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21383625" cy="302752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40" d="100"/>
          <a:sy n="40" d="100"/>
        </p:scale>
        <p:origin x="1056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342550" y="2280169"/>
            <a:ext cx="15819120" cy="738664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l"/>
            <a:r>
              <a:rPr sz="4800" b="1" i="0" dirty="0">
                <a:solidFill>
                  <a:schemeClr val="accent3">
                    <a:lumMod val="50000"/>
                  </a:schemeClr>
                </a:solidFill>
                <a:latin typeface="Arial"/>
              </a:rPr>
              <a:t>POSTER TITLE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42550" y="3668449"/>
            <a:ext cx="12618720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200" b="1" i="0" dirty="0">
                <a:solidFill>
                  <a:schemeClr val="accent3">
                    <a:lumMod val="50000"/>
                  </a:schemeClr>
                </a:solidFill>
                <a:latin typeface="Arial"/>
              </a:rPr>
              <a:t>Author Name 1, Author Name 2, Author Name 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42550" y="4663464"/>
            <a:ext cx="13533120" cy="33855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200" b="0" i="0" dirty="0">
                <a:solidFill>
                  <a:schemeClr val="accent3">
                    <a:lumMod val="50000"/>
                  </a:schemeClr>
                </a:solidFill>
                <a:latin typeface="Arial"/>
              </a:rPr>
              <a:t>Affiliations | presenting author: email@example.com</a:t>
            </a:r>
          </a:p>
        </p:txBody>
      </p:sp>
      <p:pic>
        <p:nvPicPr>
          <p:cNvPr id="21" name="Picture 20" descr="eec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06900" y="978120"/>
            <a:ext cx="3438875" cy="3438875"/>
          </a:xfrm>
          <a:prstGeom prst="rect">
            <a:avLst/>
          </a:prstGeom>
        </p:spPr>
      </p:pic>
      <p:grpSp>
        <p:nvGrpSpPr>
          <p:cNvPr id="10" name="Grupa 9">
            <a:extLst>
              <a:ext uri="{FF2B5EF4-FFF2-40B4-BE49-F238E27FC236}">
                <a16:creationId xmlns:a16="http://schemas.microsoft.com/office/drawing/2014/main" id="{83D59B8C-4147-46A7-B952-3A7EA33F4B63}"/>
              </a:ext>
            </a:extLst>
          </p:cNvPr>
          <p:cNvGrpSpPr/>
          <p:nvPr/>
        </p:nvGrpSpPr>
        <p:grpSpPr>
          <a:xfrm>
            <a:off x="342550" y="593399"/>
            <a:ext cx="14772640" cy="892383"/>
            <a:chOff x="342550" y="773529"/>
            <a:chExt cx="14772640" cy="892383"/>
          </a:xfrm>
        </p:grpSpPr>
        <p:sp>
          <p:nvSpPr>
            <p:cNvPr id="17" name="TextBox 16"/>
            <p:cNvSpPr txBox="1"/>
            <p:nvPr/>
          </p:nvSpPr>
          <p:spPr>
            <a:xfrm>
              <a:off x="342550" y="773529"/>
              <a:ext cx="14772640" cy="384721"/>
            </a:xfrm>
            <a:prstGeom prst="rect">
              <a:avLst/>
            </a:prstGeom>
            <a:noFill/>
          </p:spPr>
          <p:txBody>
            <a:bodyPr wrap="square" lIns="0" tIns="0" rIns="0" bIns="0" anchor="t">
              <a:spAutoFit/>
            </a:bodyPr>
            <a:lstStyle/>
            <a:p>
              <a:pPr algn="l"/>
              <a:r>
                <a:rPr sz="2500" b="0" i="0" dirty="0">
                  <a:solidFill>
                    <a:schemeClr val="accent3">
                      <a:lumMod val="50000"/>
                    </a:schemeClr>
                  </a:solidFill>
                  <a:latin typeface="Arial"/>
                </a:rPr>
                <a:t>2nd Conference: Emerging </a:t>
              </a:r>
              <a:r>
                <a:rPr lang="pl-PL" sz="2500" b="0" i="0" dirty="0">
                  <a:solidFill>
                    <a:schemeClr val="accent3">
                      <a:lumMod val="50000"/>
                    </a:schemeClr>
                  </a:solidFill>
                  <a:latin typeface="Arial"/>
                </a:rPr>
                <a:t>e</a:t>
              </a:r>
              <a:r>
                <a:rPr sz="2500" b="0" i="0" dirty="0" err="1">
                  <a:solidFill>
                    <a:schemeClr val="accent3">
                      <a:lumMod val="50000"/>
                    </a:schemeClr>
                  </a:solidFill>
                  <a:latin typeface="Arial"/>
                </a:rPr>
                <a:t>nvironmental</a:t>
              </a:r>
              <a:r>
                <a:rPr sz="2500" b="0" i="0" dirty="0">
                  <a:solidFill>
                    <a:schemeClr val="accent3">
                      <a:lumMod val="50000"/>
                    </a:schemeClr>
                  </a:solidFill>
                  <a:latin typeface="Arial"/>
                </a:rPr>
                <a:t> </a:t>
              </a:r>
              <a:r>
                <a:rPr lang="pl-PL" sz="2500" b="0" i="0" dirty="0">
                  <a:solidFill>
                    <a:schemeClr val="accent3">
                      <a:lumMod val="50000"/>
                    </a:schemeClr>
                  </a:solidFill>
                  <a:latin typeface="Arial"/>
                </a:rPr>
                <a:t>c</a:t>
              </a:r>
              <a:r>
                <a:rPr sz="2500" b="0" i="0" dirty="0" err="1">
                  <a:solidFill>
                    <a:schemeClr val="accent3">
                      <a:lumMod val="50000"/>
                    </a:schemeClr>
                  </a:solidFill>
                  <a:latin typeface="Arial"/>
                </a:rPr>
                <a:t>ontaminants</a:t>
              </a:r>
              <a:r>
                <a:rPr sz="2500" b="0" i="0" dirty="0">
                  <a:solidFill>
                    <a:schemeClr val="accent3">
                      <a:lumMod val="50000"/>
                    </a:schemeClr>
                  </a:solidFill>
                  <a:latin typeface="Arial"/>
                </a:rPr>
                <a:t> - </a:t>
              </a:r>
              <a:r>
                <a:rPr lang="pl-PL" sz="2500" b="0" i="0" dirty="0">
                  <a:solidFill>
                    <a:schemeClr val="accent3">
                      <a:lumMod val="50000"/>
                    </a:schemeClr>
                  </a:solidFill>
                  <a:latin typeface="Arial"/>
                </a:rPr>
                <a:t>c</a:t>
              </a:r>
              <a:r>
                <a:rPr sz="2500" b="0" i="0" dirty="0" err="1">
                  <a:solidFill>
                    <a:schemeClr val="accent3">
                      <a:lumMod val="50000"/>
                    </a:schemeClr>
                  </a:solidFill>
                  <a:latin typeface="Arial"/>
                </a:rPr>
                <a:t>urrent</a:t>
              </a:r>
              <a:r>
                <a:rPr sz="2500" b="0" i="0" dirty="0">
                  <a:solidFill>
                    <a:schemeClr val="accent3">
                      <a:lumMod val="50000"/>
                    </a:schemeClr>
                  </a:solidFill>
                  <a:latin typeface="Arial"/>
                </a:rPr>
                <a:t> </a:t>
              </a:r>
              <a:r>
                <a:rPr lang="pl-PL" sz="2500" b="0" i="0" dirty="0">
                  <a:solidFill>
                    <a:schemeClr val="accent3">
                      <a:lumMod val="50000"/>
                    </a:schemeClr>
                  </a:solidFill>
                  <a:latin typeface="Arial"/>
                </a:rPr>
                <a:t>s</a:t>
              </a:r>
              <a:r>
                <a:rPr sz="2500" b="0" i="0" dirty="0" err="1">
                  <a:solidFill>
                    <a:schemeClr val="accent3">
                      <a:lumMod val="50000"/>
                    </a:schemeClr>
                  </a:solidFill>
                  <a:latin typeface="Arial"/>
                </a:rPr>
                <a:t>tatus</a:t>
              </a:r>
              <a:r>
                <a:rPr sz="2500" b="0" i="0" dirty="0">
                  <a:solidFill>
                    <a:schemeClr val="accent3">
                      <a:lumMod val="50000"/>
                    </a:schemeClr>
                  </a:solidFill>
                  <a:latin typeface="Arial"/>
                </a:rPr>
                <a:t>, </a:t>
              </a:r>
              <a:r>
                <a:rPr lang="pl-PL" sz="2500" b="0" i="0" dirty="0">
                  <a:solidFill>
                    <a:schemeClr val="accent3">
                      <a:lumMod val="50000"/>
                    </a:schemeClr>
                  </a:solidFill>
                  <a:latin typeface="Arial"/>
                </a:rPr>
                <a:t>c</a:t>
              </a:r>
              <a:r>
                <a:rPr sz="2500" b="0" i="0" dirty="0" err="1">
                  <a:solidFill>
                    <a:schemeClr val="accent3">
                      <a:lumMod val="50000"/>
                    </a:schemeClr>
                  </a:solidFill>
                  <a:latin typeface="Arial"/>
                </a:rPr>
                <a:t>hallenges</a:t>
              </a:r>
              <a:r>
                <a:rPr sz="2500" b="0" i="0" dirty="0">
                  <a:solidFill>
                    <a:schemeClr val="accent3">
                      <a:lumMod val="50000"/>
                    </a:schemeClr>
                  </a:solidFill>
                  <a:latin typeface="Arial"/>
                </a:rPr>
                <a:t> and </a:t>
              </a:r>
              <a:r>
                <a:rPr lang="pl-PL" sz="2500" b="0" i="0" dirty="0">
                  <a:solidFill>
                    <a:schemeClr val="accent3">
                      <a:lumMod val="50000"/>
                    </a:schemeClr>
                  </a:solidFill>
                  <a:latin typeface="Arial"/>
                </a:rPr>
                <a:t>p</a:t>
              </a:r>
              <a:r>
                <a:rPr sz="2500" b="0" i="0" dirty="0" err="1">
                  <a:solidFill>
                    <a:schemeClr val="accent3">
                      <a:lumMod val="50000"/>
                    </a:schemeClr>
                  </a:solidFill>
                  <a:latin typeface="Arial"/>
                </a:rPr>
                <a:t>erspectives</a:t>
              </a:r>
              <a:endParaRPr sz="2500" b="0" i="0" dirty="0">
                <a:solidFill>
                  <a:schemeClr val="accent3">
                    <a:lumMod val="50000"/>
                  </a:schemeClr>
                </a:solidFill>
                <a:latin typeface="Arial"/>
              </a:endParaRPr>
            </a:p>
          </p:txBody>
        </p:sp>
        <p:sp>
          <p:nvSpPr>
            <p:cNvPr id="68" name="TextBox 64">
              <a:extLst>
                <a:ext uri="{FF2B5EF4-FFF2-40B4-BE49-F238E27FC236}">
                  <a16:creationId xmlns:a16="http://schemas.microsoft.com/office/drawing/2014/main" id="{DE9166FF-ED22-44EC-A392-14F3EA2DF3CC}"/>
                </a:ext>
              </a:extLst>
            </p:cNvPr>
            <p:cNvSpPr txBox="1"/>
            <p:nvPr/>
          </p:nvSpPr>
          <p:spPr>
            <a:xfrm>
              <a:off x="342550" y="1311969"/>
              <a:ext cx="13533120" cy="353943"/>
            </a:xfrm>
            <a:prstGeom prst="rect">
              <a:avLst/>
            </a:prstGeom>
            <a:noFill/>
          </p:spPr>
          <p:txBody>
            <a:bodyPr wrap="square" lIns="0" tIns="0" rIns="0" bIns="0" anchor="t">
              <a:spAutoFit/>
            </a:bodyPr>
            <a:lstStyle/>
            <a:p>
              <a:pPr algn="l"/>
              <a:r>
                <a:rPr sz="2300" b="0" i="0" dirty="0">
                  <a:solidFill>
                    <a:schemeClr val="accent3">
                      <a:lumMod val="50000"/>
                    </a:schemeClr>
                  </a:solidFill>
                  <a:latin typeface="Arial"/>
                </a:rPr>
                <a:t>University of </a:t>
              </a:r>
              <a:r>
                <a:rPr sz="2300" b="0" i="0" dirty="0" err="1">
                  <a:solidFill>
                    <a:schemeClr val="accent3">
                      <a:lumMod val="50000"/>
                    </a:schemeClr>
                  </a:solidFill>
                  <a:latin typeface="Arial"/>
                </a:rPr>
                <a:t>Rzesz</a:t>
              </a:r>
              <a:r>
                <a:rPr lang="pl-PL" sz="2300" b="0" i="0" dirty="0">
                  <a:solidFill>
                    <a:schemeClr val="accent3">
                      <a:lumMod val="50000"/>
                    </a:schemeClr>
                  </a:solidFill>
                  <a:latin typeface="Arial"/>
                </a:rPr>
                <a:t>ó</a:t>
              </a:r>
              <a:r>
                <a:rPr sz="2300" b="0" i="0" dirty="0">
                  <a:solidFill>
                    <a:schemeClr val="accent3">
                      <a:lumMod val="50000"/>
                    </a:schemeClr>
                  </a:solidFill>
                  <a:latin typeface="Arial"/>
                </a:rPr>
                <a:t>w, Poland | 9-11 September 2026 | </a:t>
              </a:r>
            </a:p>
          </p:txBody>
        </p:sp>
      </p:grpSp>
      <p:grpSp>
        <p:nvGrpSpPr>
          <p:cNvPr id="13" name="Grupa 12">
            <a:extLst>
              <a:ext uri="{FF2B5EF4-FFF2-40B4-BE49-F238E27FC236}">
                <a16:creationId xmlns:a16="http://schemas.microsoft.com/office/drawing/2014/main" id="{78F0DD9B-1161-4ED5-9F56-A74C3429E512}"/>
              </a:ext>
            </a:extLst>
          </p:cNvPr>
          <p:cNvGrpSpPr/>
          <p:nvPr/>
        </p:nvGrpSpPr>
        <p:grpSpPr>
          <a:xfrm>
            <a:off x="-176" y="94140"/>
            <a:ext cx="21383976" cy="145172"/>
            <a:chOff x="-10849" y="107788"/>
            <a:chExt cx="21383976" cy="145172"/>
          </a:xfrm>
        </p:grpSpPr>
        <p:cxnSp>
          <p:nvCxnSpPr>
            <p:cNvPr id="24" name="Łącznik prosty 23">
              <a:extLst>
                <a:ext uri="{FF2B5EF4-FFF2-40B4-BE49-F238E27FC236}">
                  <a16:creationId xmlns:a16="http://schemas.microsoft.com/office/drawing/2014/main" id="{1177BC17-5E71-4938-8967-DF844D992D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0848" y="252959"/>
              <a:ext cx="21383975" cy="1"/>
            </a:xfrm>
            <a:prstGeom prst="line">
              <a:avLst/>
            </a:prstGeom>
            <a:ln w="107950"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5" name="Łącznik prosty 24">
              <a:extLst>
                <a:ext uri="{FF2B5EF4-FFF2-40B4-BE49-F238E27FC236}">
                  <a16:creationId xmlns:a16="http://schemas.microsoft.com/office/drawing/2014/main" id="{6C04E4BE-457A-42B6-8654-5539E017FC8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0849" y="107788"/>
              <a:ext cx="21383975" cy="1"/>
            </a:xfrm>
            <a:prstGeom prst="line">
              <a:avLst/>
            </a:prstGeom>
            <a:ln w="1905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29" name="Grupa 28">
            <a:extLst>
              <a:ext uri="{FF2B5EF4-FFF2-40B4-BE49-F238E27FC236}">
                <a16:creationId xmlns:a16="http://schemas.microsoft.com/office/drawing/2014/main" id="{D7D38693-A88D-49EA-9D98-EAC45AF10736}"/>
              </a:ext>
            </a:extLst>
          </p:cNvPr>
          <p:cNvGrpSpPr/>
          <p:nvPr/>
        </p:nvGrpSpPr>
        <p:grpSpPr>
          <a:xfrm rot="10800000">
            <a:off x="-176" y="30022253"/>
            <a:ext cx="21383976" cy="145172"/>
            <a:chOff x="-10849" y="107788"/>
            <a:chExt cx="21383976" cy="145172"/>
          </a:xfrm>
        </p:grpSpPr>
        <p:cxnSp>
          <p:nvCxnSpPr>
            <p:cNvPr id="30" name="Łącznik prosty 29">
              <a:extLst>
                <a:ext uri="{FF2B5EF4-FFF2-40B4-BE49-F238E27FC236}">
                  <a16:creationId xmlns:a16="http://schemas.microsoft.com/office/drawing/2014/main" id="{60B415C5-67D7-4E93-B343-BAE5659542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0848" y="252959"/>
              <a:ext cx="21383975" cy="1"/>
            </a:xfrm>
            <a:prstGeom prst="line">
              <a:avLst/>
            </a:prstGeom>
            <a:ln w="107950"/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1" name="Łącznik prosty 30">
              <a:extLst>
                <a:ext uri="{FF2B5EF4-FFF2-40B4-BE49-F238E27FC236}">
                  <a16:creationId xmlns:a16="http://schemas.microsoft.com/office/drawing/2014/main" id="{08262A49-6CE2-480C-BA49-00C2D37A633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0849" y="107788"/>
              <a:ext cx="21383975" cy="1"/>
            </a:xfrm>
            <a:prstGeom prst="line">
              <a:avLst/>
            </a:prstGeom>
            <a:ln w="1905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cxnSp>
        <p:nvCxnSpPr>
          <p:cNvPr id="33" name="Łącznik prosty 32">
            <a:extLst>
              <a:ext uri="{FF2B5EF4-FFF2-40B4-BE49-F238E27FC236}">
                <a16:creationId xmlns:a16="http://schemas.microsoft.com/office/drawing/2014/main" id="{429BDFE0-6500-4EF1-9668-E76849EFBF52}"/>
              </a:ext>
            </a:extLst>
          </p:cNvPr>
          <p:cNvCxnSpPr>
            <a:cxnSpLocks/>
          </p:cNvCxnSpPr>
          <p:nvPr/>
        </p:nvCxnSpPr>
        <p:spPr>
          <a:xfrm flipV="1">
            <a:off x="-175" y="5160422"/>
            <a:ext cx="21383975" cy="1"/>
          </a:xfrm>
          <a:prstGeom prst="line">
            <a:avLst/>
          </a:prstGeom>
          <a:ln w="635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54</Words>
  <Application>Microsoft Office PowerPoint</Application>
  <PresentationFormat>Niestandardowy</PresentationFormat>
  <Paragraphs>5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Prezentacja programu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 2026 flexible A1 poster template</dc:title>
  <dc:subject>Alternative A1 poster template with fewer constraints and more free layout space</dc:subject>
  <dc:creator>OpenAI</dc:creator>
  <cp:keywords/>
  <dc:description>A1 portrait poster template: 594 x 841 mm. Flexible section layout. Export to print-quality PDF.</dc:description>
  <cp:lastModifiedBy>user</cp:lastModifiedBy>
  <cp:revision>9</cp:revision>
  <cp:lastPrinted>2026-06-26T09:20:47Z</cp:lastPrinted>
  <dcterms:created xsi:type="dcterms:W3CDTF">2013-01-27T09:14:16Z</dcterms:created>
  <dcterms:modified xsi:type="dcterms:W3CDTF">2026-06-26T10:01:00Z</dcterms:modified>
  <cp:category/>
</cp:coreProperties>
</file>