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8EE0A-4A6C-4E37-9415-AFFE4ECEAA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3C65F9-39F3-42D5-B682-EE0FB0081DDF}">
      <dgm:prSet phldrT="[Tekst]" custT="1"/>
      <dgm:spPr/>
      <dgm:t>
        <a:bodyPr/>
        <a:lstStyle/>
        <a:p>
          <a:r>
            <a:rPr lang="pl-PL" sz="2400" dirty="0"/>
            <a:t>Cz. III. Cele i działania</a:t>
          </a:r>
        </a:p>
      </dgm:t>
    </dgm:pt>
    <dgm:pt modelId="{B85EF4DB-240C-4A30-ABD2-E60F200A2898}" type="parTrans" cxnId="{5ABDDBEE-E974-4A09-ABF5-F28CAACC0CAD}">
      <dgm:prSet/>
      <dgm:spPr/>
      <dgm:t>
        <a:bodyPr/>
        <a:lstStyle/>
        <a:p>
          <a:endParaRPr lang="pl-PL"/>
        </a:p>
      </dgm:t>
    </dgm:pt>
    <dgm:pt modelId="{A9467DE4-A97F-442D-BC06-73D44B566D17}" type="sibTrans" cxnId="{5ABDDBEE-E974-4A09-ABF5-F28CAACC0CAD}">
      <dgm:prSet/>
      <dgm:spPr/>
      <dgm:t>
        <a:bodyPr/>
        <a:lstStyle/>
        <a:p>
          <a:endParaRPr lang="pl-PL"/>
        </a:p>
      </dgm:t>
    </dgm:pt>
    <dgm:pt modelId="{43A78FB4-8CEE-4F65-A71D-C83F5D68BEF8}">
      <dgm:prSet phldrT="[Tekst]"/>
      <dgm:spPr/>
      <dgm:t>
        <a:bodyPr/>
        <a:lstStyle/>
        <a:p>
          <a:r>
            <a:rPr lang="pl-PL" b="1" dirty="0"/>
            <a:t>CEL 1: Zwiększanie świadomości problemu dyskryminacji oraz zasad równego</a:t>
          </a:r>
        </a:p>
        <a:p>
          <a:r>
            <a:rPr lang="pl-PL" b="1" dirty="0"/>
            <a:t>traktowania</a:t>
          </a:r>
        </a:p>
      </dgm:t>
    </dgm:pt>
    <dgm:pt modelId="{1AD49465-79D7-4490-B39E-8D5615E870D3}" type="parTrans" cxnId="{ADF73512-D01E-44C5-93A8-8FA51B627058}">
      <dgm:prSet/>
      <dgm:spPr/>
      <dgm:t>
        <a:bodyPr/>
        <a:lstStyle/>
        <a:p>
          <a:endParaRPr lang="pl-PL"/>
        </a:p>
      </dgm:t>
    </dgm:pt>
    <dgm:pt modelId="{0EB77E33-9F3E-4137-96B6-F195A6621F9C}" type="sibTrans" cxnId="{ADF73512-D01E-44C5-93A8-8FA51B627058}">
      <dgm:prSet/>
      <dgm:spPr/>
      <dgm:t>
        <a:bodyPr/>
        <a:lstStyle/>
        <a:p>
          <a:endParaRPr lang="pl-PL"/>
        </a:p>
      </dgm:t>
    </dgm:pt>
    <dgm:pt modelId="{EEAFE042-DEAD-4E84-85EA-E46A27662AFB}">
      <dgm:prSet phldrT="[Tekst]"/>
      <dgm:spPr/>
      <dgm:t>
        <a:bodyPr/>
        <a:lstStyle/>
        <a:p>
          <a:r>
            <a:rPr lang="pl-PL" dirty="0"/>
            <a:t>CEL 2: Zapobieganie dyskryminacji, </a:t>
          </a:r>
          <a:r>
            <a:rPr lang="pl-PL" dirty="0" err="1"/>
            <a:t>mobbingowi</a:t>
          </a:r>
          <a:r>
            <a:rPr lang="pl-PL" dirty="0"/>
            <a:t> i molestowaniu seksualnemu</a:t>
          </a:r>
        </a:p>
        <a:p>
          <a:r>
            <a:rPr lang="pl-PL" dirty="0"/>
            <a:t>oraz zapewnienie bezpiecznych warunków studiowania i pracy </a:t>
          </a:r>
        </a:p>
      </dgm:t>
    </dgm:pt>
    <dgm:pt modelId="{1307D70E-FE6C-48E3-90EE-F48C14A24A57}" type="parTrans" cxnId="{857FCB3F-FB67-4370-AFCF-16D41F167B06}">
      <dgm:prSet/>
      <dgm:spPr/>
      <dgm:t>
        <a:bodyPr/>
        <a:lstStyle/>
        <a:p>
          <a:endParaRPr lang="pl-PL"/>
        </a:p>
      </dgm:t>
    </dgm:pt>
    <dgm:pt modelId="{5B9FEF11-0BCF-4D95-AEAD-B4AB872C9AF6}" type="sibTrans" cxnId="{857FCB3F-FB67-4370-AFCF-16D41F167B06}">
      <dgm:prSet/>
      <dgm:spPr/>
      <dgm:t>
        <a:bodyPr/>
        <a:lstStyle/>
        <a:p>
          <a:endParaRPr lang="pl-PL"/>
        </a:p>
      </dgm:t>
    </dgm:pt>
    <dgm:pt modelId="{F7C0EF1C-A644-4A25-960A-B0F5D4F1086F}">
      <dgm:prSet phldrT="[Tekst]"/>
      <dgm:spPr/>
      <dgm:t>
        <a:bodyPr/>
        <a:lstStyle/>
        <a:p>
          <a:r>
            <a:rPr lang="pl-PL" dirty="0"/>
            <a:t>CEL 3: Dążenie do zwiększenia równości płci w rekrutacji, rozwoju kariery, awansach</a:t>
          </a:r>
        </a:p>
        <a:p>
          <a:r>
            <a:rPr lang="pl-PL" dirty="0"/>
            <a:t>i dostępie do zasobów oraz do zwiększenia równowagi płci w organach</a:t>
          </a:r>
        </a:p>
        <a:p>
          <a:r>
            <a:rPr lang="pl-PL" dirty="0"/>
            <a:t>decyzyjnych UR</a:t>
          </a:r>
        </a:p>
      </dgm:t>
    </dgm:pt>
    <dgm:pt modelId="{BCD1794C-D51D-4181-A196-D7EDA98A9A50}" type="parTrans" cxnId="{4C99E1DF-C777-4EE7-82CE-A94FD8C619B3}">
      <dgm:prSet/>
      <dgm:spPr/>
      <dgm:t>
        <a:bodyPr/>
        <a:lstStyle/>
        <a:p>
          <a:endParaRPr lang="pl-PL"/>
        </a:p>
      </dgm:t>
    </dgm:pt>
    <dgm:pt modelId="{4A2CAE5E-3B9A-4AFF-BE34-AEE19240D2C1}" type="sibTrans" cxnId="{4C99E1DF-C777-4EE7-82CE-A94FD8C619B3}">
      <dgm:prSet/>
      <dgm:spPr/>
      <dgm:t>
        <a:bodyPr/>
        <a:lstStyle/>
        <a:p>
          <a:endParaRPr lang="pl-PL"/>
        </a:p>
      </dgm:t>
    </dgm:pt>
    <dgm:pt modelId="{04696942-A486-4BF9-9529-AB5825C76BCB}">
      <dgm:prSet phldrT="[Tekst]"/>
      <dgm:spPr/>
      <dgm:t>
        <a:bodyPr/>
        <a:lstStyle/>
        <a:p>
          <a:r>
            <a:rPr lang="pl-PL"/>
            <a:t>CEL 4: Ułatwianie godzenia pracy zawodowej i życia prywatnego</a:t>
          </a:r>
          <a:endParaRPr lang="pl-PL" dirty="0"/>
        </a:p>
      </dgm:t>
    </dgm:pt>
    <dgm:pt modelId="{1B5B2178-41C5-4D78-88E2-DEB5A92FA73B}" type="parTrans" cxnId="{54A38415-A9C2-4526-9BE4-C634CC805EB4}">
      <dgm:prSet/>
      <dgm:spPr/>
      <dgm:t>
        <a:bodyPr/>
        <a:lstStyle/>
        <a:p>
          <a:endParaRPr lang="pl-PL"/>
        </a:p>
      </dgm:t>
    </dgm:pt>
    <dgm:pt modelId="{7BD6110B-8077-4E31-BEED-3D1078845BFB}" type="sibTrans" cxnId="{54A38415-A9C2-4526-9BE4-C634CC805EB4}">
      <dgm:prSet/>
      <dgm:spPr/>
      <dgm:t>
        <a:bodyPr/>
        <a:lstStyle/>
        <a:p>
          <a:endParaRPr lang="pl-PL"/>
        </a:p>
      </dgm:t>
    </dgm:pt>
    <dgm:pt modelId="{8E041A1A-E2E5-4303-A91F-F44B2889583B}" type="pres">
      <dgm:prSet presAssocID="{3AA8EE0A-4A6C-4E37-9415-AFFE4ECEAAEB}" presName="vert0" presStyleCnt="0">
        <dgm:presLayoutVars>
          <dgm:dir/>
          <dgm:animOne val="branch"/>
          <dgm:animLvl val="lvl"/>
        </dgm:presLayoutVars>
      </dgm:prSet>
      <dgm:spPr/>
    </dgm:pt>
    <dgm:pt modelId="{85E5C505-B4F4-4F3A-A728-6D3AC09E46EE}" type="pres">
      <dgm:prSet presAssocID="{913C65F9-39F3-42D5-B682-EE0FB0081DDF}" presName="thickLine" presStyleLbl="alignNode1" presStyleIdx="0" presStyleCnt="1"/>
      <dgm:spPr/>
    </dgm:pt>
    <dgm:pt modelId="{00ACE8E4-AC7E-4721-B94A-A9F50A6EED6E}" type="pres">
      <dgm:prSet presAssocID="{913C65F9-39F3-42D5-B682-EE0FB0081DDF}" presName="horz1" presStyleCnt="0"/>
      <dgm:spPr/>
    </dgm:pt>
    <dgm:pt modelId="{E60CE8C2-96D1-4C24-A938-B03FEEA624D6}" type="pres">
      <dgm:prSet presAssocID="{913C65F9-39F3-42D5-B682-EE0FB0081DDF}" presName="tx1" presStyleLbl="revTx" presStyleIdx="0" presStyleCnt="5"/>
      <dgm:spPr/>
    </dgm:pt>
    <dgm:pt modelId="{0A1A9C28-52D5-44B7-9BF3-B991D388A7B3}" type="pres">
      <dgm:prSet presAssocID="{913C65F9-39F3-42D5-B682-EE0FB0081DDF}" presName="vert1" presStyleCnt="0"/>
      <dgm:spPr/>
    </dgm:pt>
    <dgm:pt modelId="{EEDA90D8-C45E-4C57-8E00-9CD093BEB13F}" type="pres">
      <dgm:prSet presAssocID="{43A78FB4-8CEE-4F65-A71D-C83F5D68BEF8}" presName="vertSpace2a" presStyleCnt="0"/>
      <dgm:spPr/>
    </dgm:pt>
    <dgm:pt modelId="{9FA41FA0-7D5E-4E09-AF2C-B0A360282B15}" type="pres">
      <dgm:prSet presAssocID="{43A78FB4-8CEE-4F65-A71D-C83F5D68BEF8}" presName="horz2" presStyleCnt="0"/>
      <dgm:spPr/>
    </dgm:pt>
    <dgm:pt modelId="{1BCF06D0-85F1-4C15-8F81-46B3E99D6C4F}" type="pres">
      <dgm:prSet presAssocID="{43A78FB4-8CEE-4F65-A71D-C83F5D68BEF8}" presName="horzSpace2" presStyleCnt="0"/>
      <dgm:spPr/>
    </dgm:pt>
    <dgm:pt modelId="{A3BBB9C7-8386-403C-B9F8-675C9DB46237}" type="pres">
      <dgm:prSet presAssocID="{43A78FB4-8CEE-4F65-A71D-C83F5D68BEF8}" presName="tx2" presStyleLbl="revTx" presStyleIdx="1" presStyleCnt="5"/>
      <dgm:spPr/>
    </dgm:pt>
    <dgm:pt modelId="{81EB6D52-627A-4A4D-9FD3-CE041CD075DB}" type="pres">
      <dgm:prSet presAssocID="{43A78FB4-8CEE-4F65-A71D-C83F5D68BEF8}" presName="vert2" presStyleCnt="0"/>
      <dgm:spPr/>
    </dgm:pt>
    <dgm:pt modelId="{B666F180-0A0A-4C9D-9267-9C21B09B360D}" type="pres">
      <dgm:prSet presAssocID="{43A78FB4-8CEE-4F65-A71D-C83F5D68BEF8}" presName="thinLine2b" presStyleLbl="callout" presStyleIdx="0" presStyleCnt="4"/>
      <dgm:spPr/>
    </dgm:pt>
    <dgm:pt modelId="{D619E342-7A88-4A11-BCA5-B89B5EFAF826}" type="pres">
      <dgm:prSet presAssocID="{43A78FB4-8CEE-4F65-A71D-C83F5D68BEF8}" presName="vertSpace2b" presStyleCnt="0"/>
      <dgm:spPr/>
    </dgm:pt>
    <dgm:pt modelId="{EE180698-B2EA-40BE-8F94-0553DD2220D5}" type="pres">
      <dgm:prSet presAssocID="{EEAFE042-DEAD-4E84-85EA-E46A27662AFB}" presName="horz2" presStyleCnt="0"/>
      <dgm:spPr/>
    </dgm:pt>
    <dgm:pt modelId="{BF63A968-C009-4839-9B65-671D2091B8D9}" type="pres">
      <dgm:prSet presAssocID="{EEAFE042-DEAD-4E84-85EA-E46A27662AFB}" presName="horzSpace2" presStyleCnt="0"/>
      <dgm:spPr/>
    </dgm:pt>
    <dgm:pt modelId="{71A15849-7172-4AF0-86D6-3394E9A4692F}" type="pres">
      <dgm:prSet presAssocID="{EEAFE042-DEAD-4E84-85EA-E46A27662AFB}" presName="tx2" presStyleLbl="revTx" presStyleIdx="2" presStyleCnt="5"/>
      <dgm:spPr/>
    </dgm:pt>
    <dgm:pt modelId="{45F75582-5F39-457F-A163-837B16A610F6}" type="pres">
      <dgm:prSet presAssocID="{EEAFE042-DEAD-4E84-85EA-E46A27662AFB}" presName="vert2" presStyleCnt="0"/>
      <dgm:spPr/>
    </dgm:pt>
    <dgm:pt modelId="{EBFAF9E7-90EF-44FF-89D9-4496E1736645}" type="pres">
      <dgm:prSet presAssocID="{EEAFE042-DEAD-4E84-85EA-E46A27662AFB}" presName="thinLine2b" presStyleLbl="callout" presStyleIdx="1" presStyleCnt="4"/>
      <dgm:spPr/>
    </dgm:pt>
    <dgm:pt modelId="{734F68DB-9AA4-4F84-97C2-38B4B9C759D5}" type="pres">
      <dgm:prSet presAssocID="{EEAFE042-DEAD-4E84-85EA-E46A27662AFB}" presName="vertSpace2b" presStyleCnt="0"/>
      <dgm:spPr/>
    </dgm:pt>
    <dgm:pt modelId="{A641C1AA-FF9E-4121-AA75-93169A725634}" type="pres">
      <dgm:prSet presAssocID="{F7C0EF1C-A644-4A25-960A-B0F5D4F1086F}" presName="horz2" presStyleCnt="0"/>
      <dgm:spPr/>
    </dgm:pt>
    <dgm:pt modelId="{871F4F9E-F091-4D87-9BE9-747E1D6CCF5A}" type="pres">
      <dgm:prSet presAssocID="{F7C0EF1C-A644-4A25-960A-B0F5D4F1086F}" presName="horzSpace2" presStyleCnt="0"/>
      <dgm:spPr/>
    </dgm:pt>
    <dgm:pt modelId="{C7E14208-7765-4F51-81A9-0B4F932E4AC9}" type="pres">
      <dgm:prSet presAssocID="{F7C0EF1C-A644-4A25-960A-B0F5D4F1086F}" presName="tx2" presStyleLbl="revTx" presStyleIdx="3" presStyleCnt="5"/>
      <dgm:spPr/>
    </dgm:pt>
    <dgm:pt modelId="{138490AC-C9B4-4677-BBC9-24A290998A79}" type="pres">
      <dgm:prSet presAssocID="{F7C0EF1C-A644-4A25-960A-B0F5D4F1086F}" presName="vert2" presStyleCnt="0"/>
      <dgm:spPr/>
    </dgm:pt>
    <dgm:pt modelId="{A53F1EE8-AB9D-4AB9-9DED-2082308BE250}" type="pres">
      <dgm:prSet presAssocID="{F7C0EF1C-A644-4A25-960A-B0F5D4F1086F}" presName="thinLine2b" presStyleLbl="callout" presStyleIdx="2" presStyleCnt="4"/>
      <dgm:spPr/>
    </dgm:pt>
    <dgm:pt modelId="{EE32229D-B1ED-4C95-B47E-553DEBDB664E}" type="pres">
      <dgm:prSet presAssocID="{F7C0EF1C-A644-4A25-960A-B0F5D4F1086F}" presName="vertSpace2b" presStyleCnt="0"/>
      <dgm:spPr/>
    </dgm:pt>
    <dgm:pt modelId="{68B60E2D-D722-4F71-9CA0-84B979059A21}" type="pres">
      <dgm:prSet presAssocID="{04696942-A486-4BF9-9529-AB5825C76BCB}" presName="horz2" presStyleCnt="0"/>
      <dgm:spPr/>
    </dgm:pt>
    <dgm:pt modelId="{30835B33-3CC2-40B6-8BBE-291170B60793}" type="pres">
      <dgm:prSet presAssocID="{04696942-A486-4BF9-9529-AB5825C76BCB}" presName="horzSpace2" presStyleCnt="0"/>
      <dgm:spPr/>
    </dgm:pt>
    <dgm:pt modelId="{7A97D4FD-3493-4A99-9FFC-A2DC2769D51A}" type="pres">
      <dgm:prSet presAssocID="{04696942-A486-4BF9-9529-AB5825C76BCB}" presName="tx2" presStyleLbl="revTx" presStyleIdx="4" presStyleCnt="5"/>
      <dgm:spPr/>
    </dgm:pt>
    <dgm:pt modelId="{A69DC2E1-9500-45B4-98D3-B2A6CDE304A7}" type="pres">
      <dgm:prSet presAssocID="{04696942-A486-4BF9-9529-AB5825C76BCB}" presName="vert2" presStyleCnt="0"/>
      <dgm:spPr/>
    </dgm:pt>
    <dgm:pt modelId="{9205AEB3-80BC-44BF-8B69-17443C43108B}" type="pres">
      <dgm:prSet presAssocID="{04696942-A486-4BF9-9529-AB5825C76BCB}" presName="thinLine2b" presStyleLbl="callout" presStyleIdx="3" presStyleCnt="4"/>
      <dgm:spPr/>
    </dgm:pt>
    <dgm:pt modelId="{A3469A25-79C4-45EF-A8F3-53DC3181EB34}" type="pres">
      <dgm:prSet presAssocID="{04696942-A486-4BF9-9529-AB5825C76BCB}" presName="vertSpace2b" presStyleCnt="0"/>
      <dgm:spPr/>
    </dgm:pt>
  </dgm:ptLst>
  <dgm:cxnLst>
    <dgm:cxn modelId="{3639BB02-31F4-49E6-ADF5-5CB1BB7C0A6A}" type="presOf" srcId="{3AA8EE0A-4A6C-4E37-9415-AFFE4ECEAAEB}" destId="{8E041A1A-E2E5-4303-A91F-F44B2889583B}" srcOrd="0" destOrd="0" presId="urn:microsoft.com/office/officeart/2008/layout/LinedList"/>
    <dgm:cxn modelId="{ADF73512-D01E-44C5-93A8-8FA51B627058}" srcId="{913C65F9-39F3-42D5-B682-EE0FB0081DDF}" destId="{43A78FB4-8CEE-4F65-A71D-C83F5D68BEF8}" srcOrd="0" destOrd="0" parTransId="{1AD49465-79D7-4490-B39E-8D5615E870D3}" sibTransId="{0EB77E33-9F3E-4137-96B6-F195A6621F9C}"/>
    <dgm:cxn modelId="{54BC7F13-FE6A-4EF4-BDFA-AA4546A659AA}" type="presOf" srcId="{04696942-A486-4BF9-9529-AB5825C76BCB}" destId="{7A97D4FD-3493-4A99-9FFC-A2DC2769D51A}" srcOrd="0" destOrd="0" presId="urn:microsoft.com/office/officeart/2008/layout/LinedList"/>
    <dgm:cxn modelId="{54A38415-A9C2-4526-9BE4-C634CC805EB4}" srcId="{913C65F9-39F3-42D5-B682-EE0FB0081DDF}" destId="{04696942-A486-4BF9-9529-AB5825C76BCB}" srcOrd="3" destOrd="0" parTransId="{1B5B2178-41C5-4D78-88E2-DEB5A92FA73B}" sibTransId="{7BD6110B-8077-4E31-BEED-3D1078845BFB}"/>
    <dgm:cxn modelId="{124BC933-3AC1-4897-BFDF-0C4D70136B55}" type="presOf" srcId="{913C65F9-39F3-42D5-B682-EE0FB0081DDF}" destId="{E60CE8C2-96D1-4C24-A938-B03FEEA624D6}" srcOrd="0" destOrd="0" presId="urn:microsoft.com/office/officeart/2008/layout/LinedList"/>
    <dgm:cxn modelId="{E6DEA338-8E17-4E05-A553-53EC20CC07A5}" type="presOf" srcId="{EEAFE042-DEAD-4E84-85EA-E46A27662AFB}" destId="{71A15849-7172-4AF0-86D6-3394E9A4692F}" srcOrd="0" destOrd="0" presId="urn:microsoft.com/office/officeart/2008/layout/LinedList"/>
    <dgm:cxn modelId="{857FCB3F-FB67-4370-AFCF-16D41F167B06}" srcId="{913C65F9-39F3-42D5-B682-EE0FB0081DDF}" destId="{EEAFE042-DEAD-4E84-85EA-E46A27662AFB}" srcOrd="1" destOrd="0" parTransId="{1307D70E-FE6C-48E3-90EE-F48C14A24A57}" sibTransId="{5B9FEF11-0BCF-4D95-AEAD-B4AB872C9AF6}"/>
    <dgm:cxn modelId="{1A6D54B4-D400-4CBC-A2D4-DA58799ED349}" type="presOf" srcId="{43A78FB4-8CEE-4F65-A71D-C83F5D68BEF8}" destId="{A3BBB9C7-8386-403C-B9F8-675C9DB46237}" srcOrd="0" destOrd="0" presId="urn:microsoft.com/office/officeart/2008/layout/LinedList"/>
    <dgm:cxn modelId="{0978F5DC-673F-469F-95ED-0E496DC272F6}" type="presOf" srcId="{F7C0EF1C-A644-4A25-960A-B0F5D4F1086F}" destId="{C7E14208-7765-4F51-81A9-0B4F932E4AC9}" srcOrd="0" destOrd="0" presId="urn:microsoft.com/office/officeart/2008/layout/LinedList"/>
    <dgm:cxn modelId="{4C99E1DF-C777-4EE7-82CE-A94FD8C619B3}" srcId="{913C65F9-39F3-42D5-B682-EE0FB0081DDF}" destId="{F7C0EF1C-A644-4A25-960A-B0F5D4F1086F}" srcOrd="2" destOrd="0" parTransId="{BCD1794C-D51D-4181-A196-D7EDA98A9A50}" sibTransId="{4A2CAE5E-3B9A-4AFF-BE34-AEE19240D2C1}"/>
    <dgm:cxn modelId="{5ABDDBEE-E974-4A09-ABF5-F28CAACC0CAD}" srcId="{3AA8EE0A-4A6C-4E37-9415-AFFE4ECEAAEB}" destId="{913C65F9-39F3-42D5-B682-EE0FB0081DDF}" srcOrd="0" destOrd="0" parTransId="{B85EF4DB-240C-4A30-ABD2-E60F200A2898}" sibTransId="{A9467DE4-A97F-442D-BC06-73D44B566D17}"/>
    <dgm:cxn modelId="{8F919F4B-8F10-4338-952C-758E646D9E7F}" type="presParOf" srcId="{8E041A1A-E2E5-4303-A91F-F44B2889583B}" destId="{85E5C505-B4F4-4F3A-A728-6D3AC09E46EE}" srcOrd="0" destOrd="0" presId="urn:microsoft.com/office/officeart/2008/layout/LinedList"/>
    <dgm:cxn modelId="{3D369167-37BA-4C90-8E9A-B04C8EA4ED6E}" type="presParOf" srcId="{8E041A1A-E2E5-4303-A91F-F44B2889583B}" destId="{00ACE8E4-AC7E-4721-B94A-A9F50A6EED6E}" srcOrd="1" destOrd="0" presId="urn:microsoft.com/office/officeart/2008/layout/LinedList"/>
    <dgm:cxn modelId="{465022DC-4490-406E-A2C2-0E30E18D07A8}" type="presParOf" srcId="{00ACE8E4-AC7E-4721-B94A-A9F50A6EED6E}" destId="{E60CE8C2-96D1-4C24-A938-B03FEEA624D6}" srcOrd="0" destOrd="0" presId="urn:microsoft.com/office/officeart/2008/layout/LinedList"/>
    <dgm:cxn modelId="{2ACEA7B8-58DB-479C-BD54-B8591DB19A90}" type="presParOf" srcId="{00ACE8E4-AC7E-4721-B94A-A9F50A6EED6E}" destId="{0A1A9C28-52D5-44B7-9BF3-B991D388A7B3}" srcOrd="1" destOrd="0" presId="urn:microsoft.com/office/officeart/2008/layout/LinedList"/>
    <dgm:cxn modelId="{1196EE3C-E31D-440B-AA22-917EFEA7E1B8}" type="presParOf" srcId="{0A1A9C28-52D5-44B7-9BF3-B991D388A7B3}" destId="{EEDA90D8-C45E-4C57-8E00-9CD093BEB13F}" srcOrd="0" destOrd="0" presId="urn:microsoft.com/office/officeart/2008/layout/LinedList"/>
    <dgm:cxn modelId="{40F71AEC-15DF-4D76-A56D-6557D7BE276F}" type="presParOf" srcId="{0A1A9C28-52D5-44B7-9BF3-B991D388A7B3}" destId="{9FA41FA0-7D5E-4E09-AF2C-B0A360282B15}" srcOrd="1" destOrd="0" presId="urn:microsoft.com/office/officeart/2008/layout/LinedList"/>
    <dgm:cxn modelId="{64FF4C96-06BB-4C4D-87BA-E687322D0379}" type="presParOf" srcId="{9FA41FA0-7D5E-4E09-AF2C-B0A360282B15}" destId="{1BCF06D0-85F1-4C15-8F81-46B3E99D6C4F}" srcOrd="0" destOrd="0" presId="urn:microsoft.com/office/officeart/2008/layout/LinedList"/>
    <dgm:cxn modelId="{F5908AAE-CF4E-4D35-8754-3EDB1398279F}" type="presParOf" srcId="{9FA41FA0-7D5E-4E09-AF2C-B0A360282B15}" destId="{A3BBB9C7-8386-403C-B9F8-675C9DB46237}" srcOrd="1" destOrd="0" presId="urn:microsoft.com/office/officeart/2008/layout/LinedList"/>
    <dgm:cxn modelId="{CA913A02-70D9-4E13-8DC3-9B2E98A8C5CD}" type="presParOf" srcId="{9FA41FA0-7D5E-4E09-AF2C-B0A360282B15}" destId="{81EB6D52-627A-4A4D-9FD3-CE041CD075DB}" srcOrd="2" destOrd="0" presId="urn:microsoft.com/office/officeart/2008/layout/LinedList"/>
    <dgm:cxn modelId="{1D94A5FD-430B-478F-A902-C78B29D2D014}" type="presParOf" srcId="{0A1A9C28-52D5-44B7-9BF3-B991D388A7B3}" destId="{B666F180-0A0A-4C9D-9267-9C21B09B360D}" srcOrd="2" destOrd="0" presId="urn:microsoft.com/office/officeart/2008/layout/LinedList"/>
    <dgm:cxn modelId="{133EA0B7-4E49-49A3-90B3-EA5802BAF6A3}" type="presParOf" srcId="{0A1A9C28-52D5-44B7-9BF3-B991D388A7B3}" destId="{D619E342-7A88-4A11-BCA5-B89B5EFAF826}" srcOrd="3" destOrd="0" presId="urn:microsoft.com/office/officeart/2008/layout/LinedList"/>
    <dgm:cxn modelId="{61437D1B-E3F7-48CD-BBEE-B0F8FDCFE957}" type="presParOf" srcId="{0A1A9C28-52D5-44B7-9BF3-B991D388A7B3}" destId="{EE180698-B2EA-40BE-8F94-0553DD2220D5}" srcOrd="4" destOrd="0" presId="urn:microsoft.com/office/officeart/2008/layout/LinedList"/>
    <dgm:cxn modelId="{BD3082F4-26F3-4122-A4BC-46A38698FF4C}" type="presParOf" srcId="{EE180698-B2EA-40BE-8F94-0553DD2220D5}" destId="{BF63A968-C009-4839-9B65-671D2091B8D9}" srcOrd="0" destOrd="0" presId="urn:microsoft.com/office/officeart/2008/layout/LinedList"/>
    <dgm:cxn modelId="{C2583E87-1F84-4B2F-BA48-ED74F9610A6C}" type="presParOf" srcId="{EE180698-B2EA-40BE-8F94-0553DD2220D5}" destId="{71A15849-7172-4AF0-86D6-3394E9A4692F}" srcOrd="1" destOrd="0" presId="urn:microsoft.com/office/officeart/2008/layout/LinedList"/>
    <dgm:cxn modelId="{A636BC3C-88EE-444E-9101-100FE5FD9F0F}" type="presParOf" srcId="{EE180698-B2EA-40BE-8F94-0553DD2220D5}" destId="{45F75582-5F39-457F-A163-837B16A610F6}" srcOrd="2" destOrd="0" presId="urn:microsoft.com/office/officeart/2008/layout/LinedList"/>
    <dgm:cxn modelId="{08F38FB1-C8A8-484B-B759-18E0CD1DF522}" type="presParOf" srcId="{0A1A9C28-52D5-44B7-9BF3-B991D388A7B3}" destId="{EBFAF9E7-90EF-44FF-89D9-4496E1736645}" srcOrd="5" destOrd="0" presId="urn:microsoft.com/office/officeart/2008/layout/LinedList"/>
    <dgm:cxn modelId="{5882EFAE-946B-4685-871A-C7089F6D2278}" type="presParOf" srcId="{0A1A9C28-52D5-44B7-9BF3-B991D388A7B3}" destId="{734F68DB-9AA4-4F84-97C2-38B4B9C759D5}" srcOrd="6" destOrd="0" presId="urn:microsoft.com/office/officeart/2008/layout/LinedList"/>
    <dgm:cxn modelId="{343088C9-CCE0-421A-8680-625D36CCE32A}" type="presParOf" srcId="{0A1A9C28-52D5-44B7-9BF3-B991D388A7B3}" destId="{A641C1AA-FF9E-4121-AA75-93169A725634}" srcOrd="7" destOrd="0" presId="urn:microsoft.com/office/officeart/2008/layout/LinedList"/>
    <dgm:cxn modelId="{180E1F0E-81ED-4C79-84E4-42C60B3EF1F7}" type="presParOf" srcId="{A641C1AA-FF9E-4121-AA75-93169A725634}" destId="{871F4F9E-F091-4D87-9BE9-747E1D6CCF5A}" srcOrd="0" destOrd="0" presId="urn:microsoft.com/office/officeart/2008/layout/LinedList"/>
    <dgm:cxn modelId="{4495E575-2895-463A-8519-1330A78AB701}" type="presParOf" srcId="{A641C1AA-FF9E-4121-AA75-93169A725634}" destId="{C7E14208-7765-4F51-81A9-0B4F932E4AC9}" srcOrd="1" destOrd="0" presId="urn:microsoft.com/office/officeart/2008/layout/LinedList"/>
    <dgm:cxn modelId="{7DD83C51-A0D8-4593-9C3A-BBBE78A4C191}" type="presParOf" srcId="{A641C1AA-FF9E-4121-AA75-93169A725634}" destId="{138490AC-C9B4-4677-BBC9-24A290998A79}" srcOrd="2" destOrd="0" presId="urn:microsoft.com/office/officeart/2008/layout/LinedList"/>
    <dgm:cxn modelId="{44CA3CD8-32E9-4745-93D7-66ADE1625A13}" type="presParOf" srcId="{0A1A9C28-52D5-44B7-9BF3-B991D388A7B3}" destId="{A53F1EE8-AB9D-4AB9-9DED-2082308BE250}" srcOrd="8" destOrd="0" presId="urn:microsoft.com/office/officeart/2008/layout/LinedList"/>
    <dgm:cxn modelId="{03D1A661-FB36-44B1-881E-F9D01A286722}" type="presParOf" srcId="{0A1A9C28-52D5-44B7-9BF3-B991D388A7B3}" destId="{EE32229D-B1ED-4C95-B47E-553DEBDB664E}" srcOrd="9" destOrd="0" presId="urn:microsoft.com/office/officeart/2008/layout/LinedList"/>
    <dgm:cxn modelId="{E9A50EA7-E1A7-452C-ADB6-CCA41D08EF67}" type="presParOf" srcId="{0A1A9C28-52D5-44B7-9BF3-B991D388A7B3}" destId="{68B60E2D-D722-4F71-9CA0-84B979059A21}" srcOrd="10" destOrd="0" presId="urn:microsoft.com/office/officeart/2008/layout/LinedList"/>
    <dgm:cxn modelId="{E8F40292-2B8D-4B1B-A1D9-4D0DF8E47A3E}" type="presParOf" srcId="{68B60E2D-D722-4F71-9CA0-84B979059A21}" destId="{30835B33-3CC2-40B6-8BBE-291170B60793}" srcOrd="0" destOrd="0" presId="urn:microsoft.com/office/officeart/2008/layout/LinedList"/>
    <dgm:cxn modelId="{63017E9D-65C8-4630-AE72-1B92BDD30976}" type="presParOf" srcId="{68B60E2D-D722-4F71-9CA0-84B979059A21}" destId="{7A97D4FD-3493-4A99-9FFC-A2DC2769D51A}" srcOrd="1" destOrd="0" presId="urn:microsoft.com/office/officeart/2008/layout/LinedList"/>
    <dgm:cxn modelId="{67EE91F0-31AC-4714-9D19-C1B51F88C613}" type="presParOf" srcId="{68B60E2D-D722-4F71-9CA0-84B979059A21}" destId="{A69DC2E1-9500-45B4-98D3-B2A6CDE304A7}" srcOrd="2" destOrd="0" presId="urn:microsoft.com/office/officeart/2008/layout/LinedList"/>
    <dgm:cxn modelId="{4900E600-6586-4989-A9E4-31231C39829A}" type="presParOf" srcId="{0A1A9C28-52D5-44B7-9BF3-B991D388A7B3}" destId="{9205AEB3-80BC-44BF-8B69-17443C43108B}" srcOrd="11" destOrd="0" presId="urn:microsoft.com/office/officeart/2008/layout/LinedList"/>
    <dgm:cxn modelId="{DEA943B0-3E33-42B2-8B41-39964AB60EC7}" type="presParOf" srcId="{0A1A9C28-52D5-44B7-9BF3-B991D388A7B3}" destId="{A3469A25-79C4-45EF-A8F3-53DC3181EB3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8EE0A-4A6C-4E37-9415-AFFE4ECEAA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3C65F9-39F3-42D5-B682-EE0FB0081DDF}">
      <dgm:prSet phldrT="[Tekst]" custT="1"/>
      <dgm:spPr/>
      <dgm:t>
        <a:bodyPr/>
        <a:lstStyle/>
        <a:p>
          <a:r>
            <a:rPr lang="pl-PL" sz="2400" b="0" dirty="0"/>
            <a:t>Tematyka spotkania</a:t>
          </a:r>
        </a:p>
      </dgm:t>
    </dgm:pt>
    <dgm:pt modelId="{B85EF4DB-240C-4A30-ABD2-E60F200A2898}" type="parTrans" cxnId="{5ABDDBEE-E974-4A09-ABF5-F28CAACC0CAD}">
      <dgm:prSet/>
      <dgm:spPr/>
      <dgm:t>
        <a:bodyPr/>
        <a:lstStyle/>
        <a:p>
          <a:endParaRPr lang="pl-PL"/>
        </a:p>
      </dgm:t>
    </dgm:pt>
    <dgm:pt modelId="{A9467DE4-A97F-442D-BC06-73D44B566D17}" type="sibTrans" cxnId="{5ABDDBEE-E974-4A09-ABF5-F28CAACC0CAD}">
      <dgm:prSet/>
      <dgm:spPr/>
      <dgm:t>
        <a:bodyPr/>
        <a:lstStyle/>
        <a:p>
          <a:endParaRPr lang="pl-PL"/>
        </a:p>
      </dgm:t>
    </dgm:pt>
    <dgm:pt modelId="{43A78FB4-8CEE-4F65-A71D-C83F5D68BEF8}">
      <dgm:prSet phldrT="[Tekst]"/>
      <dgm:spPr/>
      <dgm:t>
        <a:bodyPr/>
        <a:lstStyle/>
        <a:p>
          <a:r>
            <a:rPr lang="pl-PL"/>
            <a:t>Jak implementować treści antydyskryminacyjne do istniejących programów studiów i sylabusów?</a:t>
          </a:r>
          <a:endParaRPr lang="pl-PL" b="1" dirty="0"/>
        </a:p>
      </dgm:t>
    </dgm:pt>
    <dgm:pt modelId="{1AD49465-79D7-4490-B39E-8D5615E870D3}" type="parTrans" cxnId="{ADF73512-D01E-44C5-93A8-8FA51B627058}">
      <dgm:prSet/>
      <dgm:spPr/>
      <dgm:t>
        <a:bodyPr/>
        <a:lstStyle/>
        <a:p>
          <a:endParaRPr lang="pl-PL"/>
        </a:p>
      </dgm:t>
    </dgm:pt>
    <dgm:pt modelId="{0EB77E33-9F3E-4137-96B6-F195A6621F9C}" type="sibTrans" cxnId="{ADF73512-D01E-44C5-93A8-8FA51B627058}">
      <dgm:prSet/>
      <dgm:spPr/>
      <dgm:t>
        <a:bodyPr/>
        <a:lstStyle/>
        <a:p>
          <a:endParaRPr lang="pl-PL"/>
        </a:p>
      </dgm:t>
    </dgm:pt>
    <dgm:pt modelId="{269232D9-D691-4216-B4C6-EA7D3A29490C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dirty="0"/>
            <a:t>Jakie przedmioty uzupełniać o treści antydyskryminacyjne?</a:t>
          </a:r>
        </a:p>
      </dgm:t>
    </dgm:pt>
    <dgm:pt modelId="{9866AAEC-B846-45FC-9524-AABB4F53FCCB}" type="parTrans" cxnId="{7DBAF57B-7E6F-4495-B0BD-44C8DDF80828}">
      <dgm:prSet/>
      <dgm:spPr/>
      <dgm:t>
        <a:bodyPr/>
        <a:lstStyle/>
        <a:p>
          <a:endParaRPr lang="pl-PL"/>
        </a:p>
      </dgm:t>
    </dgm:pt>
    <dgm:pt modelId="{7FDE81E7-3281-4612-B8DD-065D2C3CC722}" type="sibTrans" cxnId="{7DBAF57B-7E6F-4495-B0BD-44C8DDF80828}">
      <dgm:prSet/>
      <dgm:spPr/>
      <dgm:t>
        <a:bodyPr/>
        <a:lstStyle/>
        <a:p>
          <a:endParaRPr lang="pl-PL"/>
        </a:p>
      </dgm:t>
    </dgm:pt>
    <dgm:pt modelId="{B5A946C3-BA49-4DC9-9F5F-A83F90E15C54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dirty="0"/>
            <a:t>O jakie treści antydyskryminacyjne warto uzupełniać zajęcia? </a:t>
          </a:r>
        </a:p>
      </dgm:t>
    </dgm:pt>
    <dgm:pt modelId="{D6B50319-AB85-4AA7-AF09-C0A256F7F073}" type="parTrans" cxnId="{94467721-87CD-46B7-9152-23FFA18CBF80}">
      <dgm:prSet/>
      <dgm:spPr/>
      <dgm:t>
        <a:bodyPr/>
        <a:lstStyle/>
        <a:p>
          <a:endParaRPr lang="pl-PL"/>
        </a:p>
      </dgm:t>
    </dgm:pt>
    <dgm:pt modelId="{D1753EB7-9EB8-4E3F-9C38-29A4A09EA7AA}" type="sibTrans" cxnId="{94467721-87CD-46B7-9152-23FFA18CBF80}">
      <dgm:prSet/>
      <dgm:spPr/>
      <dgm:t>
        <a:bodyPr/>
        <a:lstStyle/>
        <a:p>
          <a:endParaRPr lang="pl-PL"/>
        </a:p>
      </dgm:t>
    </dgm:pt>
    <dgm:pt modelId="{29BCBD10-F20F-4EFE-B55F-D6E05F27AB9F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dirty="0"/>
            <a:t>Jakie korzyści daje wprowadzenie do programu treści antydyskryminacyjnych?</a:t>
          </a:r>
        </a:p>
      </dgm:t>
    </dgm:pt>
    <dgm:pt modelId="{05BE15F2-6424-483B-948B-2FE6822A0144}" type="parTrans" cxnId="{C673ADDE-6FE0-4770-BE89-AFD1F7D5307A}">
      <dgm:prSet/>
      <dgm:spPr/>
      <dgm:t>
        <a:bodyPr/>
        <a:lstStyle/>
        <a:p>
          <a:endParaRPr lang="pl-PL"/>
        </a:p>
      </dgm:t>
    </dgm:pt>
    <dgm:pt modelId="{29B47308-6A4E-49C8-8B05-9F14934C4ACA}" type="sibTrans" cxnId="{C673ADDE-6FE0-4770-BE89-AFD1F7D5307A}">
      <dgm:prSet/>
      <dgm:spPr/>
      <dgm:t>
        <a:bodyPr/>
        <a:lstStyle/>
        <a:p>
          <a:endParaRPr lang="pl-PL"/>
        </a:p>
      </dgm:t>
    </dgm:pt>
    <dgm:pt modelId="{A90F74FB-6CF5-4E5D-B374-1EE30EBB9D45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pl-PL" dirty="0"/>
            <a:t>Gdzie w UR szukać wsparcia w zakresie edukacji antydyskryminacyjnej?</a:t>
          </a:r>
        </a:p>
      </dgm:t>
    </dgm:pt>
    <dgm:pt modelId="{30B234DD-9698-4D43-98C5-26889AB47B69}" type="parTrans" cxnId="{FED3A09E-582D-4088-8EA4-14C4E55EDBAB}">
      <dgm:prSet/>
      <dgm:spPr/>
      <dgm:t>
        <a:bodyPr/>
        <a:lstStyle/>
        <a:p>
          <a:endParaRPr lang="pl-PL"/>
        </a:p>
      </dgm:t>
    </dgm:pt>
    <dgm:pt modelId="{C8C8A0C8-14C0-4929-870C-A3D257D87BEF}" type="sibTrans" cxnId="{FED3A09E-582D-4088-8EA4-14C4E55EDBAB}">
      <dgm:prSet/>
      <dgm:spPr/>
      <dgm:t>
        <a:bodyPr/>
        <a:lstStyle/>
        <a:p>
          <a:endParaRPr lang="pl-PL"/>
        </a:p>
      </dgm:t>
    </dgm:pt>
    <dgm:pt modelId="{8E041A1A-E2E5-4303-A91F-F44B2889583B}" type="pres">
      <dgm:prSet presAssocID="{3AA8EE0A-4A6C-4E37-9415-AFFE4ECEAAEB}" presName="vert0" presStyleCnt="0">
        <dgm:presLayoutVars>
          <dgm:dir/>
          <dgm:animOne val="branch"/>
          <dgm:animLvl val="lvl"/>
        </dgm:presLayoutVars>
      </dgm:prSet>
      <dgm:spPr/>
    </dgm:pt>
    <dgm:pt modelId="{85E5C505-B4F4-4F3A-A728-6D3AC09E46EE}" type="pres">
      <dgm:prSet presAssocID="{913C65F9-39F3-42D5-B682-EE0FB0081DDF}" presName="thickLine" presStyleLbl="alignNode1" presStyleIdx="0" presStyleCnt="1"/>
      <dgm:spPr/>
    </dgm:pt>
    <dgm:pt modelId="{00ACE8E4-AC7E-4721-B94A-A9F50A6EED6E}" type="pres">
      <dgm:prSet presAssocID="{913C65F9-39F3-42D5-B682-EE0FB0081DDF}" presName="horz1" presStyleCnt="0"/>
      <dgm:spPr/>
    </dgm:pt>
    <dgm:pt modelId="{E60CE8C2-96D1-4C24-A938-B03FEEA624D6}" type="pres">
      <dgm:prSet presAssocID="{913C65F9-39F3-42D5-B682-EE0FB0081DDF}" presName="tx1" presStyleLbl="revTx" presStyleIdx="0" presStyleCnt="6"/>
      <dgm:spPr/>
    </dgm:pt>
    <dgm:pt modelId="{0A1A9C28-52D5-44B7-9BF3-B991D388A7B3}" type="pres">
      <dgm:prSet presAssocID="{913C65F9-39F3-42D5-B682-EE0FB0081DDF}" presName="vert1" presStyleCnt="0"/>
      <dgm:spPr/>
    </dgm:pt>
    <dgm:pt modelId="{EEDA90D8-C45E-4C57-8E00-9CD093BEB13F}" type="pres">
      <dgm:prSet presAssocID="{43A78FB4-8CEE-4F65-A71D-C83F5D68BEF8}" presName="vertSpace2a" presStyleCnt="0"/>
      <dgm:spPr/>
    </dgm:pt>
    <dgm:pt modelId="{9FA41FA0-7D5E-4E09-AF2C-B0A360282B15}" type="pres">
      <dgm:prSet presAssocID="{43A78FB4-8CEE-4F65-A71D-C83F5D68BEF8}" presName="horz2" presStyleCnt="0"/>
      <dgm:spPr/>
    </dgm:pt>
    <dgm:pt modelId="{1BCF06D0-85F1-4C15-8F81-46B3E99D6C4F}" type="pres">
      <dgm:prSet presAssocID="{43A78FB4-8CEE-4F65-A71D-C83F5D68BEF8}" presName="horzSpace2" presStyleCnt="0"/>
      <dgm:spPr/>
    </dgm:pt>
    <dgm:pt modelId="{A3BBB9C7-8386-403C-B9F8-675C9DB46237}" type="pres">
      <dgm:prSet presAssocID="{43A78FB4-8CEE-4F65-A71D-C83F5D68BEF8}" presName="tx2" presStyleLbl="revTx" presStyleIdx="1" presStyleCnt="6"/>
      <dgm:spPr/>
    </dgm:pt>
    <dgm:pt modelId="{81EB6D52-627A-4A4D-9FD3-CE041CD075DB}" type="pres">
      <dgm:prSet presAssocID="{43A78FB4-8CEE-4F65-A71D-C83F5D68BEF8}" presName="vert2" presStyleCnt="0"/>
      <dgm:spPr/>
    </dgm:pt>
    <dgm:pt modelId="{B666F180-0A0A-4C9D-9267-9C21B09B360D}" type="pres">
      <dgm:prSet presAssocID="{43A78FB4-8CEE-4F65-A71D-C83F5D68BEF8}" presName="thinLine2b" presStyleLbl="callout" presStyleIdx="0" presStyleCnt="5"/>
      <dgm:spPr/>
    </dgm:pt>
    <dgm:pt modelId="{D619E342-7A88-4A11-BCA5-B89B5EFAF826}" type="pres">
      <dgm:prSet presAssocID="{43A78FB4-8CEE-4F65-A71D-C83F5D68BEF8}" presName="vertSpace2b" presStyleCnt="0"/>
      <dgm:spPr/>
    </dgm:pt>
    <dgm:pt modelId="{4C41357E-3A09-4E81-86C4-BFB3D8EE7D9B}" type="pres">
      <dgm:prSet presAssocID="{269232D9-D691-4216-B4C6-EA7D3A29490C}" presName="horz2" presStyleCnt="0"/>
      <dgm:spPr/>
    </dgm:pt>
    <dgm:pt modelId="{3B1C1206-D12C-433C-AB49-6726A3AF11DC}" type="pres">
      <dgm:prSet presAssocID="{269232D9-D691-4216-B4C6-EA7D3A29490C}" presName="horzSpace2" presStyleCnt="0"/>
      <dgm:spPr/>
    </dgm:pt>
    <dgm:pt modelId="{3B748566-3C95-4C4B-8CD1-3A2642A538BB}" type="pres">
      <dgm:prSet presAssocID="{269232D9-D691-4216-B4C6-EA7D3A29490C}" presName="tx2" presStyleLbl="revTx" presStyleIdx="2" presStyleCnt="6"/>
      <dgm:spPr/>
    </dgm:pt>
    <dgm:pt modelId="{7CD5735D-E86C-4628-8E0D-9465D4AD5877}" type="pres">
      <dgm:prSet presAssocID="{269232D9-D691-4216-B4C6-EA7D3A29490C}" presName="vert2" presStyleCnt="0"/>
      <dgm:spPr/>
    </dgm:pt>
    <dgm:pt modelId="{BF0867F9-716F-4175-8D3B-7962919B4CA9}" type="pres">
      <dgm:prSet presAssocID="{269232D9-D691-4216-B4C6-EA7D3A29490C}" presName="thinLine2b" presStyleLbl="callout" presStyleIdx="1" presStyleCnt="5"/>
      <dgm:spPr/>
    </dgm:pt>
    <dgm:pt modelId="{74292252-7318-4ABA-9918-855E8905D6E7}" type="pres">
      <dgm:prSet presAssocID="{269232D9-D691-4216-B4C6-EA7D3A29490C}" presName="vertSpace2b" presStyleCnt="0"/>
      <dgm:spPr/>
    </dgm:pt>
    <dgm:pt modelId="{85B12709-0D87-4BF2-B298-740DC79EE27D}" type="pres">
      <dgm:prSet presAssocID="{B5A946C3-BA49-4DC9-9F5F-A83F90E15C54}" presName="horz2" presStyleCnt="0"/>
      <dgm:spPr/>
    </dgm:pt>
    <dgm:pt modelId="{D4CF18AA-3234-42C2-874B-37C29501CB99}" type="pres">
      <dgm:prSet presAssocID="{B5A946C3-BA49-4DC9-9F5F-A83F90E15C54}" presName="horzSpace2" presStyleCnt="0"/>
      <dgm:spPr/>
    </dgm:pt>
    <dgm:pt modelId="{F1A41C62-F98D-4924-BEB4-20A9B0B8CBAD}" type="pres">
      <dgm:prSet presAssocID="{B5A946C3-BA49-4DC9-9F5F-A83F90E15C54}" presName="tx2" presStyleLbl="revTx" presStyleIdx="3" presStyleCnt="6"/>
      <dgm:spPr/>
    </dgm:pt>
    <dgm:pt modelId="{92BF6706-A1A0-41C0-A5B0-0B34128680CA}" type="pres">
      <dgm:prSet presAssocID="{B5A946C3-BA49-4DC9-9F5F-A83F90E15C54}" presName="vert2" presStyleCnt="0"/>
      <dgm:spPr/>
    </dgm:pt>
    <dgm:pt modelId="{A4C78551-D962-4A3B-84F1-DC92B82B5A7F}" type="pres">
      <dgm:prSet presAssocID="{B5A946C3-BA49-4DC9-9F5F-A83F90E15C54}" presName="thinLine2b" presStyleLbl="callout" presStyleIdx="2" presStyleCnt="5"/>
      <dgm:spPr/>
    </dgm:pt>
    <dgm:pt modelId="{C797EF33-111C-4112-8A03-CE7A867818D1}" type="pres">
      <dgm:prSet presAssocID="{B5A946C3-BA49-4DC9-9F5F-A83F90E15C54}" presName="vertSpace2b" presStyleCnt="0"/>
      <dgm:spPr/>
    </dgm:pt>
    <dgm:pt modelId="{E422C592-339B-4657-8E79-F392824691F2}" type="pres">
      <dgm:prSet presAssocID="{29BCBD10-F20F-4EFE-B55F-D6E05F27AB9F}" presName="horz2" presStyleCnt="0"/>
      <dgm:spPr/>
    </dgm:pt>
    <dgm:pt modelId="{3C512A2B-35C8-4F14-937B-A76ECC521551}" type="pres">
      <dgm:prSet presAssocID="{29BCBD10-F20F-4EFE-B55F-D6E05F27AB9F}" presName="horzSpace2" presStyleCnt="0"/>
      <dgm:spPr/>
    </dgm:pt>
    <dgm:pt modelId="{91D1938D-C0D7-4C5C-AA7E-DFFB2F669E68}" type="pres">
      <dgm:prSet presAssocID="{29BCBD10-F20F-4EFE-B55F-D6E05F27AB9F}" presName="tx2" presStyleLbl="revTx" presStyleIdx="4" presStyleCnt="6"/>
      <dgm:spPr/>
    </dgm:pt>
    <dgm:pt modelId="{9D7EB404-82EE-4D53-A86B-0FCFC68E34F7}" type="pres">
      <dgm:prSet presAssocID="{29BCBD10-F20F-4EFE-B55F-D6E05F27AB9F}" presName="vert2" presStyleCnt="0"/>
      <dgm:spPr/>
    </dgm:pt>
    <dgm:pt modelId="{705810F9-0650-47DB-98F1-58488BA57403}" type="pres">
      <dgm:prSet presAssocID="{29BCBD10-F20F-4EFE-B55F-D6E05F27AB9F}" presName="thinLine2b" presStyleLbl="callout" presStyleIdx="3" presStyleCnt="5"/>
      <dgm:spPr/>
    </dgm:pt>
    <dgm:pt modelId="{5DF114C0-7AF3-4B4B-A7DE-56DD8901B8DB}" type="pres">
      <dgm:prSet presAssocID="{29BCBD10-F20F-4EFE-B55F-D6E05F27AB9F}" presName="vertSpace2b" presStyleCnt="0"/>
      <dgm:spPr/>
    </dgm:pt>
    <dgm:pt modelId="{D2C0CB6E-42E9-428E-9153-F01FD9E18E57}" type="pres">
      <dgm:prSet presAssocID="{A90F74FB-6CF5-4E5D-B374-1EE30EBB9D45}" presName="horz2" presStyleCnt="0"/>
      <dgm:spPr/>
    </dgm:pt>
    <dgm:pt modelId="{6C91357F-90A7-4BE2-90BF-3B769107DDB8}" type="pres">
      <dgm:prSet presAssocID="{A90F74FB-6CF5-4E5D-B374-1EE30EBB9D45}" presName="horzSpace2" presStyleCnt="0"/>
      <dgm:spPr/>
    </dgm:pt>
    <dgm:pt modelId="{91A5A7B3-E39E-415C-B315-41206C2452E9}" type="pres">
      <dgm:prSet presAssocID="{A90F74FB-6CF5-4E5D-B374-1EE30EBB9D45}" presName="tx2" presStyleLbl="revTx" presStyleIdx="5" presStyleCnt="6"/>
      <dgm:spPr/>
    </dgm:pt>
    <dgm:pt modelId="{FFB13E6D-1B34-4AEF-BC89-4250116C3247}" type="pres">
      <dgm:prSet presAssocID="{A90F74FB-6CF5-4E5D-B374-1EE30EBB9D45}" presName="vert2" presStyleCnt="0"/>
      <dgm:spPr/>
    </dgm:pt>
    <dgm:pt modelId="{8D326C8C-3E97-44A7-A097-EF6800511871}" type="pres">
      <dgm:prSet presAssocID="{A90F74FB-6CF5-4E5D-B374-1EE30EBB9D45}" presName="thinLine2b" presStyleLbl="callout" presStyleIdx="4" presStyleCnt="5"/>
      <dgm:spPr/>
    </dgm:pt>
    <dgm:pt modelId="{A6280018-08AF-4595-ABB1-657FBAAF6407}" type="pres">
      <dgm:prSet presAssocID="{A90F74FB-6CF5-4E5D-B374-1EE30EBB9D45}" presName="vertSpace2b" presStyleCnt="0"/>
      <dgm:spPr/>
    </dgm:pt>
  </dgm:ptLst>
  <dgm:cxnLst>
    <dgm:cxn modelId="{3639BB02-31F4-49E6-ADF5-5CB1BB7C0A6A}" type="presOf" srcId="{3AA8EE0A-4A6C-4E37-9415-AFFE4ECEAAEB}" destId="{8E041A1A-E2E5-4303-A91F-F44B2889583B}" srcOrd="0" destOrd="0" presId="urn:microsoft.com/office/officeart/2008/layout/LinedList"/>
    <dgm:cxn modelId="{F7566F0C-F484-48C5-B28F-4EFC594BC2D5}" type="presOf" srcId="{B5A946C3-BA49-4DC9-9F5F-A83F90E15C54}" destId="{F1A41C62-F98D-4924-BEB4-20A9B0B8CBAD}" srcOrd="0" destOrd="0" presId="urn:microsoft.com/office/officeart/2008/layout/LinedList"/>
    <dgm:cxn modelId="{ADF73512-D01E-44C5-93A8-8FA51B627058}" srcId="{913C65F9-39F3-42D5-B682-EE0FB0081DDF}" destId="{43A78FB4-8CEE-4F65-A71D-C83F5D68BEF8}" srcOrd="0" destOrd="0" parTransId="{1AD49465-79D7-4490-B39E-8D5615E870D3}" sibTransId="{0EB77E33-9F3E-4137-96B6-F195A6621F9C}"/>
    <dgm:cxn modelId="{94467721-87CD-46B7-9152-23FFA18CBF80}" srcId="{913C65F9-39F3-42D5-B682-EE0FB0081DDF}" destId="{B5A946C3-BA49-4DC9-9F5F-A83F90E15C54}" srcOrd="2" destOrd="0" parTransId="{D6B50319-AB85-4AA7-AF09-C0A256F7F073}" sibTransId="{D1753EB7-9EB8-4E3F-9C38-29A4A09EA7AA}"/>
    <dgm:cxn modelId="{124BC933-3AC1-4897-BFDF-0C4D70136B55}" type="presOf" srcId="{913C65F9-39F3-42D5-B682-EE0FB0081DDF}" destId="{E60CE8C2-96D1-4C24-A938-B03FEEA624D6}" srcOrd="0" destOrd="0" presId="urn:microsoft.com/office/officeart/2008/layout/LinedList"/>
    <dgm:cxn modelId="{15338344-C9B9-476E-830D-F26A65D19E5E}" type="presOf" srcId="{A90F74FB-6CF5-4E5D-B374-1EE30EBB9D45}" destId="{91A5A7B3-E39E-415C-B315-41206C2452E9}" srcOrd="0" destOrd="0" presId="urn:microsoft.com/office/officeart/2008/layout/LinedList"/>
    <dgm:cxn modelId="{7DBAF57B-7E6F-4495-B0BD-44C8DDF80828}" srcId="{913C65F9-39F3-42D5-B682-EE0FB0081DDF}" destId="{269232D9-D691-4216-B4C6-EA7D3A29490C}" srcOrd="1" destOrd="0" parTransId="{9866AAEC-B846-45FC-9524-AABB4F53FCCB}" sibTransId="{7FDE81E7-3281-4612-B8DD-065D2C3CC722}"/>
    <dgm:cxn modelId="{76D9F47F-20CC-42E9-BA0D-0E032BFE7421}" type="presOf" srcId="{29BCBD10-F20F-4EFE-B55F-D6E05F27AB9F}" destId="{91D1938D-C0D7-4C5C-AA7E-DFFB2F669E68}" srcOrd="0" destOrd="0" presId="urn:microsoft.com/office/officeart/2008/layout/LinedList"/>
    <dgm:cxn modelId="{FED3A09E-582D-4088-8EA4-14C4E55EDBAB}" srcId="{913C65F9-39F3-42D5-B682-EE0FB0081DDF}" destId="{A90F74FB-6CF5-4E5D-B374-1EE30EBB9D45}" srcOrd="4" destOrd="0" parTransId="{30B234DD-9698-4D43-98C5-26889AB47B69}" sibTransId="{C8C8A0C8-14C0-4929-870C-A3D257D87BEF}"/>
    <dgm:cxn modelId="{1A6D54B4-D400-4CBC-A2D4-DA58799ED349}" type="presOf" srcId="{43A78FB4-8CEE-4F65-A71D-C83F5D68BEF8}" destId="{A3BBB9C7-8386-403C-B9F8-675C9DB46237}" srcOrd="0" destOrd="0" presId="urn:microsoft.com/office/officeart/2008/layout/LinedList"/>
    <dgm:cxn modelId="{C673ADDE-6FE0-4770-BE89-AFD1F7D5307A}" srcId="{913C65F9-39F3-42D5-B682-EE0FB0081DDF}" destId="{29BCBD10-F20F-4EFE-B55F-D6E05F27AB9F}" srcOrd="3" destOrd="0" parTransId="{05BE15F2-6424-483B-948B-2FE6822A0144}" sibTransId="{29B47308-6A4E-49C8-8B05-9F14934C4ACA}"/>
    <dgm:cxn modelId="{AA9D4EEE-D1EA-431D-BB67-FA26EB21808F}" type="presOf" srcId="{269232D9-D691-4216-B4C6-EA7D3A29490C}" destId="{3B748566-3C95-4C4B-8CD1-3A2642A538BB}" srcOrd="0" destOrd="0" presId="urn:microsoft.com/office/officeart/2008/layout/LinedList"/>
    <dgm:cxn modelId="{5ABDDBEE-E974-4A09-ABF5-F28CAACC0CAD}" srcId="{3AA8EE0A-4A6C-4E37-9415-AFFE4ECEAAEB}" destId="{913C65F9-39F3-42D5-B682-EE0FB0081DDF}" srcOrd="0" destOrd="0" parTransId="{B85EF4DB-240C-4A30-ABD2-E60F200A2898}" sibTransId="{A9467DE4-A97F-442D-BC06-73D44B566D17}"/>
    <dgm:cxn modelId="{8F919F4B-8F10-4338-952C-758E646D9E7F}" type="presParOf" srcId="{8E041A1A-E2E5-4303-A91F-F44B2889583B}" destId="{85E5C505-B4F4-4F3A-A728-6D3AC09E46EE}" srcOrd="0" destOrd="0" presId="urn:microsoft.com/office/officeart/2008/layout/LinedList"/>
    <dgm:cxn modelId="{3D369167-37BA-4C90-8E9A-B04C8EA4ED6E}" type="presParOf" srcId="{8E041A1A-E2E5-4303-A91F-F44B2889583B}" destId="{00ACE8E4-AC7E-4721-B94A-A9F50A6EED6E}" srcOrd="1" destOrd="0" presId="urn:microsoft.com/office/officeart/2008/layout/LinedList"/>
    <dgm:cxn modelId="{465022DC-4490-406E-A2C2-0E30E18D07A8}" type="presParOf" srcId="{00ACE8E4-AC7E-4721-B94A-A9F50A6EED6E}" destId="{E60CE8C2-96D1-4C24-A938-B03FEEA624D6}" srcOrd="0" destOrd="0" presId="urn:microsoft.com/office/officeart/2008/layout/LinedList"/>
    <dgm:cxn modelId="{2ACEA7B8-58DB-479C-BD54-B8591DB19A90}" type="presParOf" srcId="{00ACE8E4-AC7E-4721-B94A-A9F50A6EED6E}" destId="{0A1A9C28-52D5-44B7-9BF3-B991D388A7B3}" srcOrd="1" destOrd="0" presId="urn:microsoft.com/office/officeart/2008/layout/LinedList"/>
    <dgm:cxn modelId="{1196EE3C-E31D-440B-AA22-917EFEA7E1B8}" type="presParOf" srcId="{0A1A9C28-52D5-44B7-9BF3-B991D388A7B3}" destId="{EEDA90D8-C45E-4C57-8E00-9CD093BEB13F}" srcOrd="0" destOrd="0" presId="urn:microsoft.com/office/officeart/2008/layout/LinedList"/>
    <dgm:cxn modelId="{40F71AEC-15DF-4D76-A56D-6557D7BE276F}" type="presParOf" srcId="{0A1A9C28-52D5-44B7-9BF3-B991D388A7B3}" destId="{9FA41FA0-7D5E-4E09-AF2C-B0A360282B15}" srcOrd="1" destOrd="0" presId="urn:microsoft.com/office/officeart/2008/layout/LinedList"/>
    <dgm:cxn modelId="{64FF4C96-06BB-4C4D-87BA-E687322D0379}" type="presParOf" srcId="{9FA41FA0-7D5E-4E09-AF2C-B0A360282B15}" destId="{1BCF06D0-85F1-4C15-8F81-46B3E99D6C4F}" srcOrd="0" destOrd="0" presId="urn:microsoft.com/office/officeart/2008/layout/LinedList"/>
    <dgm:cxn modelId="{F5908AAE-CF4E-4D35-8754-3EDB1398279F}" type="presParOf" srcId="{9FA41FA0-7D5E-4E09-AF2C-B0A360282B15}" destId="{A3BBB9C7-8386-403C-B9F8-675C9DB46237}" srcOrd="1" destOrd="0" presId="urn:microsoft.com/office/officeart/2008/layout/LinedList"/>
    <dgm:cxn modelId="{CA913A02-70D9-4E13-8DC3-9B2E98A8C5CD}" type="presParOf" srcId="{9FA41FA0-7D5E-4E09-AF2C-B0A360282B15}" destId="{81EB6D52-627A-4A4D-9FD3-CE041CD075DB}" srcOrd="2" destOrd="0" presId="urn:microsoft.com/office/officeart/2008/layout/LinedList"/>
    <dgm:cxn modelId="{1D94A5FD-430B-478F-A902-C78B29D2D014}" type="presParOf" srcId="{0A1A9C28-52D5-44B7-9BF3-B991D388A7B3}" destId="{B666F180-0A0A-4C9D-9267-9C21B09B360D}" srcOrd="2" destOrd="0" presId="urn:microsoft.com/office/officeart/2008/layout/LinedList"/>
    <dgm:cxn modelId="{133EA0B7-4E49-49A3-90B3-EA5802BAF6A3}" type="presParOf" srcId="{0A1A9C28-52D5-44B7-9BF3-B991D388A7B3}" destId="{D619E342-7A88-4A11-BCA5-B89B5EFAF826}" srcOrd="3" destOrd="0" presId="urn:microsoft.com/office/officeart/2008/layout/LinedList"/>
    <dgm:cxn modelId="{F3F50106-20AF-4810-B151-6B961CF12A59}" type="presParOf" srcId="{0A1A9C28-52D5-44B7-9BF3-B991D388A7B3}" destId="{4C41357E-3A09-4E81-86C4-BFB3D8EE7D9B}" srcOrd="4" destOrd="0" presId="urn:microsoft.com/office/officeart/2008/layout/LinedList"/>
    <dgm:cxn modelId="{AE3F126F-BBD0-476E-B477-381D961FD944}" type="presParOf" srcId="{4C41357E-3A09-4E81-86C4-BFB3D8EE7D9B}" destId="{3B1C1206-D12C-433C-AB49-6726A3AF11DC}" srcOrd="0" destOrd="0" presId="urn:microsoft.com/office/officeart/2008/layout/LinedList"/>
    <dgm:cxn modelId="{A3F181BE-20A6-40ED-881B-23426684C77C}" type="presParOf" srcId="{4C41357E-3A09-4E81-86C4-BFB3D8EE7D9B}" destId="{3B748566-3C95-4C4B-8CD1-3A2642A538BB}" srcOrd="1" destOrd="0" presId="urn:microsoft.com/office/officeart/2008/layout/LinedList"/>
    <dgm:cxn modelId="{2AA609FA-8916-4D77-BC05-A21CD01DED74}" type="presParOf" srcId="{4C41357E-3A09-4E81-86C4-BFB3D8EE7D9B}" destId="{7CD5735D-E86C-4628-8E0D-9465D4AD5877}" srcOrd="2" destOrd="0" presId="urn:microsoft.com/office/officeart/2008/layout/LinedList"/>
    <dgm:cxn modelId="{D380C54D-BDA8-462B-A165-7B0597E321CA}" type="presParOf" srcId="{0A1A9C28-52D5-44B7-9BF3-B991D388A7B3}" destId="{BF0867F9-716F-4175-8D3B-7962919B4CA9}" srcOrd="5" destOrd="0" presId="urn:microsoft.com/office/officeart/2008/layout/LinedList"/>
    <dgm:cxn modelId="{CCF26620-D071-4A32-AD65-10F3CEBCDCBE}" type="presParOf" srcId="{0A1A9C28-52D5-44B7-9BF3-B991D388A7B3}" destId="{74292252-7318-4ABA-9918-855E8905D6E7}" srcOrd="6" destOrd="0" presId="urn:microsoft.com/office/officeart/2008/layout/LinedList"/>
    <dgm:cxn modelId="{5824946E-47BF-4713-A968-384DE8E11EFF}" type="presParOf" srcId="{0A1A9C28-52D5-44B7-9BF3-B991D388A7B3}" destId="{85B12709-0D87-4BF2-B298-740DC79EE27D}" srcOrd="7" destOrd="0" presId="urn:microsoft.com/office/officeart/2008/layout/LinedList"/>
    <dgm:cxn modelId="{DA5377F8-4E2A-4FD3-B7DA-B277A209DD63}" type="presParOf" srcId="{85B12709-0D87-4BF2-B298-740DC79EE27D}" destId="{D4CF18AA-3234-42C2-874B-37C29501CB99}" srcOrd="0" destOrd="0" presId="urn:microsoft.com/office/officeart/2008/layout/LinedList"/>
    <dgm:cxn modelId="{2BDFC98C-5955-41B9-93C1-536072DFEDC2}" type="presParOf" srcId="{85B12709-0D87-4BF2-B298-740DC79EE27D}" destId="{F1A41C62-F98D-4924-BEB4-20A9B0B8CBAD}" srcOrd="1" destOrd="0" presId="urn:microsoft.com/office/officeart/2008/layout/LinedList"/>
    <dgm:cxn modelId="{1AD8BE57-B4C0-47C6-B217-0F570D3C4596}" type="presParOf" srcId="{85B12709-0D87-4BF2-B298-740DC79EE27D}" destId="{92BF6706-A1A0-41C0-A5B0-0B34128680CA}" srcOrd="2" destOrd="0" presId="urn:microsoft.com/office/officeart/2008/layout/LinedList"/>
    <dgm:cxn modelId="{C174130A-FFB5-48B8-8C09-2C99F9D9BBA6}" type="presParOf" srcId="{0A1A9C28-52D5-44B7-9BF3-B991D388A7B3}" destId="{A4C78551-D962-4A3B-84F1-DC92B82B5A7F}" srcOrd="8" destOrd="0" presId="urn:microsoft.com/office/officeart/2008/layout/LinedList"/>
    <dgm:cxn modelId="{353B8622-496F-4348-A4F4-37F8AC517D70}" type="presParOf" srcId="{0A1A9C28-52D5-44B7-9BF3-B991D388A7B3}" destId="{C797EF33-111C-4112-8A03-CE7A867818D1}" srcOrd="9" destOrd="0" presId="urn:microsoft.com/office/officeart/2008/layout/LinedList"/>
    <dgm:cxn modelId="{A03DC468-493C-42F6-866C-1D32BA79734D}" type="presParOf" srcId="{0A1A9C28-52D5-44B7-9BF3-B991D388A7B3}" destId="{E422C592-339B-4657-8E79-F392824691F2}" srcOrd="10" destOrd="0" presId="urn:microsoft.com/office/officeart/2008/layout/LinedList"/>
    <dgm:cxn modelId="{34868B0E-536D-4F24-B96F-2489C2929342}" type="presParOf" srcId="{E422C592-339B-4657-8E79-F392824691F2}" destId="{3C512A2B-35C8-4F14-937B-A76ECC521551}" srcOrd="0" destOrd="0" presId="urn:microsoft.com/office/officeart/2008/layout/LinedList"/>
    <dgm:cxn modelId="{55610BD2-A392-4C48-B2CB-7904F7074D99}" type="presParOf" srcId="{E422C592-339B-4657-8E79-F392824691F2}" destId="{91D1938D-C0D7-4C5C-AA7E-DFFB2F669E68}" srcOrd="1" destOrd="0" presId="urn:microsoft.com/office/officeart/2008/layout/LinedList"/>
    <dgm:cxn modelId="{FB470145-FA3D-47E3-91E7-F34F4075F875}" type="presParOf" srcId="{E422C592-339B-4657-8E79-F392824691F2}" destId="{9D7EB404-82EE-4D53-A86B-0FCFC68E34F7}" srcOrd="2" destOrd="0" presId="urn:microsoft.com/office/officeart/2008/layout/LinedList"/>
    <dgm:cxn modelId="{3020970F-3D0D-464A-BE79-9125C7D7E3FF}" type="presParOf" srcId="{0A1A9C28-52D5-44B7-9BF3-B991D388A7B3}" destId="{705810F9-0650-47DB-98F1-58488BA57403}" srcOrd="11" destOrd="0" presId="urn:microsoft.com/office/officeart/2008/layout/LinedList"/>
    <dgm:cxn modelId="{6B070422-27D9-42A3-A070-5C31418E58C3}" type="presParOf" srcId="{0A1A9C28-52D5-44B7-9BF3-B991D388A7B3}" destId="{5DF114C0-7AF3-4B4B-A7DE-56DD8901B8DB}" srcOrd="12" destOrd="0" presId="urn:microsoft.com/office/officeart/2008/layout/LinedList"/>
    <dgm:cxn modelId="{626334D7-F1CA-40B9-B6F9-11D9274BBE2F}" type="presParOf" srcId="{0A1A9C28-52D5-44B7-9BF3-B991D388A7B3}" destId="{D2C0CB6E-42E9-428E-9153-F01FD9E18E57}" srcOrd="13" destOrd="0" presId="urn:microsoft.com/office/officeart/2008/layout/LinedList"/>
    <dgm:cxn modelId="{64EE35F1-0FD9-4BE5-8EA5-B4381156A105}" type="presParOf" srcId="{D2C0CB6E-42E9-428E-9153-F01FD9E18E57}" destId="{6C91357F-90A7-4BE2-90BF-3B769107DDB8}" srcOrd="0" destOrd="0" presId="urn:microsoft.com/office/officeart/2008/layout/LinedList"/>
    <dgm:cxn modelId="{E9C0A471-2BD8-43B9-BB5B-6A3A3C60D1B9}" type="presParOf" srcId="{D2C0CB6E-42E9-428E-9153-F01FD9E18E57}" destId="{91A5A7B3-E39E-415C-B315-41206C2452E9}" srcOrd="1" destOrd="0" presId="urn:microsoft.com/office/officeart/2008/layout/LinedList"/>
    <dgm:cxn modelId="{DC3923F2-44E8-47EE-83C0-50DB5B44C073}" type="presParOf" srcId="{D2C0CB6E-42E9-428E-9153-F01FD9E18E57}" destId="{FFB13E6D-1B34-4AEF-BC89-4250116C3247}" srcOrd="2" destOrd="0" presId="urn:microsoft.com/office/officeart/2008/layout/LinedList"/>
    <dgm:cxn modelId="{588EC619-FC8E-4C89-BD38-38631E892E06}" type="presParOf" srcId="{0A1A9C28-52D5-44B7-9BF3-B991D388A7B3}" destId="{8D326C8C-3E97-44A7-A097-EF6800511871}" srcOrd="14" destOrd="0" presId="urn:microsoft.com/office/officeart/2008/layout/LinedList"/>
    <dgm:cxn modelId="{15EB8E48-5513-4625-B160-B0BC655F7238}" type="presParOf" srcId="{0A1A9C28-52D5-44B7-9BF3-B991D388A7B3}" destId="{A6280018-08AF-4595-ABB1-657FBAAF6407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EBD5BE-245C-4A62-8262-97D40F674AC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0651B280-97E3-469F-848B-5AB5A6D92FB8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/>
            <a:t>Wprost obejmujące problematykę antydyskryminacyjną</a:t>
          </a:r>
        </a:p>
      </dgm:t>
    </dgm:pt>
    <dgm:pt modelId="{30D8DE75-2AC9-4559-A0E7-2A4181A8680F}" type="parTrans" cxnId="{7DFA5FDB-89B6-42D2-AFD0-D771DE20545E}">
      <dgm:prSet/>
      <dgm:spPr/>
      <dgm:t>
        <a:bodyPr/>
        <a:lstStyle/>
        <a:p>
          <a:endParaRPr lang="pl-PL"/>
        </a:p>
      </dgm:t>
    </dgm:pt>
    <dgm:pt modelId="{530137AC-D4C6-4D7D-9FA3-8C7227994620}" type="sibTrans" cxnId="{7DFA5FDB-89B6-42D2-AFD0-D771DE20545E}">
      <dgm:prSet/>
      <dgm:spPr/>
      <dgm:t>
        <a:bodyPr/>
        <a:lstStyle/>
        <a:p>
          <a:endParaRPr lang="pl-PL"/>
        </a:p>
      </dgm:t>
    </dgm:pt>
    <dgm:pt modelId="{572B468A-B73A-4E59-BCE6-8350CDC4158D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/>
            <a:t>W których treści antydyskryminacyjne stanowią jeden z elementów treści przedmiotowych</a:t>
          </a:r>
        </a:p>
      </dgm:t>
    </dgm:pt>
    <dgm:pt modelId="{00938FB0-2041-4804-B19A-ACC2337313DC}" type="parTrans" cxnId="{3F370830-E128-4304-94DE-9B4B646EC3A1}">
      <dgm:prSet/>
      <dgm:spPr/>
      <dgm:t>
        <a:bodyPr/>
        <a:lstStyle/>
        <a:p>
          <a:endParaRPr lang="pl-PL"/>
        </a:p>
      </dgm:t>
    </dgm:pt>
    <dgm:pt modelId="{7BB18915-E3AB-409B-84F5-8596FEE1F8BB}" type="sibTrans" cxnId="{3F370830-E128-4304-94DE-9B4B646EC3A1}">
      <dgm:prSet/>
      <dgm:spPr/>
      <dgm:t>
        <a:bodyPr/>
        <a:lstStyle/>
        <a:p>
          <a:endParaRPr lang="pl-PL"/>
        </a:p>
      </dgm:t>
    </dgm:pt>
    <dgm:pt modelId="{73EF4361-68EB-48D9-BE22-17502E5E2D94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/>
            <a:t>Przedmioty, w których treści antydyskryminacyjne stanowią element dodatkowy, poruszany przy okazji omawiania innych zagadnień </a:t>
          </a:r>
        </a:p>
      </dgm:t>
    </dgm:pt>
    <dgm:pt modelId="{D79B4D3B-B2D3-4560-8130-2BE03D2031DF}" type="parTrans" cxnId="{0496B406-328C-48FD-8DBB-38CE8A870C88}">
      <dgm:prSet/>
      <dgm:spPr/>
      <dgm:t>
        <a:bodyPr/>
        <a:lstStyle/>
        <a:p>
          <a:endParaRPr lang="pl-PL"/>
        </a:p>
      </dgm:t>
    </dgm:pt>
    <dgm:pt modelId="{C50B4B62-373F-44DB-BACC-53EFC97F8D1F}" type="sibTrans" cxnId="{0496B406-328C-48FD-8DBB-38CE8A870C88}">
      <dgm:prSet/>
      <dgm:spPr/>
      <dgm:t>
        <a:bodyPr/>
        <a:lstStyle/>
        <a:p>
          <a:endParaRPr lang="pl-PL"/>
        </a:p>
      </dgm:t>
    </dgm:pt>
    <dgm:pt modelId="{04B31C90-6A60-487D-9CE6-429534563B01}">
      <dgm:prSet phldrT="[Tekst]"/>
      <dgm:spPr/>
      <dgm:t>
        <a:bodyPr/>
        <a:lstStyle/>
        <a:p>
          <a:r>
            <a:rPr lang="pl-PL" dirty="0"/>
            <a:t>Wszystkie kierunki </a:t>
          </a:r>
          <a:r>
            <a:rPr lang="pl-PL" dirty="0">
              <a:sym typeface="Wingdings" panose="05000000000000000000" pitchFamily="2" charset="2"/>
            </a:rPr>
            <a:t> </a:t>
          </a:r>
          <a:endParaRPr lang="pl-PL" dirty="0"/>
        </a:p>
      </dgm:t>
    </dgm:pt>
    <dgm:pt modelId="{05BF2D3F-8815-4C50-B98D-B80B387551EB}" type="parTrans" cxnId="{75FA1BD9-6904-474B-9A42-BEC199280346}">
      <dgm:prSet/>
      <dgm:spPr/>
      <dgm:t>
        <a:bodyPr/>
        <a:lstStyle/>
        <a:p>
          <a:endParaRPr lang="pl-PL"/>
        </a:p>
      </dgm:t>
    </dgm:pt>
    <dgm:pt modelId="{27642A84-72B8-4594-A184-B597031CE76E}" type="sibTrans" cxnId="{75FA1BD9-6904-474B-9A42-BEC199280346}">
      <dgm:prSet/>
      <dgm:spPr/>
      <dgm:t>
        <a:bodyPr/>
        <a:lstStyle/>
        <a:p>
          <a:endParaRPr lang="pl-PL"/>
        </a:p>
      </dgm:t>
    </dgm:pt>
    <dgm:pt modelId="{8BAE3218-7566-4088-9204-FC4B7AB0946B}">
      <dgm:prSet phldrT="[Tekst]"/>
      <dgm:spPr/>
      <dgm:t>
        <a:bodyPr/>
        <a:lstStyle/>
        <a:p>
          <a:r>
            <a:rPr lang="pl-PL" dirty="0"/>
            <a:t>Kierunki m.in. dotyczące socjologii, psychologii, ale także środowiska pracy, kultury, rodziny, zarządzania zasobami ludzkimi</a:t>
          </a:r>
        </a:p>
      </dgm:t>
    </dgm:pt>
    <dgm:pt modelId="{60697D22-83FA-4121-A9FD-3BC22FEFCB8A}" type="parTrans" cxnId="{F1982682-D596-4E60-A76C-5BBD4FE400D8}">
      <dgm:prSet/>
      <dgm:spPr/>
      <dgm:t>
        <a:bodyPr/>
        <a:lstStyle/>
        <a:p>
          <a:endParaRPr lang="pl-PL"/>
        </a:p>
      </dgm:t>
    </dgm:pt>
    <dgm:pt modelId="{5DFA3220-A898-4800-A325-6D2F58D01B2A}" type="sibTrans" cxnId="{F1982682-D596-4E60-A76C-5BBD4FE400D8}">
      <dgm:prSet/>
      <dgm:spPr/>
      <dgm:t>
        <a:bodyPr/>
        <a:lstStyle/>
        <a:p>
          <a:endParaRPr lang="pl-PL"/>
        </a:p>
      </dgm:t>
    </dgm:pt>
    <dgm:pt modelId="{FBDF1168-115A-4580-8259-DB382AC9EE58}">
      <dgm:prSet phldrT="[Teks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l-PL" dirty="0"/>
            <a:t>Np. Przedmioty dotyczące zarządzania zespołami, mediacjami, szeroko rozumiane treści psychologiczne, ale także medyczne, biologiczne, socjologiczne, historyczna (analiza źródeł) i kulturoznawcze </a:t>
          </a:r>
        </a:p>
      </dgm:t>
    </dgm:pt>
    <dgm:pt modelId="{5FCDF66A-D7EE-4DB2-832E-F1903C8993BB}" type="parTrans" cxnId="{75D4A76C-4DAA-43CA-BB99-74E938084B92}">
      <dgm:prSet/>
      <dgm:spPr/>
      <dgm:t>
        <a:bodyPr/>
        <a:lstStyle/>
        <a:p>
          <a:endParaRPr lang="pl-PL"/>
        </a:p>
      </dgm:t>
    </dgm:pt>
    <dgm:pt modelId="{0D6513AF-7F73-4420-BD8D-BA61F1671C1F}" type="sibTrans" cxnId="{75D4A76C-4DAA-43CA-BB99-74E938084B92}">
      <dgm:prSet/>
      <dgm:spPr/>
      <dgm:t>
        <a:bodyPr/>
        <a:lstStyle/>
        <a:p>
          <a:endParaRPr lang="pl-PL"/>
        </a:p>
      </dgm:t>
    </dgm:pt>
    <dgm:pt modelId="{E8DFA4EA-6A1A-47A1-B46D-E53146D830E1}" type="pres">
      <dgm:prSet presAssocID="{38EBD5BE-245C-4A62-8262-97D40F674AC1}" presName="linear" presStyleCnt="0">
        <dgm:presLayoutVars>
          <dgm:animLvl val="lvl"/>
          <dgm:resizeHandles val="exact"/>
        </dgm:presLayoutVars>
      </dgm:prSet>
      <dgm:spPr/>
    </dgm:pt>
    <dgm:pt modelId="{6632BF52-38B0-4178-8181-20FF33D43533}" type="pres">
      <dgm:prSet presAssocID="{0651B280-97E3-469F-848B-5AB5A6D92F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9B6C33-7480-4168-AF85-5A3D9AE50CD9}" type="pres">
      <dgm:prSet presAssocID="{0651B280-97E3-469F-848B-5AB5A6D92FB8}" presName="childText" presStyleLbl="revTx" presStyleIdx="0" presStyleCnt="3">
        <dgm:presLayoutVars>
          <dgm:bulletEnabled val="1"/>
        </dgm:presLayoutVars>
      </dgm:prSet>
      <dgm:spPr/>
    </dgm:pt>
    <dgm:pt modelId="{79DACA1F-6C5F-42CD-9681-FBB6F61A11DC}" type="pres">
      <dgm:prSet presAssocID="{572B468A-B73A-4E59-BCE6-8350CDC4158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46C46D-67F6-475F-A6CD-1159BA1ED4A9}" type="pres">
      <dgm:prSet presAssocID="{572B468A-B73A-4E59-BCE6-8350CDC4158D}" presName="childText" presStyleLbl="revTx" presStyleIdx="1" presStyleCnt="3">
        <dgm:presLayoutVars>
          <dgm:bulletEnabled val="1"/>
        </dgm:presLayoutVars>
      </dgm:prSet>
      <dgm:spPr/>
    </dgm:pt>
    <dgm:pt modelId="{518C80EA-020F-44D3-B1BD-F6D6DA8BC514}" type="pres">
      <dgm:prSet presAssocID="{73EF4361-68EB-48D9-BE22-17502E5E2D9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CC6CF2C-8A64-4340-8B83-75CB7ECFCA5E}" type="pres">
      <dgm:prSet presAssocID="{73EF4361-68EB-48D9-BE22-17502E5E2D9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31FCD02-C952-4C28-809A-BD0353163E7C}" type="presOf" srcId="{04B31C90-6A60-487D-9CE6-429534563B01}" destId="{6CC6CF2C-8A64-4340-8B83-75CB7ECFCA5E}" srcOrd="0" destOrd="0" presId="urn:microsoft.com/office/officeart/2005/8/layout/vList2"/>
    <dgm:cxn modelId="{4D95D402-73F9-48E1-BA9F-F4AB59B2E89F}" type="presOf" srcId="{572B468A-B73A-4E59-BCE6-8350CDC4158D}" destId="{79DACA1F-6C5F-42CD-9681-FBB6F61A11DC}" srcOrd="0" destOrd="0" presId="urn:microsoft.com/office/officeart/2005/8/layout/vList2"/>
    <dgm:cxn modelId="{0496B406-328C-48FD-8DBB-38CE8A870C88}" srcId="{38EBD5BE-245C-4A62-8262-97D40F674AC1}" destId="{73EF4361-68EB-48D9-BE22-17502E5E2D94}" srcOrd="2" destOrd="0" parTransId="{D79B4D3B-B2D3-4560-8130-2BE03D2031DF}" sibTransId="{C50B4B62-373F-44DB-BACC-53EFC97F8D1F}"/>
    <dgm:cxn modelId="{20CCD316-D085-4B97-8C7B-57FDD4689900}" type="presOf" srcId="{0651B280-97E3-469F-848B-5AB5A6D92FB8}" destId="{6632BF52-38B0-4178-8181-20FF33D43533}" srcOrd="0" destOrd="0" presId="urn:microsoft.com/office/officeart/2005/8/layout/vList2"/>
    <dgm:cxn modelId="{3F370830-E128-4304-94DE-9B4B646EC3A1}" srcId="{38EBD5BE-245C-4A62-8262-97D40F674AC1}" destId="{572B468A-B73A-4E59-BCE6-8350CDC4158D}" srcOrd="1" destOrd="0" parTransId="{00938FB0-2041-4804-B19A-ACC2337313DC}" sibTransId="{7BB18915-E3AB-409B-84F5-8596FEE1F8BB}"/>
    <dgm:cxn modelId="{75D4A76C-4DAA-43CA-BB99-74E938084B92}" srcId="{572B468A-B73A-4E59-BCE6-8350CDC4158D}" destId="{FBDF1168-115A-4580-8259-DB382AC9EE58}" srcOrd="0" destOrd="0" parTransId="{5FCDF66A-D7EE-4DB2-832E-F1903C8993BB}" sibTransId="{0D6513AF-7F73-4420-BD8D-BA61F1671C1F}"/>
    <dgm:cxn modelId="{F1982682-D596-4E60-A76C-5BBD4FE400D8}" srcId="{0651B280-97E3-469F-848B-5AB5A6D92FB8}" destId="{8BAE3218-7566-4088-9204-FC4B7AB0946B}" srcOrd="0" destOrd="0" parTransId="{60697D22-83FA-4121-A9FD-3BC22FEFCB8A}" sibTransId="{5DFA3220-A898-4800-A325-6D2F58D01B2A}"/>
    <dgm:cxn modelId="{66239089-6DA0-4279-9DF4-BBB445C9BE6C}" type="presOf" srcId="{8BAE3218-7566-4088-9204-FC4B7AB0946B}" destId="{A79B6C33-7480-4168-AF85-5A3D9AE50CD9}" srcOrd="0" destOrd="0" presId="urn:microsoft.com/office/officeart/2005/8/layout/vList2"/>
    <dgm:cxn modelId="{743956AB-F98E-46A2-B487-9C3777D98175}" type="presOf" srcId="{73EF4361-68EB-48D9-BE22-17502E5E2D94}" destId="{518C80EA-020F-44D3-B1BD-F6D6DA8BC514}" srcOrd="0" destOrd="0" presId="urn:microsoft.com/office/officeart/2005/8/layout/vList2"/>
    <dgm:cxn modelId="{23DE2FCB-4315-4D00-A57B-9EC359272075}" type="presOf" srcId="{38EBD5BE-245C-4A62-8262-97D40F674AC1}" destId="{E8DFA4EA-6A1A-47A1-B46D-E53146D830E1}" srcOrd="0" destOrd="0" presId="urn:microsoft.com/office/officeart/2005/8/layout/vList2"/>
    <dgm:cxn modelId="{BC3D40D4-B015-4C2F-8CBC-E2DE9680B379}" type="presOf" srcId="{FBDF1168-115A-4580-8259-DB382AC9EE58}" destId="{8C46C46D-67F6-475F-A6CD-1159BA1ED4A9}" srcOrd="0" destOrd="0" presId="urn:microsoft.com/office/officeart/2005/8/layout/vList2"/>
    <dgm:cxn modelId="{75FA1BD9-6904-474B-9A42-BEC199280346}" srcId="{73EF4361-68EB-48D9-BE22-17502E5E2D94}" destId="{04B31C90-6A60-487D-9CE6-429534563B01}" srcOrd="0" destOrd="0" parTransId="{05BF2D3F-8815-4C50-B98D-B80B387551EB}" sibTransId="{27642A84-72B8-4594-A184-B597031CE76E}"/>
    <dgm:cxn modelId="{7DFA5FDB-89B6-42D2-AFD0-D771DE20545E}" srcId="{38EBD5BE-245C-4A62-8262-97D40F674AC1}" destId="{0651B280-97E3-469F-848B-5AB5A6D92FB8}" srcOrd="0" destOrd="0" parTransId="{30D8DE75-2AC9-4559-A0E7-2A4181A8680F}" sibTransId="{530137AC-D4C6-4D7D-9FA3-8C7227994620}"/>
    <dgm:cxn modelId="{05FA4CE9-8288-49B1-9D35-39ABA1CD2D85}" type="presParOf" srcId="{E8DFA4EA-6A1A-47A1-B46D-E53146D830E1}" destId="{6632BF52-38B0-4178-8181-20FF33D43533}" srcOrd="0" destOrd="0" presId="urn:microsoft.com/office/officeart/2005/8/layout/vList2"/>
    <dgm:cxn modelId="{B8F50698-4239-4F47-9FDF-7D1380F6AF9F}" type="presParOf" srcId="{E8DFA4EA-6A1A-47A1-B46D-E53146D830E1}" destId="{A79B6C33-7480-4168-AF85-5A3D9AE50CD9}" srcOrd="1" destOrd="0" presId="urn:microsoft.com/office/officeart/2005/8/layout/vList2"/>
    <dgm:cxn modelId="{A6394CBC-E613-4D0F-8B66-765AB89E11E5}" type="presParOf" srcId="{E8DFA4EA-6A1A-47A1-B46D-E53146D830E1}" destId="{79DACA1F-6C5F-42CD-9681-FBB6F61A11DC}" srcOrd="2" destOrd="0" presId="urn:microsoft.com/office/officeart/2005/8/layout/vList2"/>
    <dgm:cxn modelId="{0C8BDF3E-1064-47E2-B212-8FF270C8B784}" type="presParOf" srcId="{E8DFA4EA-6A1A-47A1-B46D-E53146D830E1}" destId="{8C46C46D-67F6-475F-A6CD-1159BA1ED4A9}" srcOrd="3" destOrd="0" presId="urn:microsoft.com/office/officeart/2005/8/layout/vList2"/>
    <dgm:cxn modelId="{3ACCB5FA-6891-49AE-B63F-E418117D4669}" type="presParOf" srcId="{E8DFA4EA-6A1A-47A1-B46D-E53146D830E1}" destId="{518C80EA-020F-44D3-B1BD-F6D6DA8BC514}" srcOrd="4" destOrd="0" presId="urn:microsoft.com/office/officeart/2005/8/layout/vList2"/>
    <dgm:cxn modelId="{2F5A6D50-0749-4675-BAA6-D004A33BDC96}" type="presParOf" srcId="{E8DFA4EA-6A1A-47A1-B46D-E53146D830E1}" destId="{6CC6CF2C-8A64-4340-8B83-75CB7ECFCA5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1A284-DCB9-428E-8BC0-4A5B1AB406B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3B71D312-51EF-4969-926A-510A5BB480C7}">
      <dgm:prSet phldrT="[Tekst]"/>
      <dgm:spPr/>
      <dgm:t>
        <a:bodyPr/>
        <a:lstStyle/>
        <a:p>
          <a:r>
            <a:rPr lang="pl-PL" dirty="0"/>
            <a:t>mechanizmie dyskryminacji i wykluczenia</a:t>
          </a:r>
        </a:p>
      </dgm:t>
    </dgm:pt>
    <dgm:pt modelId="{68EC64CF-68BD-41F9-8015-03F8E89F0FFB}" type="parTrans" cxnId="{5D1E071F-7B4A-4A4F-B12F-F509E1F44502}">
      <dgm:prSet/>
      <dgm:spPr/>
      <dgm:t>
        <a:bodyPr/>
        <a:lstStyle/>
        <a:p>
          <a:endParaRPr lang="pl-PL"/>
        </a:p>
      </dgm:t>
    </dgm:pt>
    <dgm:pt modelId="{50416517-C88E-4C5C-BD5C-B81D1A11D3C9}" type="sibTrans" cxnId="{5D1E071F-7B4A-4A4F-B12F-F509E1F44502}">
      <dgm:prSet/>
      <dgm:spPr/>
      <dgm:t>
        <a:bodyPr/>
        <a:lstStyle/>
        <a:p>
          <a:endParaRPr lang="pl-PL"/>
        </a:p>
      </dgm:t>
    </dgm:pt>
    <dgm:pt modelId="{B3D4315B-991F-497F-A72A-C3453964C060}">
      <dgm:prSet phldrT="[Tekst]"/>
      <dgm:spPr/>
      <dgm:t>
        <a:bodyPr/>
        <a:lstStyle/>
        <a:p>
          <a:r>
            <a:rPr lang="pl-PL" dirty="0"/>
            <a:t>konsekwencje dyskryminacji</a:t>
          </a:r>
        </a:p>
      </dgm:t>
    </dgm:pt>
    <dgm:pt modelId="{9087B62C-4950-4329-A1AB-A71FC3B3791C}" type="parTrans" cxnId="{53B1CD4B-9C99-4F56-B991-3B226E91474C}">
      <dgm:prSet/>
      <dgm:spPr/>
      <dgm:t>
        <a:bodyPr/>
        <a:lstStyle/>
        <a:p>
          <a:endParaRPr lang="pl-PL"/>
        </a:p>
      </dgm:t>
    </dgm:pt>
    <dgm:pt modelId="{FDDF52B4-E117-45E6-9E45-086CADA7E2F0}" type="sibTrans" cxnId="{53B1CD4B-9C99-4F56-B991-3B226E91474C}">
      <dgm:prSet/>
      <dgm:spPr/>
      <dgm:t>
        <a:bodyPr/>
        <a:lstStyle/>
        <a:p>
          <a:endParaRPr lang="pl-PL"/>
        </a:p>
      </dgm:t>
    </dgm:pt>
    <dgm:pt modelId="{2262D96B-E7F6-4F4D-BFF9-F3935C62B9B0}">
      <dgm:prSet phldrT="[Tekst]"/>
      <dgm:spPr/>
      <dgm:t>
        <a:bodyPr/>
        <a:lstStyle/>
        <a:p>
          <a:r>
            <a:rPr lang="pl-PL" dirty="0"/>
            <a:t>zjawiska społeczne z perspektywy relacji władzy</a:t>
          </a:r>
        </a:p>
      </dgm:t>
    </dgm:pt>
    <dgm:pt modelId="{32AC11D0-575E-48A1-8356-A8BFB12CD8D8}" type="parTrans" cxnId="{EAA4568B-5A50-469F-ABE7-19EC1C732E72}">
      <dgm:prSet/>
      <dgm:spPr/>
      <dgm:t>
        <a:bodyPr/>
        <a:lstStyle/>
        <a:p>
          <a:endParaRPr lang="pl-PL"/>
        </a:p>
      </dgm:t>
    </dgm:pt>
    <dgm:pt modelId="{7BF8983A-E016-4842-B35A-7921772230FF}" type="sibTrans" cxnId="{EAA4568B-5A50-469F-ABE7-19EC1C732E72}">
      <dgm:prSet/>
      <dgm:spPr/>
      <dgm:t>
        <a:bodyPr/>
        <a:lstStyle/>
        <a:p>
          <a:endParaRPr lang="pl-PL"/>
        </a:p>
      </dgm:t>
    </dgm:pt>
    <dgm:pt modelId="{15E5AE53-7878-4E15-B36E-BB0D70F34AB6}">
      <dgm:prSet phldrT="[Tekst]"/>
      <dgm:spPr/>
      <dgm:t>
        <a:bodyPr/>
        <a:lstStyle/>
        <a:p>
          <a:r>
            <a:rPr lang="pl-PL" dirty="0"/>
            <a:t>grupy dyskryminowanych i przesłanki dyskryminacji</a:t>
          </a:r>
        </a:p>
      </dgm:t>
    </dgm:pt>
    <dgm:pt modelId="{ACE3D74B-6083-4A76-9BAA-60BA81766353}" type="parTrans" cxnId="{34B56E43-3240-4D46-A974-F076CF474DA9}">
      <dgm:prSet/>
      <dgm:spPr/>
      <dgm:t>
        <a:bodyPr/>
        <a:lstStyle/>
        <a:p>
          <a:endParaRPr lang="pl-PL"/>
        </a:p>
      </dgm:t>
    </dgm:pt>
    <dgm:pt modelId="{0B01231F-9B0D-47F4-A812-13FCC13FA9C2}" type="sibTrans" cxnId="{34B56E43-3240-4D46-A974-F076CF474DA9}">
      <dgm:prSet/>
      <dgm:spPr/>
      <dgm:t>
        <a:bodyPr/>
        <a:lstStyle/>
        <a:p>
          <a:endParaRPr lang="pl-PL"/>
        </a:p>
      </dgm:t>
    </dgm:pt>
    <dgm:pt modelId="{ECC98533-2C0B-418D-A3FF-C74716C8D58A}">
      <dgm:prSet phldrT="[Tekst]"/>
      <dgm:spPr/>
      <dgm:t>
        <a:bodyPr/>
        <a:lstStyle/>
        <a:p>
          <a:r>
            <a:rPr lang="pl-PL" dirty="0"/>
            <a:t>ruchy emancypacyjnych</a:t>
          </a:r>
        </a:p>
      </dgm:t>
    </dgm:pt>
    <dgm:pt modelId="{8A093688-25F3-4345-BCCE-6B0BF24CB5B2}" type="parTrans" cxnId="{6A29C928-038A-40FA-86F3-462703F5A5C3}">
      <dgm:prSet/>
      <dgm:spPr/>
      <dgm:t>
        <a:bodyPr/>
        <a:lstStyle/>
        <a:p>
          <a:endParaRPr lang="pl-PL"/>
        </a:p>
      </dgm:t>
    </dgm:pt>
    <dgm:pt modelId="{41FD5E9D-9F0C-4944-90DC-61FC1AAF7C7C}" type="sibTrans" cxnId="{6A29C928-038A-40FA-86F3-462703F5A5C3}">
      <dgm:prSet/>
      <dgm:spPr/>
      <dgm:t>
        <a:bodyPr/>
        <a:lstStyle/>
        <a:p>
          <a:endParaRPr lang="pl-PL"/>
        </a:p>
      </dgm:t>
    </dgm:pt>
    <dgm:pt modelId="{DF4C3AD7-2A5A-40A1-BD82-9A7DC409077C}">
      <dgm:prSet phldrT="[Tekst]"/>
      <dgm:spPr/>
      <dgm:t>
        <a:bodyPr/>
        <a:lstStyle/>
        <a:p>
          <a:r>
            <a:rPr lang="pl-PL" dirty="0"/>
            <a:t>prawa człowieka, prawo antydyskryminacyjnym i inne instrumenty</a:t>
          </a:r>
        </a:p>
      </dgm:t>
    </dgm:pt>
    <dgm:pt modelId="{4D2E79AF-6CCA-4865-94AE-8EA0613B3DBA}" type="parTrans" cxnId="{AD88C22B-8DCB-4CBF-A7ED-5866F6188644}">
      <dgm:prSet/>
      <dgm:spPr/>
      <dgm:t>
        <a:bodyPr/>
        <a:lstStyle/>
        <a:p>
          <a:endParaRPr lang="pl-PL"/>
        </a:p>
      </dgm:t>
    </dgm:pt>
    <dgm:pt modelId="{6861FF4A-C63D-4A42-9DF2-4DF25740F8CC}" type="sibTrans" cxnId="{AD88C22B-8DCB-4CBF-A7ED-5866F6188644}">
      <dgm:prSet/>
      <dgm:spPr/>
      <dgm:t>
        <a:bodyPr/>
        <a:lstStyle/>
        <a:p>
          <a:endParaRPr lang="pl-PL"/>
        </a:p>
      </dgm:t>
    </dgm:pt>
    <dgm:pt modelId="{9DBA0080-10E9-4328-AE20-FF675BF3C7E4}">
      <dgm:prSet/>
      <dgm:spPr/>
      <dgm:t>
        <a:bodyPr/>
        <a:lstStyle/>
        <a:p>
          <a:r>
            <a:rPr lang="pl-PL" dirty="0"/>
            <a:t>przeciwdziałania dyskryminacji</a:t>
          </a:r>
        </a:p>
      </dgm:t>
    </dgm:pt>
    <dgm:pt modelId="{6CAFF045-5826-4907-B0EF-792AE65F8142}" type="parTrans" cxnId="{DC659E36-8D27-4718-82F9-32466346F9E9}">
      <dgm:prSet/>
      <dgm:spPr/>
      <dgm:t>
        <a:bodyPr/>
        <a:lstStyle/>
        <a:p>
          <a:endParaRPr lang="pl-PL"/>
        </a:p>
      </dgm:t>
    </dgm:pt>
    <dgm:pt modelId="{06B3A7CE-6259-4E98-A3D1-5BAF42CA1839}" type="sibTrans" cxnId="{DC659E36-8D27-4718-82F9-32466346F9E9}">
      <dgm:prSet/>
      <dgm:spPr/>
      <dgm:t>
        <a:bodyPr/>
        <a:lstStyle/>
        <a:p>
          <a:endParaRPr lang="pl-PL"/>
        </a:p>
      </dgm:t>
    </dgm:pt>
    <dgm:pt modelId="{6D037819-B689-4A8F-94C0-45D8FA145EF3}" type="pres">
      <dgm:prSet presAssocID="{7391A284-DCB9-428E-8BC0-4A5B1AB406BE}" presName="linear" presStyleCnt="0">
        <dgm:presLayoutVars>
          <dgm:dir/>
          <dgm:animLvl val="lvl"/>
          <dgm:resizeHandles val="exact"/>
        </dgm:presLayoutVars>
      </dgm:prSet>
      <dgm:spPr/>
    </dgm:pt>
    <dgm:pt modelId="{E5AADC86-E686-4BA8-B35D-55F88C32A7D7}" type="pres">
      <dgm:prSet presAssocID="{3B71D312-51EF-4969-926A-510A5BB480C7}" presName="parentLin" presStyleCnt="0"/>
      <dgm:spPr/>
    </dgm:pt>
    <dgm:pt modelId="{2B15D9F3-883A-4952-86E1-0D410C9BC773}" type="pres">
      <dgm:prSet presAssocID="{3B71D312-51EF-4969-926A-510A5BB480C7}" presName="parentLeftMargin" presStyleLbl="node1" presStyleIdx="0" presStyleCnt="7"/>
      <dgm:spPr/>
    </dgm:pt>
    <dgm:pt modelId="{0B450C30-F4F9-45CB-9A74-97A2FC0B59AA}" type="pres">
      <dgm:prSet presAssocID="{3B71D312-51EF-4969-926A-510A5BB480C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C1151EA-3BE2-4408-9927-B00063AE0C6E}" type="pres">
      <dgm:prSet presAssocID="{3B71D312-51EF-4969-926A-510A5BB480C7}" presName="negativeSpace" presStyleCnt="0"/>
      <dgm:spPr/>
    </dgm:pt>
    <dgm:pt modelId="{FFE4D18D-22F5-4FB8-8A7A-54D9B747E4AE}" type="pres">
      <dgm:prSet presAssocID="{3B71D312-51EF-4969-926A-510A5BB480C7}" presName="childText" presStyleLbl="conFgAcc1" presStyleIdx="0" presStyleCnt="7">
        <dgm:presLayoutVars>
          <dgm:bulletEnabled val="1"/>
        </dgm:presLayoutVars>
      </dgm:prSet>
      <dgm:spPr/>
    </dgm:pt>
    <dgm:pt modelId="{5BAE0DE0-BF04-49F1-950D-6082152309A7}" type="pres">
      <dgm:prSet presAssocID="{50416517-C88E-4C5C-BD5C-B81D1A11D3C9}" presName="spaceBetweenRectangles" presStyleCnt="0"/>
      <dgm:spPr/>
    </dgm:pt>
    <dgm:pt modelId="{EBF1AD5B-2547-4786-A212-EFD9EAD47C68}" type="pres">
      <dgm:prSet presAssocID="{B3D4315B-991F-497F-A72A-C3453964C060}" presName="parentLin" presStyleCnt="0"/>
      <dgm:spPr/>
    </dgm:pt>
    <dgm:pt modelId="{A0425012-1559-4C87-A196-E0277834B0AB}" type="pres">
      <dgm:prSet presAssocID="{B3D4315B-991F-497F-A72A-C3453964C060}" presName="parentLeftMargin" presStyleLbl="node1" presStyleIdx="0" presStyleCnt="7"/>
      <dgm:spPr/>
    </dgm:pt>
    <dgm:pt modelId="{19351C41-C5CC-45A1-9157-051170398631}" type="pres">
      <dgm:prSet presAssocID="{B3D4315B-991F-497F-A72A-C3453964C06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D508C3E-CA22-4C7A-8E8F-83644010C97C}" type="pres">
      <dgm:prSet presAssocID="{B3D4315B-991F-497F-A72A-C3453964C060}" presName="negativeSpace" presStyleCnt="0"/>
      <dgm:spPr/>
    </dgm:pt>
    <dgm:pt modelId="{14A909A3-5A1F-406D-BF94-0E3208EFEFBB}" type="pres">
      <dgm:prSet presAssocID="{B3D4315B-991F-497F-A72A-C3453964C060}" presName="childText" presStyleLbl="conFgAcc1" presStyleIdx="1" presStyleCnt="7">
        <dgm:presLayoutVars>
          <dgm:bulletEnabled val="1"/>
        </dgm:presLayoutVars>
      </dgm:prSet>
      <dgm:spPr/>
    </dgm:pt>
    <dgm:pt modelId="{A1C0BAAE-185E-4653-A12E-7F6BCB49495E}" type="pres">
      <dgm:prSet presAssocID="{FDDF52B4-E117-45E6-9E45-086CADA7E2F0}" presName="spaceBetweenRectangles" presStyleCnt="0"/>
      <dgm:spPr/>
    </dgm:pt>
    <dgm:pt modelId="{0782DAA1-F4D7-45AA-9A44-5C5BD823E75D}" type="pres">
      <dgm:prSet presAssocID="{2262D96B-E7F6-4F4D-BFF9-F3935C62B9B0}" presName="parentLin" presStyleCnt="0"/>
      <dgm:spPr/>
    </dgm:pt>
    <dgm:pt modelId="{06FDB090-D5AA-444A-8D0D-5D0F4D8CDFE5}" type="pres">
      <dgm:prSet presAssocID="{2262D96B-E7F6-4F4D-BFF9-F3935C62B9B0}" presName="parentLeftMargin" presStyleLbl="node1" presStyleIdx="1" presStyleCnt="7"/>
      <dgm:spPr/>
    </dgm:pt>
    <dgm:pt modelId="{9DC4B3EE-74A7-4455-B565-401ED7CEDCEC}" type="pres">
      <dgm:prSet presAssocID="{2262D96B-E7F6-4F4D-BFF9-F3935C62B9B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53F02A4-53F1-4A2F-B5CA-E15CFDE582D3}" type="pres">
      <dgm:prSet presAssocID="{2262D96B-E7F6-4F4D-BFF9-F3935C62B9B0}" presName="negativeSpace" presStyleCnt="0"/>
      <dgm:spPr/>
    </dgm:pt>
    <dgm:pt modelId="{AE316434-8D3B-43E6-B4EB-BD8B60D4EAD9}" type="pres">
      <dgm:prSet presAssocID="{2262D96B-E7F6-4F4D-BFF9-F3935C62B9B0}" presName="childText" presStyleLbl="conFgAcc1" presStyleIdx="2" presStyleCnt="7">
        <dgm:presLayoutVars>
          <dgm:bulletEnabled val="1"/>
        </dgm:presLayoutVars>
      </dgm:prSet>
      <dgm:spPr/>
    </dgm:pt>
    <dgm:pt modelId="{EED4F16C-94D1-4055-855B-B8D82558E6AB}" type="pres">
      <dgm:prSet presAssocID="{7BF8983A-E016-4842-B35A-7921772230FF}" presName="spaceBetweenRectangles" presStyleCnt="0"/>
      <dgm:spPr/>
    </dgm:pt>
    <dgm:pt modelId="{6BA0BA28-2499-40F2-B919-1FB12828DF30}" type="pres">
      <dgm:prSet presAssocID="{15E5AE53-7878-4E15-B36E-BB0D70F34AB6}" presName="parentLin" presStyleCnt="0"/>
      <dgm:spPr/>
    </dgm:pt>
    <dgm:pt modelId="{7F253089-222F-4BAB-86E5-1CC4C125F92A}" type="pres">
      <dgm:prSet presAssocID="{15E5AE53-7878-4E15-B36E-BB0D70F34AB6}" presName="parentLeftMargin" presStyleLbl="node1" presStyleIdx="2" presStyleCnt="7"/>
      <dgm:spPr/>
    </dgm:pt>
    <dgm:pt modelId="{47B2FDCD-8064-45CD-8CEA-618C5A97D8C0}" type="pres">
      <dgm:prSet presAssocID="{15E5AE53-7878-4E15-B36E-BB0D70F34AB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3D430FE-1CBF-4A8A-A3B9-7CF7E637AB85}" type="pres">
      <dgm:prSet presAssocID="{15E5AE53-7878-4E15-B36E-BB0D70F34AB6}" presName="negativeSpace" presStyleCnt="0"/>
      <dgm:spPr/>
    </dgm:pt>
    <dgm:pt modelId="{F58E3B15-2CEC-431C-BAFE-3369FA3B8E02}" type="pres">
      <dgm:prSet presAssocID="{15E5AE53-7878-4E15-B36E-BB0D70F34AB6}" presName="childText" presStyleLbl="conFgAcc1" presStyleIdx="3" presStyleCnt="7">
        <dgm:presLayoutVars>
          <dgm:bulletEnabled val="1"/>
        </dgm:presLayoutVars>
      </dgm:prSet>
      <dgm:spPr/>
    </dgm:pt>
    <dgm:pt modelId="{DB11D857-EFDC-49A6-A278-FFE24D6CF4F5}" type="pres">
      <dgm:prSet presAssocID="{0B01231F-9B0D-47F4-A812-13FCC13FA9C2}" presName="spaceBetweenRectangles" presStyleCnt="0"/>
      <dgm:spPr/>
    </dgm:pt>
    <dgm:pt modelId="{8B3D1829-3751-466F-9DE8-9166113D795E}" type="pres">
      <dgm:prSet presAssocID="{ECC98533-2C0B-418D-A3FF-C74716C8D58A}" presName="parentLin" presStyleCnt="0"/>
      <dgm:spPr/>
    </dgm:pt>
    <dgm:pt modelId="{C5885406-CA9C-4D9C-906D-E0C1B72C8455}" type="pres">
      <dgm:prSet presAssocID="{ECC98533-2C0B-418D-A3FF-C74716C8D58A}" presName="parentLeftMargin" presStyleLbl="node1" presStyleIdx="3" presStyleCnt="7"/>
      <dgm:spPr/>
    </dgm:pt>
    <dgm:pt modelId="{6EC0A10B-7D77-4A8C-AAA8-46FC516ECB4C}" type="pres">
      <dgm:prSet presAssocID="{ECC98533-2C0B-418D-A3FF-C74716C8D58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7BAF79C-AB01-4F52-A4B8-B517DFFB5A90}" type="pres">
      <dgm:prSet presAssocID="{ECC98533-2C0B-418D-A3FF-C74716C8D58A}" presName="negativeSpace" presStyleCnt="0"/>
      <dgm:spPr/>
    </dgm:pt>
    <dgm:pt modelId="{952ADD24-2E5F-4A52-8F63-DAFEBAE3780D}" type="pres">
      <dgm:prSet presAssocID="{ECC98533-2C0B-418D-A3FF-C74716C8D58A}" presName="childText" presStyleLbl="conFgAcc1" presStyleIdx="4" presStyleCnt="7">
        <dgm:presLayoutVars>
          <dgm:bulletEnabled val="1"/>
        </dgm:presLayoutVars>
      </dgm:prSet>
      <dgm:spPr/>
    </dgm:pt>
    <dgm:pt modelId="{A982B2A4-C18B-4D2B-A6B5-3AA0C2FFBA33}" type="pres">
      <dgm:prSet presAssocID="{41FD5E9D-9F0C-4944-90DC-61FC1AAF7C7C}" presName="spaceBetweenRectangles" presStyleCnt="0"/>
      <dgm:spPr/>
    </dgm:pt>
    <dgm:pt modelId="{7D293E39-F884-45B2-BB5B-82964CC2F9AC}" type="pres">
      <dgm:prSet presAssocID="{DF4C3AD7-2A5A-40A1-BD82-9A7DC409077C}" presName="parentLin" presStyleCnt="0"/>
      <dgm:spPr/>
    </dgm:pt>
    <dgm:pt modelId="{8F0E9EF2-A015-439F-A0D4-85175C8198B9}" type="pres">
      <dgm:prSet presAssocID="{DF4C3AD7-2A5A-40A1-BD82-9A7DC409077C}" presName="parentLeftMargin" presStyleLbl="node1" presStyleIdx="4" presStyleCnt="7"/>
      <dgm:spPr/>
    </dgm:pt>
    <dgm:pt modelId="{0F0C0A9A-D5C1-465E-AD01-D4B142523D6A}" type="pres">
      <dgm:prSet presAssocID="{DF4C3AD7-2A5A-40A1-BD82-9A7DC409077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8AFA5B0-537C-47E8-A948-26345AEF41D3}" type="pres">
      <dgm:prSet presAssocID="{DF4C3AD7-2A5A-40A1-BD82-9A7DC409077C}" presName="negativeSpace" presStyleCnt="0"/>
      <dgm:spPr/>
    </dgm:pt>
    <dgm:pt modelId="{78953767-B52A-40E3-8E46-A1335DFA3983}" type="pres">
      <dgm:prSet presAssocID="{DF4C3AD7-2A5A-40A1-BD82-9A7DC409077C}" presName="childText" presStyleLbl="conFgAcc1" presStyleIdx="5" presStyleCnt="7">
        <dgm:presLayoutVars>
          <dgm:bulletEnabled val="1"/>
        </dgm:presLayoutVars>
      </dgm:prSet>
      <dgm:spPr/>
    </dgm:pt>
    <dgm:pt modelId="{B29CE6CE-356B-4E1B-8C0C-66BFDFC12919}" type="pres">
      <dgm:prSet presAssocID="{6861FF4A-C63D-4A42-9DF2-4DF25740F8CC}" presName="spaceBetweenRectangles" presStyleCnt="0"/>
      <dgm:spPr/>
    </dgm:pt>
    <dgm:pt modelId="{AA515D4C-A6A0-416B-9D5A-FB8DBBB90487}" type="pres">
      <dgm:prSet presAssocID="{9DBA0080-10E9-4328-AE20-FF675BF3C7E4}" presName="parentLin" presStyleCnt="0"/>
      <dgm:spPr/>
    </dgm:pt>
    <dgm:pt modelId="{28C5D0FA-16E4-492A-AFC4-6209857F5432}" type="pres">
      <dgm:prSet presAssocID="{9DBA0080-10E9-4328-AE20-FF675BF3C7E4}" presName="parentLeftMargin" presStyleLbl="node1" presStyleIdx="5" presStyleCnt="7"/>
      <dgm:spPr/>
    </dgm:pt>
    <dgm:pt modelId="{4A7B67FD-F254-4CDC-93E7-599C7184C610}" type="pres">
      <dgm:prSet presAssocID="{9DBA0080-10E9-4328-AE20-FF675BF3C7E4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7997CC7C-D6CB-490C-90B0-ABB4609CA023}" type="pres">
      <dgm:prSet presAssocID="{9DBA0080-10E9-4328-AE20-FF675BF3C7E4}" presName="negativeSpace" presStyleCnt="0"/>
      <dgm:spPr/>
    </dgm:pt>
    <dgm:pt modelId="{D707DAC5-21D5-4C09-9092-B59EA225EFE3}" type="pres">
      <dgm:prSet presAssocID="{9DBA0080-10E9-4328-AE20-FF675BF3C7E4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DE2360D-C156-4EFF-8351-E5F0822B40FA}" type="presOf" srcId="{ECC98533-2C0B-418D-A3FF-C74716C8D58A}" destId="{6EC0A10B-7D77-4A8C-AAA8-46FC516ECB4C}" srcOrd="1" destOrd="0" presId="urn:microsoft.com/office/officeart/2005/8/layout/list1"/>
    <dgm:cxn modelId="{5D1E071F-7B4A-4A4F-B12F-F509E1F44502}" srcId="{7391A284-DCB9-428E-8BC0-4A5B1AB406BE}" destId="{3B71D312-51EF-4969-926A-510A5BB480C7}" srcOrd="0" destOrd="0" parTransId="{68EC64CF-68BD-41F9-8015-03F8E89F0FFB}" sibTransId="{50416517-C88E-4C5C-BD5C-B81D1A11D3C9}"/>
    <dgm:cxn modelId="{11BD3825-5CC5-4DB5-9AEF-D24945A23490}" type="presOf" srcId="{ECC98533-2C0B-418D-A3FF-C74716C8D58A}" destId="{C5885406-CA9C-4D9C-906D-E0C1B72C8455}" srcOrd="0" destOrd="0" presId="urn:microsoft.com/office/officeart/2005/8/layout/list1"/>
    <dgm:cxn modelId="{6A29C928-038A-40FA-86F3-462703F5A5C3}" srcId="{7391A284-DCB9-428E-8BC0-4A5B1AB406BE}" destId="{ECC98533-2C0B-418D-A3FF-C74716C8D58A}" srcOrd="4" destOrd="0" parTransId="{8A093688-25F3-4345-BCCE-6B0BF24CB5B2}" sibTransId="{41FD5E9D-9F0C-4944-90DC-61FC1AAF7C7C}"/>
    <dgm:cxn modelId="{AD88C22B-8DCB-4CBF-A7ED-5866F6188644}" srcId="{7391A284-DCB9-428E-8BC0-4A5B1AB406BE}" destId="{DF4C3AD7-2A5A-40A1-BD82-9A7DC409077C}" srcOrd="5" destOrd="0" parTransId="{4D2E79AF-6CCA-4865-94AE-8EA0613B3DBA}" sibTransId="{6861FF4A-C63D-4A42-9DF2-4DF25740F8CC}"/>
    <dgm:cxn modelId="{DC659E36-8D27-4718-82F9-32466346F9E9}" srcId="{7391A284-DCB9-428E-8BC0-4A5B1AB406BE}" destId="{9DBA0080-10E9-4328-AE20-FF675BF3C7E4}" srcOrd="6" destOrd="0" parTransId="{6CAFF045-5826-4907-B0EF-792AE65F8142}" sibTransId="{06B3A7CE-6259-4E98-A3D1-5BAF42CA1839}"/>
    <dgm:cxn modelId="{71476362-EE5D-45CC-8165-505C527A1F14}" type="presOf" srcId="{B3D4315B-991F-497F-A72A-C3453964C060}" destId="{19351C41-C5CC-45A1-9157-051170398631}" srcOrd="1" destOrd="0" presId="urn:microsoft.com/office/officeart/2005/8/layout/list1"/>
    <dgm:cxn modelId="{34B56E43-3240-4D46-A974-F076CF474DA9}" srcId="{7391A284-DCB9-428E-8BC0-4A5B1AB406BE}" destId="{15E5AE53-7878-4E15-B36E-BB0D70F34AB6}" srcOrd="3" destOrd="0" parTransId="{ACE3D74B-6083-4A76-9BAA-60BA81766353}" sibTransId="{0B01231F-9B0D-47F4-A812-13FCC13FA9C2}"/>
    <dgm:cxn modelId="{53B1CD4B-9C99-4F56-B991-3B226E91474C}" srcId="{7391A284-DCB9-428E-8BC0-4A5B1AB406BE}" destId="{B3D4315B-991F-497F-A72A-C3453964C060}" srcOrd="1" destOrd="0" parTransId="{9087B62C-4950-4329-A1AB-A71FC3B3791C}" sibTransId="{FDDF52B4-E117-45E6-9E45-086CADA7E2F0}"/>
    <dgm:cxn modelId="{43238D4E-CBA0-47D3-8C08-534D80516FE8}" type="presOf" srcId="{3B71D312-51EF-4969-926A-510A5BB480C7}" destId="{0B450C30-F4F9-45CB-9A74-97A2FC0B59AA}" srcOrd="1" destOrd="0" presId="urn:microsoft.com/office/officeart/2005/8/layout/list1"/>
    <dgm:cxn modelId="{012C1355-F18C-49DC-8302-0855C0DAC009}" type="presOf" srcId="{2262D96B-E7F6-4F4D-BFF9-F3935C62B9B0}" destId="{06FDB090-D5AA-444A-8D0D-5D0F4D8CDFE5}" srcOrd="0" destOrd="0" presId="urn:microsoft.com/office/officeart/2005/8/layout/list1"/>
    <dgm:cxn modelId="{29786F82-735F-48E8-98B2-2797AADBEFC0}" type="presOf" srcId="{9DBA0080-10E9-4328-AE20-FF675BF3C7E4}" destId="{4A7B67FD-F254-4CDC-93E7-599C7184C610}" srcOrd="1" destOrd="0" presId="urn:microsoft.com/office/officeart/2005/8/layout/list1"/>
    <dgm:cxn modelId="{9E11B189-19D0-4455-AC4C-BAD92F0E3020}" type="presOf" srcId="{15E5AE53-7878-4E15-B36E-BB0D70F34AB6}" destId="{7F253089-222F-4BAB-86E5-1CC4C125F92A}" srcOrd="0" destOrd="0" presId="urn:microsoft.com/office/officeart/2005/8/layout/list1"/>
    <dgm:cxn modelId="{EAA4568B-5A50-469F-ABE7-19EC1C732E72}" srcId="{7391A284-DCB9-428E-8BC0-4A5B1AB406BE}" destId="{2262D96B-E7F6-4F4D-BFF9-F3935C62B9B0}" srcOrd="2" destOrd="0" parTransId="{32AC11D0-575E-48A1-8356-A8BFB12CD8D8}" sibTransId="{7BF8983A-E016-4842-B35A-7921772230FF}"/>
    <dgm:cxn modelId="{62E28F8D-37FC-41CB-9A95-E46100B481A3}" type="presOf" srcId="{2262D96B-E7F6-4F4D-BFF9-F3935C62B9B0}" destId="{9DC4B3EE-74A7-4455-B565-401ED7CEDCEC}" srcOrd="1" destOrd="0" presId="urn:microsoft.com/office/officeart/2005/8/layout/list1"/>
    <dgm:cxn modelId="{CE70678F-5329-42A6-B141-A6EEBDA8F27A}" type="presOf" srcId="{B3D4315B-991F-497F-A72A-C3453964C060}" destId="{A0425012-1559-4C87-A196-E0277834B0AB}" srcOrd="0" destOrd="0" presId="urn:microsoft.com/office/officeart/2005/8/layout/list1"/>
    <dgm:cxn modelId="{9B2FEB90-BEC0-4B4C-A8C4-62B0C820ACF7}" type="presOf" srcId="{DF4C3AD7-2A5A-40A1-BD82-9A7DC409077C}" destId="{0F0C0A9A-D5C1-465E-AD01-D4B142523D6A}" srcOrd="1" destOrd="0" presId="urn:microsoft.com/office/officeart/2005/8/layout/list1"/>
    <dgm:cxn modelId="{CCE2DCA5-97FA-414D-9E4A-BF5C5D94B7BA}" type="presOf" srcId="{DF4C3AD7-2A5A-40A1-BD82-9A7DC409077C}" destId="{8F0E9EF2-A015-439F-A0D4-85175C8198B9}" srcOrd="0" destOrd="0" presId="urn:microsoft.com/office/officeart/2005/8/layout/list1"/>
    <dgm:cxn modelId="{7B31F7DE-7B1D-4518-8DFF-821AA7FF394E}" type="presOf" srcId="{9DBA0080-10E9-4328-AE20-FF675BF3C7E4}" destId="{28C5D0FA-16E4-492A-AFC4-6209857F5432}" srcOrd="0" destOrd="0" presId="urn:microsoft.com/office/officeart/2005/8/layout/list1"/>
    <dgm:cxn modelId="{AE4DCFE2-8385-4969-9E37-B423F2C6F7E3}" type="presOf" srcId="{7391A284-DCB9-428E-8BC0-4A5B1AB406BE}" destId="{6D037819-B689-4A8F-94C0-45D8FA145EF3}" srcOrd="0" destOrd="0" presId="urn:microsoft.com/office/officeart/2005/8/layout/list1"/>
    <dgm:cxn modelId="{FA7D71EE-B5FD-4403-BF9C-DA0EB5BE66FC}" type="presOf" srcId="{15E5AE53-7878-4E15-B36E-BB0D70F34AB6}" destId="{47B2FDCD-8064-45CD-8CEA-618C5A97D8C0}" srcOrd="1" destOrd="0" presId="urn:microsoft.com/office/officeart/2005/8/layout/list1"/>
    <dgm:cxn modelId="{78F1CBF0-B95A-4F51-AF28-5CF4EDE33737}" type="presOf" srcId="{3B71D312-51EF-4969-926A-510A5BB480C7}" destId="{2B15D9F3-883A-4952-86E1-0D410C9BC773}" srcOrd="0" destOrd="0" presId="urn:microsoft.com/office/officeart/2005/8/layout/list1"/>
    <dgm:cxn modelId="{873E4CF3-DB3E-4248-B176-987A3FBFE423}" type="presParOf" srcId="{6D037819-B689-4A8F-94C0-45D8FA145EF3}" destId="{E5AADC86-E686-4BA8-B35D-55F88C32A7D7}" srcOrd="0" destOrd="0" presId="urn:microsoft.com/office/officeart/2005/8/layout/list1"/>
    <dgm:cxn modelId="{E52221DD-DFA0-43FA-B801-B105EDCEF6B2}" type="presParOf" srcId="{E5AADC86-E686-4BA8-B35D-55F88C32A7D7}" destId="{2B15D9F3-883A-4952-86E1-0D410C9BC773}" srcOrd="0" destOrd="0" presId="urn:microsoft.com/office/officeart/2005/8/layout/list1"/>
    <dgm:cxn modelId="{FF23A09F-3E95-48F2-BEEF-2A62D63D931E}" type="presParOf" srcId="{E5AADC86-E686-4BA8-B35D-55F88C32A7D7}" destId="{0B450C30-F4F9-45CB-9A74-97A2FC0B59AA}" srcOrd="1" destOrd="0" presId="urn:microsoft.com/office/officeart/2005/8/layout/list1"/>
    <dgm:cxn modelId="{243A7354-D8C8-4730-A8AE-3B97D1853318}" type="presParOf" srcId="{6D037819-B689-4A8F-94C0-45D8FA145EF3}" destId="{5C1151EA-3BE2-4408-9927-B00063AE0C6E}" srcOrd="1" destOrd="0" presId="urn:microsoft.com/office/officeart/2005/8/layout/list1"/>
    <dgm:cxn modelId="{8492A19D-3955-4875-935C-AF01520C2C56}" type="presParOf" srcId="{6D037819-B689-4A8F-94C0-45D8FA145EF3}" destId="{FFE4D18D-22F5-4FB8-8A7A-54D9B747E4AE}" srcOrd="2" destOrd="0" presId="urn:microsoft.com/office/officeart/2005/8/layout/list1"/>
    <dgm:cxn modelId="{698EF24C-61F4-4672-AF80-CA9830C6331E}" type="presParOf" srcId="{6D037819-B689-4A8F-94C0-45D8FA145EF3}" destId="{5BAE0DE0-BF04-49F1-950D-6082152309A7}" srcOrd="3" destOrd="0" presId="urn:microsoft.com/office/officeart/2005/8/layout/list1"/>
    <dgm:cxn modelId="{37AF592C-65C2-42E2-85F5-389561C34F23}" type="presParOf" srcId="{6D037819-B689-4A8F-94C0-45D8FA145EF3}" destId="{EBF1AD5B-2547-4786-A212-EFD9EAD47C68}" srcOrd="4" destOrd="0" presId="urn:microsoft.com/office/officeart/2005/8/layout/list1"/>
    <dgm:cxn modelId="{00D3B6EB-ECAC-41DF-82CB-2D98007FF57C}" type="presParOf" srcId="{EBF1AD5B-2547-4786-A212-EFD9EAD47C68}" destId="{A0425012-1559-4C87-A196-E0277834B0AB}" srcOrd="0" destOrd="0" presId="urn:microsoft.com/office/officeart/2005/8/layout/list1"/>
    <dgm:cxn modelId="{A04FB07E-75EA-4615-A841-0D6816C03265}" type="presParOf" srcId="{EBF1AD5B-2547-4786-A212-EFD9EAD47C68}" destId="{19351C41-C5CC-45A1-9157-051170398631}" srcOrd="1" destOrd="0" presId="urn:microsoft.com/office/officeart/2005/8/layout/list1"/>
    <dgm:cxn modelId="{7C61D4FB-5959-4A96-A92D-4E6C9D0C9C67}" type="presParOf" srcId="{6D037819-B689-4A8F-94C0-45D8FA145EF3}" destId="{6D508C3E-CA22-4C7A-8E8F-83644010C97C}" srcOrd="5" destOrd="0" presId="urn:microsoft.com/office/officeart/2005/8/layout/list1"/>
    <dgm:cxn modelId="{B3400A5E-F458-4403-96B1-4DAF046401E0}" type="presParOf" srcId="{6D037819-B689-4A8F-94C0-45D8FA145EF3}" destId="{14A909A3-5A1F-406D-BF94-0E3208EFEFBB}" srcOrd="6" destOrd="0" presId="urn:microsoft.com/office/officeart/2005/8/layout/list1"/>
    <dgm:cxn modelId="{C67D08F9-A516-46A0-904A-DEA27D3390CE}" type="presParOf" srcId="{6D037819-B689-4A8F-94C0-45D8FA145EF3}" destId="{A1C0BAAE-185E-4653-A12E-7F6BCB49495E}" srcOrd="7" destOrd="0" presId="urn:microsoft.com/office/officeart/2005/8/layout/list1"/>
    <dgm:cxn modelId="{CAC8AD4F-FF0C-4CA4-90B9-A1739B693AAA}" type="presParOf" srcId="{6D037819-B689-4A8F-94C0-45D8FA145EF3}" destId="{0782DAA1-F4D7-45AA-9A44-5C5BD823E75D}" srcOrd="8" destOrd="0" presId="urn:microsoft.com/office/officeart/2005/8/layout/list1"/>
    <dgm:cxn modelId="{C332A567-3D47-4F71-A880-3E688823028F}" type="presParOf" srcId="{0782DAA1-F4D7-45AA-9A44-5C5BD823E75D}" destId="{06FDB090-D5AA-444A-8D0D-5D0F4D8CDFE5}" srcOrd="0" destOrd="0" presId="urn:microsoft.com/office/officeart/2005/8/layout/list1"/>
    <dgm:cxn modelId="{903E29D5-852A-49BB-8F75-3DCE429E476F}" type="presParOf" srcId="{0782DAA1-F4D7-45AA-9A44-5C5BD823E75D}" destId="{9DC4B3EE-74A7-4455-B565-401ED7CEDCEC}" srcOrd="1" destOrd="0" presId="urn:microsoft.com/office/officeart/2005/8/layout/list1"/>
    <dgm:cxn modelId="{6B83E902-4015-4513-B4CD-C7C3AECDCB14}" type="presParOf" srcId="{6D037819-B689-4A8F-94C0-45D8FA145EF3}" destId="{853F02A4-53F1-4A2F-B5CA-E15CFDE582D3}" srcOrd="9" destOrd="0" presId="urn:microsoft.com/office/officeart/2005/8/layout/list1"/>
    <dgm:cxn modelId="{4785682B-1B16-4DB5-ADE2-2DCE18039C73}" type="presParOf" srcId="{6D037819-B689-4A8F-94C0-45D8FA145EF3}" destId="{AE316434-8D3B-43E6-B4EB-BD8B60D4EAD9}" srcOrd="10" destOrd="0" presId="urn:microsoft.com/office/officeart/2005/8/layout/list1"/>
    <dgm:cxn modelId="{DC9B0115-DC57-4160-AA96-DE3F0339B6B8}" type="presParOf" srcId="{6D037819-B689-4A8F-94C0-45D8FA145EF3}" destId="{EED4F16C-94D1-4055-855B-B8D82558E6AB}" srcOrd="11" destOrd="0" presId="urn:microsoft.com/office/officeart/2005/8/layout/list1"/>
    <dgm:cxn modelId="{E030EBCD-B95C-45A8-B0D1-8ED0FBDD89A2}" type="presParOf" srcId="{6D037819-B689-4A8F-94C0-45D8FA145EF3}" destId="{6BA0BA28-2499-40F2-B919-1FB12828DF30}" srcOrd="12" destOrd="0" presId="urn:microsoft.com/office/officeart/2005/8/layout/list1"/>
    <dgm:cxn modelId="{46472355-E20C-4122-AEB2-686C11A72F6D}" type="presParOf" srcId="{6BA0BA28-2499-40F2-B919-1FB12828DF30}" destId="{7F253089-222F-4BAB-86E5-1CC4C125F92A}" srcOrd="0" destOrd="0" presId="urn:microsoft.com/office/officeart/2005/8/layout/list1"/>
    <dgm:cxn modelId="{AB64784E-1DC3-4630-8899-D9D5BC50AB50}" type="presParOf" srcId="{6BA0BA28-2499-40F2-B919-1FB12828DF30}" destId="{47B2FDCD-8064-45CD-8CEA-618C5A97D8C0}" srcOrd="1" destOrd="0" presId="urn:microsoft.com/office/officeart/2005/8/layout/list1"/>
    <dgm:cxn modelId="{83851D2C-3A6C-4D4D-B3B8-67EBFAFC28B7}" type="presParOf" srcId="{6D037819-B689-4A8F-94C0-45D8FA145EF3}" destId="{63D430FE-1CBF-4A8A-A3B9-7CF7E637AB85}" srcOrd="13" destOrd="0" presId="urn:microsoft.com/office/officeart/2005/8/layout/list1"/>
    <dgm:cxn modelId="{ABAA4D93-01C5-4FC1-B173-DD4F471670A5}" type="presParOf" srcId="{6D037819-B689-4A8F-94C0-45D8FA145EF3}" destId="{F58E3B15-2CEC-431C-BAFE-3369FA3B8E02}" srcOrd="14" destOrd="0" presId="urn:microsoft.com/office/officeart/2005/8/layout/list1"/>
    <dgm:cxn modelId="{E5A0D042-F6E6-4C45-8F69-DBE91F1F86BF}" type="presParOf" srcId="{6D037819-B689-4A8F-94C0-45D8FA145EF3}" destId="{DB11D857-EFDC-49A6-A278-FFE24D6CF4F5}" srcOrd="15" destOrd="0" presId="urn:microsoft.com/office/officeart/2005/8/layout/list1"/>
    <dgm:cxn modelId="{307A00FE-7FBA-48AB-BE9D-F0732C545EEF}" type="presParOf" srcId="{6D037819-B689-4A8F-94C0-45D8FA145EF3}" destId="{8B3D1829-3751-466F-9DE8-9166113D795E}" srcOrd="16" destOrd="0" presId="urn:microsoft.com/office/officeart/2005/8/layout/list1"/>
    <dgm:cxn modelId="{001816F7-9FA3-455E-9003-79038F854B74}" type="presParOf" srcId="{8B3D1829-3751-466F-9DE8-9166113D795E}" destId="{C5885406-CA9C-4D9C-906D-E0C1B72C8455}" srcOrd="0" destOrd="0" presId="urn:microsoft.com/office/officeart/2005/8/layout/list1"/>
    <dgm:cxn modelId="{502C3727-EA49-46C1-B4A2-506EE2101A44}" type="presParOf" srcId="{8B3D1829-3751-466F-9DE8-9166113D795E}" destId="{6EC0A10B-7D77-4A8C-AAA8-46FC516ECB4C}" srcOrd="1" destOrd="0" presId="urn:microsoft.com/office/officeart/2005/8/layout/list1"/>
    <dgm:cxn modelId="{73EB934B-78C1-4226-B78D-10ECC5B4C5E8}" type="presParOf" srcId="{6D037819-B689-4A8F-94C0-45D8FA145EF3}" destId="{D7BAF79C-AB01-4F52-A4B8-B517DFFB5A90}" srcOrd="17" destOrd="0" presId="urn:microsoft.com/office/officeart/2005/8/layout/list1"/>
    <dgm:cxn modelId="{CA912145-1A2E-49FD-AAA2-2C7A5B0FA1C8}" type="presParOf" srcId="{6D037819-B689-4A8F-94C0-45D8FA145EF3}" destId="{952ADD24-2E5F-4A52-8F63-DAFEBAE3780D}" srcOrd="18" destOrd="0" presId="urn:microsoft.com/office/officeart/2005/8/layout/list1"/>
    <dgm:cxn modelId="{2356D7B2-DADD-4F5F-8588-04E5E4131FDC}" type="presParOf" srcId="{6D037819-B689-4A8F-94C0-45D8FA145EF3}" destId="{A982B2A4-C18B-4D2B-A6B5-3AA0C2FFBA33}" srcOrd="19" destOrd="0" presId="urn:microsoft.com/office/officeart/2005/8/layout/list1"/>
    <dgm:cxn modelId="{8433039F-B9B1-49E3-960C-D61C21AB42C5}" type="presParOf" srcId="{6D037819-B689-4A8F-94C0-45D8FA145EF3}" destId="{7D293E39-F884-45B2-BB5B-82964CC2F9AC}" srcOrd="20" destOrd="0" presId="urn:microsoft.com/office/officeart/2005/8/layout/list1"/>
    <dgm:cxn modelId="{2F73FC2C-782F-4F79-942E-498C442999D1}" type="presParOf" srcId="{7D293E39-F884-45B2-BB5B-82964CC2F9AC}" destId="{8F0E9EF2-A015-439F-A0D4-85175C8198B9}" srcOrd="0" destOrd="0" presId="urn:microsoft.com/office/officeart/2005/8/layout/list1"/>
    <dgm:cxn modelId="{8F2915F9-D628-48E2-844C-F14CCBE6B212}" type="presParOf" srcId="{7D293E39-F884-45B2-BB5B-82964CC2F9AC}" destId="{0F0C0A9A-D5C1-465E-AD01-D4B142523D6A}" srcOrd="1" destOrd="0" presId="urn:microsoft.com/office/officeart/2005/8/layout/list1"/>
    <dgm:cxn modelId="{75598A81-209A-4A1D-A15A-82BA39737681}" type="presParOf" srcId="{6D037819-B689-4A8F-94C0-45D8FA145EF3}" destId="{F8AFA5B0-537C-47E8-A948-26345AEF41D3}" srcOrd="21" destOrd="0" presId="urn:microsoft.com/office/officeart/2005/8/layout/list1"/>
    <dgm:cxn modelId="{D10701CB-4B87-445C-B871-82806FDFD668}" type="presParOf" srcId="{6D037819-B689-4A8F-94C0-45D8FA145EF3}" destId="{78953767-B52A-40E3-8E46-A1335DFA3983}" srcOrd="22" destOrd="0" presId="urn:microsoft.com/office/officeart/2005/8/layout/list1"/>
    <dgm:cxn modelId="{D9D2544A-FE41-41AF-A0A8-BEAF7BF13F87}" type="presParOf" srcId="{6D037819-B689-4A8F-94C0-45D8FA145EF3}" destId="{B29CE6CE-356B-4E1B-8C0C-66BFDFC12919}" srcOrd="23" destOrd="0" presId="urn:microsoft.com/office/officeart/2005/8/layout/list1"/>
    <dgm:cxn modelId="{0D12EF59-66D7-465A-8104-2AF0CF02A5DE}" type="presParOf" srcId="{6D037819-B689-4A8F-94C0-45D8FA145EF3}" destId="{AA515D4C-A6A0-416B-9D5A-FB8DBBB90487}" srcOrd="24" destOrd="0" presId="urn:microsoft.com/office/officeart/2005/8/layout/list1"/>
    <dgm:cxn modelId="{59533161-1ECA-4E0C-A0D8-7A3B997745F5}" type="presParOf" srcId="{AA515D4C-A6A0-416B-9D5A-FB8DBBB90487}" destId="{28C5D0FA-16E4-492A-AFC4-6209857F5432}" srcOrd="0" destOrd="0" presId="urn:microsoft.com/office/officeart/2005/8/layout/list1"/>
    <dgm:cxn modelId="{F7F36EAB-88A9-469A-98F4-C39A25C18BF6}" type="presParOf" srcId="{AA515D4C-A6A0-416B-9D5A-FB8DBBB90487}" destId="{4A7B67FD-F254-4CDC-93E7-599C7184C610}" srcOrd="1" destOrd="0" presId="urn:microsoft.com/office/officeart/2005/8/layout/list1"/>
    <dgm:cxn modelId="{F85500F5-8F9F-4BE0-AA17-C8CAFCC3623B}" type="presParOf" srcId="{6D037819-B689-4A8F-94C0-45D8FA145EF3}" destId="{7997CC7C-D6CB-490C-90B0-ABB4609CA023}" srcOrd="25" destOrd="0" presId="urn:microsoft.com/office/officeart/2005/8/layout/list1"/>
    <dgm:cxn modelId="{B75C5CFB-6350-439F-9CBE-71762299BF64}" type="presParOf" srcId="{6D037819-B689-4A8F-94C0-45D8FA145EF3}" destId="{D707DAC5-21D5-4C09-9092-B59EA225EFE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AF4A41-7915-423C-9572-FE31A863344F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222A6617-3D7B-4B6F-8D6A-44B72F25B126}">
      <dgm:prSet phldrT="[Tekst]"/>
      <dgm:spPr/>
      <dgm:t>
        <a:bodyPr/>
        <a:lstStyle/>
        <a:p>
          <a:r>
            <a:rPr lang="pl-PL" dirty="0"/>
            <a:t>Uatrakcyjnienie kierunku studiów</a:t>
          </a:r>
        </a:p>
      </dgm:t>
    </dgm:pt>
    <dgm:pt modelId="{A80E6A36-4D63-49D9-B346-0D31E350AC22}" type="parTrans" cxnId="{9F8A20A8-E2D2-49EA-A41A-3D4E1392B41E}">
      <dgm:prSet/>
      <dgm:spPr/>
      <dgm:t>
        <a:bodyPr/>
        <a:lstStyle/>
        <a:p>
          <a:endParaRPr lang="pl-PL"/>
        </a:p>
      </dgm:t>
    </dgm:pt>
    <dgm:pt modelId="{EB2083A4-B2D8-4853-86E0-19A8E3D67AB7}" type="sibTrans" cxnId="{9F8A20A8-E2D2-49EA-A41A-3D4E1392B41E}">
      <dgm:prSet/>
      <dgm:spPr/>
      <dgm:t>
        <a:bodyPr/>
        <a:lstStyle/>
        <a:p>
          <a:endParaRPr lang="pl-PL"/>
        </a:p>
      </dgm:t>
    </dgm:pt>
    <dgm:pt modelId="{8CEAD781-269D-44C7-A65D-03C0665367B6}">
      <dgm:prSet phldrT="[Tekst]"/>
      <dgm:spPr/>
      <dgm:t>
        <a:bodyPr/>
        <a:lstStyle/>
        <a:p>
          <a:r>
            <a:rPr lang="pl-PL" dirty="0"/>
            <a:t>Profilaktyka antydyskryminacyjna</a:t>
          </a:r>
        </a:p>
      </dgm:t>
    </dgm:pt>
    <dgm:pt modelId="{8B559D4E-38DE-41BC-AB55-ECA8E00D7521}" type="parTrans" cxnId="{C51051A7-8DD8-4D7D-BF97-27579353F435}">
      <dgm:prSet/>
      <dgm:spPr/>
      <dgm:t>
        <a:bodyPr/>
        <a:lstStyle/>
        <a:p>
          <a:endParaRPr lang="pl-PL"/>
        </a:p>
      </dgm:t>
    </dgm:pt>
    <dgm:pt modelId="{039B40DD-2401-4110-A9B2-6F5582EE28DB}" type="sibTrans" cxnId="{C51051A7-8DD8-4D7D-BF97-27579353F435}">
      <dgm:prSet/>
      <dgm:spPr/>
      <dgm:t>
        <a:bodyPr/>
        <a:lstStyle/>
        <a:p>
          <a:endParaRPr lang="pl-PL"/>
        </a:p>
      </dgm:t>
    </dgm:pt>
    <dgm:pt modelId="{C75AB1A3-F04B-42C9-BF39-0C40086D01AB}">
      <dgm:prSet phldrT="[Tekst]"/>
      <dgm:spPr/>
      <dgm:t>
        <a:bodyPr/>
        <a:lstStyle/>
        <a:p>
          <a:r>
            <a:rPr lang="pl-PL" dirty="0"/>
            <a:t>Element pozytywnej oceny PKA</a:t>
          </a:r>
        </a:p>
      </dgm:t>
    </dgm:pt>
    <dgm:pt modelId="{F300EF90-5212-43DF-8231-698F4B2825B3}" type="parTrans" cxnId="{9B2971F1-BD58-403B-A5D2-503037F435F3}">
      <dgm:prSet/>
      <dgm:spPr/>
      <dgm:t>
        <a:bodyPr/>
        <a:lstStyle/>
        <a:p>
          <a:endParaRPr lang="pl-PL"/>
        </a:p>
      </dgm:t>
    </dgm:pt>
    <dgm:pt modelId="{D076B30C-E4C0-4A5D-9057-B1B357DA80CE}" type="sibTrans" cxnId="{9B2971F1-BD58-403B-A5D2-503037F435F3}">
      <dgm:prSet/>
      <dgm:spPr/>
      <dgm:t>
        <a:bodyPr/>
        <a:lstStyle/>
        <a:p>
          <a:endParaRPr lang="pl-PL"/>
        </a:p>
      </dgm:t>
    </dgm:pt>
    <dgm:pt modelId="{49E4ABA3-E121-4AFC-AB17-D2930CBC79A5}">
      <dgm:prSet phldrT="[Tekst]"/>
      <dgm:spPr/>
      <dgm:t>
        <a:bodyPr/>
        <a:lstStyle/>
        <a:p>
          <a:r>
            <a:rPr lang="pl-PL" dirty="0"/>
            <a:t>Pozwoli uniknąć konieczności nagłych zmian programu studiów przy realizacji GEP 2025-2028</a:t>
          </a:r>
        </a:p>
      </dgm:t>
    </dgm:pt>
    <dgm:pt modelId="{D12D521E-C39C-4E22-A1F5-36EBC2EE5E89}" type="parTrans" cxnId="{ABC26404-1A08-479B-A483-101EC1DAC5C1}">
      <dgm:prSet/>
      <dgm:spPr/>
      <dgm:t>
        <a:bodyPr/>
        <a:lstStyle/>
        <a:p>
          <a:endParaRPr lang="pl-PL"/>
        </a:p>
      </dgm:t>
    </dgm:pt>
    <dgm:pt modelId="{2774C4BC-36B4-4F9B-94F2-B32FE72E3173}" type="sibTrans" cxnId="{ABC26404-1A08-479B-A483-101EC1DAC5C1}">
      <dgm:prSet/>
      <dgm:spPr/>
      <dgm:t>
        <a:bodyPr/>
        <a:lstStyle/>
        <a:p>
          <a:endParaRPr lang="pl-PL"/>
        </a:p>
      </dgm:t>
    </dgm:pt>
    <dgm:pt modelId="{ED997635-D1FC-40CE-AF4B-7BCC06C77C5D}" type="pres">
      <dgm:prSet presAssocID="{8BAF4A41-7915-423C-9572-FE31A863344F}" presName="linearFlow" presStyleCnt="0">
        <dgm:presLayoutVars>
          <dgm:dir/>
          <dgm:resizeHandles val="exact"/>
        </dgm:presLayoutVars>
      </dgm:prSet>
      <dgm:spPr/>
    </dgm:pt>
    <dgm:pt modelId="{C0F0D54C-BC4D-40EB-B98C-CF5108A53B27}" type="pres">
      <dgm:prSet presAssocID="{222A6617-3D7B-4B6F-8D6A-44B72F25B126}" presName="composite" presStyleCnt="0"/>
      <dgm:spPr/>
    </dgm:pt>
    <dgm:pt modelId="{7D3D926C-14D4-4C05-9740-BAE96BB78A50}" type="pres">
      <dgm:prSet presAssocID="{222A6617-3D7B-4B6F-8D6A-44B72F25B126}" presName="imgShp" presStyleLbl="fgImgPlace1" presStyleIdx="0" presStyleCnt="4"/>
      <dgm:spPr/>
    </dgm:pt>
    <dgm:pt modelId="{37D36427-836B-473F-9D67-1086559A7751}" type="pres">
      <dgm:prSet presAssocID="{222A6617-3D7B-4B6F-8D6A-44B72F25B126}" presName="txShp" presStyleLbl="node1" presStyleIdx="0" presStyleCnt="4">
        <dgm:presLayoutVars>
          <dgm:bulletEnabled val="1"/>
        </dgm:presLayoutVars>
      </dgm:prSet>
      <dgm:spPr/>
    </dgm:pt>
    <dgm:pt modelId="{173219C5-4B69-487A-AE39-BBED3171BF92}" type="pres">
      <dgm:prSet presAssocID="{EB2083A4-B2D8-4853-86E0-19A8E3D67AB7}" presName="spacing" presStyleCnt="0"/>
      <dgm:spPr/>
    </dgm:pt>
    <dgm:pt modelId="{5BAAB262-A0C5-4644-AF37-6FF79FF91124}" type="pres">
      <dgm:prSet presAssocID="{8CEAD781-269D-44C7-A65D-03C0665367B6}" presName="composite" presStyleCnt="0"/>
      <dgm:spPr/>
    </dgm:pt>
    <dgm:pt modelId="{D4D3A423-C399-4326-B8E1-A0267B40BA80}" type="pres">
      <dgm:prSet presAssocID="{8CEAD781-269D-44C7-A65D-03C0665367B6}" presName="imgShp" presStyleLbl="fgImgPlace1" presStyleIdx="1" presStyleCnt="4"/>
      <dgm:spPr/>
    </dgm:pt>
    <dgm:pt modelId="{15F8DA58-3D7F-4C8F-8949-0578F4ADD123}" type="pres">
      <dgm:prSet presAssocID="{8CEAD781-269D-44C7-A65D-03C0665367B6}" presName="txShp" presStyleLbl="node1" presStyleIdx="1" presStyleCnt="4">
        <dgm:presLayoutVars>
          <dgm:bulletEnabled val="1"/>
        </dgm:presLayoutVars>
      </dgm:prSet>
      <dgm:spPr/>
    </dgm:pt>
    <dgm:pt modelId="{CE53FB08-34DC-4A3A-8670-BECB6EF445EB}" type="pres">
      <dgm:prSet presAssocID="{039B40DD-2401-4110-A9B2-6F5582EE28DB}" presName="spacing" presStyleCnt="0"/>
      <dgm:spPr/>
    </dgm:pt>
    <dgm:pt modelId="{2DA53E2B-5B84-49CE-B391-FB09E95730B0}" type="pres">
      <dgm:prSet presAssocID="{C75AB1A3-F04B-42C9-BF39-0C40086D01AB}" presName="composite" presStyleCnt="0"/>
      <dgm:spPr/>
    </dgm:pt>
    <dgm:pt modelId="{A573E22D-BA4A-4783-8842-0CFB04D0723F}" type="pres">
      <dgm:prSet presAssocID="{C75AB1A3-F04B-42C9-BF39-0C40086D01AB}" presName="imgShp" presStyleLbl="fgImgPlace1" presStyleIdx="2" presStyleCnt="4"/>
      <dgm:spPr/>
    </dgm:pt>
    <dgm:pt modelId="{1C8708AB-C05A-47C9-9EB5-A2C4479A75F7}" type="pres">
      <dgm:prSet presAssocID="{C75AB1A3-F04B-42C9-BF39-0C40086D01AB}" presName="txShp" presStyleLbl="node1" presStyleIdx="2" presStyleCnt="4">
        <dgm:presLayoutVars>
          <dgm:bulletEnabled val="1"/>
        </dgm:presLayoutVars>
      </dgm:prSet>
      <dgm:spPr/>
    </dgm:pt>
    <dgm:pt modelId="{35EC1E0C-9321-4712-8ABB-41BD3F919882}" type="pres">
      <dgm:prSet presAssocID="{D076B30C-E4C0-4A5D-9057-B1B357DA80CE}" presName="spacing" presStyleCnt="0"/>
      <dgm:spPr/>
    </dgm:pt>
    <dgm:pt modelId="{D45254A6-935E-422F-84F6-B9D287D25620}" type="pres">
      <dgm:prSet presAssocID="{49E4ABA3-E121-4AFC-AB17-D2930CBC79A5}" presName="composite" presStyleCnt="0"/>
      <dgm:spPr/>
    </dgm:pt>
    <dgm:pt modelId="{879E35B0-042B-436C-B261-3385FFE0A9FE}" type="pres">
      <dgm:prSet presAssocID="{49E4ABA3-E121-4AFC-AB17-D2930CBC79A5}" presName="imgShp" presStyleLbl="fgImgPlace1" presStyleIdx="3" presStyleCnt="4"/>
      <dgm:spPr/>
    </dgm:pt>
    <dgm:pt modelId="{9731DAD4-AA14-470A-BE8B-5244F227C96A}" type="pres">
      <dgm:prSet presAssocID="{49E4ABA3-E121-4AFC-AB17-D2930CBC79A5}" presName="txShp" presStyleLbl="node1" presStyleIdx="3" presStyleCnt="4">
        <dgm:presLayoutVars>
          <dgm:bulletEnabled val="1"/>
        </dgm:presLayoutVars>
      </dgm:prSet>
      <dgm:spPr/>
    </dgm:pt>
  </dgm:ptLst>
  <dgm:cxnLst>
    <dgm:cxn modelId="{ABC26404-1A08-479B-A483-101EC1DAC5C1}" srcId="{8BAF4A41-7915-423C-9572-FE31A863344F}" destId="{49E4ABA3-E121-4AFC-AB17-D2930CBC79A5}" srcOrd="3" destOrd="0" parTransId="{D12D521E-C39C-4E22-A1F5-36EBC2EE5E89}" sibTransId="{2774C4BC-36B4-4F9B-94F2-B32FE72E3173}"/>
    <dgm:cxn modelId="{45DFFE20-B1C9-4908-9A44-2609177CFA13}" type="presOf" srcId="{8BAF4A41-7915-423C-9572-FE31A863344F}" destId="{ED997635-D1FC-40CE-AF4B-7BCC06C77C5D}" srcOrd="0" destOrd="0" presId="urn:microsoft.com/office/officeart/2005/8/layout/vList3"/>
    <dgm:cxn modelId="{2344B180-2C4B-4D72-8762-CE08CE83F96A}" type="presOf" srcId="{8CEAD781-269D-44C7-A65D-03C0665367B6}" destId="{15F8DA58-3D7F-4C8F-8949-0578F4ADD123}" srcOrd="0" destOrd="0" presId="urn:microsoft.com/office/officeart/2005/8/layout/vList3"/>
    <dgm:cxn modelId="{6B05DB83-05AB-4034-AA3C-5EBA3214CE8F}" type="presOf" srcId="{49E4ABA3-E121-4AFC-AB17-D2930CBC79A5}" destId="{9731DAD4-AA14-470A-BE8B-5244F227C96A}" srcOrd="0" destOrd="0" presId="urn:microsoft.com/office/officeart/2005/8/layout/vList3"/>
    <dgm:cxn modelId="{C51051A7-8DD8-4D7D-BF97-27579353F435}" srcId="{8BAF4A41-7915-423C-9572-FE31A863344F}" destId="{8CEAD781-269D-44C7-A65D-03C0665367B6}" srcOrd="1" destOrd="0" parTransId="{8B559D4E-38DE-41BC-AB55-ECA8E00D7521}" sibTransId="{039B40DD-2401-4110-A9B2-6F5582EE28DB}"/>
    <dgm:cxn modelId="{9F8A20A8-E2D2-49EA-A41A-3D4E1392B41E}" srcId="{8BAF4A41-7915-423C-9572-FE31A863344F}" destId="{222A6617-3D7B-4B6F-8D6A-44B72F25B126}" srcOrd="0" destOrd="0" parTransId="{A80E6A36-4D63-49D9-B346-0D31E350AC22}" sibTransId="{EB2083A4-B2D8-4853-86E0-19A8E3D67AB7}"/>
    <dgm:cxn modelId="{2439E0CB-3A5D-4E96-8BA2-B7530F1780E8}" type="presOf" srcId="{222A6617-3D7B-4B6F-8D6A-44B72F25B126}" destId="{37D36427-836B-473F-9D67-1086559A7751}" srcOrd="0" destOrd="0" presId="urn:microsoft.com/office/officeart/2005/8/layout/vList3"/>
    <dgm:cxn modelId="{A1E4ECD2-5D54-4EFD-8B35-78F80C87D380}" type="presOf" srcId="{C75AB1A3-F04B-42C9-BF39-0C40086D01AB}" destId="{1C8708AB-C05A-47C9-9EB5-A2C4479A75F7}" srcOrd="0" destOrd="0" presId="urn:microsoft.com/office/officeart/2005/8/layout/vList3"/>
    <dgm:cxn modelId="{9B2971F1-BD58-403B-A5D2-503037F435F3}" srcId="{8BAF4A41-7915-423C-9572-FE31A863344F}" destId="{C75AB1A3-F04B-42C9-BF39-0C40086D01AB}" srcOrd="2" destOrd="0" parTransId="{F300EF90-5212-43DF-8231-698F4B2825B3}" sibTransId="{D076B30C-E4C0-4A5D-9057-B1B357DA80CE}"/>
    <dgm:cxn modelId="{7B030C23-DDF8-49BB-BBAA-320CF8EBA810}" type="presParOf" srcId="{ED997635-D1FC-40CE-AF4B-7BCC06C77C5D}" destId="{C0F0D54C-BC4D-40EB-B98C-CF5108A53B27}" srcOrd="0" destOrd="0" presId="urn:microsoft.com/office/officeart/2005/8/layout/vList3"/>
    <dgm:cxn modelId="{F8E56024-FC81-49A0-AD82-EFE853747EBB}" type="presParOf" srcId="{C0F0D54C-BC4D-40EB-B98C-CF5108A53B27}" destId="{7D3D926C-14D4-4C05-9740-BAE96BB78A50}" srcOrd="0" destOrd="0" presId="urn:microsoft.com/office/officeart/2005/8/layout/vList3"/>
    <dgm:cxn modelId="{A50D4438-D859-40A9-8BC8-30B60B2A89B7}" type="presParOf" srcId="{C0F0D54C-BC4D-40EB-B98C-CF5108A53B27}" destId="{37D36427-836B-473F-9D67-1086559A7751}" srcOrd="1" destOrd="0" presId="urn:microsoft.com/office/officeart/2005/8/layout/vList3"/>
    <dgm:cxn modelId="{3277B4D4-04C8-4E1B-8428-6038A6CEB0FB}" type="presParOf" srcId="{ED997635-D1FC-40CE-AF4B-7BCC06C77C5D}" destId="{173219C5-4B69-487A-AE39-BBED3171BF92}" srcOrd="1" destOrd="0" presId="urn:microsoft.com/office/officeart/2005/8/layout/vList3"/>
    <dgm:cxn modelId="{69FC2A10-DF8A-4376-A456-1CF2B59E6D61}" type="presParOf" srcId="{ED997635-D1FC-40CE-AF4B-7BCC06C77C5D}" destId="{5BAAB262-A0C5-4644-AF37-6FF79FF91124}" srcOrd="2" destOrd="0" presId="urn:microsoft.com/office/officeart/2005/8/layout/vList3"/>
    <dgm:cxn modelId="{FC661AD7-E0BC-4981-9F86-18AFABC8E0C4}" type="presParOf" srcId="{5BAAB262-A0C5-4644-AF37-6FF79FF91124}" destId="{D4D3A423-C399-4326-B8E1-A0267B40BA80}" srcOrd="0" destOrd="0" presId="urn:microsoft.com/office/officeart/2005/8/layout/vList3"/>
    <dgm:cxn modelId="{8ACFF1F9-EA84-4516-9758-09B69C7446E6}" type="presParOf" srcId="{5BAAB262-A0C5-4644-AF37-6FF79FF91124}" destId="{15F8DA58-3D7F-4C8F-8949-0578F4ADD123}" srcOrd="1" destOrd="0" presId="urn:microsoft.com/office/officeart/2005/8/layout/vList3"/>
    <dgm:cxn modelId="{DDC1DDEF-29EC-4098-AC72-0586F784D7D2}" type="presParOf" srcId="{ED997635-D1FC-40CE-AF4B-7BCC06C77C5D}" destId="{CE53FB08-34DC-4A3A-8670-BECB6EF445EB}" srcOrd="3" destOrd="0" presId="urn:microsoft.com/office/officeart/2005/8/layout/vList3"/>
    <dgm:cxn modelId="{FEA812F7-07D7-4DFF-82CE-1CB42D4830B3}" type="presParOf" srcId="{ED997635-D1FC-40CE-AF4B-7BCC06C77C5D}" destId="{2DA53E2B-5B84-49CE-B391-FB09E95730B0}" srcOrd="4" destOrd="0" presId="urn:microsoft.com/office/officeart/2005/8/layout/vList3"/>
    <dgm:cxn modelId="{7CDD18D1-464D-43C6-8C6C-A9B171DA6A16}" type="presParOf" srcId="{2DA53E2B-5B84-49CE-B391-FB09E95730B0}" destId="{A573E22D-BA4A-4783-8842-0CFB04D0723F}" srcOrd="0" destOrd="0" presId="urn:microsoft.com/office/officeart/2005/8/layout/vList3"/>
    <dgm:cxn modelId="{EFD125EA-0A5F-4679-9B97-F36347AC0628}" type="presParOf" srcId="{2DA53E2B-5B84-49CE-B391-FB09E95730B0}" destId="{1C8708AB-C05A-47C9-9EB5-A2C4479A75F7}" srcOrd="1" destOrd="0" presId="urn:microsoft.com/office/officeart/2005/8/layout/vList3"/>
    <dgm:cxn modelId="{E7DF6662-7A87-4794-A820-0927FC12088C}" type="presParOf" srcId="{ED997635-D1FC-40CE-AF4B-7BCC06C77C5D}" destId="{35EC1E0C-9321-4712-8ABB-41BD3F919882}" srcOrd="5" destOrd="0" presId="urn:microsoft.com/office/officeart/2005/8/layout/vList3"/>
    <dgm:cxn modelId="{FDD85E64-396B-4E39-85B1-C3A09406F978}" type="presParOf" srcId="{ED997635-D1FC-40CE-AF4B-7BCC06C77C5D}" destId="{D45254A6-935E-422F-84F6-B9D287D25620}" srcOrd="6" destOrd="0" presId="urn:microsoft.com/office/officeart/2005/8/layout/vList3"/>
    <dgm:cxn modelId="{20FD8C10-BE60-4A0B-944C-F1EE8A0351D3}" type="presParOf" srcId="{D45254A6-935E-422F-84F6-B9D287D25620}" destId="{879E35B0-042B-436C-B261-3385FFE0A9FE}" srcOrd="0" destOrd="0" presId="urn:microsoft.com/office/officeart/2005/8/layout/vList3"/>
    <dgm:cxn modelId="{8A9A9581-C4F9-43EA-9007-859495480389}" type="presParOf" srcId="{D45254A6-935E-422F-84F6-B9D287D25620}" destId="{9731DAD4-AA14-470A-BE8B-5244F227C9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5C505-B4F4-4F3A-A728-6D3AC09E46EE}">
      <dsp:nvSpPr>
        <dsp:cNvPr id="0" name=""/>
        <dsp:cNvSpPr/>
      </dsp:nvSpPr>
      <dsp:spPr>
        <a:xfrm>
          <a:off x="0" y="0"/>
          <a:ext cx="11052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CE8C2-96D1-4C24-A938-B03FEEA624D6}">
      <dsp:nvSpPr>
        <dsp:cNvPr id="0" name=""/>
        <dsp:cNvSpPr/>
      </dsp:nvSpPr>
      <dsp:spPr>
        <a:xfrm>
          <a:off x="0" y="0"/>
          <a:ext cx="2210567" cy="446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Cz. III. Cele i działania</a:t>
          </a:r>
        </a:p>
      </dsp:txBody>
      <dsp:txXfrm>
        <a:off x="0" y="0"/>
        <a:ext cx="2210567" cy="4465468"/>
      </dsp:txXfrm>
    </dsp:sp>
    <dsp:sp modelId="{A3BBB9C7-8386-403C-B9F8-675C9DB46237}">
      <dsp:nvSpPr>
        <dsp:cNvPr id="0" name=""/>
        <dsp:cNvSpPr/>
      </dsp:nvSpPr>
      <dsp:spPr>
        <a:xfrm>
          <a:off x="2376359" y="52493"/>
          <a:ext cx="8676477" cy="1049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CEL 1: Zwiększanie świadomości problemu dyskryminacji oraz zasad równego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/>
            <a:t>traktowania</a:t>
          </a:r>
        </a:p>
      </dsp:txBody>
      <dsp:txXfrm>
        <a:off x="2376359" y="52493"/>
        <a:ext cx="8676477" cy="1049864"/>
      </dsp:txXfrm>
    </dsp:sp>
    <dsp:sp modelId="{B666F180-0A0A-4C9D-9267-9C21B09B360D}">
      <dsp:nvSpPr>
        <dsp:cNvPr id="0" name=""/>
        <dsp:cNvSpPr/>
      </dsp:nvSpPr>
      <dsp:spPr>
        <a:xfrm>
          <a:off x="2210567" y="1102357"/>
          <a:ext cx="8842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15849-7172-4AF0-86D6-3394E9A4692F}">
      <dsp:nvSpPr>
        <dsp:cNvPr id="0" name=""/>
        <dsp:cNvSpPr/>
      </dsp:nvSpPr>
      <dsp:spPr>
        <a:xfrm>
          <a:off x="2376359" y="1154851"/>
          <a:ext cx="8676477" cy="1049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CEL 2: Zapobieganie dyskryminacji, </a:t>
          </a:r>
          <a:r>
            <a:rPr lang="pl-PL" sz="1600" kern="1200" dirty="0" err="1"/>
            <a:t>mobbingowi</a:t>
          </a:r>
          <a:r>
            <a:rPr lang="pl-PL" sz="1600" kern="1200" dirty="0"/>
            <a:t> i molestowaniu seksualnemu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oraz zapewnienie bezpiecznych warunków studiowania i pracy </a:t>
          </a:r>
        </a:p>
      </dsp:txBody>
      <dsp:txXfrm>
        <a:off x="2376359" y="1154851"/>
        <a:ext cx="8676477" cy="1049864"/>
      </dsp:txXfrm>
    </dsp:sp>
    <dsp:sp modelId="{EBFAF9E7-90EF-44FF-89D9-4496E1736645}">
      <dsp:nvSpPr>
        <dsp:cNvPr id="0" name=""/>
        <dsp:cNvSpPr/>
      </dsp:nvSpPr>
      <dsp:spPr>
        <a:xfrm>
          <a:off x="2210567" y="2204715"/>
          <a:ext cx="8842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14208-7765-4F51-81A9-0B4F932E4AC9}">
      <dsp:nvSpPr>
        <dsp:cNvPr id="0" name=""/>
        <dsp:cNvSpPr/>
      </dsp:nvSpPr>
      <dsp:spPr>
        <a:xfrm>
          <a:off x="2376359" y="2257209"/>
          <a:ext cx="8676477" cy="1049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CEL 3: Dążenie do zwiększenia równości płci w rekrutacji, rozwoju kariery, awansach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i dostępie do zasobów oraz do zwiększenia równowagi płci w organach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decyzyjnych UR</a:t>
          </a:r>
        </a:p>
      </dsp:txBody>
      <dsp:txXfrm>
        <a:off x="2376359" y="2257209"/>
        <a:ext cx="8676477" cy="1049864"/>
      </dsp:txXfrm>
    </dsp:sp>
    <dsp:sp modelId="{A53F1EE8-AB9D-4AB9-9DED-2082308BE250}">
      <dsp:nvSpPr>
        <dsp:cNvPr id="0" name=""/>
        <dsp:cNvSpPr/>
      </dsp:nvSpPr>
      <dsp:spPr>
        <a:xfrm>
          <a:off x="2210567" y="3307073"/>
          <a:ext cx="8842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7D4FD-3493-4A99-9FFC-A2DC2769D51A}">
      <dsp:nvSpPr>
        <dsp:cNvPr id="0" name=""/>
        <dsp:cNvSpPr/>
      </dsp:nvSpPr>
      <dsp:spPr>
        <a:xfrm>
          <a:off x="2376359" y="3359566"/>
          <a:ext cx="8676477" cy="1049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CEL 4: Ułatwianie godzenia pracy zawodowej i życia prywatnego</a:t>
          </a:r>
          <a:endParaRPr lang="pl-PL" sz="1600" kern="1200" dirty="0"/>
        </a:p>
      </dsp:txBody>
      <dsp:txXfrm>
        <a:off x="2376359" y="3359566"/>
        <a:ext cx="8676477" cy="1049864"/>
      </dsp:txXfrm>
    </dsp:sp>
    <dsp:sp modelId="{9205AEB3-80BC-44BF-8B69-17443C43108B}">
      <dsp:nvSpPr>
        <dsp:cNvPr id="0" name=""/>
        <dsp:cNvSpPr/>
      </dsp:nvSpPr>
      <dsp:spPr>
        <a:xfrm>
          <a:off x="2210567" y="4409431"/>
          <a:ext cx="8842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5C505-B4F4-4F3A-A728-6D3AC09E46EE}">
      <dsp:nvSpPr>
        <dsp:cNvPr id="0" name=""/>
        <dsp:cNvSpPr/>
      </dsp:nvSpPr>
      <dsp:spPr>
        <a:xfrm>
          <a:off x="0" y="0"/>
          <a:ext cx="110528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CE8C2-96D1-4C24-A938-B03FEEA624D6}">
      <dsp:nvSpPr>
        <dsp:cNvPr id="0" name=""/>
        <dsp:cNvSpPr/>
      </dsp:nvSpPr>
      <dsp:spPr>
        <a:xfrm>
          <a:off x="0" y="0"/>
          <a:ext cx="2210567" cy="44654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/>
            <a:t>Tematyka spotkania</a:t>
          </a:r>
        </a:p>
      </dsp:txBody>
      <dsp:txXfrm>
        <a:off x="0" y="0"/>
        <a:ext cx="2210567" cy="4465468"/>
      </dsp:txXfrm>
    </dsp:sp>
    <dsp:sp modelId="{A3BBB9C7-8386-403C-B9F8-675C9DB46237}">
      <dsp:nvSpPr>
        <dsp:cNvPr id="0" name=""/>
        <dsp:cNvSpPr/>
      </dsp:nvSpPr>
      <dsp:spPr>
        <a:xfrm>
          <a:off x="2376359" y="42081"/>
          <a:ext cx="8676477" cy="84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Jak implementować treści antydyskryminacyjne do istniejących programów studiów i sylabusów?</a:t>
          </a:r>
          <a:endParaRPr lang="pl-PL" sz="2300" b="1" kern="1200" dirty="0"/>
        </a:p>
      </dsp:txBody>
      <dsp:txXfrm>
        <a:off x="2376359" y="42081"/>
        <a:ext cx="8676477" cy="841636"/>
      </dsp:txXfrm>
    </dsp:sp>
    <dsp:sp modelId="{B666F180-0A0A-4C9D-9267-9C21B09B360D}">
      <dsp:nvSpPr>
        <dsp:cNvPr id="0" name=""/>
        <dsp:cNvSpPr/>
      </dsp:nvSpPr>
      <dsp:spPr>
        <a:xfrm>
          <a:off x="2210567" y="883717"/>
          <a:ext cx="8842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48566-3C95-4C4B-8CD1-3A2642A538BB}">
      <dsp:nvSpPr>
        <dsp:cNvPr id="0" name=""/>
        <dsp:cNvSpPr/>
      </dsp:nvSpPr>
      <dsp:spPr>
        <a:xfrm>
          <a:off x="2376359" y="925799"/>
          <a:ext cx="8676477" cy="84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2300" kern="1200" dirty="0"/>
            <a:t>Jakie przedmioty uzupełniać o treści antydyskryminacyjne?</a:t>
          </a:r>
        </a:p>
      </dsp:txBody>
      <dsp:txXfrm>
        <a:off x="2376359" y="925799"/>
        <a:ext cx="8676477" cy="841636"/>
      </dsp:txXfrm>
    </dsp:sp>
    <dsp:sp modelId="{BF0867F9-716F-4175-8D3B-7962919B4CA9}">
      <dsp:nvSpPr>
        <dsp:cNvPr id="0" name=""/>
        <dsp:cNvSpPr/>
      </dsp:nvSpPr>
      <dsp:spPr>
        <a:xfrm>
          <a:off x="2210567" y="1767435"/>
          <a:ext cx="8842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41C62-F98D-4924-BEB4-20A9B0B8CBAD}">
      <dsp:nvSpPr>
        <dsp:cNvPr id="0" name=""/>
        <dsp:cNvSpPr/>
      </dsp:nvSpPr>
      <dsp:spPr>
        <a:xfrm>
          <a:off x="2376359" y="1809517"/>
          <a:ext cx="8676477" cy="84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2300" kern="1200" dirty="0"/>
            <a:t>O jakie treści antydyskryminacyjne warto uzupełniać zajęcia? </a:t>
          </a:r>
        </a:p>
      </dsp:txBody>
      <dsp:txXfrm>
        <a:off x="2376359" y="1809517"/>
        <a:ext cx="8676477" cy="841636"/>
      </dsp:txXfrm>
    </dsp:sp>
    <dsp:sp modelId="{A4C78551-D962-4A3B-84F1-DC92B82B5A7F}">
      <dsp:nvSpPr>
        <dsp:cNvPr id="0" name=""/>
        <dsp:cNvSpPr/>
      </dsp:nvSpPr>
      <dsp:spPr>
        <a:xfrm>
          <a:off x="2210567" y="2651153"/>
          <a:ext cx="8842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1938D-C0D7-4C5C-AA7E-DFFB2F669E68}">
      <dsp:nvSpPr>
        <dsp:cNvPr id="0" name=""/>
        <dsp:cNvSpPr/>
      </dsp:nvSpPr>
      <dsp:spPr>
        <a:xfrm>
          <a:off x="2376359" y="2693235"/>
          <a:ext cx="8676477" cy="84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2300" kern="1200" dirty="0"/>
            <a:t>Jakie korzyści daje wprowadzenie do programu treści antydyskryminacyjnych?</a:t>
          </a:r>
        </a:p>
      </dsp:txBody>
      <dsp:txXfrm>
        <a:off x="2376359" y="2693235"/>
        <a:ext cx="8676477" cy="841636"/>
      </dsp:txXfrm>
    </dsp:sp>
    <dsp:sp modelId="{705810F9-0650-47DB-98F1-58488BA57403}">
      <dsp:nvSpPr>
        <dsp:cNvPr id="0" name=""/>
        <dsp:cNvSpPr/>
      </dsp:nvSpPr>
      <dsp:spPr>
        <a:xfrm>
          <a:off x="2210567" y="3534871"/>
          <a:ext cx="8842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5A7B3-E39E-415C-B315-41206C2452E9}">
      <dsp:nvSpPr>
        <dsp:cNvPr id="0" name=""/>
        <dsp:cNvSpPr/>
      </dsp:nvSpPr>
      <dsp:spPr>
        <a:xfrm>
          <a:off x="2376359" y="3576953"/>
          <a:ext cx="8676477" cy="841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pl-PL" sz="2300" kern="1200" dirty="0"/>
            <a:t>Gdzie w UR szukać wsparcia w zakresie edukacji antydyskryminacyjnej?</a:t>
          </a:r>
        </a:p>
      </dsp:txBody>
      <dsp:txXfrm>
        <a:off x="2376359" y="3576953"/>
        <a:ext cx="8676477" cy="841636"/>
      </dsp:txXfrm>
    </dsp:sp>
    <dsp:sp modelId="{8D326C8C-3E97-44A7-A097-EF6800511871}">
      <dsp:nvSpPr>
        <dsp:cNvPr id="0" name=""/>
        <dsp:cNvSpPr/>
      </dsp:nvSpPr>
      <dsp:spPr>
        <a:xfrm>
          <a:off x="2210567" y="4418589"/>
          <a:ext cx="8842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2BF52-38B0-4178-8181-20FF33D43533}">
      <dsp:nvSpPr>
        <dsp:cNvPr id="0" name=""/>
        <dsp:cNvSpPr/>
      </dsp:nvSpPr>
      <dsp:spPr>
        <a:xfrm>
          <a:off x="0" y="6541"/>
          <a:ext cx="10956033" cy="794503"/>
        </a:xfrm>
        <a:prstGeom prst="round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Wprost obejmujące problematykę antydyskryminacyjną</a:t>
          </a:r>
        </a:p>
      </dsp:txBody>
      <dsp:txXfrm>
        <a:off x="38784" y="45325"/>
        <a:ext cx="10878465" cy="716935"/>
      </dsp:txXfrm>
    </dsp:sp>
    <dsp:sp modelId="{A79B6C33-7480-4168-AF85-5A3D9AE50CD9}">
      <dsp:nvSpPr>
        <dsp:cNvPr id="0" name=""/>
        <dsp:cNvSpPr/>
      </dsp:nvSpPr>
      <dsp:spPr>
        <a:xfrm>
          <a:off x="0" y="801044"/>
          <a:ext cx="10956033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Kierunki m.in. dotyczące socjologii, psychologii, ale także środowiska pracy, kultury, rodziny, zarządzania zasobami ludzkimi</a:t>
          </a:r>
        </a:p>
      </dsp:txBody>
      <dsp:txXfrm>
        <a:off x="0" y="801044"/>
        <a:ext cx="10956033" cy="507150"/>
      </dsp:txXfrm>
    </dsp:sp>
    <dsp:sp modelId="{79DACA1F-6C5F-42CD-9681-FBB6F61A11DC}">
      <dsp:nvSpPr>
        <dsp:cNvPr id="0" name=""/>
        <dsp:cNvSpPr/>
      </dsp:nvSpPr>
      <dsp:spPr>
        <a:xfrm>
          <a:off x="0" y="1308194"/>
          <a:ext cx="10956033" cy="794503"/>
        </a:xfrm>
        <a:prstGeom prst="round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 których treści antydyskryminacyjne stanowią jeden z elementów treści przedmiotowych</a:t>
          </a:r>
        </a:p>
      </dsp:txBody>
      <dsp:txXfrm>
        <a:off x="38784" y="1346978"/>
        <a:ext cx="10878465" cy="716935"/>
      </dsp:txXfrm>
    </dsp:sp>
    <dsp:sp modelId="{8C46C46D-67F6-475F-A6CD-1159BA1ED4A9}">
      <dsp:nvSpPr>
        <dsp:cNvPr id="0" name=""/>
        <dsp:cNvSpPr/>
      </dsp:nvSpPr>
      <dsp:spPr>
        <a:xfrm>
          <a:off x="0" y="2102698"/>
          <a:ext cx="10956033" cy="724500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478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Np. Przedmioty dotyczące zarządzania zespołami, mediacjami, szeroko rozumiane treści psychologiczne, ale także medyczne, biologiczne, socjologiczne, historyczna (analiza źródeł) i kulturoznawcze </a:t>
          </a:r>
        </a:p>
      </dsp:txBody>
      <dsp:txXfrm>
        <a:off x="0" y="2102698"/>
        <a:ext cx="10956033" cy="724500"/>
      </dsp:txXfrm>
    </dsp:sp>
    <dsp:sp modelId="{518C80EA-020F-44D3-B1BD-F6D6DA8BC514}">
      <dsp:nvSpPr>
        <dsp:cNvPr id="0" name=""/>
        <dsp:cNvSpPr/>
      </dsp:nvSpPr>
      <dsp:spPr>
        <a:xfrm>
          <a:off x="0" y="2827198"/>
          <a:ext cx="10956033" cy="794503"/>
        </a:xfrm>
        <a:prstGeom prst="roundRect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Przedmioty, w których treści antydyskryminacyjne stanowią element dodatkowy, poruszany przy okazji omawiania innych zagadnień </a:t>
          </a:r>
        </a:p>
      </dsp:txBody>
      <dsp:txXfrm>
        <a:off x="38784" y="2865982"/>
        <a:ext cx="10878465" cy="716935"/>
      </dsp:txXfrm>
    </dsp:sp>
    <dsp:sp modelId="{6CC6CF2C-8A64-4340-8B83-75CB7ECFCA5E}">
      <dsp:nvSpPr>
        <dsp:cNvPr id="0" name=""/>
        <dsp:cNvSpPr/>
      </dsp:nvSpPr>
      <dsp:spPr>
        <a:xfrm>
          <a:off x="0" y="3621701"/>
          <a:ext cx="10956033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Wszystkie kierunki </a:t>
          </a:r>
          <a:r>
            <a:rPr lang="pl-PL" sz="1600" kern="1200" dirty="0">
              <a:sym typeface="Wingdings" panose="05000000000000000000" pitchFamily="2" charset="2"/>
            </a:rPr>
            <a:t> </a:t>
          </a:r>
          <a:endParaRPr lang="pl-PL" sz="1600" kern="1200" dirty="0"/>
        </a:p>
      </dsp:txBody>
      <dsp:txXfrm>
        <a:off x="0" y="3621701"/>
        <a:ext cx="10956033" cy="33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4D18D-22F5-4FB8-8A7A-54D9B747E4AE}">
      <dsp:nvSpPr>
        <dsp:cNvPr id="0" name=""/>
        <dsp:cNvSpPr/>
      </dsp:nvSpPr>
      <dsp:spPr>
        <a:xfrm>
          <a:off x="0" y="325498"/>
          <a:ext cx="11204605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50C30-F4F9-45CB-9A74-97A2FC0B59AA}">
      <dsp:nvSpPr>
        <dsp:cNvPr id="0" name=""/>
        <dsp:cNvSpPr/>
      </dsp:nvSpPr>
      <dsp:spPr>
        <a:xfrm>
          <a:off x="560230" y="118858"/>
          <a:ext cx="78432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5" tIns="0" rIns="2964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mechanizmie dyskryminacji i wykluczenia</a:t>
          </a:r>
        </a:p>
      </dsp:txBody>
      <dsp:txXfrm>
        <a:off x="580405" y="139033"/>
        <a:ext cx="7802873" cy="372930"/>
      </dsp:txXfrm>
    </dsp:sp>
    <dsp:sp modelId="{14A909A3-5A1F-406D-BF94-0E3208EFEFBB}">
      <dsp:nvSpPr>
        <dsp:cNvPr id="0" name=""/>
        <dsp:cNvSpPr/>
      </dsp:nvSpPr>
      <dsp:spPr>
        <a:xfrm>
          <a:off x="0" y="960538"/>
          <a:ext cx="11204605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51C41-C5CC-45A1-9157-051170398631}">
      <dsp:nvSpPr>
        <dsp:cNvPr id="0" name=""/>
        <dsp:cNvSpPr/>
      </dsp:nvSpPr>
      <dsp:spPr>
        <a:xfrm>
          <a:off x="560230" y="753898"/>
          <a:ext cx="78432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5" tIns="0" rIns="2964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konsekwencje dyskryminacji</a:t>
          </a:r>
        </a:p>
      </dsp:txBody>
      <dsp:txXfrm>
        <a:off x="580405" y="774073"/>
        <a:ext cx="7802873" cy="372930"/>
      </dsp:txXfrm>
    </dsp:sp>
    <dsp:sp modelId="{AE316434-8D3B-43E6-B4EB-BD8B60D4EAD9}">
      <dsp:nvSpPr>
        <dsp:cNvPr id="0" name=""/>
        <dsp:cNvSpPr/>
      </dsp:nvSpPr>
      <dsp:spPr>
        <a:xfrm>
          <a:off x="0" y="1595578"/>
          <a:ext cx="11204605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4B3EE-74A7-4455-B565-401ED7CEDCEC}">
      <dsp:nvSpPr>
        <dsp:cNvPr id="0" name=""/>
        <dsp:cNvSpPr/>
      </dsp:nvSpPr>
      <dsp:spPr>
        <a:xfrm>
          <a:off x="560230" y="1388938"/>
          <a:ext cx="78432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5" tIns="0" rIns="2964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zjawiska społeczne z perspektywy relacji władzy</a:t>
          </a:r>
        </a:p>
      </dsp:txBody>
      <dsp:txXfrm>
        <a:off x="580405" y="1409113"/>
        <a:ext cx="7802873" cy="372930"/>
      </dsp:txXfrm>
    </dsp:sp>
    <dsp:sp modelId="{F58E3B15-2CEC-431C-BAFE-3369FA3B8E02}">
      <dsp:nvSpPr>
        <dsp:cNvPr id="0" name=""/>
        <dsp:cNvSpPr/>
      </dsp:nvSpPr>
      <dsp:spPr>
        <a:xfrm>
          <a:off x="0" y="2230618"/>
          <a:ext cx="11204605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2FDCD-8064-45CD-8CEA-618C5A97D8C0}">
      <dsp:nvSpPr>
        <dsp:cNvPr id="0" name=""/>
        <dsp:cNvSpPr/>
      </dsp:nvSpPr>
      <dsp:spPr>
        <a:xfrm>
          <a:off x="560230" y="2023978"/>
          <a:ext cx="78432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5" tIns="0" rIns="2964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grupy dyskryminowanych i przesłanki dyskryminacji</a:t>
          </a:r>
        </a:p>
      </dsp:txBody>
      <dsp:txXfrm>
        <a:off x="580405" y="2044153"/>
        <a:ext cx="7802873" cy="372930"/>
      </dsp:txXfrm>
    </dsp:sp>
    <dsp:sp modelId="{952ADD24-2E5F-4A52-8F63-DAFEBAE3780D}">
      <dsp:nvSpPr>
        <dsp:cNvPr id="0" name=""/>
        <dsp:cNvSpPr/>
      </dsp:nvSpPr>
      <dsp:spPr>
        <a:xfrm>
          <a:off x="0" y="2865658"/>
          <a:ext cx="11204605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0A10B-7D77-4A8C-AAA8-46FC516ECB4C}">
      <dsp:nvSpPr>
        <dsp:cNvPr id="0" name=""/>
        <dsp:cNvSpPr/>
      </dsp:nvSpPr>
      <dsp:spPr>
        <a:xfrm>
          <a:off x="560230" y="2659018"/>
          <a:ext cx="78432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5" tIns="0" rIns="2964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ruchy emancypacyjnych</a:t>
          </a:r>
        </a:p>
      </dsp:txBody>
      <dsp:txXfrm>
        <a:off x="580405" y="2679193"/>
        <a:ext cx="7802873" cy="372930"/>
      </dsp:txXfrm>
    </dsp:sp>
    <dsp:sp modelId="{78953767-B52A-40E3-8E46-A1335DFA3983}">
      <dsp:nvSpPr>
        <dsp:cNvPr id="0" name=""/>
        <dsp:cNvSpPr/>
      </dsp:nvSpPr>
      <dsp:spPr>
        <a:xfrm>
          <a:off x="0" y="3500698"/>
          <a:ext cx="11204605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C0A9A-D5C1-465E-AD01-D4B142523D6A}">
      <dsp:nvSpPr>
        <dsp:cNvPr id="0" name=""/>
        <dsp:cNvSpPr/>
      </dsp:nvSpPr>
      <dsp:spPr>
        <a:xfrm>
          <a:off x="560230" y="3294058"/>
          <a:ext cx="78432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5" tIns="0" rIns="2964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prawa człowieka, prawo antydyskryminacyjnym i inne instrumenty</a:t>
          </a:r>
        </a:p>
      </dsp:txBody>
      <dsp:txXfrm>
        <a:off x="580405" y="3314233"/>
        <a:ext cx="7802873" cy="372930"/>
      </dsp:txXfrm>
    </dsp:sp>
    <dsp:sp modelId="{D707DAC5-21D5-4C09-9092-B59EA225EFE3}">
      <dsp:nvSpPr>
        <dsp:cNvPr id="0" name=""/>
        <dsp:cNvSpPr/>
      </dsp:nvSpPr>
      <dsp:spPr>
        <a:xfrm>
          <a:off x="0" y="4135738"/>
          <a:ext cx="11204605" cy="352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B67FD-F254-4CDC-93E7-599C7184C610}">
      <dsp:nvSpPr>
        <dsp:cNvPr id="0" name=""/>
        <dsp:cNvSpPr/>
      </dsp:nvSpPr>
      <dsp:spPr>
        <a:xfrm>
          <a:off x="560230" y="3929098"/>
          <a:ext cx="7843223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455" tIns="0" rIns="29645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przeciwdziałania dyskryminacji</a:t>
          </a:r>
        </a:p>
      </dsp:txBody>
      <dsp:txXfrm>
        <a:off x="580405" y="3949273"/>
        <a:ext cx="7802873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36427-836B-473F-9D67-1086559A7751}">
      <dsp:nvSpPr>
        <dsp:cNvPr id="0" name=""/>
        <dsp:cNvSpPr/>
      </dsp:nvSpPr>
      <dsp:spPr>
        <a:xfrm rot="10800000">
          <a:off x="2045288" y="1714"/>
          <a:ext cx="7287453" cy="8389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Uatrakcyjnienie kierunku studiów</a:t>
          </a:r>
        </a:p>
      </dsp:txBody>
      <dsp:txXfrm rot="10800000">
        <a:off x="2255015" y="1714"/>
        <a:ext cx="7077726" cy="838908"/>
      </dsp:txXfrm>
    </dsp:sp>
    <dsp:sp modelId="{7D3D926C-14D4-4C05-9740-BAE96BB78A50}">
      <dsp:nvSpPr>
        <dsp:cNvPr id="0" name=""/>
        <dsp:cNvSpPr/>
      </dsp:nvSpPr>
      <dsp:spPr>
        <a:xfrm>
          <a:off x="1625834" y="1714"/>
          <a:ext cx="838908" cy="8389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8DA58-3D7F-4C8F-8949-0578F4ADD123}">
      <dsp:nvSpPr>
        <dsp:cNvPr id="0" name=""/>
        <dsp:cNvSpPr/>
      </dsp:nvSpPr>
      <dsp:spPr>
        <a:xfrm rot="10800000">
          <a:off x="2045288" y="1072215"/>
          <a:ext cx="7287453" cy="8389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Profilaktyka antydyskryminacyjna</a:t>
          </a:r>
        </a:p>
      </dsp:txBody>
      <dsp:txXfrm rot="10800000">
        <a:off x="2255015" y="1072215"/>
        <a:ext cx="7077726" cy="838908"/>
      </dsp:txXfrm>
    </dsp:sp>
    <dsp:sp modelId="{D4D3A423-C399-4326-B8E1-A0267B40BA80}">
      <dsp:nvSpPr>
        <dsp:cNvPr id="0" name=""/>
        <dsp:cNvSpPr/>
      </dsp:nvSpPr>
      <dsp:spPr>
        <a:xfrm>
          <a:off x="1625834" y="1072215"/>
          <a:ext cx="838908" cy="8389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708AB-C05A-47C9-9EB5-A2C4479A75F7}">
      <dsp:nvSpPr>
        <dsp:cNvPr id="0" name=""/>
        <dsp:cNvSpPr/>
      </dsp:nvSpPr>
      <dsp:spPr>
        <a:xfrm rot="10800000">
          <a:off x="2045288" y="2142715"/>
          <a:ext cx="7287453" cy="8389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Element pozytywnej oceny PKA</a:t>
          </a:r>
        </a:p>
      </dsp:txBody>
      <dsp:txXfrm rot="10800000">
        <a:off x="2255015" y="2142715"/>
        <a:ext cx="7077726" cy="838908"/>
      </dsp:txXfrm>
    </dsp:sp>
    <dsp:sp modelId="{A573E22D-BA4A-4783-8842-0CFB04D0723F}">
      <dsp:nvSpPr>
        <dsp:cNvPr id="0" name=""/>
        <dsp:cNvSpPr/>
      </dsp:nvSpPr>
      <dsp:spPr>
        <a:xfrm>
          <a:off x="1625834" y="2142715"/>
          <a:ext cx="838908" cy="8389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31DAD4-AA14-470A-BE8B-5244F227C96A}">
      <dsp:nvSpPr>
        <dsp:cNvPr id="0" name=""/>
        <dsp:cNvSpPr/>
      </dsp:nvSpPr>
      <dsp:spPr>
        <a:xfrm rot="10800000">
          <a:off x="2045288" y="3213216"/>
          <a:ext cx="7287453" cy="838908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936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Pozwoli uniknąć konieczności nagłych zmian programu studiów przy realizacji GEP 2025-2028</a:t>
          </a:r>
        </a:p>
      </dsp:txBody>
      <dsp:txXfrm rot="10800000">
        <a:off x="2255015" y="3213216"/>
        <a:ext cx="7077726" cy="838908"/>
      </dsp:txXfrm>
    </dsp:sp>
    <dsp:sp modelId="{879E35B0-042B-436C-B261-3385FFE0A9FE}">
      <dsp:nvSpPr>
        <dsp:cNvPr id="0" name=""/>
        <dsp:cNvSpPr/>
      </dsp:nvSpPr>
      <dsp:spPr>
        <a:xfrm>
          <a:off x="1625834" y="3213216"/>
          <a:ext cx="838908" cy="83890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16449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65863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671783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095715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104994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90189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02485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7756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41365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5006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62023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068362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18213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054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06962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22916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C005-48D2-409E-91D7-86EB067F96B0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CD2548-BACC-4F9C-995C-529B70A42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71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01964E-5B9F-403D-B9C5-46143CD3D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Tematyka antydyskryminacyjna w dydaktyce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C732874-F38F-4349-B7E2-84AA813A4B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hab. Paweł Korzeniowski, dr Jan Gałkowski</a:t>
            </a:r>
          </a:p>
        </p:txBody>
      </p:sp>
      <p:pic>
        <p:nvPicPr>
          <p:cNvPr id="1026" name="Picture 2" descr="Uniwersytet Rzeszowski – Wikipedia, wolna encyklopedia">
            <a:extLst>
              <a:ext uri="{FF2B5EF4-FFF2-40B4-BE49-F238E27FC236}">
                <a16:creationId xmlns:a16="http://schemas.microsoft.com/office/drawing/2014/main" id="{E768503C-C396-42C1-8C14-8DFB18FF3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50" y="71021"/>
            <a:ext cx="1317298" cy="131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7639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936FA-C90C-49D9-970D-EE480547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4" y="577049"/>
            <a:ext cx="9543495" cy="1327951"/>
          </a:xfrm>
        </p:spPr>
        <p:txBody>
          <a:bodyPr>
            <a:normAutofit/>
          </a:bodyPr>
          <a:lstStyle/>
          <a:p>
            <a:r>
              <a:rPr lang="pl-PL" sz="3200" dirty="0"/>
              <a:t>PLAN RÓWNOŚCI PŁCI DLA UNIWERSYTETU RZESZOWSKIEGO NA LATA 2022–2024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7E5551-D24F-4C1C-8822-546CC6F9D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1576008"/>
              </p:ext>
            </p:extLst>
          </p:nvPr>
        </p:nvGraphicFramePr>
        <p:xfrm>
          <a:off x="451774" y="1979720"/>
          <a:ext cx="11052837" cy="446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Uniwersytet Rzeszowski – Wikipedia, wolna encyklopedia">
            <a:extLst>
              <a:ext uri="{FF2B5EF4-FFF2-40B4-BE49-F238E27FC236}">
                <a16:creationId xmlns:a16="http://schemas.microsoft.com/office/drawing/2014/main" id="{5534B907-3961-4E38-8A40-F0F8D3B9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50" y="71021"/>
            <a:ext cx="1317298" cy="131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772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936FA-C90C-49D9-970D-EE480547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4" y="577049"/>
            <a:ext cx="9543495" cy="1327951"/>
          </a:xfrm>
        </p:spPr>
        <p:txBody>
          <a:bodyPr>
            <a:normAutofit/>
          </a:bodyPr>
          <a:lstStyle/>
          <a:p>
            <a:r>
              <a:rPr lang="pl-PL" sz="3200" dirty="0"/>
              <a:t>Tematyka antydyskryminacyjna w </a:t>
            </a:r>
            <a:br>
              <a:rPr lang="pl-PL" sz="3200" dirty="0"/>
            </a:br>
            <a:r>
              <a:rPr lang="pl-PL" sz="3200" dirty="0"/>
              <a:t>zajęciach dydaktycznych</a:t>
            </a:r>
            <a:endParaRPr lang="pl-PL" sz="28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7E5551-D24F-4C1C-8822-546CC6F9D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492285"/>
              </p:ext>
            </p:extLst>
          </p:nvPr>
        </p:nvGraphicFramePr>
        <p:xfrm>
          <a:off x="451774" y="1979720"/>
          <a:ext cx="11052837" cy="446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Uniwersytet Rzeszowski – Wikipedia, wolna encyklopedia">
            <a:extLst>
              <a:ext uri="{FF2B5EF4-FFF2-40B4-BE49-F238E27FC236}">
                <a16:creationId xmlns:a16="http://schemas.microsoft.com/office/drawing/2014/main" id="{5534B907-3961-4E38-8A40-F0F8D3B9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50" y="71021"/>
            <a:ext cx="1317298" cy="131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76833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936FA-C90C-49D9-970D-EE480547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4" y="577049"/>
            <a:ext cx="9161755" cy="1327951"/>
          </a:xfrm>
        </p:spPr>
        <p:txBody>
          <a:bodyPr>
            <a:normAutofit fontScale="90000"/>
          </a:bodyPr>
          <a:lstStyle/>
          <a:p>
            <a:pPr lvl="0"/>
            <a:r>
              <a:rPr lang="pl-PL" sz="3200" dirty="0"/>
              <a:t>Jak implementować treści antydyskryminacyjne do istniejących programów studiów i sylabusów?</a:t>
            </a:r>
            <a:endParaRPr lang="pl-PL" sz="3200" b="1" dirty="0"/>
          </a:p>
        </p:txBody>
      </p:sp>
      <p:pic>
        <p:nvPicPr>
          <p:cNvPr id="6" name="Picture 2" descr="Uniwersytet Rzeszowski – Wikipedia, wolna encyklopedia">
            <a:extLst>
              <a:ext uri="{FF2B5EF4-FFF2-40B4-BE49-F238E27FC236}">
                <a16:creationId xmlns:a16="http://schemas.microsoft.com/office/drawing/2014/main" id="{5534B907-3961-4E38-8A40-F0F8D3B9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50" y="71021"/>
            <a:ext cx="1317298" cy="131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39D5566-8E24-4D03-ACB3-37DC7C9D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77" y="1624613"/>
            <a:ext cx="5395269" cy="2849779"/>
          </a:xfrm>
          <a:prstGeom prst="rect">
            <a:avLst/>
          </a:prstGeom>
        </p:spPr>
      </p:pic>
      <p:grpSp>
        <p:nvGrpSpPr>
          <p:cNvPr id="13" name="Grupa 12">
            <a:extLst>
              <a:ext uri="{FF2B5EF4-FFF2-40B4-BE49-F238E27FC236}">
                <a16:creationId xmlns:a16="http://schemas.microsoft.com/office/drawing/2014/main" id="{BDBCE378-6883-4D24-B2D4-B2142A30F6C1}"/>
              </a:ext>
            </a:extLst>
          </p:cNvPr>
          <p:cNvGrpSpPr/>
          <p:nvPr/>
        </p:nvGrpSpPr>
        <p:grpSpPr>
          <a:xfrm>
            <a:off x="6716878" y="4618186"/>
            <a:ext cx="5473968" cy="2092694"/>
            <a:chOff x="6716878" y="4618186"/>
            <a:chExt cx="5473968" cy="2092694"/>
          </a:xfrm>
        </p:grpSpPr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C67259EF-3C57-42B9-AFAE-CF1EA427D7F0}"/>
                </a:ext>
              </a:extLst>
            </p:cNvPr>
            <p:cNvSpPr/>
            <p:nvPr/>
          </p:nvSpPr>
          <p:spPr>
            <a:xfrm>
              <a:off x="7151585" y="4618186"/>
              <a:ext cx="4604551" cy="7386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Wykorzystuje poszerzoną wiedzę psychologiczną do analizy uwarunkowań wykonywania określonej pracy zawodowej oraz procesów komunikowania się w środowisku pracy</a:t>
              </a:r>
              <a:endParaRPr lang="pl-PL" sz="1400" dirty="0"/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4F2B0D31-DF06-44A7-8EE9-EE79BB2D68D2}"/>
                </a:ext>
              </a:extLst>
            </p:cNvPr>
            <p:cNvSpPr/>
            <p:nvPr/>
          </p:nvSpPr>
          <p:spPr>
            <a:xfrm>
              <a:off x="6716878" y="5756773"/>
              <a:ext cx="5473968" cy="9541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Wykorzystuje poszerzoną wiedzę do analizy uwarunkowań wykonywania określonej pracy zawodowej oraz procesów komunikowania się w środowisku pracy</a:t>
              </a:r>
              <a:r>
                <a:rPr lang="pl-PL" sz="1400" cap="small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z uwzględnieniem różnych potrzeb współpracowników wynikających .in. z płci, wyznania, wieku i pochodzenia etnicznego.</a:t>
              </a:r>
              <a:endParaRPr lang="pl-PL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Strzałka: w dół 11">
              <a:extLst>
                <a:ext uri="{FF2B5EF4-FFF2-40B4-BE49-F238E27FC236}">
                  <a16:creationId xmlns:a16="http://schemas.microsoft.com/office/drawing/2014/main" id="{838A90AD-579E-411E-BD4F-129E1D43AB13}"/>
                </a:ext>
              </a:extLst>
            </p:cNvPr>
            <p:cNvSpPr/>
            <p:nvPr/>
          </p:nvSpPr>
          <p:spPr>
            <a:xfrm>
              <a:off x="9325135" y="5356850"/>
              <a:ext cx="257453" cy="3999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5" name="Grupa 4">
            <a:extLst>
              <a:ext uri="{FF2B5EF4-FFF2-40B4-BE49-F238E27FC236}">
                <a16:creationId xmlns:a16="http://schemas.microsoft.com/office/drawing/2014/main" id="{E6E86BEC-812A-431C-951C-05099154AF16}"/>
              </a:ext>
            </a:extLst>
          </p:cNvPr>
          <p:cNvGrpSpPr/>
          <p:nvPr/>
        </p:nvGrpSpPr>
        <p:grpSpPr>
          <a:xfrm>
            <a:off x="1775534" y="1624613"/>
            <a:ext cx="5020043" cy="5153487"/>
            <a:chOff x="1775534" y="1624613"/>
            <a:chExt cx="5020043" cy="5153487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A874B6BB-D03D-4DE7-976C-15BB262E1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5534" y="1624613"/>
              <a:ext cx="5020043" cy="5153487"/>
            </a:xfrm>
            <a:prstGeom prst="rect">
              <a:avLst/>
            </a:prstGeom>
          </p:spPr>
        </p:pic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9D56386D-CA2E-4FEB-BF45-1FCA6FD3F8E7}"/>
                </a:ext>
              </a:extLst>
            </p:cNvPr>
            <p:cNvSpPr/>
            <p:nvPr/>
          </p:nvSpPr>
          <p:spPr>
            <a:xfrm>
              <a:off x="3255745" y="5374795"/>
              <a:ext cx="2414726" cy="36403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800" dirty="0"/>
                <a:t>Kierować zespołem w sposób uwzględniający różne potrzeby członków zespołu wynikające z płci, wieku, kultury  itd..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4635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936FA-C90C-49D9-970D-EE480547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4" y="577049"/>
            <a:ext cx="9161755" cy="1327951"/>
          </a:xfrm>
        </p:spPr>
        <p:txBody>
          <a:bodyPr>
            <a:normAutofit/>
          </a:bodyPr>
          <a:lstStyle/>
          <a:p>
            <a:pPr lvl="0"/>
            <a:r>
              <a:rPr lang="pl-PL" sz="3200" dirty="0"/>
              <a:t>Jakie przedmioty uzupełniać o treści antydyskryminacyjne?</a:t>
            </a:r>
          </a:p>
        </p:txBody>
      </p:sp>
      <p:pic>
        <p:nvPicPr>
          <p:cNvPr id="6" name="Picture 2" descr="Uniwersytet Rzeszowski – Wikipedia, wolna encyklopedia">
            <a:extLst>
              <a:ext uri="{FF2B5EF4-FFF2-40B4-BE49-F238E27FC236}">
                <a16:creationId xmlns:a16="http://schemas.microsoft.com/office/drawing/2014/main" id="{5534B907-3961-4E38-8A40-F0F8D3B9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50" y="71021"/>
            <a:ext cx="1317298" cy="131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2D501304-CFD4-4BA3-A458-8543C9C8762B}"/>
              </a:ext>
            </a:extLst>
          </p:cNvPr>
          <p:cNvSpPr/>
          <p:nvPr/>
        </p:nvSpPr>
        <p:spPr>
          <a:xfrm>
            <a:off x="4305670" y="1746903"/>
            <a:ext cx="2902998" cy="6036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Wszystkie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r>
              <a:rPr lang="pl-PL" dirty="0"/>
              <a:t>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8EAED1-2996-48BD-BDF0-3C1742C7A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85944"/>
              </p:ext>
            </p:extLst>
          </p:nvPr>
        </p:nvGraphicFramePr>
        <p:xfrm>
          <a:off x="771369" y="2411028"/>
          <a:ext cx="10956033" cy="3959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154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32BF52-38B0-4178-8181-20FF33D43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6632BF52-38B0-4178-8181-20FF33D43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632BF52-38B0-4178-8181-20FF33D43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9B6C33-7480-4168-AF85-5A3D9AE5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A79B6C33-7480-4168-AF85-5A3D9AE5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79B6C33-7480-4168-AF85-5A3D9AE50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DACA1F-6C5F-42CD-9681-FBB6F61A1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79DACA1F-6C5F-42CD-9681-FBB6F61A1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79DACA1F-6C5F-42CD-9681-FBB6F61A1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46C46D-67F6-475F-A6CD-1159BA1E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8C46C46D-67F6-475F-A6CD-1159BA1E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8C46C46D-67F6-475F-A6CD-1159BA1E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8C80EA-020F-44D3-B1BD-F6D6DA8BC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518C80EA-020F-44D3-B1BD-F6D6DA8BC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518C80EA-020F-44D3-B1BD-F6D6DA8BC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C6CF2C-8A64-4340-8B83-75CB7ECFC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6CC6CF2C-8A64-4340-8B83-75CB7ECFC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CC6CF2C-8A64-4340-8B83-75CB7ECFC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936FA-C90C-49D9-970D-EE480547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4" y="577049"/>
            <a:ext cx="9161755" cy="1327951"/>
          </a:xfrm>
        </p:spPr>
        <p:txBody>
          <a:bodyPr>
            <a:normAutofit/>
          </a:bodyPr>
          <a:lstStyle/>
          <a:p>
            <a:pPr lvl="0"/>
            <a:r>
              <a:rPr lang="pl-PL" sz="3200" dirty="0"/>
              <a:t>O jakie treści antydyskryminacyjne warto uzupełniać zajęcia? </a:t>
            </a:r>
          </a:p>
        </p:txBody>
      </p:sp>
      <p:pic>
        <p:nvPicPr>
          <p:cNvPr id="6" name="Picture 2" descr="Uniwersytet Rzeszowski – Wikipedia, wolna encyklopedia">
            <a:extLst>
              <a:ext uri="{FF2B5EF4-FFF2-40B4-BE49-F238E27FC236}">
                <a16:creationId xmlns:a16="http://schemas.microsoft.com/office/drawing/2014/main" id="{5534B907-3961-4E38-8A40-F0F8D3B9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50" y="71021"/>
            <a:ext cx="1317298" cy="131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72DB8E4-C2C5-4E78-B023-1E1DA3014E20}"/>
              </a:ext>
            </a:extLst>
          </p:cNvPr>
          <p:cNvSpPr/>
          <p:nvPr/>
        </p:nvSpPr>
        <p:spPr>
          <a:xfrm>
            <a:off x="4305670" y="1746903"/>
            <a:ext cx="2902998" cy="6036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Wszystkie</a:t>
            </a:r>
            <a:r>
              <a:rPr lang="pl-PL" dirty="0"/>
              <a:t> </a:t>
            </a:r>
            <a:r>
              <a:rPr lang="pl-PL" dirty="0">
                <a:sym typeface="Wingdings" panose="05000000000000000000" pitchFamily="2" charset="2"/>
              </a:rPr>
              <a:t> </a:t>
            </a:r>
            <a:r>
              <a:rPr lang="pl-PL" dirty="0"/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CA937A-57B5-427B-80F4-BA3CD636C2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188073"/>
              </p:ext>
            </p:extLst>
          </p:nvPr>
        </p:nvGraphicFramePr>
        <p:xfrm>
          <a:off x="362999" y="2411028"/>
          <a:ext cx="11204605" cy="4607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0499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450C30-F4F9-45CB-9A74-97A2FC0B5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0B450C30-F4F9-45CB-9A74-97A2FC0B5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0B450C30-F4F9-45CB-9A74-97A2FC0B5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E4D18D-22F5-4FB8-8A7A-54D9B747E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FFE4D18D-22F5-4FB8-8A7A-54D9B747E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FFE4D18D-22F5-4FB8-8A7A-54D9B747E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51C41-C5CC-45A1-9157-051170398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9351C41-C5CC-45A1-9157-051170398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dgm id="{19351C41-C5CC-45A1-9157-051170398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A909A3-5A1F-406D-BF94-0E3208EFE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14A909A3-5A1F-406D-BF94-0E3208EFE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14A909A3-5A1F-406D-BF94-0E3208EFE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C4B3EE-74A7-4455-B565-401ED7CE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9DC4B3EE-74A7-4455-B565-401ED7CE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DC4B3EE-74A7-4455-B565-401ED7CE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316434-8D3B-43E6-B4EB-BD8B60D4E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AE316434-8D3B-43E6-B4EB-BD8B60D4E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AE316434-8D3B-43E6-B4EB-BD8B60D4EA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B2FDCD-8064-45CD-8CEA-618C5A97D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47B2FDCD-8064-45CD-8CEA-618C5A97D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47B2FDCD-8064-45CD-8CEA-618C5A97D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8E3B15-2CEC-431C-BAFE-3369FA3B8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F58E3B15-2CEC-431C-BAFE-3369FA3B8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F58E3B15-2CEC-431C-BAFE-3369FA3B8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C0A10B-7D77-4A8C-AAA8-46FC516EC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graphicEl>
                                              <a:dgm id="{6EC0A10B-7D77-4A8C-AAA8-46FC516EC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6EC0A10B-7D77-4A8C-AAA8-46FC516EC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2ADD24-2E5F-4A52-8F63-DAFEBAE37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952ADD24-2E5F-4A52-8F63-DAFEBAE37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952ADD24-2E5F-4A52-8F63-DAFEBAE37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0C0A9A-D5C1-465E-AD01-D4B142523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0F0C0A9A-D5C1-465E-AD01-D4B142523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0F0C0A9A-D5C1-465E-AD01-D4B142523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953767-B52A-40E3-8E46-A1335DFA3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78953767-B52A-40E3-8E46-A1335DFA3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graphicEl>
                                              <a:dgm id="{78953767-B52A-40E3-8E46-A1335DFA3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B67FD-F254-4CDC-93E7-599C7184C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A7B67FD-F254-4CDC-93E7-599C7184C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graphicEl>
                                              <a:dgm id="{4A7B67FD-F254-4CDC-93E7-599C7184C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07DAC5-21D5-4C09-9092-B59EA225E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D707DAC5-21D5-4C09-9092-B59EA225E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D707DAC5-21D5-4C09-9092-B59EA225E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936FA-C90C-49D9-970D-EE480547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4" y="577049"/>
            <a:ext cx="9161755" cy="1327951"/>
          </a:xfrm>
        </p:spPr>
        <p:txBody>
          <a:bodyPr>
            <a:normAutofit/>
          </a:bodyPr>
          <a:lstStyle/>
          <a:p>
            <a:pPr lvl="0"/>
            <a:r>
              <a:rPr lang="pl-PL" sz="3200" dirty="0"/>
              <a:t>Jakie korzyści daje wprowadzenie do programu treści antydyskryminacyjnych?</a:t>
            </a:r>
          </a:p>
        </p:txBody>
      </p:sp>
      <p:pic>
        <p:nvPicPr>
          <p:cNvPr id="6" name="Picture 2" descr="Uniwersytet Rzeszowski – Wikipedia, wolna encyklopedia">
            <a:extLst>
              <a:ext uri="{FF2B5EF4-FFF2-40B4-BE49-F238E27FC236}">
                <a16:creationId xmlns:a16="http://schemas.microsoft.com/office/drawing/2014/main" id="{5534B907-3961-4E38-8A40-F0F8D3B9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50" y="71021"/>
            <a:ext cx="1317298" cy="131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5906073"/>
              </p:ext>
            </p:extLst>
          </p:nvPr>
        </p:nvGraphicFramePr>
        <p:xfrm>
          <a:off x="69088" y="2078736"/>
          <a:ext cx="10958576" cy="405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4619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3D926C-14D4-4C05-9740-BAE96BB78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D3D926C-14D4-4C05-9740-BAE96BB78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D36427-836B-473F-9D67-1086559A7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37D36427-836B-473F-9D67-1086559A7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D3A423-C399-4326-B8E1-A0267B40B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4D3A423-C399-4326-B8E1-A0267B40B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F8DA58-3D7F-4C8F-8949-0578F4ADD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5F8DA58-3D7F-4C8F-8949-0578F4ADD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73E22D-BA4A-4783-8842-0CFB04D07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A573E22D-BA4A-4783-8842-0CFB04D07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8708AB-C05A-47C9-9EB5-A2C4479A7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1C8708AB-C05A-47C9-9EB5-A2C4479A7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9E35B0-042B-436C-B261-3385FFE0A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879E35B0-042B-436C-B261-3385FFE0A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31DAD4-AA14-470A-BE8B-5244F227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9731DAD4-AA14-470A-BE8B-5244F227C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936FA-C90C-49D9-970D-EE480547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4" y="577049"/>
            <a:ext cx="9161755" cy="1327951"/>
          </a:xfrm>
        </p:spPr>
        <p:txBody>
          <a:bodyPr>
            <a:normAutofit/>
          </a:bodyPr>
          <a:lstStyle/>
          <a:p>
            <a:pPr lvl="0"/>
            <a:r>
              <a:rPr lang="pl-PL" sz="3200" dirty="0"/>
              <a:t>Gdzie w UR szukać wsparcia w zakresie edukacji antydyskryminacyjnej?</a:t>
            </a:r>
          </a:p>
        </p:txBody>
      </p:sp>
      <p:pic>
        <p:nvPicPr>
          <p:cNvPr id="6" name="Picture 2" descr="Uniwersytet Rzeszowski – Wikipedia, wolna encyklopedia">
            <a:extLst>
              <a:ext uri="{FF2B5EF4-FFF2-40B4-BE49-F238E27FC236}">
                <a16:creationId xmlns:a16="http://schemas.microsoft.com/office/drawing/2014/main" id="{5534B907-3961-4E38-8A40-F0F8D3B9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50" y="71021"/>
            <a:ext cx="1317298" cy="131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63" y="1798321"/>
            <a:ext cx="3709912" cy="462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46" y="1798321"/>
            <a:ext cx="4547482" cy="462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94876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5936FA-C90C-49D9-970D-EE480547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34" y="577049"/>
            <a:ext cx="9161755" cy="1327951"/>
          </a:xfrm>
        </p:spPr>
        <p:txBody>
          <a:bodyPr>
            <a:normAutofit/>
          </a:bodyPr>
          <a:lstStyle/>
          <a:p>
            <a:pPr lvl="0"/>
            <a:r>
              <a:rPr lang="pl-PL" sz="3200" dirty="0"/>
              <a:t>Gdzie w UR szukać wsparcia w zakresie edukacji antydyskryminacyjnej?</a:t>
            </a:r>
          </a:p>
        </p:txBody>
      </p:sp>
      <p:pic>
        <p:nvPicPr>
          <p:cNvPr id="6" name="Picture 2" descr="Uniwersytet Rzeszowski – Wikipedia, wolna encyklopedia">
            <a:extLst>
              <a:ext uri="{FF2B5EF4-FFF2-40B4-BE49-F238E27FC236}">
                <a16:creationId xmlns:a16="http://schemas.microsoft.com/office/drawing/2014/main" id="{5534B907-3961-4E38-8A40-F0F8D3B9C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450" y="71021"/>
            <a:ext cx="1317298" cy="13172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9" y="1685410"/>
            <a:ext cx="4981304" cy="492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zaokrąglony 2"/>
          <p:cNvSpPr/>
          <p:nvPr/>
        </p:nvSpPr>
        <p:spPr>
          <a:xfrm>
            <a:off x="364889" y="2651760"/>
            <a:ext cx="2725783" cy="140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5547360" y="1706201"/>
            <a:ext cx="624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dr hab. Paweł Korzeniowski, prof. UR, z-a Dyrektora IH </a:t>
            </a:r>
          </a:p>
          <a:p>
            <a:endParaRPr lang="pl-PL" sz="1400" dirty="0"/>
          </a:p>
          <a:p>
            <a:r>
              <a:rPr lang="pl-PL" sz="1400" dirty="0"/>
              <a:t>(https://www.ur.edu.pl/pl/pracownik/strony-pracownicze/pawel-korzeniowski)</a:t>
            </a:r>
          </a:p>
          <a:p>
            <a:endParaRPr lang="pl-PL" sz="1400" dirty="0"/>
          </a:p>
          <a:p>
            <a:r>
              <a:rPr lang="pl-PL" sz="1400" b="1" dirty="0"/>
              <a:t>dr Jan Gałkowski, Rzecznik akademicki UR </a:t>
            </a:r>
          </a:p>
          <a:p>
            <a:endParaRPr lang="pl-PL" sz="1400" dirty="0"/>
          </a:p>
          <a:p>
            <a:r>
              <a:rPr lang="pl-PL" sz="1400" dirty="0"/>
              <a:t>(https://www.ur.edu.pl/pl/uniwersytet/rowne-traktowanie/rzecznik-akademicki)</a:t>
            </a:r>
          </a:p>
        </p:txBody>
      </p:sp>
    </p:spTree>
    <p:extLst>
      <p:ext uri="{BB962C8B-B14F-4D97-AF65-F5344CB8AC3E}">
        <p14:creationId xmlns:p14="http://schemas.microsoft.com/office/powerpoint/2010/main" val="320059404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</TotalTime>
  <Words>470</Words>
  <Application>Microsoft Office PowerPoint</Application>
  <PresentationFormat>Panoramiczny</PresentationFormat>
  <Paragraphs>54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Smuga</vt:lpstr>
      <vt:lpstr>Tematyka antydyskryminacyjna w dydaktyce</vt:lpstr>
      <vt:lpstr>PLAN RÓWNOŚCI PŁCI DLA UNIWERSYTETU RZESZOWSKIEGO NA LATA 2022–2024</vt:lpstr>
      <vt:lpstr>Tematyka antydyskryminacyjna w  zajęciach dydaktycznych</vt:lpstr>
      <vt:lpstr>Jak implementować treści antydyskryminacyjne do istniejących programów studiów i sylabusów?</vt:lpstr>
      <vt:lpstr>Jakie przedmioty uzupełniać o treści antydyskryminacyjne?</vt:lpstr>
      <vt:lpstr>O jakie treści antydyskryminacyjne warto uzupełniać zajęcia? </vt:lpstr>
      <vt:lpstr>Jakie korzyści daje wprowadzenie do programu treści antydyskryminacyjnych?</vt:lpstr>
      <vt:lpstr>Gdzie w UR szukać wsparcia w zakresie edukacji antydyskryminacyjnej?</vt:lpstr>
      <vt:lpstr>Gdzie w UR szukać wsparcia w zakresie edukacji antydyskryminacyjnej?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Korzeniowski Paweł</dc:creator>
  <cp:lastModifiedBy>Korzeniowski Paweł</cp:lastModifiedBy>
  <cp:revision>35</cp:revision>
  <dcterms:created xsi:type="dcterms:W3CDTF">2024-06-24T07:18:20Z</dcterms:created>
  <dcterms:modified xsi:type="dcterms:W3CDTF">2024-06-26T07:30:50Z</dcterms:modified>
</cp:coreProperties>
</file>