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0"/>
  </p:notesMasterIdLst>
  <p:sldIdLst>
    <p:sldId id="256" r:id="rId2"/>
    <p:sldId id="283" r:id="rId3"/>
    <p:sldId id="285" r:id="rId4"/>
    <p:sldId id="284" r:id="rId5"/>
    <p:sldId id="287" r:id="rId6"/>
    <p:sldId id="290" r:id="rId7"/>
    <p:sldId id="286" r:id="rId8"/>
    <p:sldId id="288" r:id="rId9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1" rIns="91267" bIns="456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5" y="4766861"/>
            <a:ext cx="5436235" cy="3900299"/>
          </a:xfrm>
          <a:prstGeom prst="rect">
            <a:avLst/>
          </a:prstGeom>
        </p:spPr>
        <p:txBody>
          <a:bodyPr vert="horz" lIns="91267" tIns="45631" rIns="91267" bIns="4563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758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043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592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2022-05-10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NAUKA </a:t>
            </a:r>
            <a:r>
              <a:rPr lang="pl-PL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2021</a:t>
            </a:r>
            <a:endParaRPr lang="pl-PL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824247"/>
              </p:ext>
            </p:extLst>
          </p:nvPr>
        </p:nvGraphicFramePr>
        <p:xfrm>
          <a:off x="0" y="-99462"/>
          <a:ext cx="12183979" cy="695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5804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</a:p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UZYSKANE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STOPNIE I TYTUŁY</a:t>
                      </a:r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0498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0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8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7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82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02301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34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783668"/>
              </p:ext>
            </p:extLst>
          </p:nvPr>
        </p:nvGraphicFramePr>
        <p:xfrm>
          <a:off x="8022" y="8024"/>
          <a:ext cx="12223045" cy="68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82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148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91387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 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5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811702"/>
              </p:ext>
            </p:extLst>
          </p:nvPr>
        </p:nvGraphicFramePr>
        <p:xfrm>
          <a:off x="8022" y="0"/>
          <a:ext cx="12293617" cy="6929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6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4005019320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225">
                  <a:extLst>
                    <a:ext uri="{9D8B030D-6E8A-4147-A177-3AD203B41FA5}">
                      <a16:colId xmlns:a16="http://schemas.microsoft.com/office/drawing/2014/main" xmlns="" val="1286892664"/>
                    </a:ext>
                  </a:extLst>
                </a:gridCol>
              </a:tblGrid>
              <a:tr h="1082180">
                <a:tc gridSpan="7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4134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38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  <a:p>
                      <a:pPr algn="ctr"/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67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6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6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6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69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633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 panose="02020404030301010803" pitchFamily="18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633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Szkoła Doktorska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70467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smtClean="0">
                          <a:latin typeface="Garamond" panose="02020404030301010803" pitchFamily="18" charset="0"/>
                        </a:rPr>
                        <a:t>40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2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377010"/>
              </p:ext>
            </p:extLst>
          </p:nvPr>
        </p:nvGraphicFramePr>
        <p:xfrm>
          <a:off x="4011" y="401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TEMATY BADAWCZE PRIORYTETOWE </a:t>
                      </a:r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71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260399"/>
              </p:ext>
            </p:extLst>
          </p:nvPr>
        </p:nvGraphicFramePr>
        <p:xfrm>
          <a:off x="4011" y="401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TEMATY BADAWCZE </a:t>
                      </a:r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POZAPRIORYTETOWE 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47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113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446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38871"/>
              </p:ext>
            </p:extLst>
          </p:nvPr>
        </p:nvGraphicFramePr>
        <p:xfrm>
          <a:off x="8022" y="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</a:t>
                      </a:r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0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198666"/>
              </p:ext>
            </p:extLst>
          </p:nvPr>
        </p:nvGraphicFramePr>
        <p:xfrm>
          <a:off x="8022" y="8024"/>
          <a:ext cx="12183978" cy="684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88341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STUDENCKIE KOŁA NAUKOWE </a:t>
                      </a:r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2021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 SKN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Ilość członków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24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446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48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1231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421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1446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128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3544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9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2324</TotalTime>
  <Words>211</Words>
  <Application>Microsoft Office PowerPoint</Application>
  <PresentationFormat>Panoramiczny</PresentationFormat>
  <Paragraphs>154</Paragraphs>
  <Slides>8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Motyw pakietu Office</vt:lpstr>
      <vt:lpstr>NAUKA 2021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Kuna Artur</cp:lastModifiedBy>
  <cp:revision>456</cp:revision>
  <cp:lastPrinted>2020-07-14T08:10:51Z</cp:lastPrinted>
  <dcterms:created xsi:type="dcterms:W3CDTF">2017-03-08T07:57:41Z</dcterms:created>
  <dcterms:modified xsi:type="dcterms:W3CDTF">2022-05-10T10:57:01Z</dcterms:modified>
</cp:coreProperties>
</file>