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7"/>
  </p:notesMasterIdLst>
  <p:sldIdLst>
    <p:sldId id="256" r:id="rId2"/>
    <p:sldId id="283" r:id="rId3"/>
    <p:sldId id="285" r:id="rId4"/>
    <p:sldId id="284" r:id="rId5"/>
    <p:sldId id="286" r:id="rId6"/>
  </p:sldIdLst>
  <p:sldSz cx="12192000" cy="6858000"/>
  <p:notesSz cx="6794500" cy="9906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2880" autoAdjust="0"/>
  </p:normalViewPr>
  <p:slideViewPr>
    <p:cSldViewPr snapToGrid="0">
      <p:cViewPr varScale="1">
        <p:scale>
          <a:sx n="76" d="100"/>
          <a:sy n="76" d="100"/>
        </p:scale>
        <p:origin x="26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7890" y="4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/>
          <a:lstStyle>
            <a:lvl1pPr algn="r">
              <a:defRPr sz="1200"/>
            </a:lvl1pPr>
          </a:lstStyle>
          <a:p>
            <a:fld id="{1525F0BE-3D2F-4AD3-8BC8-B051590ABDD8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7" tIns="45631" rIns="91267" bIns="45631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135" y="4766861"/>
            <a:ext cx="5436235" cy="3900299"/>
          </a:xfrm>
          <a:prstGeom prst="rect">
            <a:avLst/>
          </a:prstGeom>
        </p:spPr>
        <p:txBody>
          <a:bodyPr vert="horz" lIns="91267" tIns="45631" rIns="91267" bIns="45631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10145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7890" y="9410145"/>
            <a:ext cx="2945024" cy="495855"/>
          </a:xfrm>
          <a:prstGeom prst="rect">
            <a:avLst/>
          </a:prstGeom>
        </p:spPr>
        <p:txBody>
          <a:bodyPr vert="horz" lIns="91267" tIns="45631" rIns="91267" bIns="45631" rtlCol="0" anchor="b"/>
          <a:lstStyle>
            <a:lvl1pPr algn="r">
              <a:defRPr sz="1200"/>
            </a:lvl1pPr>
          </a:lstStyle>
          <a:p>
            <a:fld id="{4E29F0BA-0D20-4F8E-B9FB-0C83AFA3CB9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265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5749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53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122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3817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603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677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77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613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269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5159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654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CD672-537D-47D8-8F82-28AFF279A120}" type="datetimeFigureOut">
              <a:rPr lang="pl-PL" smtClean="0"/>
              <a:pPr/>
              <a:t>2020-07-14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C3AC3-DA03-435D-BE45-7FAEDDCB98B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36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214437"/>
            <a:ext cx="9144000" cy="2772025"/>
          </a:xfrm>
        </p:spPr>
        <p:txBody>
          <a:bodyPr>
            <a:normAutofit/>
          </a:bodyPr>
          <a:lstStyle/>
          <a:p>
            <a:r>
              <a:rPr lang="pl-PL" sz="9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NAUKA 2019</a:t>
            </a:r>
            <a:endParaRPr lang="pl-PL" sz="9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1730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217870"/>
              </p:ext>
            </p:extLst>
          </p:nvPr>
        </p:nvGraphicFramePr>
        <p:xfrm>
          <a:off x="0" y="-99462"/>
          <a:ext cx="12183979" cy="6957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7568"/>
                <a:gridCol w="1732137"/>
                <a:gridCol w="1732137"/>
                <a:gridCol w="1732137"/>
              </a:tblGrid>
              <a:tr h="1580410">
                <a:tc gridSpan="4">
                  <a:txBody>
                    <a:bodyPr/>
                    <a:lstStyle/>
                    <a:p>
                      <a:pPr algn="ctr"/>
                      <a:r>
                        <a:rPr lang="pl-PL" sz="3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ROZWÓJ KADRY </a:t>
                      </a:r>
                    </a:p>
                    <a:p>
                      <a:pPr algn="ctr"/>
                      <a:r>
                        <a:rPr lang="pl-PL" sz="3600" b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UZYSKANE</a:t>
                      </a:r>
                      <a:r>
                        <a:rPr lang="pl-PL" sz="3600" b="1" baseline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36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STOPNIE </a:t>
                      </a:r>
                      <a:r>
                        <a:rPr lang="pl-PL" sz="36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I TYTUŁY</a:t>
                      </a:r>
                      <a:r>
                        <a:rPr lang="pl-PL" sz="3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NAUKOWE</a:t>
                      </a:r>
                      <a:r>
                        <a:rPr lang="pl-PL" sz="36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2019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904986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Stopień</a:t>
                      </a:r>
                      <a:r>
                        <a:rPr lang="pl-PL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doktora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Stopień</a:t>
                      </a:r>
                      <a:r>
                        <a:rPr lang="pl-PL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doktora habilitowanego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Tytuł profesora</a:t>
                      </a:r>
                      <a:endParaRPr lang="pl-PL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9006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8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9082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10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8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8779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8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16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9828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3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1</a:t>
                      </a:r>
                      <a:endParaRPr lang="pl-PL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802301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23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43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7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22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590829"/>
              </p:ext>
            </p:extLst>
          </p:nvPr>
        </p:nvGraphicFramePr>
        <p:xfrm>
          <a:off x="8022" y="8024"/>
          <a:ext cx="12183979" cy="6844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7568"/>
                <a:gridCol w="1732137"/>
                <a:gridCol w="1732137"/>
                <a:gridCol w="1732137"/>
              </a:tblGrid>
              <a:tr h="1291387">
                <a:tc gridSpan="4">
                  <a:txBody>
                    <a:bodyPr/>
                    <a:lstStyle/>
                    <a:p>
                      <a:pPr algn="ctr"/>
                      <a:r>
                        <a:rPr lang="pl-PL" sz="3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ROZWÓJ KADRY</a:t>
                      </a:r>
                      <a:r>
                        <a:rPr lang="pl-PL" sz="36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2019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881697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Stypendia</a:t>
                      </a:r>
                      <a:r>
                        <a:rPr lang="pl-PL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doktorskie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Urlopy naukowe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Pobyty</a:t>
                      </a:r>
                      <a:r>
                        <a:rPr lang="pl-PL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naukowe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9380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8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902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41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9367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12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5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8844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19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4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1009685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76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21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6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53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193860"/>
              </p:ext>
            </p:extLst>
          </p:nvPr>
        </p:nvGraphicFramePr>
        <p:xfrm>
          <a:off x="8022" y="0"/>
          <a:ext cx="12293617" cy="6874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06331"/>
                <a:gridCol w="1510061"/>
                <a:gridCol w="1510061"/>
                <a:gridCol w="1510061"/>
                <a:gridCol w="1557103"/>
              </a:tblGrid>
              <a:tr h="1451811">
                <a:tc gridSpan="5">
                  <a:txBody>
                    <a:bodyPr/>
                    <a:lstStyle/>
                    <a:p>
                      <a:pPr algn="ctr"/>
                      <a:r>
                        <a:rPr lang="pl-PL" sz="3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</a:t>
                      </a:r>
                      <a:r>
                        <a:rPr lang="pl-PL" sz="36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 BADAWCZE NCN 2019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664134">
                <a:tc rowSpan="2"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Projekty badawcze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Miniatura</a:t>
                      </a:r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l-PL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613965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</a:t>
                      </a:r>
                      <a:endParaRPr lang="pl-PL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  <a:endParaRPr lang="pl-PL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Wnioski </a:t>
                      </a:r>
                      <a:endParaRPr lang="pl-PL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Przyznane</a:t>
                      </a:r>
                      <a:endParaRPr lang="pl-PL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8234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17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4 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8101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13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12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8903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19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5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8101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6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0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11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0" dirty="0" smtClean="0">
                          <a:latin typeface="Garamond" panose="02020404030301010803" pitchFamily="18" charset="0"/>
                        </a:rPr>
                        <a:t>2</a:t>
                      </a:r>
                      <a:endParaRPr lang="pl-PL" sz="2800" b="0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810126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55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37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8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22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61600"/>
              </p:ext>
            </p:extLst>
          </p:nvPr>
        </p:nvGraphicFramePr>
        <p:xfrm>
          <a:off x="8022" y="0"/>
          <a:ext cx="12183979" cy="6849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4231"/>
                <a:gridCol w="2189748"/>
              </a:tblGrid>
              <a:tr h="1363579">
                <a:tc gridSpan="2">
                  <a:txBody>
                    <a:bodyPr/>
                    <a:lstStyle/>
                    <a:p>
                      <a:pPr algn="ctr"/>
                      <a:r>
                        <a:rPr lang="pl-PL" sz="36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KONFERENCJE 2019</a:t>
                      </a:r>
                      <a:endParaRPr lang="pl-PL" sz="36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</a:tr>
              <a:tr h="898358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Kolegium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/>
                </a:tc>
              </a:tr>
              <a:tr h="858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Humanistycznych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13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9705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Medycznych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7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850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Przyrodniczych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5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9785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Nauk Społecznych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12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  <a:tr h="930442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aramond" panose="02020404030301010803" pitchFamily="18" charset="0"/>
                        </a:rPr>
                        <a:t>RAZEM</a:t>
                      </a:r>
                      <a:endParaRPr lang="pl-PL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>
                          <a:latin typeface="Garamond" panose="02020404030301010803" pitchFamily="18" charset="0"/>
                        </a:rPr>
                        <a:t>37</a:t>
                      </a:r>
                      <a:endParaRPr lang="pl-PL" sz="2800" b="1" dirty="0">
                        <a:latin typeface="Garamond" panose="02020404030301010803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1004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1518</TotalTime>
  <Words>134</Words>
  <Application>Microsoft Office PowerPoint</Application>
  <PresentationFormat>Panoramiczny</PresentationFormat>
  <Paragraphs>97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Motyw pakietu Office</vt:lpstr>
      <vt:lpstr>NAUKA 2019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Justyna</dc:creator>
  <cp:lastModifiedBy>Dział Nauki2</cp:lastModifiedBy>
  <cp:revision>422</cp:revision>
  <cp:lastPrinted>2020-07-14T08:10:51Z</cp:lastPrinted>
  <dcterms:created xsi:type="dcterms:W3CDTF">2017-03-08T07:57:41Z</dcterms:created>
  <dcterms:modified xsi:type="dcterms:W3CDTF">2020-07-14T11:09:30Z</dcterms:modified>
</cp:coreProperties>
</file>