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1"/>
  </p:notesMasterIdLst>
  <p:sldIdLst>
    <p:sldId id="256" r:id="rId2"/>
    <p:sldId id="283" r:id="rId3"/>
    <p:sldId id="285" r:id="rId4"/>
    <p:sldId id="287" r:id="rId5"/>
    <p:sldId id="286" r:id="rId6"/>
    <p:sldId id="288" r:id="rId7"/>
    <p:sldId id="291" r:id="rId8"/>
    <p:sldId id="292" r:id="rId9"/>
    <p:sldId id="293" r:id="rId10"/>
  </p:sldIdLst>
  <p:sldSz cx="12192000" cy="6858000"/>
  <p:notesSz cx="6794500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5D0382-FC6D-8933-E5EC-35DC3B9A1C5C}" v="273" dt="2024-04-04T09:44:53.393"/>
    <p1510:client id="{F55D518C-F2EF-A3DF-FB2A-CBFF10132A37}" v="55" dt="2024-04-04T10:44:42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880" autoAdjust="0"/>
  </p:normalViewPr>
  <p:slideViewPr>
    <p:cSldViewPr snapToGrid="0">
      <p:cViewPr varScale="1">
        <p:scale>
          <a:sx n="106" d="100"/>
          <a:sy n="106" d="100"/>
        </p:scale>
        <p:origin x="73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wa Przybyszewska" userId="S::eprzybyszewska@ur.edu.pl::9a7cfad6-1b76-49da-ba28-0b102044fcbe" providerId="AD" clId="Web-{CB5D0382-FC6D-8933-E5EC-35DC3B9A1C5C}"/>
    <pc:docChg chg="modSld">
      <pc:chgData name="Ewa Przybyszewska" userId="S::eprzybyszewska@ur.edu.pl::9a7cfad6-1b76-49da-ba28-0b102044fcbe" providerId="AD" clId="Web-{CB5D0382-FC6D-8933-E5EC-35DC3B9A1C5C}" dt="2024-04-04T09:44:32.955" v="202"/>
      <pc:docMkLst>
        <pc:docMk/>
      </pc:docMkLst>
      <pc:sldChg chg="modSp">
        <pc:chgData name="Ewa Przybyszewska" userId="S::eprzybyszewska@ur.edu.pl::9a7cfad6-1b76-49da-ba28-0b102044fcbe" providerId="AD" clId="Web-{CB5D0382-FC6D-8933-E5EC-35DC3B9A1C5C}" dt="2024-04-04T09:42:22.415" v="110"/>
        <pc:sldMkLst>
          <pc:docMk/>
          <pc:sldMk cId="2382954547" sldId="291"/>
        </pc:sldMkLst>
        <pc:graphicFrameChg chg="mod modGraphic">
          <ac:chgData name="Ewa Przybyszewska" userId="S::eprzybyszewska@ur.edu.pl::9a7cfad6-1b76-49da-ba28-0b102044fcbe" providerId="AD" clId="Web-{CB5D0382-FC6D-8933-E5EC-35DC3B9A1C5C}" dt="2024-04-04T09:42:22.415" v="110"/>
          <ac:graphicFrameMkLst>
            <pc:docMk/>
            <pc:sldMk cId="2382954547" sldId="291"/>
            <ac:graphicFrameMk id="2" creationId="{00000000-0000-0000-0000-000000000000}"/>
          </ac:graphicFrameMkLst>
        </pc:graphicFrameChg>
      </pc:sldChg>
      <pc:sldChg chg="modSp">
        <pc:chgData name="Ewa Przybyszewska" userId="S::eprzybyszewska@ur.edu.pl::9a7cfad6-1b76-49da-ba28-0b102044fcbe" providerId="AD" clId="Web-{CB5D0382-FC6D-8933-E5EC-35DC3B9A1C5C}" dt="2024-04-04T09:44:32.955" v="202"/>
        <pc:sldMkLst>
          <pc:docMk/>
          <pc:sldMk cId="3174733363" sldId="292"/>
        </pc:sldMkLst>
        <pc:graphicFrameChg chg="mod modGraphic">
          <ac:chgData name="Ewa Przybyszewska" userId="S::eprzybyszewska@ur.edu.pl::9a7cfad6-1b76-49da-ba28-0b102044fcbe" providerId="AD" clId="Web-{CB5D0382-FC6D-8933-E5EC-35DC3B9A1C5C}" dt="2024-04-04T09:44:32.955" v="202"/>
          <ac:graphicFrameMkLst>
            <pc:docMk/>
            <pc:sldMk cId="3174733363" sldId="292"/>
            <ac:graphicFrameMk id="2" creationId="{00000000-0000-0000-0000-000000000000}"/>
          </ac:graphicFrameMkLst>
        </pc:graphicFrameChg>
      </pc:sldChg>
    </pc:docChg>
  </pc:docChgLst>
  <pc:docChgLst>
    <pc:chgData name="Ewa Przybyszewska" userId="S::eprzybyszewska@ur.edu.pl::9a7cfad6-1b76-49da-ba28-0b102044fcbe" providerId="AD" clId="Web-{F55D518C-F2EF-A3DF-FB2A-CBFF10132A37}"/>
    <pc:docChg chg="modSld sldOrd">
      <pc:chgData name="Ewa Przybyszewska" userId="S::eprzybyszewska@ur.edu.pl::9a7cfad6-1b76-49da-ba28-0b102044fcbe" providerId="AD" clId="Web-{F55D518C-F2EF-A3DF-FB2A-CBFF10132A37}" dt="2024-04-04T10:44:42.415" v="38"/>
      <pc:docMkLst>
        <pc:docMk/>
      </pc:docMkLst>
      <pc:sldChg chg="ord">
        <pc:chgData name="Ewa Przybyszewska" userId="S::eprzybyszewska@ur.edu.pl::9a7cfad6-1b76-49da-ba28-0b102044fcbe" providerId="AD" clId="Web-{F55D518C-F2EF-A3DF-FB2A-CBFF10132A37}" dt="2024-04-04T10:44:42.415" v="38"/>
        <pc:sldMkLst>
          <pc:docMk/>
          <pc:sldMk cId="3174733363" sldId="292"/>
        </pc:sldMkLst>
      </pc:sldChg>
      <pc:sldChg chg="modSp">
        <pc:chgData name="Ewa Przybyszewska" userId="S::eprzybyszewska@ur.edu.pl::9a7cfad6-1b76-49da-ba28-0b102044fcbe" providerId="AD" clId="Web-{F55D518C-F2EF-A3DF-FB2A-CBFF10132A37}" dt="2024-04-04T10:44:27.040" v="37"/>
        <pc:sldMkLst>
          <pc:docMk/>
          <pc:sldMk cId="671858306" sldId="293"/>
        </pc:sldMkLst>
        <pc:graphicFrameChg chg="mod modGraphic">
          <ac:chgData name="Ewa Przybyszewska" userId="S::eprzybyszewska@ur.edu.pl::9a7cfad6-1b76-49da-ba28-0b102044fcbe" providerId="AD" clId="Web-{F55D518C-F2EF-A3DF-FB2A-CBFF10132A37}" dt="2024-04-04T10:44:27.040" v="37"/>
          <ac:graphicFrameMkLst>
            <pc:docMk/>
            <pc:sldMk cId="671858306" sldId="293"/>
            <ac:graphicFrameMk id="2" creationId="{00000000-0000-0000-0000-000000000000}"/>
          </ac:graphicFrameMkLst>
        </pc:graphicFrameChg>
      </pc:sldChg>
    </pc:docChg>
  </pc:docChgLst>
  <pc:docChgLst>
    <pc:chgData name="Artur Kuna" userId="S::akuna@ur.edu.pl::36887c90-2b45-43b5-8713-5d453ca37d9d" providerId="AD" clId="Web-{8B410221-8C9D-5099-CC66-638B3B4715DC}"/>
    <pc:docChg chg="modSld">
      <pc:chgData name="Artur Kuna" userId="S::akuna@ur.edu.pl::36887c90-2b45-43b5-8713-5d453ca37d9d" providerId="AD" clId="Web-{8B410221-8C9D-5099-CC66-638B3B4715DC}" dt="2024-03-20T13:35:28.189" v="9"/>
      <pc:docMkLst>
        <pc:docMk/>
      </pc:docMkLst>
      <pc:sldChg chg="modSp">
        <pc:chgData name="Artur Kuna" userId="S::akuna@ur.edu.pl::36887c90-2b45-43b5-8713-5d453ca37d9d" providerId="AD" clId="Web-{8B410221-8C9D-5099-CC66-638B3B4715DC}" dt="2024-03-20T13:35:28.189" v="9"/>
        <pc:sldMkLst>
          <pc:docMk/>
          <pc:sldMk cId="3471004651" sldId="286"/>
        </pc:sldMkLst>
        <pc:graphicFrameChg chg="mod modGraphic">
          <ac:chgData name="Artur Kuna" userId="S::akuna@ur.edu.pl::36887c90-2b45-43b5-8713-5d453ca37d9d" providerId="AD" clId="Web-{8B410221-8C9D-5099-CC66-638B3B4715DC}" dt="2024-03-20T13:35:28.189" v="9"/>
          <ac:graphicFrameMkLst>
            <pc:docMk/>
            <pc:sldMk cId="3471004651" sldId="286"/>
            <ac:graphicFrameMk id="2" creationId="{00000000-0000-0000-0000-000000000000}"/>
          </ac:graphicFrameMkLst>
        </pc:graphicFrameChg>
      </pc:sldChg>
    </pc:docChg>
  </pc:docChgLst>
  <pc:docChgLst>
    <pc:chgData name="Artur Kuna" userId="S::akuna@ur.edu.pl::36887c90-2b45-43b5-8713-5d453ca37d9d" providerId="AD" clId="Web-{CE2A9426-1099-57D0-DB51-65C506EE7F44}"/>
    <pc:docChg chg="modSld">
      <pc:chgData name="Artur Kuna" userId="S::akuna@ur.edu.pl::36887c90-2b45-43b5-8713-5d453ca37d9d" providerId="AD" clId="Web-{CE2A9426-1099-57D0-DB51-65C506EE7F44}" dt="2024-03-20T12:18:45.738" v="230"/>
      <pc:docMkLst>
        <pc:docMk/>
      </pc:docMkLst>
      <pc:sldChg chg="modSp">
        <pc:chgData name="Artur Kuna" userId="S::akuna@ur.edu.pl::36887c90-2b45-43b5-8713-5d453ca37d9d" providerId="AD" clId="Web-{CE2A9426-1099-57D0-DB51-65C506EE7F44}" dt="2024-03-20T08:26:32.922" v="37"/>
        <pc:sldMkLst>
          <pc:docMk/>
          <pc:sldMk cId="3607225526" sldId="283"/>
        </pc:sldMkLst>
        <pc:graphicFrameChg chg="mod modGraphic">
          <ac:chgData name="Artur Kuna" userId="S::akuna@ur.edu.pl::36887c90-2b45-43b5-8713-5d453ca37d9d" providerId="AD" clId="Web-{CE2A9426-1099-57D0-DB51-65C506EE7F44}" dt="2024-03-20T08:26:32.922" v="37"/>
          <ac:graphicFrameMkLst>
            <pc:docMk/>
            <pc:sldMk cId="3607225526" sldId="283"/>
            <ac:graphicFrameMk id="2" creationId="{00000000-0000-0000-0000-000000000000}"/>
          </ac:graphicFrameMkLst>
        </pc:graphicFrameChg>
      </pc:sldChg>
      <pc:sldChg chg="modSp">
        <pc:chgData name="Artur Kuna" userId="S::akuna@ur.edu.pl::36887c90-2b45-43b5-8713-5d453ca37d9d" providerId="AD" clId="Web-{CE2A9426-1099-57D0-DB51-65C506EE7F44}" dt="2024-03-20T08:29:51.287" v="53"/>
        <pc:sldMkLst>
          <pc:docMk/>
          <pc:sldMk cId="572534002" sldId="285"/>
        </pc:sldMkLst>
        <pc:graphicFrameChg chg="mod modGraphic">
          <ac:chgData name="Artur Kuna" userId="S::akuna@ur.edu.pl::36887c90-2b45-43b5-8713-5d453ca37d9d" providerId="AD" clId="Web-{CE2A9426-1099-57D0-DB51-65C506EE7F44}" dt="2024-03-20T08:29:51.287" v="53"/>
          <ac:graphicFrameMkLst>
            <pc:docMk/>
            <pc:sldMk cId="572534002" sldId="285"/>
            <ac:graphicFrameMk id="2" creationId="{00000000-0000-0000-0000-000000000000}"/>
          </ac:graphicFrameMkLst>
        </pc:graphicFrameChg>
      </pc:sldChg>
      <pc:sldChg chg="modSp">
        <pc:chgData name="Artur Kuna" userId="S::akuna@ur.edu.pl::36887c90-2b45-43b5-8713-5d453ca37d9d" providerId="AD" clId="Web-{CE2A9426-1099-57D0-DB51-65C506EE7F44}" dt="2024-03-20T11:20:12.932" v="200"/>
        <pc:sldMkLst>
          <pc:docMk/>
          <pc:sldMk cId="3471004651" sldId="286"/>
        </pc:sldMkLst>
        <pc:graphicFrameChg chg="mod modGraphic">
          <ac:chgData name="Artur Kuna" userId="S::akuna@ur.edu.pl::36887c90-2b45-43b5-8713-5d453ca37d9d" providerId="AD" clId="Web-{CE2A9426-1099-57D0-DB51-65C506EE7F44}" dt="2024-03-20T11:20:12.932" v="200"/>
          <ac:graphicFrameMkLst>
            <pc:docMk/>
            <pc:sldMk cId="3471004651" sldId="286"/>
            <ac:graphicFrameMk id="2" creationId="{00000000-0000-0000-0000-000000000000}"/>
          </ac:graphicFrameMkLst>
        </pc:graphicFrameChg>
      </pc:sldChg>
      <pc:sldChg chg="modSp">
        <pc:chgData name="Artur Kuna" userId="S::akuna@ur.edu.pl::36887c90-2b45-43b5-8713-5d453ca37d9d" providerId="AD" clId="Web-{CE2A9426-1099-57D0-DB51-65C506EE7F44}" dt="2024-03-20T12:18:45.738" v="230"/>
        <pc:sldMkLst>
          <pc:docMk/>
          <pc:sldMk cId="3713584321" sldId="287"/>
        </pc:sldMkLst>
        <pc:graphicFrameChg chg="mod modGraphic">
          <ac:chgData name="Artur Kuna" userId="S::akuna@ur.edu.pl::36887c90-2b45-43b5-8713-5d453ca37d9d" providerId="AD" clId="Web-{CE2A9426-1099-57D0-DB51-65C506EE7F44}" dt="2024-03-20T12:18:45.738" v="230"/>
          <ac:graphicFrameMkLst>
            <pc:docMk/>
            <pc:sldMk cId="3713584321" sldId="287"/>
            <ac:graphicFrameMk id="2" creationId="{00000000-0000-0000-0000-000000000000}"/>
          </ac:graphicFrameMkLst>
        </pc:graphicFrameChg>
      </pc:sldChg>
      <pc:sldChg chg="modSp">
        <pc:chgData name="Artur Kuna" userId="S::akuna@ur.edu.pl::36887c90-2b45-43b5-8713-5d453ca37d9d" providerId="AD" clId="Web-{CE2A9426-1099-57D0-DB51-65C506EE7F44}" dt="2024-03-20T09:08:03.739" v="168"/>
        <pc:sldMkLst>
          <pc:docMk/>
          <pc:sldMk cId="3624996717" sldId="288"/>
        </pc:sldMkLst>
        <pc:graphicFrameChg chg="mod modGraphic">
          <ac:chgData name="Artur Kuna" userId="S::akuna@ur.edu.pl::36887c90-2b45-43b5-8713-5d453ca37d9d" providerId="AD" clId="Web-{CE2A9426-1099-57D0-DB51-65C506EE7F44}" dt="2024-03-20T09:08:03.739" v="168"/>
          <ac:graphicFrameMkLst>
            <pc:docMk/>
            <pc:sldMk cId="3624996717" sldId="288"/>
            <ac:graphicFrameMk id="2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r">
              <a:defRPr sz="1200"/>
            </a:lvl1pPr>
          </a:lstStyle>
          <a:p>
            <a:fld id="{1525F0BE-3D2F-4AD3-8BC8-B051590ABDD8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1" rIns="91267" bIns="4563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5" y="4766861"/>
            <a:ext cx="5436235" cy="3900299"/>
          </a:xfrm>
          <a:prstGeom prst="rect">
            <a:avLst/>
          </a:prstGeom>
        </p:spPr>
        <p:txBody>
          <a:bodyPr vert="horz" lIns="91267" tIns="45631" rIns="91267" bIns="4563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r">
              <a:defRPr sz="1200"/>
            </a:lvl1pPr>
          </a:lstStyle>
          <a:p>
            <a:fld id="{4E29F0BA-0D20-4F8E-B9FB-0C83AFA3CB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6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043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4592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0758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292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9F0BA-0D20-4F8E-B9FB-0C83AFA3CB9B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690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7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53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22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17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77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69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15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5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D672-537D-47D8-8F82-28AFF279A120}" type="datetimeFigureOut">
              <a:rPr lang="pl-PL" smtClean="0"/>
              <a:pPr/>
              <a:t>04.04.2024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214437"/>
            <a:ext cx="9144000" cy="2772025"/>
          </a:xfrm>
        </p:spPr>
        <p:txBody>
          <a:bodyPr>
            <a:normAutofit/>
          </a:bodyPr>
          <a:lstStyle/>
          <a:p>
            <a:r>
              <a:rPr lang="pl-PL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NAUKA 2023</a:t>
            </a:r>
          </a:p>
        </p:txBody>
      </p:sp>
    </p:spTree>
    <p:extLst>
      <p:ext uri="{BB962C8B-B14F-4D97-AF65-F5344CB8AC3E}">
        <p14:creationId xmlns:p14="http://schemas.microsoft.com/office/powerpoint/2010/main" val="1354173090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223364"/>
              </p:ext>
            </p:extLst>
          </p:nvPr>
        </p:nvGraphicFramePr>
        <p:xfrm>
          <a:off x="0" y="-99462"/>
          <a:ext cx="12183979" cy="695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2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0410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 </a:t>
                      </a:r>
                    </a:p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UZYSKANE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STOPNIE I TYTUŁY</a:t>
                      </a:r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2023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98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 habilitowanego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Tytuł profesora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6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2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26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2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2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7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2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6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2301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39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11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10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2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954889"/>
              </p:ext>
            </p:extLst>
          </p:nvPr>
        </p:nvGraphicFramePr>
        <p:xfrm>
          <a:off x="8022" y="8024"/>
          <a:ext cx="12223045" cy="684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8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4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91387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URLOPY NAUKOWE 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2023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6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5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681794"/>
              </p:ext>
            </p:extLst>
          </p:nvPr>
        </p:nvGraphicFramePr>
        <p:xfrm>
          <a:off x="4011" y="401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TEMATY BADAWCZE PRIORYTETOWE 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58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561190"/>
              </p:ext>
            </p:extLst>
          </p:nvPr>
        </p:nvGraphicFramePr>
        <p:xfrm>
          <a:off x="8022" y="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KONFERENCJE 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00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031701"/>
              </p:ext>
            </p:extLst>
          </p:nvPr>
        </p:nvGraphicFramePr>
        <p:xfrm>
          <a:off x="8022" y="8024"/>
          <a:ext cx="12183978" cy="6841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88341">
                <a:tc gridSpan="3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STUDENCKIE KOŁA NAUKOWE 2023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Liczba SKN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Ilość członków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32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680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52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1323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16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415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44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>
                          <a:latin typeface="Garamond"/>
                        </a:rPr>
                        <a:t>1351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144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3769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99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618109"/>
              </p:ext>
            </p:extLst>
          </p:nvPr>
        </p:nvGraphicFramePr>
        <p:xfrm>
          <a:off x="-29183" y="0"/>
          <a:ext cx="1233082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8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4005019320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2120">
                  <a:extLst>
                    <a:ext uri="{9D8B030D-6E8A-4147-A177-3AD203B41FA5}">
                      <a16:colId xmlns:a16="http://schemas.microsoft.com/office/drawing/2014/main" val="1286892664"/>
                    </a:ext>
                  </a:extLst>
                </a:gridCol>
              </a:tblGrid>
              <a:tr h="1159383">
                <a:tc gridSpan="7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2023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514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 badawcze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70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  <a:p>
                      <a:pPr algn="ctr"/>
                      <a:endParaRPr lang="pl-PL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9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5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3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7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7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19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4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9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3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8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7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4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Szkoła Doktorska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6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Studium Języków Obcych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4521348"/>
                  </a:ext>
                </a:extLst>
              </a:tr>
              <a:tr h="75494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56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24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28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6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95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041001"/>
              </p:ext>
            </p:extLst>
          </p:nvPr>
        </p:nvGraphicFramePr>
        <p:xfrm>
          <a:off x="-29184" y="0"/>
          <a:ext cx="12221184" cy="7085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9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0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0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9383">
                <a:tc gridSpan="3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2023 wg rodzaju konkursu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Rodzaj konkursu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latin typeface="Garamond" panose="02020404030301010803" pitchFamily="18" charset="0"/>
                        </a:rPr>
                        <a:t>Złożone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62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MAESTRO 15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3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757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MINIATURA 7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28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5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9264623"/>
                  </a:ext>
                </a:extLst>
              </a:tr>
              <a:tr h="649757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OPUS 25 i OPUS 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29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3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PRELUDIUM 22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15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4452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PRELUDIUM BIS 5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SONATA 19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>
                          <a:latin typeface="Garamond"/>
                        </a:rPr>
                        <a:t>6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5875409"/>
                  </a:ext>
                </a:extLst>
              </a:tr>
              <a:tr h="518060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SONATA BIS 13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4213789"/>
                  </a:ext>
                </a:extLst>
              </a:tr>
              <a:tr h="555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M.ERA.NET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2141625"/>
                  </a:ext>
                </a:extLst>
              </a:tr>
              <a:tr h="75494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i="0" dirty="0">
                          <a:latin typeface="Garamond"/>
                        </a:rPr>
                        <a:t>84</a:t>
                      </a:r>
                      <a:endParaRPr lang="pl-PL" sz="2800" b="1" i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i="0" dirty="0">
                          <a:latin typeface="Garamond"/>
                        </a:rPr>
                        <a:t>9</a:t>
                      </a:r>
                      <a:endParaRPr lang="pl-PL" sz="2800" b="1" i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73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128299"/>
              </p:ext>
            </p:extLst>
          </p:nvPr>
        </p:nvGraphicFramePr>
        <p:xfrm>
          <a:off x="-29183" y="0"/>
          <a:ext cx="12184871" cy="6858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0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6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7114">
                  <a:extLst>
                    <a:ext uri="{9D8B030D-6E8A-4147-A177-3AD203B41FA5}">
                      <a16:colId xmlns:a16="http://schemas.microsoft.com/office/drawing/2014/main" val="4005019320"/>
                    </a:ext>
                  </a:extLst>
                </a:gridCol>
              </a:tblGrid>
              <a:tr h="1387426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PROJEKTY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 dofinansowane przez </a:t>
                      </a:r>
                      <a:r>
                        <a:rPr lang="pl-PL" sz="3600" b="1" baseline="0" dirty="0" err="1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MEiN</a:t>
                      </a:r>
                      <a:r>
                        <a:rPr lang="pl-PL" sz="3600" b="1" baseline="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 2023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781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/>
                        </a:rPr>
                        <a:t>Projekty dofinansowane przez Ministerstwa Edukacji i Nauki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240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Kontynuowane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7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2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>
                          <a:latin typeface="Garamond"/>
                        </a:rPr>
                        <a:t>0</a:t>
                      </a:r>
                      <a:endParaRPr lang="pl-PL" sz="2800" b="0" dirty="0">
                        <a:latin typeface="Garamon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75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>
                          <a:latin typeface="Garamond"/>
                        </a:rPr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313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>
                          <a:latin typeface="Garamond"/>
                        </a:rPr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85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2335</TotalTime>
  <Words>172</Words>
  <Application>Microsoft Office PowerPoint</Application>
  <PresentationFormat>Panoramiczny</PresentationFormat>
  <Paragraphs>92</Paragraphs>
  <Slides>9</Slides>
  <Notes>5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NAUKA 2023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</dc:creator>
  <cp:lastModifiedBy>Ewa Przybyszewska</cp:lastModifiedBy>
  <cp:revision>670</cp:revision>
  <cp:lastPrinted>2020-07-14T08:10:51Z</cp:lastPrinted>
  <dcterms:created xsi:type="dcterms:W3CDTF">2017-03-08T07:57:41Z</dcterms:created>
  <dcterms:modified xsi:type="dcterms:W3CDTF">2024-04-04T10:44:48Z</dcterms:modified>
</cp:coreProperties>
</file>