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1"/>
  </p:notesMasterIdLst>
  <p:sldIdLst>
    <p:sldId id="256" r:id="rId2"/>
    <p:sldId id="283" r:id="rId3"/>
    <p:sldId id="285" r:id="rId4"/>
    <p:sldId id="287" r:id="rId5"/>
    <p:sldId id="286" r:id="rId6"/>
    <p:sldId id="288" r:id="rId7"/>
    <p:sldId id="291" r:id="rId8"/>
    <p:sldId id="293" r:id="rId9"/>
    <p:sldId id="292" r:id="rId10"/>
  </p:sldIdLst>
  <p:sldSz cx="12192000" cy="6858000"/>
  <p:notesSz cx="6794500" cy="9906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8FD162-6BA0-5D90-1C82-8B1E4D1A82C5}" v="113" dt="2023-02-28T10:20:54.537"/>
    <p1510:client id="{1DA33CBE-30B1-3C09-083B-A764B0636340}" v="1" dt="2023-04-03T13:10:22.880"/>
    <p1510:client id="{2084BD1F-7729-2754-EAEB-D49F0CD9C913}" v="4" dt="2023-04-04T07:48:34.632"/>
    <p1510:client id="{2A14E6B0-38CC-DF7D-1F62-49DE481F572A}" v="112" dt="2023-02-28T12:56:21.044"/>
    <p1510:client id="{84F2EB1C-E003-61BA-ADAC-80ACFD5541B5}" v="26" dt="2023-04-03T06:49:09.590"/>
    <p1510:client id="{A5A0E535-9B1A-6531-7FCA-CC7F09B82F64}" v="204" dt="2023-04-04T13:14:38.1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880" autoAdjust="0"/>
  </p:normalViewPr>
  <p:slideViewPr>
    <p:cSldViewPr snapToGrid="0">
      <p:cViewPr varScale="1">
        <p:scale>
          <a:sx n="70" d="100"/>
          <a:sy n="70" d="100"/>
        </p:scale>
        <p:origin x="88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r">
              <a:defRPr sz="1200"/>
            </a:lvl1pPr>
          </a:lstStyle>
          <a:p>
            <a:fld id="{1525F0BE-3D2F-4AD3-8BC8-B051590ABDD8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7" tIns="45631" rIns="91267" bIns="4563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5" y="4766861"/>
            <a:ext cx="5436235" cy="3900299"/>
          </a:xfrm>
          <a:prstGeom prst="rect">
            <a:avLst/>
          </a:prstGeom>
        </p:spPr>
        <p:txBody>
          <a:bodyPr vert="horz" lIns="91267" tIns="45631" rIns="91267" bIns="4563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r">
              <a:defRPr sz="1200"/>
            </a:lvl1pPr>
          </a:lstStyle>
          <a:p>
            <a:fld id="{4E29F0BA-0D20-4F8E-B9FB-0C83AFA3CB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65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043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4592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0758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690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292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74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53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22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17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03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7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77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1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69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15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654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CD672-537D-47D8-8F82-28AFF279A120}" type="datetimeFigureOut">
              <a:rPr lang="pl-PL" smtClean="0"/>
              <a:pPr/>
              <a:t>04.04.2023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36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214437"/>
            <a:ext cx="9144000" cy="2772025"/>
          </a:xfrm>
        </p:spPr>
        <p:txBody>
          <a:bodyPr>
            <a:normAutofit/>
          </a:bodyPr>
          <a:lstStyle/>
          <a:p>
            <a:r>
              <a:rPr lang="pl-PL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NAUKA 2022</a:t>
            </a:r>
          </a:p>
        </p:txBody>
      </p:sp>
    </p:spTree>
    <p:extLst>
      <p:ext uri="{BB962C8B-B14F-4D97-AF65-F5344CB8AC3E}">
        <p14:creationId xmlns:p14="http://schemas.microsoft.com/office/powerpoint/2010/main" val="1354173090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90606"/>
              </p:ext>
            </p:extLst>
          </p:nvPr>
        </p:nvGraphicFramePr>
        <p:xfrm>
          <a:off x="0" y="-99462"/>
          <a:ext cx="12183979" cy="6957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0410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 </a:t>
                      </a:r>
                    </a:p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UZYSKANE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STOPNIE I TYTUŁY</a:t>
                      </a:r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NAUKOWE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2022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98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 habilitowanego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Tytuł profesora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6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12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5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0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7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5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2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5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301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23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14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2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949795"/>
              </p:ext>
            </p:extLst>
          </p:nvPr>
        </p:nvGraphicFramePr>
        <p:xfrm>
          <a:off x="8022" y="8024"/>
          <a:ext cx="12223045" cy="684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8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4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1387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URLOPY NAUKOWE 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2022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6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3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5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022888"/>
              </p:ext>
            </p:extLst>
          </p:nvPr>
        </p:nvGraphicFramePr>
        <p:xfrm>
          <a:off x="4011" y="401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TEMATY BADAWCZE PRIORYTETOWE 2022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24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22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77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58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213578"/>
              </p:ext>
            </p:extLst>
          </p:nvPr>
        </p:nvGraphicFramePr>
        <p:xfrm>
          <a:off x="8022" y="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KONFERENCJE 2022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00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642230"/>
              </p:ext>
            </p:extLst>
          </p:nvPr>
        </p:nvGraphicFramePr>
        <p:xfrm>
          <a:off x="8022" y="8024"/>
          <a:ext cx="12183978" cy="6841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88341">
                <a:tc gridSpan="3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STUDENCKIE KOŁA NAUKOWE 2022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 SKN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Ilość członków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30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539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57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1473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17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533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41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1280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145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3825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9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37483"/>
              </p:ext>
            </p:extLst>
          </p:nvPr>
        </p:nvGraphicFramePr>
        <p:xfrm>
          <a:off x="-29183" y="0"/>
          <a:ext cx="1233082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8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4005019320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1286892664"/>
                    </a:ext>
                  </a:extLst>
                </a:gridCol>
              </a:tblGrid>
              <a:tr h="1159383">
                <a:tc gridSpan="7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2022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514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 badawcze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Miniatura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70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  <a:p>
                      <a:pPr algn="ctr"/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5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4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Szkoła Doktorska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Studium Języków Obcych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4521348"/>
                  </a:ext>
                </a:extLst>
              </a:tr>
              <a:tr h="75494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24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95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12041"/>
              </p:ext>
            </p:extLst>
          </p:nvPr>
        </p:nvGraphicFramePr>
        <p:xfrm>
          <a:off x="-29183" y="0"/>
          <a:ext cx="12184871" cy="6858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0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6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7114">
                  <a:extLst>
                    <a:ext uri="{9D8B030D-6E8A-4147-A177-3AD203B41FA5}">
                      <a16:colId xmlns:a16="http://schemas.microsoft.com/office/drawing/2014/main" val="4005019320"/>
                    </a:ext>
                  </a:extLst>
                </a:gridCol>
              </a:tblGrid>
              <a:tr h="1387426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 dofinansowane przez </a:t>
                      </a:r>
                      <a:r>
                        <a:rPr lang="pl-PL" sz="3600" b="1" baseline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MEiN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 2022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0781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Projekty dofinansowane przez Ministerstwa Edukacji i Nauki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240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2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7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313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85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-29184" y="0"/>
          <a:ext cx="12221184" cy="7085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9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0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0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9383">
                <a:tc gridSpan="3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2022 wg rodzaju konkursu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Rodzaj konkursu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latin typeface="Garamond" panose="02020404030301010803" pitchFamily="18" charset="0"/>
                        </a:rPr>
                        <a:t>Złożone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MAESTRO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MINIATURA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9264623"/>
                  </a:ext>
                </a:extLst>
              </a:tr>
              <a:tr h="649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OPUS I OPUS LAP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PRELUDIUM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4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PRELUDIUM BIS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SONATA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5875409"/>
                  </a:ext>
                </a:extLst>
              </a:tr>
              <a:tr h="5180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SONATA BIS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4213789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PROGRAM DLA UKRAINY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141625"/>
                  </a:ext>
                </a:extLst>
              </a:tr>
              <a:tr h="75494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i="0" dirty="0">
                          <a:latin typeface="Garamond" panose="02020404030301010803" pitchFamily="18" charset="0"/>
                        </a:rPr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i="0" dirty="0">
                          <a:latin typeface="Garamond" panose="02020404030301010803" pitchFamily="18" charset="0"/>
                        </a:rPr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73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2333</TotalTime>
  <Words>287</Words>
  <Application>Microsoft Office PowerPoint</Application>
  <PresentationFormat>Panoramiczny</PresentationFormat>
  <Paragraphs>207</Paragraphs>
  <Slides>9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Motyw pakietu Office</vt:lpstr>
      <vt:lpstr>NAUKA 2022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Justyna</dc:creator>
  <cp:lastModifiedBy>Ewa Przybyszewska</cp:lastModifiedBy>
  <cp:revision>544</cp:revision>
  <cp:lastPrinted>2020-07-14T08:10:51Z</cp:lastPrinted>
  <dcterms:created xsi:type="dcterms:W3CDTF">2017-03-08T07:57:41Z</dcterms:created>
  <dcterms:modified xsi:type="dcterms:W3CDTF">2023-04-04T13:18:15Z</dcterms:modified>
</cp:coreProperties>
</file>