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7" r:id="rId1"/>
  </p:sldMasterIdLst>
  <p:sldIdLst>
    <p:sldId id="258" r:id="rId2"/>
    <p:sldId id="342" r:id="rId3"/>
    <p:sldId id="387" r:id="rId4"/>
    <p:sldId id="388" r:id="rId5"/>
    <p:sldId id="389" r:id="rId6"/>
    <p:sldId id="390" r:id="rId7"/>
    <p:sldId id="392" r:id="rId8"/>
    <p:sldId id="393" r:id="rId9"/>
    <p:sldId id="398" r:id="rId10"/>
    <p:sldId id="399" r:id="rId11"/>
    <p:sldId id="400" r:id="rId12"/>
    <p:sldId id="401" r:id="rId13"/>
    <p:sldId id="260" r:id="rId14"/>
    <p:sldId id="312" r:id="rId15"/>
    <p:sldId id="437" r:id="rId16"/>
    <p:sldId id="345" r:id="rId17"/>
    <p:sldId id="402" r:id="rId18"/>
    <p:sldId id="436" r:id="rId19"/>
    <p:sldId id="405" r:id="rId20"/>
    <p:sldId id="407" r:id="rId21"/>
    <p:sldId id="320" r:id="rId22"/>
    <p:sldId id="349" r:id="rId23"/>
    <p:sldId id="316" r:id="rId24"/>
    <p:sldId id="350" r:id="rId25"/>
    <p:sldId id="355" r:id="rId26"/>
    <p:sldId id="367" r:id="rId27"/>
    <p:sldId id="384" r:id="rId28"/>
    <p:sldId id="409" r:id="rId29"/>
    <p:sldId id="410" r:id="rId30"/>
    <p:sldId id="413" r:id="rId31"/>
    <p:sldId id="414" r:id="rId32"/>
    <p:sldId id="415" r:id="rId33"/>
    <p:sldId id="416" r:id="rId34"/>
    <p:sldId id="418" r:id="rId35"/>
    <p:sldId id="385" r:id="rId36"/>
    <p:sldId id="353" r:id="rId37"/>
    <p:sldId id="354" r:id="rId38"/>
    <p:sldId id="357" r:id="rId39"/>
    <p:sldId id="356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99CC"/>
    <a:srgbClr val="CEE583"/>
    <a:srgbClr val="BAD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29" autoAdjust="0"/>
    <p:restoredTop sz="95401" autoAdjust="0"/>
  </p:normalViewPr>
  <p:slideViewPr>
    <p:cSldViewPr snapToGrid="0">
      <p:cViewPr varScale="1">
        <p:scale>
          <a:sx n="114" d="100"/>
          <a:sy n="11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algorzata.Kawalec\Desktop\prezentacje\ocena%20mo&#380;liwo&#347;ci%20znalezienia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Malgorzata.Kawalec\Desktop\prezentacje\ocena%20mo&#380;liwo&#347;ci%20znalezieni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lgorzata.Kawalec\Desktop\prezentacje\Zeszyt1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lgorzata.Kawalec\Desktop\prezentacje\Zeszyt1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lgorzata.Kawalec\Desktop\prezentacje\ocena%20mo&#380;liwo&#347;ci%20znalezieni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lgorzata.Kawalec\Desktop\prezentacje\ocena%20mo&#380;liwo&#347;ci%20znalezieni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lgorzata.Kawalec\Desktop\prezentacje\ocena%20mo&#380;liwo&#347;ci%20znalezienia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lgorzata.Kawalec\Desktop\prezentacje\ocena%20mo&#380;liwo&#347;ci%20znalezien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Arkusz3!$B$2</c:f>
              <c:strCache>
                <c:ptCount val="1"/>
                <c:pt idx="0">
                  <c:v>Skumulowane tak - 2017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B77D-4CEF-93B5-627505BADD76}"/>
              </c:ext>
            </c:extLst>
          </c:dPt>
          <c:cat>
            <c:strRef>
              <c:f>Arkusz3!$A$3:$A$22</c:f>
              <c:strCache>
                <c:ptCount val="20"/>
                <c:pt idx="0">
                  <c:v>Sekcja H</c:v>
                </c:pt>
                <c:pt idx="1">
                  <c:v>Sekcja D</c:v>
                </c:pt>
                <c:pt idx="2">
                  <c:v>Sekcja C</c:v>
                </c:pt>
                <c:pt idx="3">
                  <c:v>Sekcja I</c:v>
                </c:pt>
                <c:pt idx="4">
                  <c:v>Sekcja F</c:v>
                </c:pt>
                <c:pt idx="5">
                  <c:v>Sekcja J</c:v>
                </c:pt>
                <c:pt idx="6">
                  <c:v>Sekcja S</c:v>
                </c:pt>
                <c:pt idx="7">
                  <c:v>Sekcja L</c:v>
                </c:pt>
                <c:pt idx="8">
                  <c:v>Sekcja E</c:v>
                </c:pt>
                <c:pt idx="9">
                  <c:v>ŚREDNIO</c:v>
                </c:pt>
                <c:pt idx="10">
                  <c:v>Sekcja B</c:v>
                </c:pt>
                <c:pt idx="11">
                  <c:v>Sekcja A</c:v>
                </c:pt>
                <c:pt idx="12">
                  <c:v>Sekcja K</c:v>
                </c:pt>
                <c:pt idx="13">
                  <c:v>Sekcja O</c:v>
                </c:pt>
                <c:pt idx="14">
                  <c:v>Sekcja Q</c:v>
                </c:pt>
                <c:pt idx="15">
                  <c:v>Sekcja M</c:v>
                </c:pt>
                <c:pt idx="16">
                  <c:v>Sekcja G</c:v>
                </c:pt>
                <c:pt idx="17">
                  <c:v>Sekcja P</c:v>
                </c:pt>
                <c:pt idx="18">
                  <c:v>Sekcja N</c:v>
                </c:pt>
                <c:pt idx="19">
                  <c:v>Sekcja R</c:v>
                </c:pt>
              </c:strCache>
            </c:strRef>
          </c:cat>
          <c:val>
            <c:numRef>
              <c:f>Arkusz3!$B$3:$B$22</c:f>
              <c:numCache>
                <c:formatCode>0.00%</c:formatCode>
                <c:ptCount val="20"/>
                <c:pt idx="0">
                  <c:v>0.51900000000000002</c:v>
                </c:pt>
                <c:pt idx="1">
                  <c:v>0.5</c:v>
                </c:pt>
                <c:pt idx="2">
                  <c:v>0.4850000000000001</c:v>
                </c:pt>
                <c:pt idx="3">
                  <c:v>0.40600000000000008</c:v>
                </c:pt>
                <c:pt idx="4">
                  <c:v>0.38000000000000006</c:v>
                </c:pt>
                <c:pt idx="5">
                  <c:v>0.37100000000000005</c:v>
                </c:pt>
                <c:pt idx="6">
                  <c:v>0.35100000000000003</c:v>
                </c:pt>
                <c:pt idx="7">
                  <c:v>0.33000000000000007</c:v>
                </c:pt>
                <c:pt idx="8">
                  <c:v>0.32200000000000006</c:v>
                </c:pt>
                <c:pt idx="9">
                  <c:v>0.31400000000000006</c:v>
                </c:pt>
                <c:pt idx="10">
                  <c:v>0.31300000000000006</c:v>
                </c:pt>
                <c:pt idx="11">
                  <c:v>0.31200000000000006</c:v>
                </c:pt>
                <c:pt idx="12">
                  <c:v>0.28500000000000003</c:v>
                </c:pt>
                <c:pt idx="13">
                  <c:v>0.28100000000000008</c:v>
                </c:pt>
                <c:pt idx="14">
                  <c:v>0.27600000000000002</c:v>
                </c:pt>
                <c:pt idx="15">
                  <c:v>0.27300000000000002</c:v>
                </c:pt>
                <c:pt idx="16">
                  <c:v>0.27100000000000002</c:v>
                </c:pt>
                <c:pt idx="17">
                  <c:v>0.23900000000000002</c:v>
                </c:pt>
                <c:pt idx="18">
                  <c:v>0.23200000000000001</c:v>
                </c:pt>
                <c:pt idx="19">
                  <c:v>0.19800000000000004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7D-4CEF-93B5-627505BADD76}"/>
            </c:ext>
          </c:extLst>
        </c:ser>
        <c:ser>
          <c:idx val="1"/>
          <c:order val="1"/>
          <c:tx>
            <c:strRef>
              <c:f>Arkusz3!$C$2</c:f>
              <c:strCache>
                <c:ptCount val="1"/>
                <c:pt idx="0">
                  <c:v>Skumulowane tak - 2016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Pt>
            <c:idx val="9"/>
            <c:invertIfNegative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4-B77D-4CEF-93B5-627505BADD76}"/>
              </c:ext>
            </c:extLst>
          </c:dPt>
          <c:cat>
            <c:strRef>
              <c:f>Arkusz3!$A$3:$A$22</c:f>
              <c:strCache>
                <c:ptCount val="20"/>
                <c:pt idx="0">
                  <c:v>Sekcja H</c:v>
                </c:pt>
                <c:pt idx="1">
                  <c:v>Sekcja D</c:v>
                </c:pt>
                <c:pt idx="2">
                  <c:v>Sekcja C</c:v>
                </c:pt>
                <c:pt idx="3">
                  <c:v>Sekcja I</c:v>
                </c:pt>
                <c:pt idx="4">
                  <c:v>Sekcja F</c:v>
                </c:pt>
                <c:pt idx="5">
                  <c:v>Sekcja J</c:v>
                </c:pt>
                <c:pt idx="6">
                  <c:v>Sekcja S</c:v>
                </c:pt>
                <c:pt idx="7">
                  <c:v>Sekcja L</c:v>
                </c:pt>
                <c:pt idx="8">
                  <c:v>Sekcja E</c:v>
                </c:pt>
                <c:pt idx="9">
                  <c:v>ŚREDNIO</c:v>
                </c:pt>
                <c:pt idx="10">
                  <c:v>Sekcja B</c:v>
                </c:pt>
                <c:pt idx="11">
                  <c:v>Sekcja A</c:v>
                </c:pt>
                <c:pt idx="12">
                  <c:v>Sekcja K</c:v>
                </c:pt>
                <c:pt idx="13">
                  <c:v>Sekcja O</c:v>
                </c:pt>
                <c:pt idx="14">
                  <c:v>Sekcja Q</c:v>
                </c:pt>
                <c:pt idx="15">
                  <c:v>Sekcja M</c:v>
                </c:pt>
                <c:pt idx="16">
                  <c:v>Sekcja G</c:v>
                </c:pt>
                <c:pt idx="17">
                  <c:v>Sekcja P</c:v>
                </c:pt>
                <c:pt idx="18">
                  <c:v>Sekcja N</c:v>
                </c:pt>
                <c:pt idx="19">
                  <c:v>Sekcja R</c:v>
                </c:pt>
              </c:strCache>
            </c:strRef>
          </c:cat>
          <c:val>
            <c:numRef>
              <c:f>Arkusz3!$C$3:$C$22</c:f>
              <c:numCache>
                <c:formatCode>0.00%</c:formatCode>
                <c:ptCount val="20"/>
                <c:pt idx="0">
                  <c:v>0.45700000000000002</c:v>
                </c:pt>
                <c:pt idx="1">
                  <c:v>0.23100000000000001</c:v>
                </c:pt>
                <c:pt idx="2">
                  <c:v>0.39800000000000008</c:v>
                </c:pt>
                <c:pt idx="3">
                  <c:v>0.40200000000000002</c:v>
                </c:pt>
                <c:pt idx="4">
                  <c:v>0.46700000000000008</c:v>
                </c:pt>
                <c:pt idx="5">
                  <c:v>0.18600000000000003</c:v>
                </c:pt>
                <c:pt idx="6">
                  <c:v>0.21900000000000003</c:v>
                </c:pt>
                <c:pt idx="7">
                  <c:v>0.21300000000000002</c:v>
                </c:pt>
                <c:pt idx="8">
                  <c:v>0.27100000000000002</c:v>
                </c:pt>
                <c:pt idx="9">
                  <c:v>0.30800000000000005</c:v>
                </c:pt>
                <c:pt idx="10">
                  <c:v>0.35700000000000004</c:v>
                </c:pt>
                <c:pt idx="11">
                  <c:v>0.27900000000000008</c:v>
                </c:pt>
                <c:pt idx="12">
                  <c:v>0.25700000000000001</c:v>
                </c:pt>
                <c:pt idx="13">
                  <c:v>0.15100000000000002</c:v>
                </c:pt>
                <c:pt idx="14">
                  <c:v>0.22400000000000003</c:v>
                </c:pt>
                <c:pt idx="15">
                  <c:v>0.21600000000000003</c:v>
                </c:pt>
                <c:pt idx="16">
                  <c:v>0.31900000000000006</c:v>
                </c:pt>
                <c:pt idx="17">
                  <c:v>0.10600000000000001</c:v>
                </c:pt>
                <c:pt idx="18">
                  <c:v>0.26300000000000001</c:v>
                </c:pt>
                <c:pt idx="19">
                  <c:v>0.23700000000000002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77D-4CEF-93B5-627505BAD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6298112"/>
        <c:axId val="76299648"/>
        <c:axId val="0"/>
      </c:bar3DChart>
      <c:catAx>
        <c:axId val="76298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6299648"/>
        <c:crosses val="autoZero"/>
        <c:auto val="1"/>
        <c:lblAlgn val="ctr"/>
        <c:lblOffset val="100"/>
        <c:noMultiLvlLbl val="0"/>
      </c:catAx>
      <c:valAx>
        <c:axId val="7629964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762981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dLbl>
              <c:idx val="0"/>
              <c:layout>
                <c:manualLayout>
                  <c:x val="-3.7763367814317342E-2"/>
                  <c:y val="-6.9966941656192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77-4978-800D-3897904213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Arkusz1!$A$3:$A$12</c:f>
              <c:strCache>
                <c:ptCount val="10"/>
                <c:pt idx="0">
                  <c:v>Brak ofert w okolicy, brak odpowiedzi na CV, brak ofert zgodnych z kwalifikacjami</c:v>
                </c:pt>
                <c:pt idx="1">
                  <c:v>Zakończenie umowy (nie przedłużono umowy czasowej, koniec prac sezonowych)</c:v>
                </c:pt>
                <c:pt idx="2">
                  <c:v>Likwidacja stanowiska pracy, likwidacja zakładu pracy, zwolnienia grupowe</c:v>
                </c:pt>
                <c:pt idx="3">
                  <c:v>Trudno o pracę możliwą do pogodzenia z opieką nad dzieckiem lub inną osobą zależną</c:v>
                </c:pt>
                <c:pt idx="4">
                  <c:v>Oczekiwanie na zakończenie nauki, otrzymanie dyplomu</c:v>
                </c:pt>
                <c:pt idx="5">
                  <c:v>Stan zdrowia ograniczający rodzaj prac możliwych do podjęcia</c:v>
                </c:pt>
                <c:pt idx="6">
                  <c:v>Zbyt niskie kwalifikacje w stosunku do oczekiwań pracodawców, małe doświadczenie</c:v>
                </c:pt>
                <c:pt idx="7">
                  <c:v>Niedawny powrót z zagranicy lub rozważanie wyjazdu za granicę</c:v>
                </c:pt>
                <c:pt idx="8">
                  <c:v>Pracodawcy nie chcą zatrudniać starszych osób</c:v>
                </c:pt>
                <c:pt idx="9">
                  <c:v>Inne powody</c:v>
                </c:pt>
              </c:strCache>
            </c:strRef>
          </c:cat>
          <c:val>
            <c:numRef>
              <c:f>Arkusz1!$B$3:$B$12</c:f>
              <c:numCache>
                <c:formatCode>0.00%</c:formatCode>
                <c:ptCount val="10"/>
                <c:pt idx="0">
                  <c:v>0.40500000000000008</c:v>
                </c:pt>
                <c:pt idx="1">
                  <c:v>0.14300000000000002</c:v>
                </c:pt>
                <c:pt idx="2">
                  <c:v>0.13700000000000001</c:v>
                </c:pt>
                <c:pt idx="3">
                  <c:v>0.111</c:v>
                </c:pt>
                <c:pt idx="4">
                  <c:v>6.900000000000002E-2</c:v>
                </c:pt>
                <c:pt idx="5">
                  <c:v>6.0000000000000005E-2</c:v>
                </c:pt>
                <c:pt idx="6">
                  <c:v>3.500000000000001E-2</c:v>
                </c:pt>
                <c:pt idx="7">
                  <c:v>2.9000000000000001E-2</c:v>
                </c:pt>
                <c:pt idx="8">
                  <c:v>2.5999999999999999E-2</c:v>
                </c:pt>
                <c:pt idx="9">
                  <c:v>0.111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77-4978-800D-3897904213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020096"/>
        <c:axId val="86021632"/>
      </c:barChart>
      <c:catAx>
        <c:axId val="860200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86021632"/>
        <c:crosses val="autoZero"/>
        <c:auto val="1"/>
        <c:lblAlgn val="ctr"/>
        <c:lblOffset val="100"/>
        <c:noMultiLvlLbl val="0"/>
      </c:catAx>
      <c:valAx>
        <c:axId val="86021632"/>
        <c:scaling>
          <c:orientation val="minMax"/>
        </c:scaling>
        <c:delete val="1"/>
        <c:axPos val="t"/>
        <c:majorGridlines/>
        <c:numFmt formatCode="0.00%" sourceLinked="1"/>
        <c:majorTickMark val="out"/>
        <c:minorTickMark val="none"/>
        <c:tickLblPos val="none"/>
        <c:crossAx val="86020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Arkusz9!$B$10</c:f>
              <c:strCache>
                <c:ptCount val="1"/>
                <c:pt idx="0">
                  <c:v>start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val>
            <c:numRef>
              <c:f>Arkusz9!$B$11:$B$14</c:f>
              <c:numCache>
                <c:formatCode>General</c:formatCode>
                <c:ptCount val="4"/>
                <c:pt idx="0">
                  <c:v>27.2</c:v>
                </c:pt>
                <c:pt idx="1">
                  <c:v>0</c:v>
                </c:pt>
                <c:pt idx="2">
                  <c:v>14.8</c:v>
                </c:pt>
                <c:pt idx="3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B4-4D05-8532-B1FD32C68BEC}"/>
            </c:ext>
          </c:extLst>
        </c:ser>
        <c:ser>
          <c:idx val="1"/>
          <c:order val="1"/>
          <c:tx>
            <c:strRef>
              <c:f>Arkusz9!$C$10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Arkusz9!$C$11:$C$14</c:f>
              <c:numCache>
                <c:formatCode>General</c:formatCode>
                <c:ptCount val="4"/>
                <c:pt idx="0">
                  <c:v>10.6</c:v>
                </c:pt>
                <c:pt idx="1">
                  <c:v>26.3</c:v>
                </c:pt>
                <c:pt idx="2">
                  <c:v>16.399999999999999</c:v>
                </c:pt>
                <c:pt idx="3">
                  <c:v>17.7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B4-4D05-8532-B1FD32C68BEC}"/>
            </c:ext>
          </c:extLst>
        </c:ser>
        <c:ser>
          <c:idx val="2"/>
          <c:order val="2"/>
          <c:tx>
            <c:strRef>
              <c:f>Arkusz9!$D$10</c:f>
              <c:strCache>
                <c:ptCount val="1"/>
                <c:pt idx="0">
                  <c:v>Raczej nie</c:v>
                </c:pt>
              </c:strCache>
            </c:strRef>
          </c:tx>
          <c:spPr>
            <a:solidFill>
              <a:srgbClr val="FF9999"/>
            </a:solidFill>
            <a:ln>
              <a:solidFill>
                <a:srgbClr val="FF9999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Arkusz9!$D$11:$D$14</c:f>
              <c:numCache>
                <c:formatCode>General</c:formatCode>
                <c:ptCount val="4"/>
                <c:pt idx="0">
                  <c:v>25.1</c:v>
                </c:pt>
                <c:pt idx="1">
                  <c:v>36.6</c:v>
                </c:pt>
                <c:pt idx="2">
                  <c:v>31.7</c:v>
                </c:pt>
                <c:pt idx="3">
                  <c:v>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B4-4D05-8532-B1FD32C68BEC}"/>
            </c:ext>
          </c:extLst>
        </c:ser>
        <c:ser>
          <c:idx val="3"/>
          <c:order val="3"/>
          <c:tx>
            <c:strRef>
              <c:f>Arkusz9!$E$10</c:f>
              <c:strCache>
                <c:ptCount val="1"/>
                <c:pt idx="0">
                  <c:v>Raczej tak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Arkusz9!$E$11:$E$14</c:f>
              <c:numCache>
                <c:formatCode>General</c:formatCode>
                <c:ptCount val="4"/>
                <c:pt idx="0">
                  <c:v>49.2</c:v>
                </c:pt>
                <c:pt idx="1">
                  <c:v>33.800000000000011</c:v>
                </c:pt>
                <c:pt idx="2">
                  <c:v>44.3</c:v>
                </c:pt>
                <c:pt idx="3">
                  <c:v>42.5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B4-4D05-8532-B1FD32C68BEC}"/>
            </c:ext>
          </c:extLst>
        </c:ser>
        <c:ser>
          <c:idx val="4"/>
          <c:order val="4"/>
          <c:tx>
            <c:strRef>
              <c:f>Arkusz9!$F$10</c:f>
              <c:strCache>
                <c:ptCount val="1"/>
                <c:pt idx="0">
                  <c:v>Zdecydowanie tak</c:v>
                </c:pt>
              </c:strCache>
            </c:strRef>
          </c:tx>
          <c:spPr>
            <a:solidFill>
              <a:srgbClr val="33CC33"/>
            </a:solidFill>
            <a:ln>
              <a:solidFill>
                <a:srgbClr val="33CC33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Arkusz9!$F$11:$F$14</c:f>
              <c:numCache>
                <c:formatCode>General</c:formatCode>
                <c:ptCount val="4"/>
                <c:pt idx="0">
                  <c:v>15.1</c:v>
                </c:pt>
                <c:pt idx="1">
                  <c:v>3.3</c:v>
                </c:pt>
                <c:pt idx="2">
                  <c:v>7.6</c:v>
                </c:pt>
                <c:pt idx="3">
                  <c:v>8.7000000000000011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B4-4D05-8532-B1FD32C68B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098304"/>
        <c:axId val="86099840"/>
      </c:barChart>
      <c:catAx>
        <c:axId val="86098304"/>
        <c:scaling>
          <c:orientation val="minMax"/>
        </c:scaling>
        <c:delete val="1"/>
        <c:axPos val="b"/>
        <c:majorTickMark val="out"/>
        <c:minorTickMark val="none"/>
        <c:tickLblPos val="none"/>
        <c:crossAx val="86099840"/>
        <c:crossesAt val="62.9"/>
        <c:auto val="1"/>
        <c:lblAlgn val="ctr"/>
        <c:lblOffset val="100"/>
        <c:noMultiLvlLbl val="0"/>
      </c:catAx>
      <c:valAx>
        <c:axId val="8609984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86098304"/>
        <c:crosses val="autoZero"/>
        <c:crossBetween val="between"/>
      </c:valAx>
    </c:plotArea>
    <c:legend>
      <c:legendPos val="r"/>
      <c:legendEntry>
        <c:idx val="4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Arkusz10!$B$10</c:f>
              <c:strCache>
                <c:ptCount val="1"/>
                <c:pt idx="0">
                  <c:v>start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val>
            <c:numRef>
              <c:f>Arkusz10!$B$11:$B$14</c:f>
              <c:numCache>
                <c:formatCode>General</c:formatCode>
                <c:ptCount val="4"/>
                <c:pt idx="0">
                  <c:v>0.60000000000000009</c:v>
                </c:pt>
                <c:pt idx="1">
                  <c:v>0</c:v>
                </c:pt>
                <c:pt idx="2">
                  <c:v>2</c:v>
                </c:pt>
                <c:pt idx="3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92-41AD-8259-B34592FF0D72}"/>
            </c:ext>
          </c:extLst>
        </c:ser>
        <c:ser>
          <c:idx val="1"/>
          <c:order val="1"/>
          <c:tx>
            <c:strRef>
              <c:f>Arkusz10!$C$10</c:f>
              <c:strCache>
                <c:ptCount val="1"/>
                <c:pt idx="0">
                  <c:v>Bardzo niskie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Arkusz10!$C$11:$C$14</c:f>
              <c:numCache>
                <c:formatCode>General</c:formatCode>
                <c:ptCount val="4"/>
                <c:pt idx="0">
                  <c:v>31.6</c:v>
                </c:pt>
                <c:pt idx="1">
                  <c:v>45.6</c:v>
                </c:pt>
                <c:pt idx="2">
                  <c:v>38.4</c:v>
                </c:pt>
                <c:pt idx="3">
                  <c:v>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92-41AD-8259-B34592FF0D72}"/>
            </c:ext>
          </c:extLst>
        </c:ser>
        <c:ser>
          <c:idx val="2"/>
          <c:order val="2"/>
          <c:tx>
            <c:strRef>
              <c:f>Arkusz10!$D$10</c:f>
              <c:strCache>
                <c:ptCount val="1"/>
                <c:pt idx="0">
                  <c:v>Raczej niskie</c:v>
                </c:pt>
              </c:strCache>
            </c:strRef>
          </c:tx>
          <c:spPr>
            <a:solidFill>
              <a:srgbClr val="FF9999"/>
            </a:solidFill>
            <a:ln>
              <a:solidFill>
                <a:srgbClr val="FF9999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Arkusz10!$D$11:$D$14</c:f>
              <c:numCache>
                <c:formatCode>General</c:formatCode>
                <c:ptCount val="4"/>
                <c:pt idx="0">
                  <c:v>62.4</c:v>
                </c:pt>
                <c:pt idx="1">
                  <c:v>49</c:v>
                </c:pt>
                <c:pt idx="2">
                  <c:v>54.2</c:v>
                </c:pt>
                <c:pt idx="3">
                  <c:v>55.3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92-41AD-8259-B34592FF0D72}"/>
            </c:ext>
          </c:extLst>
        </c:ser>
        <c:ser>
          <c:idx val="3"/>
          <c:order val="3"/>
          <c:tx>
            <c:strRef>
              <c:f>Arkusz10!$E$10</c:f>
              <c:strCache>
                <c:ptCount val="1"/>
                <c:pt idx="0">
                  <c:v>Raczej wysokie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Arkusz10!$E$11:$E$14</c:f>
              <c:numCache>
                <c:formatCode>General</c:formatCode>
                <c:ptCount val="4"/>
                <c:pt idx="0">
                  <c:v>4.9000000000000004</c:v>
                </c:pt>
                <c:pt idx="1">
                  <c:v>3.4</c:v>
                </c:pt>
                <c:pt idx="2">
                  <c:v>5.6</c:v>
                </c:pt>
                <c:pt idx="3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92-41AD-8259-B34592FF0D72}"/>
            </c:ext>
          </c:extLst>
        </c:ser>
        <c:ser>
          <c:idx val="4"/>
          <c:order val="4"/>
          <c:tx>
            <c:strRef>
              <c:f>Arkusz10!$F$10</c:f>
              <c:strCache>
                <c:ptCount val="1"/>
                <c:pt idx="0">
                  <c:v>Bardzo wysokie</c:v>
                </c:pt>
              </c:strCache>
            </c:strRef>
          </c:tx>
          <c:spPr>
            <a:solidFill>
              <a:srgbClr val="33CC33"/>
            </a:solidFill>
            <a:ln>
              <a:solidFill>
                <a:srgbClr val="33CC33"/>
              </a:solidFill>
            </a:ln>
          </c:spPr>
          <c:invertIfNegative val="0"/>
          <c:dLbls>
            <c:dLbl>
              <c:idx val="0"/>
              <c:layout>
                <c:manualLayout>
                  <c:x val="1.429209468512729E-2"/>
                  <c:y val="-1.8122982272298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92-41AD-8259-B34592FF0D72}"/>
                </c:ext>
              </c:extLst>
            </c:dLbl>
            <c:dLbl>
              <c:idx val="1"/>
              <c:layout>
                <c:manualLayout>
                  <c:x val="1.7865118356409115E-3"/>
                  <c:y val="-1.8122982272298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92-41AD-8259-B34592FF0D7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Arkusz10!$F$11:$F$14</c:f>
              <c:numCache>
                <c:formatCode>General</c:formatCode>
                <c:ptCount val="4"/>
                <c:pt idx="0">
                  <c:v>1.1000000000000001</c:v>
                </c:pt>
                <c:pt idx="1">
                  <c:v>2</c:v>
                </c:pt>
                <c:pt idx="2">
                  <c:v>1.8</c:v>
                </c:pt>
                <c:pt idx="3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92-41AD-8259-B34592FF0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333312"/>
        <c:axId val="88347392"/>
      </c:barChart>
      <c:catAx>
        <c:axId val="88333312"/>
        <c:scaling>
          <c:orientation val="minMax"/>
        </c:scaling>
        <c:delete val="1"/>
        <c:axPos val="b"/>
        <c:majorTickMark val="out"/>
        <c:minorTickMark val="none"/>
        <c:tickLblPos val="none"/>
        <c:crossAx val="88347392"/>
        <c:crossesAt val="94.6"/>
        <c:auto val="1"/>
        <c:lblAlgn val="ctr"/>
        <c:lblOffset val="100"/>
        <c:noMultiLvlLbl val="0"/>
      </c:catAx>
      <c:valAx>
        <c:axId val="8834739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88333312"/>
        <c:crosses val="autoZero"/>
        <c:crossBetween val="between"/>
      </c:valAx>
    </c:plotArea>
    <c:legend>
      <c:legendPos val="r"/>
      <c:legendEntry>
        <c:idx val="4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1"/>
              <c:spPr/>
              <c:txPr>
                <a:bodyPr/>
                <a:lstStyle/>
                <a:p>
                  <a:pPr>
                    <a:defRPr sz="1400" b="1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076-4DE9-9A30-C9AA40F58D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Arkusz1!$A$3:$A$12</c:f>
              <c:strCache>
                <c:ptCount val="10"/>
                <c:pt idx="0">
                  <c:v>Brak ofert pracy zgodnych z kwalifikacjami osób bezrobotnych</c:v>
                </c:pt>
                <c:pt idx="1">
                  <c:v>Pracodawcy oferują wyłącznie minimalne wynagrodzenie, za które nie opłaca się pracować</c:v>
                </c:pt>
                <c:pt idx="2">
                  <c:v>Brak jakichkolwiek ofert pracy na lokalnym rynku pracy</c:v>
                </c:pt>
                <c:pt idx="3">
                  <c:v>Pracodawcy zatrudniają na umowy próbne albo po to, by dostać dotacje, a potem zwalniają</c:v>
                </c:pt>
                <c:pt idx="4">
                  <c:v>Pracodawcy nie chcą zatrudniać kobiet mających małe dzieci</c:v>
                </c:pt>
                <c:pt idx="5">
                  <c:v>Brak ofert pracy możliwej do pogodzenia z sytuacją rodzinną</c:v>
                </c:pt>
                <c:pt idx="6">
                  <c:v>Brak ofert pracy możliwej do wykonywania przy obecnym stanie zdrowia</c:v>
                </c:pt>
                <c:pt idx="7">
                  <c:v>Bezrobotni nie chcą pracować, rejestrują się dla ubezpieczenia, a wolą żyć z zasiłków</c:v>
                </c:pt>
                <c:pt idx="8">
                  <c:v>Bezrobotni mają bardzo niskie kwalifikacje zawodowe</c:v>
                </c:pt>
                <c:pt idx="9">
                  <c:v>Bezrobotni mają zbyt wygórowane oczekiwania co do warunków pracy (godzin/miejsca/płacy/zakresu obowiązków)</c:v>
                </c:pt>
              </c:strCache>
            </c:strRef>
          </c:cat>
          <c:val>
            <c:numRef>
              <c:f>Arkusz1!$B$3:$B$12</c:f>
              <c:numCache>
                <c:formatCode>0.00%</c:formatCode>
                <c:ptCount val="10"/>
                <c:pt idx="0">
                  <c:v>0.45200000000000001</c:v>
                </c:pt>
                <c:pt idx="1">
                  <c:v>0.41300000000000003</c:v>
                </c:pt>
                <c:pt idx="2">
                  <c:v>0.39200000000000007</c:v>
                </c:pt>
                <c:pt idx="3">
                  <c:v>0.16800000000000001</c:v>
                </c:pt>
                <c:pt idx="4">
                  <c:v>0.15000000000000002</c:v>
                </c:pt>
                <c:pt idx="5">
                  <c:v>0.125</c:v>
                </c:pt>
                <c:pt idx="6">
                  <c:v>9.7000000000000003E-2</c:v>
                </c:pt>
                <c:pt idx="7">
                  <c:v>9.0000000000000011E-2</c:v>
                </c:pt>
                <c:pt idx="8">
                  <c:v>8.1000000000000003E-2</c:v>
                </c:pt>
                <c:pt idx="9">
                  <c:v>7.5000000000000011E-2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76-4DE9-9A30-C9AA40F58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396544"/>
        <c:axId val="88398080"/>
      </c:barChart>
      <c:catAx>
        <c:axId val="8839654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pl-PL"/>
          </a:p>
        </c:txPr>
        <c:crossAx val="88398080"/>
        <c:crosses val="autoZero"/>
        <c:auto val="1"/>
        <c:lblAlgn val="ctr"/>
        <c:lblOffset val="100"/>
        <c:noMultiLvlLbl val="0"/>
      </c:catAx>
      <c:valAx>
        <c:axId val="88398080"/>
        <c:scaling>
          <c:orientation val="minMax"/>
        </c:scaling>
        <c:delete val="1"/>
        <c:axPos val="t"/>
        <c:majorGridlines/>
        <c:numFmt formatCode="0.00%" sourceLinked="1"/>
        <c:majorTickMark val="out"/>
        <c:minorTickMark val="none"/>
        <c:tickLblPos val="none"/>
        <c:crossAx val="88396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3.215721304153641E-2"/>
                  <c:y val="-7.5539568345323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8F-49A8-B109-AABC49A7F3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Arkusz1!$A$3:$A$10</c:f>
              <c:strCache>
                <c:ptCount val="8"/>
                <c:pt idx="0">
                  <c:v>Zwiększenie poziomu zarobków</c:v>
                </c:pt>
                <c:pt idx="1">
                  <c:v>Awans zawodowy</c:v>
                </c:pt>
                <c:pt idx="2">
                  <c:v>Praca umożliwiająca rozwój</c:v>
                </c:pt>
                <c:pt idx="3">
                  <c:v>Zgodność pracy z zainteresowaniami</c:v>
                </c:pt>
                <c:pt idx="4">
                  <c:v>Korzystne godziny pracy</c:v>
                </c:pt>
                <c:pt idx="5">
                  <c:v>Zgodność pracy z posiadanymi kwalifikacjami</c:v>
                </c:pt>
                <c:pt idx="6">
                  <c:v>Skrócenie dojazdu do pracy</c:v>
                </c:pt>
                <c:pt idx="7">
                  <c:v>Możliwość podjęcia własnej działalności gospodarczej</c:v>
                </c:pt>
              </c:strCache>
            </c:strRef>
          </c:cat>
          <c:val>
            <c:numRef>
              <c:f>Arkusz1!$B$3:$B$10</c:f>
              <c:numCache>
                <c:formatCode>General</c:formatCode>
                <c:ptCount val="8"/>
                <c:pt idx="0">
                  <c:v>93.1</c:v>
                </c:pt>
                <c:pt idx="1">
                  <c:v>30.7</c:v>
                </c:pt>
                <c:pt idx="2">
                  <c:v>23.7</c:v>
                </c:pt>
                <c:pt idx="3">
                  <c:v>22.3</c:v>
                </c:pt>
                <c:pt idx="4">
                  <c:v>19.7</c:v>
                </c:pt>
                <c:pt idx="5">
                  <c:v>19</c:v>
                </c:pt>
                <c:pt idx="6">
                  <c:v>9.5</c:v>
                </c:pt>
                <c:pt idx="7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8F-49A8-B109-AABC49A7F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427904"/>
        <c:axId val="88433792"/>
      </c:barChart>
      <c:catAx>
        <c:axId val="884279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88433792"/>
        <c:crosses val="autoZero"/>
        <c:auto val="1"/>
        <c:lblAlgn val="ctr"/>
        <c:lblOffset val="100"/>
        <c:noMultiLvlLbl val="0"/>
      </c:catAx>
      <c:valAx>
        <c:axId val="88433792"/>
        <c:scaling>
          <c:orientation val="minMax"/>
        </c:scaling>
        <c:delete val="1"/>
        <c:axPos val="t"/>
        <c:majorGridlines/>
        <c:numFmt formatCode="General" sourceLinked="1"/>
        <c:majorTickMark val="out"/>
        <c:minorTickMark val="none"/>
        <c:tickLblPos val="none"/>
        <c:crossAx val="88427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6.8097836591227064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48-4283-9214-6F0A21A6772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Arkusz1!$Q$5:$Q$12</c:f>
              <c:strCache>
                <c:ptCount val="8"/>
                <c:pt idx="0">
                  <c:v>relacje ze współpracownikami</c:v>
                </c:pt>
                <c:pt idx="1">
                  <c:v>relacje z przełożonym</c:v>
                </c:pt>
                <c:pt idx="2">
                  <c:v>zgodność pracy z zainteresowaniami</c:v>
                </c:pt>
                <c:pt idx="3">
                  <c:v>możliwości rozwoju</c:v>
                </c:pt>
                <c:pt idx="4">
                  <c:v>bonusy do wynagrodzenia (niepieniężne)</c:v>
                </c:pt>
                <c:pt idx="5">
                  <c:v>możliwości awansu</c:v>
                </c:pt>
                <c:pt idx="6">
                  <c:v>zgodność pracy z wykształceniem/ doświadczeniem</c:v>
                </c:pt>
                <c:pt idx="7">
                  <c:v>zgodność pracy z aspiracjami zawodowymi</c:v>
                </c:pt>
              </c:strCache>
            </c:strRef>
          </c:cat>
          <c:val>
            <c:numRef>
              <c:f>Arkusz1!$R$5:$R$12</c:f>
              <c:numCache>
                <c:formatCode>0.00%</c:formatCode>
                <c:ptCount val="8"/>
                <c:pt idx="0">
                  <c:v>0.60400000000000031</c:v>
                </c:pt>
                <c:pt idx="1">
                  <c:v>0.48600000000000021</c:v>
                </c:pt>
                <c:pt idx="2">
                  <c:v>0.32000000000000017</c:v>
                </c:pt>
                <c:pt idx="3">
                  <c:v>0.31800000000000017</c:v>
                </c:pt>
                <c:pt idx="4">
                  <c:v>0.30900000000000016</c:v>
                </c:pt>
                <c:pt idx="5">
                  <c:v>0.31300000000000017</c:v>
                </c:pt>
                <c:pt idx="6">
                  <c:v>0.28200000000000008</c:v>
                </c:pt>
                <c:pt idx="7">
                  <c:v>0.24700000000000008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48-4283-9214-6F0A21A67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471808"/>
        <c:axId val="98131968"/>
      </c:barChart>
      <c:catAx>
        <c:axId val="88471808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98131968"/>
        <c:crosses val="autoZero"/>
        <c:auto val="1"/>
        <c:lblAlgn val="ctr"/>
        <c:lblOffset val="100"/>
        <c:noMultiLvlLbl val="0"/>
      </c:catAx>
      <c:valAx>
        <c:axId val="98131968"/>
        <c:scaling>
          <c:orientation val="minMax"/>
        </c:scaling>
        <c:delete val="0"/>
        <c:axPos val="t"/>
        <c:majorGridlines/>
        <c:numFmt formatCode="0%" sourceLinked="0"/>
        <c:majorTickMark val="out"/>
        <c:minorTickMark val="none"/>
        <c:tickLblPos val="high"/>
        <c:crossAx val="884718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Arkusz1!$B$5:$B$13</c:f>
              <c:strCache>
                <c:ptCount val="9"/>
                <c:pt idx="0">
                  <c:v>Przedstawiciele władz publicznych, wyżsi urzędnicy i kierownicy</c:v>
                </c:pt>
                <c:pt idx="1">
                  <c:v>Specjaliści</c:v>
                </c:pt>
                <c:pt idx="2">
                  <c:v>Technicy i inny średni personel</c:v>
                </c:pt>
                <c:pt idx="3">
                  <c:v>Pracownicy biurowi</c:v>
                </c:pt>
                <c:pt idx="4">
                  <c:v>Pracownicy usług i sprzedawcy</c:v>
                </c:pt>
                <c:pt idx="5">
                  <c:v>Rolnicy, ogrodnicy, leśnicy i rybacy</c:v>
                </c:pt>
                <c:pt idx="6">
                  <c:v>Robotnicy przemysłowi i rzemieślnicy</c:v>
                </c:pt>
                <c:pt idx="7">
                  <c:v>Operatorzy i monterzy maszyn i urządzeń</c:v>
                </c:pt>
                <c:pt idx="8">
                  <c:v>Pracownicy wykonujący prace proste</c:v>
                </c:pt>
              </c:strCache>
            </c:strRef>
          </c:cat>
          <c:val>
            <c:numRef>
              <c:f>Arkusz1!$C$5:$C$13</c:f>
              <c:numCache>
                <c:formatCode>0.00%</c:formatCode>
                <c:ptCount val="9"/>
                <c:pt idx="0">
                  <c:v>5.000000000000001E-3</c:v>
                </c:pt>
                <c:pt idx="1">
                  <c:v>0.222</c:v>
                </c:pt>
                <c:pt idx="2">
                  <c:v>0.112</c:v>
                </c:pt>
                <c:pt idx="3">
                  <c:v>0.10100000000000002</c:v>
                </c:pt>
                <c:pt idx="4">
                  <c:v>0.15900000000000003</c:v>
                </c:pt>
                <c:pt idx="5">
                  <c:v>2.0000000000000005E-3</c:v>
                </c:pt>
                <c:pt idx="6">
                  <c:v>0.27900000000000008</c:v>
                </c:pt>
                <c:pt idx="7">
                  <c:v>8.7000000000000022E-2</c:v>
                </c:pt>
                <c:pt idx="8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CA-481B-B4F0-F77567A7E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000"/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81167979002626"/>
          <c:y val="1.257619905945492E-2"/>
          <c:w val="0.72372193059200984"/>
          <c:h val="0.94566070807414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061A3D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18-4A09-ACEF-C346BE9D0B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Arkusz1!$A$2:$A$27</c:f>
              <c:strCache>
                <c:ptCount val="26"/>
                <c:pt idx="0">
                  <c:v>przemyski</c:v>
                </c:pt>
                <c:pt idx="1">
                  <c:v>strzyżowski</c:v>
                </c:pt>
                <c:pt idx="2">
                  <c:v>kolbuszowski</c:v>
                </c:pt>
                <c:pt idx="3">
                  <c:v>lubaczowski</c:v>
                </c:pt>
                <c:pt idx="4">
                  <c:v>krośnieński</c:v>
                </c:pt>
                <c:pt idx="5">
                  <c:v>bieszczadzki</c:v>
                </c:pt>
                <c:pt idx="6">
                  <c:v>brzozowski</c:v>
                </c:pt>
                <c:pt idx="7">
                  <c:v>łańcucki</c:v>
                </c:pt>
                <c:pt idx="8">
                  <c:v>leżajski</c:v>
                </c:pt>
                <c:pt idx="9">
                  <c:v>rzeszowski</c:v>
                </c:pt>
                <c:pt idx="10">
                  <c:v>dębicki</c:v>
                </c:pt>
                <c:pt idx="11">
                  <c:v>Podkarpackie</c:v>
                </c:pt>
                <c:pt idx="12">
                  <c:v>m. Rzeszów</c:v>
                </c:pt>
                <c:pt idx="13">
                  <c:v>m. Krosno</c:v>
                </c:pt>
                <c:pt idx="14">
                  <c:v>jasielski</c:v>
                </c:pt>
                <c:pt idx="15">
                  <c:v>mielecki</c:v>
                </c:pt>
                <c:pt idx="16">
                  <c:v>m. Przemyśl</c:v>
                </c:pt>
                <c:pt idx="17">
                  <c:v>leski</c:v>
                </c:pt>
                <c:pt idx="18">
                  <c:v>jarosławski</c:v>
                </c:pt>
                <c:pt idx="19">
                  <c:v>tarnobrzeski</c:v>
                </c:pt>
                <c:pt idx="20">
                  <c:v>niżański</c:v>
                </c:pt>
                <c:pt idx="21">
                  <c:v>stalowowolski</c:v>
                </c:pt>
                <c:pt idx="22">
                  <c:v>ropczycko-sędziszowski</c:v>
                </c:pt>
                <c:pt idx="23">
                  <c:v>przeworski</c:v>
                </c:pt>
                <c:pt idx="24">
                  <c:v>m. Tarnobrzeg</c:v>
                </c:pt>
                <c:pt idx="25">
                  <c:v>sanocki</c:v>
                </c:pt>
              </c:strCache>
            </c:strRef>
          </c:cat>
          <c:val>
            <c:numRef>
              <c:f>Arkusz1!$B$2:$B$27</c:f>
              <c:numCache>
                <c:formatCode>0.0%</c:formatCode>
                <c:ptCount val="26"/>
                <c:pt idx="0">
                  <c:v>0.14379084967320271</c:v>
                </c:pt>
                <c:pt idx="1">
                  <c:v>0.1710526315789474</c:v>
                </c:pt>
                <c:pt idx="2">
                  <c:v>0.18481848184818497</c:v>
                </c:pt>
                <c:pt idx="3">
                  <c:v>0.19063545150501671</c:v>
                </c:pt>
                <c:pt idx="4">
                  <c:v>0.20654911838790943</c:v>
                </c:pt>
                <c:pt idx="5">
                  <c:v>0.21403508771929838</c:v>
                </c:pt>
                <c:pt idx="6">
                  <c:v>0.21452145214521459</c:v>
                </c:pt>
                <c:pt idx="7">
                  <c:v>0.2268370607028754</c:v>
                </c:pt>
                <c:pt idx="8">
                  <c:v>0.22875816993464052</c:v>
                </c:pt>
                <c:pt idx="9">
                  <c:v>0.22884012539184956</c:v>
                </c:pt>
                <c:pt idx="10">
                  <c:v>0.23540856031128415</c:v>
                </c:pt>
                <c:pt idx="11">
                  <c:v>0.24308959027641641</c:v>
                </c:pt>
                <c:pt idx="12">
                  <c:v>0.24483985765124563</c:v>
                </c:pt>
                <c:pt idx="13">
                  <c:v>0.24600638977635797</c:v>
                </c:pt>
                <c:pt idx="14">
                  <c:v>0.24713958810068651</c:v>
                </c:pt>
                <c:pt idx="15">
                  <c:v>0.24873949579831947</c:v>
                </c:pt>
                <c:pt idx="16">
                  <c:v>0.2572254335260114</c:v>
                </c:pt>
                <c:pt idx="17">
                  <c:v>0.2592592592592593</c:v>
                </c:pt>
                <c:pt idx="18">
                  <c:v>0.26652452025586387</c:v>
                </c:pt>
                <c:pt idx="19">
                  <c:v>0.26666666666666683</c:v>
                </c:pt>
                <c:pt idx="20">
                  <c:v>0.26885245901639343</c:v>
                </c:pt>
                <c:pt idx="21">
                  <c:v>0.2700421940928272</c:v>
                </c:pt>
                <c:pt idx="22">
                  <c:v>0.27922077922077942</c:v>
                </c:pt>
                <c:pt idx="23">
                  <c:v>0.30519480519480557</c:v>
                </c:pt>
                <c:pt idx="24">
                  <c:v>0.3116883116883119</c:v>
                </c:pt>
                <c:pt idx="25">
                  <c:v>0.32791327913279167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18-4A09-ACEF-C346BE9D0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421440"/>
        <c:axId val="37422976"/>
      </c:barChart>
      <c:catAx>
        <c:axId val="37421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7422976"/>
        <c:crosses val="autoZero"/>
        <c:auto val="1"/>
        <c:lblAlgn val="ctr"/>
        <c:lblOffset val="100"/>
        <c:noMultiLvlLbl val="0"/>
      </c:catAx>
      <c:valAx>
        <c:axId val="37422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742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81167979002626"/>
          <c:y val="1.4701753830067025E-2"/>
          <c:w val="0.72372193059200984"/>
          <c:h val="0.936476602396531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rgbClr val="061A3D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56-4BC6-957E-E93193DB8B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Arkusz1!$A$2:$A$27</c:f>
              <c:strCache>
                <c:ptCount val="26"/>
                <c:pt idx="0">
                  <c:v>przemyski</c:v>
                </c:pt>
                <c:pt idx="1">
                  <c:v>łańcucki</c:v>
                </c:pt>
                <c:pt idx="2">
                  <c:v>tarnobrzeski</c:v>
                </c:pt>
                <c:pt idx="3">
                  <c:v>kolbuszowski</c:v>
                </c:pt>
                <c:pt idx="4">
                  <c:v>m. Tarnobrzeg</c:v>
                </c:pt>
                <c:pt idx="5">
                  <c:v>krośnieński</c:v>
                </c:pt>
                <c:pt idx="6">
                  <c:v>strzyżowski</c:v>
                </c:pt>
                <c:pt idx="7">
                  <c:v>dębicki</c:v>
                </c:pt>
                <c:pt idx="8">
                  <c:v>stalowowolski</c:v>
                </c:pt>
                <c:pt idx="9">
                  <c:v>m. Rzeszów</c:v>
                </c:pt>
                <c:pt idx="10">
                  <c:v>mielecki</c:v>
                </c:pt>
                <c:pt idx="11">
                  <c:v>jasielski</c:v>
                </c:pt>
                <c:pt idx="12">
                  <c:v>podkarpackie</c:v>
                </c:pt>
                <c:pt idx="13">
                  <c:v>m. Przemyśl</c:v>
                </c:pt>
                <c:pt idx="14">
                  <c:v>przeworski</c:v>
                </c:pt>
                <c:pt idx="15">
                  <c:v>leżajski</c:v>
                </c:pt>
                <c:pt idx="16">
                  <c:v>leski</c:v>
                </c:pt>
                <c:pt idx="17">
                  <c:v>lubaczowski</c:v>
                </c:pt>
                <c:pt idx="18">
                  <c:v>ropczycko-sędziszowski</c:v>
                </c:pt>
                <c:pt idx="19">
                  <c:v>jarosławski</c:v>
                </c:pt>
                <c:pt idx="20">
                  <c:v>rzeszowski</c:v>
                </c:pt>
                <c:pt idx="21">
                  <c:v>m. Krosno</c:v>
                </c:pt>
                <c:pt idx="22">
                  <c:v>niżański</c:v>
                </c:pt>
                <c:pt idx="23">
                  <c:v>sanocki</c:v>
                </c:pt>
                <c:pt idx="24">
                  <c:v>brzozowski</c:v>
                </c:pt>
                <c:pt idx="25">
                  <c:v>bieszczadzki</c:v>
                </c:pt>
              </c:strCache>
            </c:strRef>
          </c:cat>
          <c:val>
            <c:numRef>
              <c:f>Arkusz1!$B$2:$B$27</c:f>
              <c:numCache>
                <c:formatCode>0.0%</c:formatCode>
                <c:ptCount val="26"/>
                <c:pt idx="0">
                  <c:v>0.36363636363636381</c:v>
                </c:pt>
                <c:pt idx="1">
                  <c:v>0.43661971830985957</c:v>
                </c:pt>
                <c:pt idx="2">
                  <c:v>0.43750000000000017</c:v>
                </c:pt>
                <c:pt idx="3">
                  <c:v>0.4642857142857143</c:v>
                </c:pt>
                <c:pt idx="4">
                  <c:v>0.47916666666666691</c:v>
                </c:pt>
                <c:pt idx="5">
                  <c:v>0.5</c:v>
                </c:pt>
                <c:pt idx="6">
                  <c:v>0.5</c:v>
                </c:pt>
                <c:pt idx="7">
                  <c:v>0.51239669421487644</c:v>
                </c:pt>
                <c:pt idx="8">
                  <c:v>0.51562500000000033</c:v>
                </c:pt>
                <c:pt idx="9">
                  <c:v>0.52616279069767447</c:v>
                </c:pt>
                <c:pt idx="10">
                  <c:v>0.52702702702702697</c:v>
                </c:pt>
                <c:pt idx="11">
                  <c:v>0.52777777777777779</c:v>
                </c:pt>
                <c:pt idx="12">
                  <c:v>0.54094392900363053</c:v>
                </c:pt>
                <c:pt idx="13">
                  <c:v>0.55056179775280867</c:v>
                </c:pt>
                <c:pt idx="14">
                  <c:v>0.55319148936170204</c:v>
                </c:pt>
                <c:pt idx="15">
                  <c:v>0.55714285714285749</c:v>
                </c:pt>
                <c:pt idx="16">
                  <c:v>0.55844155844155863</c:v>
                </c:pt>
                <c:pt idx="17">
                  <c:v>0.56140350877192935</c:v>
                </c:pt>
                <c:pt idx="18">
                  <c:v>0.5697674418604648</c:v>
                </c:pt>
                <c:pt idx="19">
                  <c:v>0.5760000000000004</c:v>
                </c:pt>
                <c:pt idx="20">
                  <c:v>0.59589041095890405</c:v>
                </c:pt>
                <c:pt idx="21">
                  <c:v>0.59740259740259738</c:v>
                </c:pt>
                <c:pt idx="22">
                  <c:v>0.60975609756097593</c:v>
                </c:pt>
                <c:pt idx="23">
                  <c:v>0.61157024793388481</c:v>
                </c:pt>
                <c:pt idx="24">
                  <c:v>0.66153846153846163</c:v>
                </c:pt>
                <c:pt idx="25">
                  <c:v>0.66666666666666674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56-4BC6-957E-E93193DB8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571584"/>
        <c:axId val="37573376"/>
      </c:barChart>
      <c:catAx>
        <c:axId val="37571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7573376"/>
        <c:crosses val="autoZero"/>
        <c:auto val="1"/>
        <c:lblAlgn val="ctr"/>
        <c:lblOffset val="100"/>
        <c:noMultiLvlLbl val="0"/>
      </c:catAx>
      <c:valAx>
        <c:axId val="37573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757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9002105323676642"/>
          <c:y val="2.7824306107140265E-2"/>
          <c:w val="0.47316356477170007"/>
          <c:h val="0.9224595068710531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Arkusz1!$C$16:$C$24</c:f>
              <c:strCache>
                <c:ptCount val="9"/>
                <c:pt idx="0">
                  <c:v>inne</c:v>
                </c:pt>
                <c:pt idx="1">
                  <c:v>kandydatom nie odpowiadają warunki pracy</c:v>
                </c:pt>
                <c:pt idx="2">
                  <c:v>brak osób z wymaganymi uprawnieniami</c:v>
                </c:pt>
                <c:pt idx="3">
                  <c:v>zbyt duże oczekiwania płacowe kandydatów</c:v>
                </c:pt>
                <c:pt idx="4">
                  <c:v>brak osób z odpowiednim doświadczeniem</c:v>
                </c:pt>
                <c:pt idx="5">
                  <c:v>brak osób z poszukiwanym zawodem</c:v>
                </c:pt>
                <c:pt idx="6">
                  <c:v>brak osób z odpowiednimi kompetencjami</c:v>
                </c:pt>
                <c:pt idx="7">
                  <c:v>niski poziom motywacji do pracy kandydatów</c:v>
                </c:pt>
                <c:pt idx="8">
                  <c:v>brak osób z odpowiednimi umiejętnościami zawodowymi</c:v>
                </c:pt>
              </c:strCache>
            </c:strRef>
          </c:cat>
          <c:val>
            <c:numRef>
              <c:f>Arkusz1!$D$16:$D$24</c:f>
              <c:numCache>
                <c:formatCode>0.00%</c:formatCode>
                <c:ptCount val="9"/>
                <c:pt idx="0">
                  <c:v>1.0999999999999998E-2</c:v>
                </c:pt>
                <c:pt idx="1">
                  <c:v>4.2000000000000023E-2</c:v>
                </c:pt>
                <c:pt idx="2">
                  <c:v>6.3E-2</c:v>
                </c:pt>
                <c:pt idx="3">
                  <c:v>0.10299999999999998</c:v>
                </c:pt>
                <c:pt idx="4">
                  <c:v>0.10400000000000002</c:v>
                </c:pt>
                <c:pt idx="5">
                  <c:v>0.12000000000000002</c:v>
                </c:pt>
                <c:pt idx="6">
                  <c:v>0.14700000000000008</c:v>
                </c:pt>
                <c:pt idx="7">
                  <c:v>0.15800000000000008</c:v>
                </c:pt>
                <c:pt idx="8">
                  <c:v>0.251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D2-4293-9834-43C265819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125696"/>
        <c:axId val="76127232"/>
      </c:barChart>
      <c:catAx>
        <c:axId val="761256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pl-PL"/>
          </a:p>
        </c:txPr>
        <c:crossAx val="76127232"/>
        <c:crosses val="autoZero"/>
        <c:auto val="1"/>
        <c:lblAlgn val="ctr"/>
        <c:lblOffset val="100"/>
        <c:noMultiLvlLbl val="0"/>
      </c:catAx>
      <c:valAx>
        <c:axId val="76127232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761256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746860416454146E-3"/>
          <c:y val="2.7957239117055502E-2"/>
          <c:w val="0.75202315431875177"/>
          <c:h val="0.873578761365150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Arkusz1!$B$10</c:f>
              <c:strCache>
                <c:ptCount val="1"/>
                <c:pt idx="0">
                  <c:v>start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Arkusz1!$A$11:$A$14</c:f>
              <c:strCache>
                <c:ptCount val="4"/>
                <c:pt idx="0">
                  <c:v>Znalezienie jakiegokolwiek zatrudnienia</c:v>
                </c:pt>
                <c:pt idx="1">
                  <c:v>Znalezienie jakiegokolwiek zatrudnienia</c:v>
                </c:pt>
                <c:pt idx="2">
                  <c:v>Znalezienie zatrudnienia zgodnego z kwalifikacjami/kompetencjami</c:v>
                </c:pt>
                <c:pt idx="3">
                  <c:v>Znalezienie zatrudnienia dającego satysfakcjonujący poziom zarobków</c:v>
                </c:pt>
              </c:strCache>
            </c:strRef>
          </c:cat>
          <c:val>
            <c:numRef>
              <c:f>Arkusz1!$B$11:$B$14</c:f>
              <c:numCache>
                <c:formatCode>General</c:formatCode>
                <c:ptCount val="4"/>
                <c:pt idx="0">
                  <c:v>9.8000000000000007</c:v>
                </c:pt>
                <c:pt idx="1">
                  <c:v>29.5</c:v>
                </c:pt>
                <c:pt idx="2">
                  <c:v>6.9000000000000066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A9-4E56-9241-3ACC5109D537}"/>
            </c:ext>
          </c:extLst>
        </c:ser>
        <c:ser>
          <c:idx val="1"/>
          <c:order val="1"/>
          <c:tx>
            <c:strRef>
              <c:f>Arkusz1!$C$10</c:f>
              <c:strCache>
                <c:ptCount val="1"/>
                <c:pt idx="0">
                  <c:v>Bardzo trudne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Arkusz1!$A$11:$A$14</c:f>
              <c:strCache>
                <c:ptCount val="4"/>
                <c:pt idx="0">
                  <c:v>Znalezienie jakiegokolwiek zatrudnienia</c:v>
                </c:pt>
                <c:pt idx="1">
                  <c:v>Znalezienie jakiegokolwiek zatrudnienia</c:v>
                </c:pt>
                <c:pt idx="2">
                  <c:v>Znalezienie zatrudnienia zgodnego z kwalifikacjami/kompetencjami</c:v>
                </c:pt>
                <c:pt idx="3">
                  <c:v>Znalezienie zatrudnienia dającego satysfakcjonujący poziom zarobków</c:v>
                </c:pt>
              </c:strCache>
            </c:strRef>
          </c:cat>
          <c:val>
            <c:numRef>
              <c:f>Arkusz1!$C$11:$C$14</c:f>
              <c:numCache>
                <c:formatCode>General</c:formatCode>
                <c:ptCount val="4"/>
                <c:pt idx="0">
                  <c:v>27.4</c:v>
                </c:pt>
                <c:pt idx="1">
                  <c:v>23.1</c:v>
                </c:pt>
                <c:pt idx="2">
                  <c:v>38.800000000000011</c:v>
                </c:pt>
                <c:pt idx="3">
                  <c:v>53.9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A9-4E56-9241-3ACC5109D537}"/>
            </c:ext>
          </c:extLst>
        </c:ser>
        <c:ser>
          <c:idx val="2"/>
          <c:order val="2"/>
          <c:tx>
            <c:strRef>
              <c:f>Arkusz1!$D$10</c:f>
              <c:strCache>
                <c:ptCount val="1"/>
                <c:pt idx="0">
                  <c:v>Raczej trudne</c:v>
                </c:pt>
              </c:strCache>
            </c:strRef>
          </c:tx>
          <c:spPr>
            <a:solidFill>
              <a:srgbClr val="FF9999"/>
            </a:solidFill>
            <a:ln>
              <a:solidFill>
                <a:srgbClr val="FF9999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Arkusz1!$A$11:$A$14</c:f>
              <c:strCache>
                <c:ptCount val="4"/>
                <c:pt idx="0">
                  <c:v>Znalezienie jakiegokolwiek zatrudnienia</c:v>
                </c:pt>
                <c:pt idx="1">
                  <c:v>Znalezienie jakiegokolwiek zatrudnienia</c:v>
                </c:pt>
                <c:pt idx="2">
                  <c:v>Znalezienie zatrudnienia zgodnego z kwalifikacjami/kompetencjami</c:v>
                </c:pt>
                <c:pt idx="3">
                  <c:v>Znalezienie zatrudnienia dającego satysfakcjonujący poziom zarobków</c:v>
                </c:pt>
              </c:strCache>
            </c:strRef>
          </c:cat>
          <c:val>
            <c:numRef>
              <c:f>Arkusz1!$D$11:$D$14</c:f>
              <c:numCache>
                <c:formatCode>General</c:formatCode>
                <c:ptCount val="4"/>
                <c:pt idx="0">
                  <c:v>56.8</c:v>
                </c:pt>
                <c:pt idx="1">
                  <c:v>41.4</c:v>
                </c:pt>
                <c:pt idx="2">
                  <c:v>48.3</c:v>
                </c:pt>
                <c:pt idx="3">
                  <c:v>40.1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A9-4E56-9241-3ACC5109D537}"/>
            </c:ext>
          </c:extLst>
        </c:ser>
        <c:ser>
          <c:idx val="3"/>
          <c:order val="3"/>
          <c:tx>
            <c:strRef>
              <c:f>Arkusz1!$E$10</c:f>
              <c:strCache>
                <c:ptCount val="1"/>
                <c:pt idx="0">
                  <c:v>Raczej łatwe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Arkusz1!$A$11:$A$14</c:f>
              <c:strCache>
                <c:ptCount val="4"/>
                <c:pt idx="0">
                  <c:v>Znalezienie jakiegokolwiek zatrudnienia</c:v>
                </c:pt>
                <c:pt idx="1">
                  <c:v>Znalezienie jakiegokolwiek zatrudnienia</c:v>
                </c:pt>
                <c:pt idx="2">
                  <c:v>Znalezienie zatrudnienia zgodnego z kwalifikacjami/kompetencjami</c:v>
                </c:pt>
                <c:pt idx="3">
                  <c:v>Znalezienie zatrudnienia dającego satysfakcjonujący poziom zarobków</c:v>
                </c:pt>
              </c:strCache>
            </c:strRef>
          </c:cat>
          <c:val>
            <c:numRef>
              <c:f>Arkusz1!$E$11:$E$14</c:f>
              <c:numCache>
                <c:formatCode>General</c:formatCode>
                <c:ptCount val="4"/>
                <c:pt idx="0">
                  <c:v>14.3</c:v>
                </c:pt>
                <c:pt idx="1">
                  <c:v>30.3</c:v>
                </c:pt>
                <c:pt idx="2">
                  <c:v>11.9</c:v>
                </c:pt>
                <c:pt idx="3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A9-4E56-9241-3ACC5109D537}"/>
            </c:ext>
          </c:extLst>
        </c:ser>
        <c:ser>
          <c:idx val="4"/>
          <c:order val="4"/>
          <c:tx>
            <c:strRef>
              <c:f>Arkusz1!$F$10</c:f>
              <c:strCache>
                <c:ptCount val="1"/>
                <c:pt idx="0">
                  <c:v>Bardzo łatwe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rgbClr val="00B050"/>
              </a:solidFill>
            </a:ln>
          </c:spPr>
          <c:invertIfNegative val="0"/>
          <c:dLbls>
            <c:dLbl>
              <c:idx val="0"/>
              <c:layout>
                <c:manualLayout>
                  <c:x val="1.6563146997929609E-3"/>
                  <c:y val="-4.3165467625899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A9-4E56-9241-3ACC5109D537}"/>
                </c:ext>
              </c:extLst>
            </c:dLbl>
            <c:dLbl>
              <c:idx val="1"/>
              <c:layout>
                <c:manualLayout>
                  <c:x val="-1.6563146997929609E-3"/>
                  <c:y val="-4.6762589928057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A9-4E56-9241-3ACC5109D537}"/>
                </c:ext>
              </c:extLst>
            </c:dLbl>
            <c:dLbl>
              <c:idx val="2"/>
              <c:layout>
                <c:manualLayout>
                  <c:x val="0"/>
                  <c:y val="-3.5971223021582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A9-4E56-9241-3ACC5109D537}"/>
                </c:ext>
              </c:extLst>
            </c:dLbl>
            <c:dLbl>
              <c:idx val="3"/>
              <c:layout>
                <c:manualLayout>
                  <c:x val="1.6563146997929609E-3"/>
                  <c:y val="-3.5971223021582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A9-4E56-9241-3ACC5109D5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Arkusz1!$A$11:$A$14</c:f>
              <c:strCache>
                <c:ptCount val="4"/>
                <c:pt idx="0">
                  <c:v>Znalezienie jakiegokolwiek zatrudnienia</c:v>
                </c:pt>
                <c:pt idx="1">
                  <c:v>Znalezienie jakiegokolwiek zatrudnienia</c:v>
                </c:pt>
                <c:pt idx="2">
                  <c:v>Znalezienie zatrudnienia zgodnego z kwalifikacjami/kompetencjami</c:v>
                </c:pt>
                <c:pt idx="3">
                  <c:v>Znalezienie zatrudnienia dającego satysfakcjonujący poziom zarobków</c:v>
                </c:pt>
              </c:strCache>
            </c:strRef>
          </c:cat>
          <c:val>
            <c:numRef>
              <c:f>Arkusz1!$F$11:$F$14</c:f>
              <c:numCache>
                <c:formatCode>General</c:formatCode>
                <c:ptCount val="4"/>
                <c:pt idx="0">
                  <c:v>1.6</c:v>
                </c:pt>
                <c:pt idx="1">
                  <c:v>5.2</c:v>
                </c:pt>
                <c:pt idx="2">
                  <c:v>1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A9-4E56-9241-3ACC5109D5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662656"/>
        <c:axId val="76664192"/>
      </c:barChart>
      <c:catAx>
        <c:axId val="766626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76664192"/>
        <c:crossesAt val="0.94000000000000017"/>
        <c:auto val="1"/>
        <c:lblAlgn val="ctr"/>
        <c:lblOffset val="100"/>
        <c:noMultiLvlLbl val="0"/>
      </c:catAx>
      <c:valAx>
        <c:axId val="7666419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crossAx val="76662656"/>
        <c:crosses val="autoZero"/>
        <c:crossBetween val="between"/>
      </c:valAx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74696415122022786"/>
          <c:y val="0.40893088275415751"/>
          <c:w val="0.24001708482091921"/>
          <c:h val="0.27278978357834899"/>
        </c:manualLayout>
      </c:layout>
      <c:overlay val="0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FF9999"/>
            </a:solidFill>
            <a:ln>
              <a:solidFill>
                <a:srgbClr val="C00000"/>
              </a:solidFill>
            </a:ln>
          </c:spPr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33CC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984-4610-B7EE-8506B9023DC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="1"/>
                      <a:t>66,0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84-4610-B7EE-8506B9023DC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/>
                      <a:t>34,0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84-4610-B7EE-8506B9023D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Arkusz7!$A$5:$A$6</c:f>
              <c:strCache>
                <c:ptCount val="2"/>
                <c:pt idx="0">
                  <c:v>tylko wysoko wykwalifikowani</c:v>
                </c:pt>
                <c:pt idx="1">
                  <c:v>większość pracowników</c:v>
                </c:pt>
              </c:strCache>
            </c:strRef>
          </c:cat>
          <c:val>
            <c:numRef>
              <c:f>Arkusz7!$B$5:$B$6</c:f>
              <c:numCache>
                <c:formatCode>General</c:formatCode>
                <c:ptCount val="2"/>
                <c:pt idx="0">
                  <c:v>66</c:v>
                </c:pt>
                <c:pt idx="1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84-4610-B7EE-8506B9023D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05"/>
          <c:y val="0.82471015117070545"/>
          <c:w val="0.80595611285266455"/>
          <c:h val="0.14537424369166685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050015321688848"/>
          <c:y val="7.4736961093158041E-2"/>
          <c:w val="0.44576814953968324"/>
          <c:h val="0.4692362776730450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9999"/>
              </a:solidFill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209-4011-8B00-5E28EF7BE004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>
                <a:solidFill>
                  <a:srgbClr val="FF99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209-4011-8B00-5E28EF7BE004}"/>
              </c:ext>
            </c:extLst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33CC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209-4011-8B00-5E28EF7BE004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09-4011-8B00-5E28EF7BE004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09-4011-8B00-5E28EF7BE004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09-4011-8B00-5E28EF7BE0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Arkusz8!$A$4:$A$6</c:f>
              <c:strCache>
                <c:ptCount val="3"/>
                <c:pt idx="0">
                  <c:v>pracodawcy wykorzystują pracowników, bo wiedzą, że zawsze znajdą nowych</c:v>
                </c:pt>
                <c:pt idx="1">
                  <c:v>pracodawcy wykorzystują pracowników nisko wykwalifikowanych, ale dbają o wysoko wykwalifikowanych</c:v>
                </c:pt>
                <c:pt idx="2">
                  <c:v>pracodawcy dbają o swoich pracowników, bo trudno im znaleźć osoby chętne do podjęcia pracy</c:v>
                </c:pt>
              </c:strCache>
            </c:strRef>
          </c:cat>
          <c:val>
            <c:numRef>
              <c:f>Arkusz8!$B$4:$B$6</c:f>
              <c:numCache>
                <c:formatCode>General</c:formatCode>
                <c:ptCount val="3"/>
                <c:pt idx="0">
                  <c:v>54.4</c:v>
                </c:pt>
                <c:pt idx="1">
                  <c:v>29.4</c:v>
                </c:pt>
                <c:pt idx="2">
                  <c:v>16.2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09-4011-8B00-5E28EF7BE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8835170603674542"/>
          <c:y val="0.58459557321038047"/>
          <c:w val="0.75329658792650933"/>
          <c:h val="0.39309965872470692"/>
        </c:manualLayout>
      </c:layout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33CC33"/>
            </a:solidFill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rgbClr val="33CC3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B8CC-48EC-AD69-FFC13914C58A}"/>
              </c:ext>
            </c:extLst>
          </c:dPt>
          <c:dPt>
            <c:idx val="1"/>
            <c:bubble3D val="0"/>
            <c:spPr>
              <a:solidFill>
                <a:srgbClr val="FF9999"/>
              </a:solidFill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B8CC-48EC-AD69-FFC13914C58A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CC-48EC-AD69-FFC13914C58A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CC-48EC-AD69-FFC13914C5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Arkusz6!$A$5:$A$6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Arkusz6!$B$5:$B$6</c:f>
              <c:numCache>
                <c:formatCode>General</c:formatCode>
                <c:ptCount val="2"/>
                <c:pt idx="0">
                  <c:v>29.7</c:v>
                </c:pt>
                <c:pt idx="1">
                  <c:v>70.3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CC-48EC-AD69-FFC13914C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overlay val="0"/>
    </c:legend>
    <c:plotVisOnly val="1"/>
    <c:dispBlanksAs val="zero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0.01844</cdr:x>
      <cdr:y>0.31367</cdr:y>
    </cdr:from>
    <cdr:to>
      <cdr:x>0.75882</cdr:x>
      <cdr:y>0.31583</cdr:y>
    </cdr:to>
    <cdr:cxnSp macro="">
      <cdr:nvCxnSpPr>
        <cdr:cNvPr id="3" name="Łącznik prostoliniowy 2">
          <a:extLst xmlns:a="http://schemas.openxmlformats.org/drawingml/2006/main">
            <a:ext uri="{FF2B5EF4-FFF2-40B4-BE49-F238E27FC236}">
              <a16:creationId xmlns:a16="http://schemas.microsoft.com/office/drawing/2014/main" id="{CAC705F0-8C14-4FDD-870A-4BD1C73454E0}"/>
            </a:ext>
          </a:extLst>
        </cdr:cNvPr>
        <cdr:cNvCxnSpPr/>
      </cdr:nvCxnSpPr>
      <cdr:spPr>
        <a:xfrm xmlns:a="http://schemas.openxmlformats.org/drawingml/2006/main">
          <a:off x="141425" y="1107440"/>
          <a:ext cx="5676900" cy="762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0.02048</cdr:x>
      <cdr:y>0.54632</cdr:y>
    </cdr:from>
    <cdr:to>
      <cdr:x>0.77962</cdr:x>
      <cdr:y>0.55053</cdr:y>
    </cdr:to>
    <cdr:cxnSp macro="">
      <cdr:nvCxnSpPr>
        <cdr:cNvPr id="3" name="Łącznik prostoliniowy 2">
          <a:extLst xmlns:a="http://schemas.openxmlformats.org/drawingml/2006/main">
            <a:ext uri="{FF2B5EF4-FFF2-40B4-BE49-F238E27FC236}">
              <a16:creationId xmlns:a16="http://schemas.microsoft.com/office/drawing/2014/main" id="{0D18DD91-8DBC-4BDD-B826-C637B24AA93B}"/>
            </a:ext>
          </a:extLst>
        </cdr:cNvPr>
        <cdr:cNvCxnSpPr/>
      </cdr:nvCxnSpPr>
      <cdr:spPr>
        <a:xfrm xmlns:a="http://schemas.openxmlformats.org/drawingml/2006/main">
          <a:off x="145596" y="2123622"/>
          <a:ext cx="5396593" cy="1632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0.02852</cdr:x>
      <cdr:y>0.22913</cdr:y>
    </cdr:from>
    <cdr:to>
      <cdr:x>0.82441</cdr:x>
      <cdr:y>0.23107</cdr:y>
    </cdr:to>
    <cdr:cxnSp macro="">
      <cdr:nvCxnSpPr>
        <cdr:cNvPr id="3" name="Łącznik prostoliniowy 2">
          <a:extLst xmlns:a="http://schemas.openxmlformats.org/drawingml/2006/main">
            <a:ext uri="{FF2B5EF4-FFF2-40B4-BE49-F238E27FC236}">
              <a16:creationId xmlns:a16="http://schemas.microsoft.com/office/drawing/2014/main" id="{E6508DAD-7768-4C0F-B2BF-417B5181A0C5}"/>
            </a:ext>
          </a:extLst>
        </cdr:cNvPr>
        <cdr:cNvCxnSpPr/>
      </cdr:nvCxnSpPr>
      <cdr:spPr>
        <a:xfrm xmlns:a="http://schemas.openxmlformats.org/drawingml/2006/main" flipV="1">
          <a:off x="202746" y="963386"/>
          <a:ext cx="5657850" cy="8163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3"/>
            <a:ext cx="5917679" cy="2554983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76937" y="1828799"/>
            <a:ext cx="990599" cy="228659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F96C3B6B-A7B1-4113-B93A-ADCAFC280BE8}" type="datetimeFigureOut">
              <a:rPr lang="pl-PL" smtClean="0"/>
              <a:pPr/>
              <a:t>17.03.2020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10" y="3264407"/>
            <a:ext cx="3859795" cy="228659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4C1F51E-7163-4ECE-A270-E85E5A4667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5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3B6B-A7B1-4113-B93A-ADCAFC280BE8}" type="datetimeFigureOut">
              <a:rPr lang="pl-PL" smtClean="0"/>
              <a:pPr/>
              <a:t>17.03.2020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4C1F51E-7163-4ECE-A270-E85E5A4667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843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8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3B6B-A7B1-4113-B93A-ADCAFC280BE8}" type="datetimeFigureOut">
              <a:rPr lang="pl-PL" smtClean="0"/>
              <a:pPr/>
              <a:t>17.03.2020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4C1F51E-7163-4ECE-A270-E85E5A4667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311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2" name="TextBox 11"/>
          <p:cNvSpPr txBox="1"/>
          <p:nvPr/>
        </p:nvSpPr>
        <p:spPr bwMode="gray">
          <a:xfrm>
            <a:off x="7033422" y="2898648"/>
            <a:ext cx="6605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”</a:t>
            </a:r>
          </a:p>
        </p:txBody>
      </p:sp>
      <p:sp>
        <p:nvSpPr>
          <p:cNvPr id="11" name="TextBox 10"/>
          <p:cNvSpPr txBox="1"/>
          <p:nvPr/>
        </p:nvSpPr>
        <p:spPr bwMode="gray">
          <a:xfrm>
            <a:off x="651683" y="589767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58" y="903421"/>
            <a:ext cx="6160385" cy="2895658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5"/>
            <a:ext cx="6422005" cy="102406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3B6B-A7B1-4113-B93A-ADCAFC280BE8}" type="datetimeFigureOut">
              <a:rPr lang="pl-PL" smtClean="0"/>
              <a:pPr/>
              <a:t>17.03.2020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4C1F51E-7163-4ECE-A270-E85E5A4667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802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36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3B6B-A7B1-4113-B93A-ADCAFC280BE8}" type="datetimeFigureOut">
              <a:rPr lang="pl-PL" smtClean="0"/>
              <a:pPr/>
              <a:t>17.03.2020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4C1F51E-7163-4ECE-A270-E85E5A4667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468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2305"/>
            <a:ext cx="6423592" cy="714660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2313433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5"/>
            <a:ext cx="2313432" cy="287771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2" y="2489200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2" y="3147165"/>
            <a:ext cx="2326749" cy="2869878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1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1" y="3147164"/>
            <a:ext cx="2313740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3B6B-A7B1-4113-B93A-ADCAFC280BE8}" type="datetimeFigureOut">
              <a:rPr lang="pl-PL" smtClean="0"/>
              <a:pPr/>
              <a:t>17.03.2020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4C1F51E-7163-4ECE-A270-E85E5A4667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676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461" y="4180095"/>
            <a:ext cx="229904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2743" y="2486221"/>
            <a:ext cx="2021456" cy="14503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881461" y="4837558"/>
            <a:ext cx="2298410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4318" y="4179596"/>
            <a:ext cx="231779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509453"/>
            <a:ext cx="2025182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37558"/>
            <a:ext cx="2330903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1" y="4179595"/>
            <a:ext cx="229949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509453"/>
            <a:ext cx="2018839" cy="142708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1" y="4837558"/>
            <a:ext cx="229949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3B6B-A7B1-4113-B93A-ADCAFC280BE8}" type="datetimeFigureOut">
              <a:rPr lang="pl-PL" smtClean="0"/>
              <a:pPr/>
              <a:t>17.03.2020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4C1F51E-7163-4ECE-A270-E85E5A4667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256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3B6B-A7B1-4113-B93A-ADCAFC280BE8}" type="datetimeFigureOut">
              <a:rPr lang="pl-PL" smtClean="0"/>
              <a:pPr/>
              <a:t>17.03.2020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4C1F51E-7163-4ECE-A270-E85E5A4667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232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077347" cy="4571999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3B6B-A7B1-4113-B93A-ADCAFC280BE8}" type="datetimeFigureOut">
              <a:rPr lang="pl-PL" smtClean="0"/>
              <a:pPr/>
              <a:t>17.03.2020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4C1F51E-7163-4ECE-A270-E85E5A4667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892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441" y="2489200"/>
            <a:ext cx="7109771" cy="35306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3B6B-A7B1-4113-B93A-ADCAFC280BE8}" type="datetimeFigureOut">
              <a:rPr lang="pl-PL" smtClean="0"/>
              <a:pPr/>
              <a:t>17.03.2020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4C1F51E-7163-4ECE-A270-E85E5A466784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477" y="5486400"/>
            <a:ext cx="745517" cy="118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3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9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 bwMode="gray"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257588"/>
            <a:ext cx="3101765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7"/>
            <a:ext cx="3054653" cy="302034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3B6B-A7B1-4113-B93A-ADCAFC280BE8}" type="datetimeFigureOut">
              <a:rPr lang="pl-PL" smtClean="0"/>
              <a:pPr/>
              <a:t>17.03.2020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Rectangle 14"/>
          <p:cNvSpPr/>
          <p:nvPr/>
        </p:nvSpPr>
        <p:spPr>
          <a:xfrm>
            <a:off x="7738039" y="7605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4C1F51E-7163-4ECE-A270-E85E5A4667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70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80" cy="3530604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30601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3B6B-A7B1-4113-B93A-ADCAFC280BE8}" type="datetimeFigureOut">
              <a:rPr lang="pl-PL" smtClean="0"/>
              <a:pPr/>
              <a:t>17.03.2020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4C1F51E-7163-4ECE-A270-E85E5A466784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477" y="5486400"/>
            <a:ext cx="745517" cy="118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52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94298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39" y="3253588"/>
            <a:ext cx="3636981" cy="2766213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3B6B-A7B1-4113-B93A-ADCAFC280BE8}" type="datetimeFigureOut">
              <a:rPr lang="pl-PL" smtClean="0"/>
              <a:pPr/>
              <a:t>17.03.2020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4C1F51E-7163-4ECE-A270-E85E5A466784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477" y="5486400"/>
            <a:ext cx="745517" cy="118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9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3B6B-A7B1-4113-B93A-ADCAFC280BE8}" type="datetimeFigureOut">
              <a:rPr lang="pl-PL" smtClean="0"/>
              <a:pPr/>
              <a:t>17.03.2020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74C1F51E-7163-4ECE-A270-E85E5A4667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141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3B6B-A7B1-4113-B93A-ADCAFC280BE8}" type="datetimeFigureOut">
              <a:rPr lang="pl-PL" smtClean="0"/>
              <a:pPr/>
              <a:t>17.03.2020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Rectangle 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4C1F51E-7163-4ECE-A270-E85E5A4667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607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89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1182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89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3B6B-A7B1-4113-B93A-ADCAFC280BE8}" type="datetimeFigureOut">
              <a:rPr lang="pl-PL" smtClean="0"/>
              <a:pPr/>
              <a:t>17.03.2020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4C1F51E-7163-4ECE-A270-E85E5A4667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08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0000"/>
            <a:ext cx="3001938" cy="161619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1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3B6B-A7B1-4113-B93A-ADCAFC280BE8}" type="datetimeFigureOut">
              <a:rPr lang="pl-PL" smtClean="0"/>
              <a:pPr/>
              <a:t>17.03.2020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66428" y="295730"/>
            <a:ext cx="628813" cy="767687"/>
          </a:xfrm>
          <a:prstGeom prst="rect">
            <a:avLst/>
          </a:prstGeom>
        </p:spPr>
        <p:txBody>
          <a:bodyPr/>
          <a:lstStyle/>
          <a:p>
            <a:fld id="{74C1F51E-7163-4ECE-A270-E85E5A4667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03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60799"/>
            <a:chOff x="0" y="0"/>
            <a:chExt cx="9144000" cy="686079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3202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0"/>
            <a:ext cx="6343201" cy="353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39638" y="6365499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  <a:latin typeface="+mn-lt"/>
              </a:defRPr>
            </a:lvl1pPr>
          </a:lstStyle>
          <a:p>
            <a:fld id="{F96C3B6B-A7B1-4113-B93A-ADCAFC280BE8}" type="datetimeFigureOut">
              <a:rPr lang="pl-PL" smtClean="0"/>
              <a:pPr/>
              <a:t>17.03.2020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8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Rectangle 2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678616" y="295730"/>
            <a:ext cx="791308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4C1F51E-7163-4ECE-A270-E85E5A46678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089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  <p:sldLayoutId id="2147484150" r:id="rId13"/>
    <p:sldLayoutId id="2147484151" r:id="rId14"/>
    <p:sldLayoutId id="2147484152" r:id="rId15"/>
    <p:sldLayoutId id="2147484153" r:id="rId16"/>
    <p:sldLayoutId id="2147484154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76380" y="1695849"/>
            <a:ext cx="7718980" cy="2554983"/>
          </a:xfrm>
        </p:spPr>
        <p:txBody>
          <a:bodyPr/>
          <a:lstStyle/>
          <a:p>
            <a:r>
              <a:rPr lang="pl-PL" sz="4000" b="1" dirty="0"/>
              <a:t>Podkarpacki rynek pracy</a:t>
            </a:r>
            <a:br>
              <a:rPr lang="pl-PL" sz="4000" b="1" dirty="0"/>
            </a:br>
            <a:endParaRPr lang="pl-PL" sz="40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66441" y="4770783"/>
            <a:ext cx="5917679" cy="1161666"/>
          </a:xfrm>
        </p:spPr>
        <p:txBody>
          <a:bodyPr>
            <a:normAutofit/>
          </a:bodyPr>
          <a:lstStyle/>
          <a:p>
            <a:endParaRPr lang="pl-PL" dirty="0"/>
          </a:p>
          <a:p>
            <a:r>
              <a:rPr lang="pl-PL" b="1" dirty="0" err="1"/>
              <a:t>rzeszów</a:t>
            </a:r>
            <a:r>
              <a:rPr lang="pl-PL" b="1" dirty="0"/>
              <a:t>, 29 maja 2018 r.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369202" y="0"/>
            <a:ext cx="7369389" cy="1100321"/>
            <a:chOff x="379141" y="0"/>
            <a:chExt cx="7369389" cy="110032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146" y="0"/>
              <a:ext cx="2450384" cy="1100321"/>
            </a:xfrm>
            <a:prstGeom prst="rect">
              <a:avLst/>
            </a:prstGeom>
          </p:spPr>
        </p:pic>
        <p:sp>
          <p:nvSpPr>
            <p:cNvPr id="8" name="Prostokąt 7"/>
            <p:cNvSpPr/>
            <p:nvPr/>
          </p:nvSpPr>
          <p:spPr>
            <a:xfrm>
              <a:off x="379141" y="0"/>
              <a:ext cx="4919005" cy="11003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30530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Plany zatrudnieniowe </a:t>
            </a:r>
            <a:br>
              <a:rPr lang="pl-PL" b="1" dirty="0"/>
            </a:br>
            <a:r>
              <a:rPr lang="pl-PL" b="1" dirty="0"/>
              <a:t>w perspektywie 3 lat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2342556"/>
              </p:ext>
            </p:extLst>
          </p:nvPr>
        </p:nvGraphicFramePr>
        <p:xfrm>
          <a:off x="866775" y="2228851"/>
          <a:ext cx="7108825" cy="443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Krzyż 4"/>
          <p:cNvSpPr/>
          <p:nvPr/>
        </p:nvSpPr>
        <p:spPr>
          <a:xfrm>
            <a:off x="7053943" y="2947307"/>
            <a:ext cx="1894113" cy="185329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+ 51,5</a:t>
            </a:r>
            <a:r>
              <a:rPr lang="pl-PL" sz="2400" b="1" dirty="0">
                <a:solidFill>
                  <a:schemeClr val="tx1"/>
                </a:solidFill>
              </a:rPr>
              <a:t>%</a:t>
            </a:r>
            <a:endParaRPr lang="pl-PL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Plany zatrudnieniowe </a:t>
            </a:r>
            <a:br>
              <a:rPr lang="pl-PL" b="1" dirty="0"/>
            </a:br>
            <a:r>
              <a:rPr lang="pl-PL" b="1" dirty="0"/>
              <a:t>w perspektywie 5 lat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614000"/>
              </p:ext>
            </p:extLst>
          </p:nvPr>
        </p:nvGraphicFramePr>
        <p:xfrm>
          <a:off x="874940" y="2220686"/>
          <a:ext cx="7108825" cy="4449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Krzyż 4"/>
          <p:cNvSpPr/>
          <p:nvPr/>
        </p:nvSpPr>
        <p:spPr>
          <a:xfrm>
            <a:off x="7127421" y="3551464"/>
            <a:ext cx="1894113" cy="1853294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>
                <a:solidFill>
                  <a:schemeClr val="tx1"/>
                </a:solidFill>
              </a:rPr>
              <a:t>+ 38,3</a:t>
            </a:r>
            <a:r>
              <a:rPr lang="pl-PL" sz="2400" b="1" dirty="0">
                <a:solidFill>
                  <a:schemeClr val="tx1"/>
                </a:solidFill>
              </a:rPr>
              <a:t>%</a:t>
            </a:r>
            <a:endParaRPr lang="pl-PL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14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66440" y="2257588"/>
            <a:ext cx="3713723" cy="3020343"/>
          </a:xfrm>
        </p:spPr>
        <p:txBody>
          <a:bodyPr/>
          <a:lstStyle/>
          <a:p>
            <a:r>
              <a:rPr lang="pl-PL" b="1" dirty="0"/>
              <a:t>Trudny rynek pracy – punkt widzenia pracodawców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86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4462670" y="2620189"/>
            <a:ext cx="3971346" cy="2554983"/>
          </a:xfrm>
        </p:spPr>
        <p:txBody>
          <a:bodyPr/>
          <a:lstStyle/>
          <a:p>
            <a:br>
              <a:rPr lang="pl-PL" b="1" dirty="0"/>
            </a:br>
            <a:r>
              <a:rPr lang="pl-PL" sz="3600" b="1" dirty="0"/>
              <a:t>pracodawców zgłasza </a:t>
            </a:r>
            <a:br>
              <a:rPr lang="pl-PL" sz="3600" b="1" dirty="0"/>
            </a:br>
            <a:r>
              <a:rPr lang="pl-PL" sz="3600" b="1" dirty="0"/>
              <a:t>problemy </a:t>
            </a:r>
            <a:br>
              <a:rPr lang="pl-PL" sz="3600" b="1" dirty="0"/>
            </a:br>
            <a:r>
              <a:rPr lang="pl-PL" sz="3600" b="1" dirty="0"/>
              <a:t>ze znalezieniem pracowników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46" y="0"/>
            <a:ext cx="2450384" cy="1100321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379141" y="0"/>
            <a:ext cx="4919005" cy="1100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745435" y="2176671"/>
            <a:ext cx="3230217" cy="32699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b="1" dirty="0">
                <a:solidFill>
                  <a:schemeClr val="tx1"/>
                </a:solidFill>
              </a:rPr>
              <a:t>54,5%</a:t>
            </a:r>
            <a:endParaRPr lang="pl-PL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4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513661" y="1598417"/>
            <a:ext cx="3001938" cy="1616198"/>
          </a:xfrm>
        </p:spPr>
        <p:txBody>
          <a:bodyPr/>
          <a:lstStyle/>
          <a:p>
            <a:r>
              <a:rPr lang="pl-PL" b="1" dirty="0"/>
              <a:t>Problemy pracodawców </a:t>
            </a:r>
            <a:br>
              <a:rPr lang="pl-PL" b="1" dirty="0"/>
            </a:br>
            <a:r>
              <a:rPr lang="pl-PL" b="1" dirty="0"/>
              <a:t>w </a:t>
            </a:r>
            <a:br>
              <a:rPr lang="pl-PL" b="1" dirty="0"/>
            </a:br>
            <a:r>
              <a:rPr lang="pl-PL" b="1" dirty="0"/>
              <a:t>powiatach</a:t>
            </a:r>
          </a:p>
        </p:txBody>
      </p:sp>
      <p:grpSp>
        <p:nvGrpSpPr>
          <p:cNvPr id="1026" name="Grupa 5"/>
          <p:cNvGrpSpPr>
            <a:grpSpLocks/>
          </p:cNvGrpSpPr>
          <p:nvPr/>
        </p:nvGrpSpPr>
        <p:grpSpPr bwMode="auto">
          <a:xfrm>
            <a:off x="3566206" y="277854"/>
            <a:ext cx="5316537" cy="6265862"/>
            <a:chOff x="0" y="0"/>
            <a:chExt cx="53162" cy="62661"/>
          </a:xfrm>
        </p:grpSpPr>
        <p:sp>
          <p:nvSpPr>
            <p:cNvPr id="1027" name="Freeform 51"/>
            <p:cNvSpPr>
              <a:spLocks/>
            </p:cNvSpPr>
            <p:nvPr/>
          </p:nvSpPr>
          <p:spPr bwMode="auto">
            <a:xfrm>
              <a:off x="0" y="22415"/>
              <a:ext cx="10471" cy="11811"/>
            </a:xfrm>
            <a:custGeom>
              <a:avLst/>
              <a:gdLst>
                <a:gd name="T0" fmla="*/ 129593 w 1414"/>
                <a:gd name="T1" fmla="*/ 132708 h 1602"/>
                <a:gd name="T2" fmla="*/ 193279 w 1414"/>
                <a:gd name="T3" fmla="*/ 145241 h 1602"/>
                <a:gd name="T4" fmla="*/ 222160 w 1414"/>
                <a:gd name="T5" fmla="*/ 221180 h 1602"/>
                <a:gd name="T6" fmla="*/ 120707 w 1414"/>
                <a:gd name="T7" fmla="*/ 246984 h 1602"/>
                <a:gd name="T8" fmla="*/ 94788 w 1414"/>
                <a:gd name="T9" fmla="*/ 331770 h 1602"/>
                <a:gd name="T10" fmla="*/ 0 w 1414"/>
                <a:gd name="T11" fmla="*/ 426877 h 1602"/>
                <a:gd name="T12" fmla="*/ 12589 w 1414"/>
                <a:gd name="T13" fmla="*/ 578754 h 1602"/>
                <a:gd name="T14" fmla="*/ 79237 w 1414"/>
                <a:gd name="T15" fmla="*/ 638472 h 1602"/>
                <a:gd name="T16" fmla="*/ 111080 w 1414"/>
                <a:gd name="T17" fmla="*/ 707775 h 1602"/>
                <a:gd name="T18" fmla="*/ 148847 w 1414"/>
                <a:gd name="T19" fmla="*/ 799934 h 1602"/>
                <a:gd name="T20" fmla="*/ 237711 w 1414"/>
                <a:gd name="T21" fmla="*/ 862601 h 1602"/>
                <a:gd name="T22" fmla="*/ 311024 w 1414"/>
                <a:gd name="T23" fmla="*/ 906837 h 1602"/>
                <a:gd name="T24" fmla="*/ 288808 w 1414"/>
                <a:gd name="T25" fmla="*/ 982775 h 1602"/>
                <a:gd name="T26" fmla="*/ 333240 w 1414"/>
                <a:gd name="T27" fmla="*/ 1115483 h 1602"/>
                <a:gd name="T28" fmla="*/ 380634 w 1414"/>
                <a:gd name="T29" fmla="*/ 1096314 h 1602"/>
                <a:gd name="T30" fmla="*/ 444320 w 1414"/>
                <a:gd name="T31" fmla="*/ 1118432 h 1602"/>
                <a:gd name="T32" fmla="*/ 466536 w 1414"/>
                <a:gd name="T33" fmla="*/ 1137601 h 1602"/>
                <a:gd name="T34" fmla="*/ 548736 w 1414"/>
                <a:gd name="T35" fmla="*/ 1090416 h 1602"/>
                <a:gd name="T36" fmla="*/ 561325 w 1414"/>
                <a:gd name="T37" fmla="*/ 1055765 h 1602"/>
                <a:gd name="T38" fmla="*/ 612422 w 1414"/>
                <a:gd name="T39" fmla="*/ 1096314 h 1602"/>
                <a:gd name="T40" fmla="*/ 656854 w 1414"/>
                <a:gd name="T41" fmla="*/ 1083781 h 1602"/>
                <a:gd name="T42" fmla="*/ 679070 w 1414"/>
                <a:gd name="T43" fmla="*/ 1169304 h 1602"/>
                <a:gd name="T44" fmla="*/ 799777 w 1414"/>
                <a:gd name="T45" fmla="*/ 1166355 h 1602"/>
                <a:gd name="T46" fmla="*/ 844209 w 1414"/>
                <a:gd name="T47" fmla="*/ 1043231 h 1602"/>
                <a:gd name="T48" fmla="*/ 926408 w 1414"/>
                <a:gd name="T49" fmla="*/ 945175 h 1602"/>
                <a:gd name="T50" fmla="*/ 901230 w 1414"/>
                <a:gd name="T51" fmla="*/ 825001 h 1602"/>
                <a:gd name="T52" fmla="*/ 856798 w 1414"/>
                <a:gd name="T53" fmla="*/ 733580 h 1602"/>
                <a:gd name="T54" fmla="*/ 824955 w 1414"/>
                <a:gd name="T55" fmla="*/ 701877 h 1602"/>
                <a:gd name="T56" fmla="*/ 805701 w 1414"/>
                <a:gd name="T57" fmla="*/ 657641 h 1602"/>
                <a:gd name="T58" fmla="*/ 827917 w 1414"/>
                <a:gd name="T59" fmla="*/ 628888 h 1602"/>
                <a:gd name="T60" fmla="*/ 866425 w 1414"/>
                <a:gd name="T61" fmla="*/ 575067 h 1602"/>
                <a:gd name="T62" fmla="*/ 936035 w 1414"/>
                <a:gd name="T63" fmla="*/ 518298 h 1602"/>
                <a:gd name="T64" fmla="*/ 948624 w 1414"/>
                <a:gd name="T65" fmla="*/ 458579 h 1602"/>
                <a:gd name="T66" fmla="*/ 926408 w 1414"/>
                <a:gd name="T67" fmla="*/ 385590 h 1602"/>
                <a:gd name="T68" fmla="*/ 999721 w 1414"/>
                <a:gd name="T69" fmla="*/ 277949 h 1602"/>
                <a:gd name="T70" fmla="*/ 1034526 w 1414"/>
                <a:gd name="T71" fmla="*/ 176944 h 1602"/>
                <a:gd name="T72" fmla="*/ 1009348 w 1414"/>
                <a:gd name="T73" fmla="*/ 56769 h 1602"/>
                <a:gd name="T74" fmla="*/ 938997 w 1414"/>
                <a:gd name="T75" fmla="*/ 31702 h 1602"/>
                <a:gd name="T76" fmla="*/ 805701 w 1414"/>
                <a:gd name="T77" fmla="*/ 12534 h 1602"/>
                <a:gd name="T78" fmla="*/ 713875 w 1414"/>
                <a:gd name="T79" fmla="*/ 34651 h 1602"/>
                <a:gd name="T80" fmla="*/ 644265 w 1414"/>
                <a:gd name="T81" fmla="*/ 12534 h 1602"/>
                <a:gd name="T82" fmla="*/ 577616 w 1414"/>
                <a:gd name="T83" fmla="*/ 16220 h 1602"/>
                <a:gd name="T84" fmla="*/ 462834 w 1414"/>
                <a:gd name="T85" fmla="*/ 66354 h 1602"/>
                <a:gd name="T86" fmla="*/ 428029 w 1414"/>
                <a:gd name="T87" fmla="*/ 95107 h 1602"/>
                <a:gd name="T88" fmla="*/ 361381 w 1414"/>
                <a:gd name="T89" fmla="*/ 44236 h 1602"/>
                <a:gd name="T90" fmla="*/ 272516 w 1414"/>
                <a:gd name="T91" fmla="*/ 101005 h 1602"/>
                <a:gd name="T92" fmla="*/ 180690 w 1414"/>
                <a:gd name="T93" fmla="*/ 60456 h 16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414" h="1602">
                  <a:moveTo>
                    <a:pt x="145" y="65"/>
                  </a:moveTo>
                  <a:cubicBezTo>
                    <a:pt x="152" y="81"/>
                    <a:pt x="145" y="175"/>
                    <a:pt x="175" y="180"/>
                  </a:cubicBezTo>
                  <a:cubicBezTo>
                    <a:pt x="199" y="184"/>
                    <a:pt x="224" y="183"/>
                    <a:pt x="248" y="185"/>
                  </a:cubicBezTo>
                  <a:cubicBezTo>
                    <a:pt x="252" y="189"/>
                    <a:pt x="258" y="192"/>
                    <a:pt x="261" y="197"/>
                  </a:cubicBezTo>
                  <a:cubicBezTo>
                    <a:pt x="266" y="206"/>
                    <a:pt x="270" y="227"/>
                    <a:pt x="270" y="227"/>
                  </a:cubicBezTo>
                  <a:cubicBezTo>
                    <a:pt x="274" y="275"/>
                    <a:pt x="266" y="279"/>
                    <a:pt x="300" y="300"/>
                  </a:cubicBezTo>
                  <a:cubicBezTo>
                    <a:pt x="287" y="318"/>
                    <a:pt x="279" y="317"/>
                    <a:pt x="257" y="322"/>
                  </a:cubicBezTo>
                  <a:cubicBezTo>
                    <a:pt x="229" y="318"/>
                    <a:pt x="174" y="299"/>
                    <a:pt x="163" y="335"/>
                  </a:cubicBezTo>
                  <a:cubicBezTo>
                    <a:pt x="167" y="355"/>
                    <a:pt x="169" y="375"/>
                    <a:pt x="175" y="395"/>
                  </a:cubicBezTo>
                  <a:cubicBezTo>
                    <a:pt x="170" y="435"/>
                    <a:pt x="162" y="434"/>
                    <a:pt x="128" y="450"/>
                  </a:cubicBezTo>
                  <a:cubicBezTo>
                    <a:pt x="106" y="472"/>
                    <a:pt x="85" y="497"/>
                    <a:pt x="55" y="506"/>
                  </a:cubicBezTo>
                  <a:cubicBezTo>
                    <a:pt x="35" y="528"/>
                    <a:pt x="29" y="570"/>
                    <a:pt x="0" y="579"/>
                  </a:cubicBezTo>
                  <a:cubicBezTo>
                    <a:pt x="6" y="612"/>
                    <a:pt x="17" y="646"/>
                    <a:pt x="30" y="677"/>
                  </a:cubicBezTo>
                  <a:cubicBezTo>
                    <a:pt x="27" y="722"/>
                    <a:pt x="29" y="747"/>
                    <a:pt x="17" y="785"/>
                  </a:cubicBezTo>
                  <a:cubicBezTo>
                    <a:pt x="23" y="819"/>
                    <a:pt x="34" y="816"/>
                    <a:pt x="64" y="823"/>
                  </a:cubicBezTo>
                  <a:cubicBezTo>
                    <a:pt x="94" y="839"/>
                    <a:pt x="89" y="841"/>
                    <a:pt x="107" y="866"/>
                  </a:cubicBezTo>
                  <a:cubicBezTo>
                    <a:pt x="112" y="889"/>
                    <a:pt x="123" y="910"/>
                    <a:pt x="137" y="930"/>
                  </a:cubicBezTo>
                  <a:cubicBezTo>
                    <a:pt x="148" y="978"/>
                    <a:pt x="132" y="919"/>
                    <a:pt x="150" y="960"/>
                  </a:cubicBezTo>
                  <a:cubicBezTo>
                    <a:pt x="163" y="991"/>
                    <a:pt x="174" y="1027"/>
                    <a:pt x="184" y="1059"/>
                  </a:cubicBezTo>
                  <a:cubicBezTo>
                    <a:pt x="187" y="1069"/>
                    <a:pt x="192" y="1080"/>
                    <a:pt x="201" y="1085"/>
                  </a:cubicBezTo>
                  <a:cubicBezTo>
                    <a:pt x="209" y="1090"/>
                    <a:pt x="227" y="1093"/>
                    <a:pt x="227" y="1093"/>
                  </a:cubicBezTo>
                  <a:cubicBezTo>
                    <a:pt x="242" y="1158"/>
                    <a:pt x="253" y="1159"/>
                    <a:pt x="321" y="1170"/>
                  </a:cubicBezTo>
                  <a:cubicBezTo>
                    <a:pt x="343" y="1201"/>
                    <a:pt x="329" y="1220"/>
                    <a:pt x="368" y="1235"/>
                  </a:cubicBezTo>
                  <a:cubicBezTo>
                    <a:pt x="385" y="1233"/>
                    <a:pt x="403" y="1230"/>
                    <a:pt x="420" y="1230"/>
                  </a:cubicBezTo>
                  <a:cubicBezTo>
                    <a:pt x="425" y="1230"/>
                    <a:pt x="432" y="1230"/>
                    <a:pt x="433" y="1235"/>
                  </a:cubicBezTo>
                  <a:cubicBezTo>
                    <a:pt x="440" y="1269"/>
                    <a:pt x="406" y="1307"/>
                    <a:pt x="390" y="1333"/>
                  </a:cubicBezTo>
                  <a:cubicBezTo>
                    <a:pt x="393" y="1366"/>
                    <a:pt x="398" y="1385"/>
                    <a:pt x="407" y="1415"/>
                  </a:cubicBezTo>
                  <a:cubicBezTo>
                    <a:pt x="403" y="1477"/>
                    <a:pt x="384" y="1505"/>
                    <a:pt x="450" y="1513"/>
                  </a:cubicBezTo>
                  <a:cubicBezTo>
                    <a:pt x="470" y="1509"/>
                    <a:pt x="491" y="1508"/>
                    <a:pt x="510" y="1500"/>
                  </a:cubicBezTo>
                  <a:cubicBezTo>
                    <a:pt x="514" y="1498"/>
                    <a:pt x="511" y="1490"/>
                    <a:pt x="514" y="1487"/>
                  </a:cubicBezTo>
                  <a:cubicBezTo>
                    <a:pt x="522" y="1477"/>
                    <a:pt x="533" y="1474"/>
                    <a:pt x="544" y="1470"/>
                  </a:cubicBezTo>
                  <a:cubicBezTo>
                    <a:pt x="580" y="1479"/>
                    <a:pt x="586" y="1482"/>
                    <a:pt x="600" y="1517"/>
                  </a:cubicBezTo>
                  <a:cubicBezTo>
                    <a:pt x="601" y="1530"/>
                    <a:pt x="598" y="1544"/>
                    <a:pt x="604" y="1556"/>
                  </a:cubicBezTo>
                  <a:cubicBezTo>
                    <a:pt x="608" y="1565"/>
                    <a:pt x="620" y="1544"/>
                    <a:pt x="630" y="1543"/>
                  </a:cubicBezTo>
                  <a:cubicBezTo>
                    <a:pt x="662" y="1538"/>
                    <a:pt x="728" y="1535"/>
                    <a:pt x="728" y="1535"/>
                  </a:cubicBezTo>
                  <a:cubicBezTo>
                    <a:pt x="721" y="1512"/>
                    <a:pt x="724" y="1496"/>
                    <a:pt x="741" y="1479"/>
                  </a:cubicBezTo>
                  <a:cubicBezTo>
                    <a:pt x="747" y="1460"/>
                    <a:pt x="743" y="1438"/>
                    <a:pt x="750" y="1419"/>
                  </a:cubicBezTo>
                  <a:cubicBezTo>
                    <a:pt x="752" y="1414"/>
                    <a:pt x="753" y="1430"/>
                    <a:pt x="758" y="1432"/>
                  </a:cubicBezTo>
                  <a:cubicBezTo>
                    <a:pt x="770" y="1436"/>
                    <a:pt x="784" y="1435"/>
                    <a:pt x="797" y="1436"/>
                  </a:cubicBezTo>
                  <a:cubicBezTo>
                    <a:pt x="808" y="1471"/>
                    <a:pt x="786" y="1479"/>
                    <a:pt x="827" y="1487"/>
                  </a:cubicBezTo>
                  <a:cubicBezTo>
                    <a:pt x="858" y="1477"/>
                    <a:pt x="840" y="1448"/>
                    <a:pt x="865" y="1432"/>
                  </a:cubicBezTo>
                  <a:cubicBezTo>
                    <a:pt x="886" y="1461"/>
                    <a:pt x="880" y="1447"/>
                    <a:pt x="887" y="1470"/>
                  </a:cubicBezTo>
                  <a:cubicBezTo>
                    <a:pt x="892" y="1536"/>
                    <a:pt x="896" y="1518"/>
                    <a:pt x="913" y="1569"/>
                  </a:cubicBezTo>
                  <a:cubicBezTo>
                    <a:pt x="915" y="1575"/>
                    <a:pt x="913" y="1581"/>
                    <a:pt x="917" y="1586"/>
                  </a:cubicBezTo>
                  <a:cubicBezTo>
                    <a:pt x="922" y="1592"/>
                    <a:pt x="939" y="1597"/>
                    <a:pt x="947" y="1599"/>
                  </a:cubicBezTo>
                  <a:cubicBezTo>
                    <a:pt x="1090" y="1594"/>
                    <a:pt x="1016" y="1602"/>
                    <a:pt x="1080" y="1582"/>
                  </a:cubicBezTo>
                  <a:cubicBezTo>
                    <a:pt x="1109" y="1563"/>
                    <a:pt x="1121" y="1541"/>
                    <a:pt x="1140" y="1513"/>
                  </a:cubicBezTo>
                  <a:cubicBezTo>
                    <a:pt x="1150" y="1479"/>
                    <a:pt x="1146" y="1450"/>
                    <a:pt x="1140" y="1415"/>
                  </a:cubicBezTo>
                  <a:cubicBezTo>
                    <a:pt x="1147" y="1382"/>
                    <a:pt x="1168" y="1377"/>
                    <a:pt x="1195" y="1359"/>
                  </a:cubicBezTo>
                  <a:cubicBezTo>
                    <a:pt x="1221" y="1341"/>
                    <a:pt x="1228" y="1302"/>
                    <a:pt x="1251" y="1282"/>
                  </a:cubicBezTo>
                  <a:cubicBezTo>
                    <a:pt x="1260" y="1275"/>
                    <a:pt x="1279" y="1268"/>
                    <a:pt x="1290" y="1265"/>
                  </a:cubicBezTo>
                  <a:cubicBezTo>
                    <a:pt x="1261" y="1217"/>
                    <a:pt x="1253" y="1166"/>
                    <a:pt x="1217" y="1119"/>
                  </a:cubicBezTo>
                  <a:cubicBezTo>
                    <a:pt x="1208" y="1090"/>
                    <a:pt x="1194" y="1027"/>
                    <a:pt x="1170" y="1012"/>
                  </a:cubicBezTo>
                  <a:cubicBezTo>
                    <a:pt x="1166" y="1006"/>
                    <a:pt x="1162" y="1000"/>
                    <a:pt x="1157" y="995"/>
                  </a:cubicBezTo>
                  <a:cubicBezTo>
                    <a:pt x="1149" y="988"/>
                    <a:pt x="1131" y="977"/>
                    <a:pt x="1131" y="977"/>
                  </a:cubicBezTo>
                  <a:cubicBezTo>
                    <a:pt x="1125" y="969"/>
                    <a:pt x="1120" y="960"/>
                    <a:pt x="1114" y="952"/>
                  </a:cubicBezTo>
                  <a:cubicBezTo>
                    <a:pt x="1111" y="948"/>
                    <a:pt x="1105" y="939"/>
                    <a:pt x="1105" y="939"/>
                  </a:cubicBezTo>
                  <a:cubicBezTo>
                    <a:pt x="1101" y="922"/>
                    <a:pt x="1094" y="908"/>
                    <a:pt x="1088" y="892"/>
                  </a:cubicBezTo>
                  <a:cubicBezTo>
                    <a:pt x="1090" y="882"/>
                    <a:pt x="1089" y="871"/>
                    <a:pt x="1093" y="862"/>
                  </a:cubicBezTo>
                  <a:cubicBezTo>
                    <a:pt x="1094" y="860"/>
                    <a:pt x="1117" y="854"/>
                    <a:pt x="1118" y="853"/>
                  </a:cubicBezTo>
                  <a:cubicBezTo>
                    <a:pt x="1134" y="845"/>
                    <a:pt x="1147" y="834"/>
                    <a:pt x="1157" y="819"/>
                  </a:cubicBezTo>
                  <a:cubicBezTo>
                    <a:pt x="1161" y="806"/>
                    <a:pt x="1158" y="787"/>
                    <a:pt x="1170" y="780"/>
                  </a:cubicBezTo>
                  <a:cubicBezTo>
                    <a:pt x="1192" y="767"/>
                    <a:pt x="1221" y="774"/>
                    <a:pt x="1247" y="772"/>
                  </a:cubicBezTo>
                  <a:cubicBezTo>
                    <a:pt x="1252" y="754"/>
                    <a:pt x="1254" y="717"/>
                    <a:pt x="1264" y="703"/>
                  </a:cubicBezTo>
                  <a:cubicBezTo>
                    <a:pt x="1270" y="694"/>
                    <a:pt x="1281" y="692"/>
                    <a:pt x="1290" y="686"/>
                  </a:cubicBezTo>
                  <a:cubicBezTo>
                    <a:pt x="1297" y="663"/>
                    <a:pt x="1295" y="642"/>
                    <a:pt x="1281" y="622"/>
                  </a:cubicBezTo>
                  <a:cubicBezTo>
                    <a:pt x="1271" y="590"/>
                    <a:pt x="1285" y="629"/>
                    <a:pt x="1268" y="596"/>
                  </a:cubicBezTo>
                  <a:cubicBezTo>
                    <a:pt x="1257" y="574"/>
                    <a:pt x="1256" y="546"/>
                    <a:pt x="1251" y="523"/>
                  </a:cubicBezTo>
                  <a:cubicBezTo>
                    <a:pt x="1256" y="481"/>
                    <a:pt x="1258" y="447"/>
                    <a:pt x="1303" y="433"/>
                  </a:cubicBezTo>
                  <a:cubicBezTo>
                    <a:pt x="1333" y="413"/>
                    <a:pt x="1326" y="393"/>
                    <a:pt x="1350" y="377"/>
                  </a:cubicBezTo>
                  <a:cubicBezTo>
                    <a:pt x="1355" y="356"/>
                    <a:pt x="1382" y="330"/>
                    <a:pt x="1401" y="317"/>
                  </a:cubicBezTo>
                  <a:cubicBezTo>
                    <a:pt x="1414" y="292"/>
                    <a:pt x="1413" y="265"/>
                    <a:pt x="1397" y="240"/>
                  </a:cubicBezTo>
                  <a:cubicBezTo>
                    <a:pt x="1390" y="230"/>
                    <a:pt x="1375" y="210"/>
                    <a:pt x="1375" y="210"/>
                  </a:cubicBezTo>
                  <a:cubicBezTo>
                    <a:pt x="1371" y="94"/>
                    <a:pt x="1381" y="137"/>
                    <a:pt x="1363" y="77"/>
                  </a:cubicBezTo>
                  <a:cubicBezTo>
                    <a:pt x="1361" y="71"/>
                    <a:pt x="1332" y="66"/>
                    <a:pt x="1328" y="65"/>
                  </a:cubicBezTo>
                  <a:cubicBezTo>
                    <a:pt x="1311" y="59"/>
                    <a:pt x="1286" y="51"/>
                    <a:pt x="1268" y="43"/>
                  </a:cubicBezTo>
                  <a:cubicBezTo>
                    <a:pt x="1249" y="34"/>
                    <a:pt x="1237" y="19"/>
                    <a:pt x="1217" y="13"/>
                  </a:cubicBezTo>
                  <a:cubicBezTo>
                    <a:pt x="1169" y="19"/>
                    <a:pt x="1138" y="21"/>
                    <a:pt x="1088" y="17"/>
                  </a:cubicBezTo>
                  <a:cubicBezTo>
                    <a:pt x="1074" y="13"/>
                    <a:pt x="1064" y="5"/>
                    <a:pt x="1050" y="0"/>
                  </a:cubicBezTo>
                  <a:cubicBezTo>
                    <a:pt x="1013" y="15"/>
                    <a:pt x="1004" y="38"/>
                    <a:pt x="964" y="47"/>
                  </a:cubicBezTo>
                  <a:cubicBezTo>
                    <a:pt x="962" y="47"/>
                    <a:pt x="919" y="42"/>
                    <a:pt x="913" y="39"/>
                  </a:cubicBezTo>
                  <a:cubicBezTo>
                    <a:pt x="898" y="33"/>
                    <a:pt x="885" y="22"/>
                    <a:pt x="870" y="17"/>
                  </a:cubicBezTo>
                  <a:cubicBezTo>
                    <a:pt x="861" y="14"/>
                    <a:pt x="844" y="9"/>
                    <a:pt x="844" y="9"/>
                  </a:cubicBezTo>
                  <a:cubicBezTo>
                    <a:pt x="820" y="12"/>
                    <a:pt x="802" y="14"/>
                    <a:pt x="780" y="22"/>
                  </a:cubicBezTo>
                  <a:cubicBezTo>
                    <a:pt x="745" y="72"/>
                    <a:pt x="743" y="60"/>
                    <a:pt x="664" y="65"/>
                  </a:cubicBezTo>
                  <a:cubicBezTo>
                    <a:pt x="643" y="70"/>
                    <a:pt x="642" y="79"/>
                    <a:pt x="625" y="90"/>
                  </a:cubicBezTo>
                  <a:cubicBezTo>
                    <a:pt x="617" y="89"/>
                    <a:pt x="605" y="80"/>
                    <a:pt x="600" y="86"/>
                  </a:cubicBezTo>
                  <a:cubicBezTo>
                    <a:pt x="553" y="140"/>
                    <a:pt x="626" y="118"/>
                    <a:pt x="578" y="129"/>
                  </a:cubicBezTo>
                  <a:cubicBezTo>
                    <a:pt x="564" y="125"/>
                    <a:pt x="553" y="120"/>
                    <a:pt x="540" y="112"/>
                  </a:cubicBezTo>
                  <a:cubicBezTo>
                    <a:pt x="526" y="91"/>
                    <a:pt x="509" y="74"/>
                    <a:pt x="488" y="60"/>
                  </a:cubicBezTo>
                  <a:cubicBezTo>
                    <a:pt x="475" y="103"/>
                    <a:pt x="477" y="97"/>
                    <a:pt x="428" y="103"/>
                  </a:cubicBezTo>
                  <a:cubicBezTo>
                    <a:pt x="401" y="111"/>
                    <a:pt x="395" y="129"/>
                    <a:pt x="368" y="137"/>
                  </a:cubicBezTo>
                  <a:cubicBezTo>
                    <a:pt x="340" y="122"/>
                    <a:pt x="313" y="104"/>
                    <a:pt x="283" y="95"/>
                  </a:cubicBezTo>
                  <a:cubicBezTo>
                    <a:pt x="270" y="91"/>
                    <a:pt x="244" y="82"/>
                    <a:pt x="244" y="82"/>
                  </a:cubicBezTo>
                  <a:cubicBezTo>
                    <a:pt x="220" y="83"/>
                    <a:pt x="145" y="105"/>
                    <a:pt x="145" y="65"/>
                  </a:cubicBezTo>
                  <a:close/>
                </a:path>
              </a:pathLst>
            </a:custGeom>
            <a:solidFill>
              <a:srgbClr val="92D050"/>
            </a:solidFill>
            <a:ln w="2159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b="1"/>
            </a:p>
          </p:txBody>
        </p:sp>
        <p:grpSp>
          <p:nvGrpSpPr>
            <p:cNvPr id="2" name="Group 127"/>
            <p:cNvGrpSpPr>
              <a:grpSpLocks/>
            </p:cNvGrpSpPr>
            <p:nvPr/>
          </p:nvGrpSpPr>
          <p:grpSpPr bwMode="auto">
            <a:xfrm>
              <a:off x="889" y="0"/>
              <a:ext cx="52273" cy="62661"/>
              <a:chOff x="2961" y="4340"/>
              <a:chExt cx="7059" cy="8496"/>
            </a:xfrm>
          </p:grpSpPr>
          <p:grpSp>
            <p:nvGrpSpPr>
              <p:cNvPr id="19" name="Group 126"/>
              <p:cNvGrpSpPr>
                <a:grpSpLocks/>
              </p:cNvGrpSpPr>
              <p:nvPr/>
            </p:nvGrpSpPr>
            <p:grpSpPr bwMode="auto">
              <a:xfrm>
                <a:off x="2961" y="4340"/>
                <a:ext cx="7059" cy="8496"/>
                <a:chOff x="3117" y="4401"/>
                <a:chExt cx="7059" cy="8496"/>
              </a:xfrm>
            </p:grpSpPr>
            <p:sp>
              <p:nvSpPr>
                <p:cNvPr id="1030" name="Freeform 48"/>
                <p:cNvSpPr>
                  <a:spLocks/>
                </p:cNvSpPr>
                <p:nvPr/>
              </p:nvSpPr>
              <p:spPr bwMode="auto">
                <a:xfrm>
                  <a:off x="4989" y="6480"/>
                  <a:ext cx="1666" cy="2925"/>
                </a:xfrm>
                <a:custGeom>
                  <a:avLst/>
                  <a:gdLst>
                    <a:gd name="T0" fmla="*/ 120 w 751"/>
                    <a:gd name="T1" fmla="*/ 1675 h 1233"/>
                    <a:gd name="T2" fmla="*/ 120 w 751"/>
                    <a:gd name="T3" fmla="*/ 1378 h 1233"/>
                    <a:gd name="T4" fmla="*/ 80 w 751"/>
                    <a:gd name="T5" fmla="*/ 1146 h 1233"/>
                    <a:gd name="T6" fmla="*/ 297 w 751"/>
                    <a:gd name="T7" fmla="*/ 911 h 1233"/>
                    <a:gd name="T8" fmla="*/ 457 w 751"/>
                    <a:gd name="T9" fmla="*/ 700 h 1233"/>
                    <a:gd name="T10" fmla="*/ 674 w 751"/>
                    <a:gd name="T11" fmla="*/ 593 h 1233"/>
                    <a:gd name="T12" fmla="*/ 872 w 751"/>
                    <a:gd name="T13" fmla="*/ 510 h 1233"/>
                    <a:gd name="T14" fmla="*/ 854 w 751"/>
                    <a:gd name="T15" fmla="*/ 278 h 1233"/>
                    <a:gd name="T16" fmla="*/ 674 w 751"/>
                    <a:gd name="T17" fmla="*/ 256 h 1233"/>
                    <a:gd name="T18" fmla="*/ 674 w 751"/>
                    <a:gd name="T19" fmla="*/ 235 h 1233"/>
                    <a:gd name="T20" fmla="*/ 694 w 751"/>
                    <a:gd name="T21" fmla="*/ 214 h 1233"/>
                    <a:gd name="T22" fmla="*/ 714 w 751"/>
                    <a:gd name="T23" fmla="*/ 192 h 1233"/>
                    <a:gd name="T24" fmla="*/ 754 w 751"/>
                    <a:gd name="T25" fmla="*/ 192 h 1233"/>
                    <a:gd name="T26" fmla="*/ 794 w 751"/>
                    <a:gd name="T27" fmla="*/ 192 h 1233"/>
                    <a:gd name="T28" fmla="*/ 854 w 751"/>
                    <a:gd name="T29" fmla="*/ 171 h 1233"/>
                    <a:gd name="T30" fmla="*/ 892 w 751"/>
                    <a:gd name="T31" fmla="*/ 149 h 1233"/>
                    <a:gd name="T32" fmla="*/ 912 w 751"/>
                    <a:gd name="T33" fmla="*/ 85 h 1233"/>
                    <a:gd name="T34" fmla="*/ 912 w 751"/>
                    <a:gd name="T35" fmla="*/ 43 h 1233"/>
                    <a:gd name="T36" fmla="*/ 952 w 751"/>
                    <a:gd name="T37" fmla="*/ 21 h 1233"/>
                    <a:gd name="T38" fmla="*/ 1012 w 751"/>
                    <a:gd name="T39" fmla="*/ 0 h 1233"/>
                    <a:gd name="T40" fmla="*/ 1052 w 751"/>
                    <a:gd name="T41" fmla="*/ 0 h 1233"/>
                    <a:gd name="T42" fmla="*/ 1052 w 751"/>
                    <a:gd name="T43" fmla="*/ 21 h 1233"/>
                    <a:gd name="T44" fmla="*/ 1071 w 751"/>
                    <a:gd name="T45" fmla="*/ 43 h 1233"/>
                    <a:gd name="T46" fmla="*/ 1091 w 751"/>
                    <a:gd name="T47" fmla="*/ 64 h 1233"/>
                    <a:gd name="T48" fmla="*/ 1111 w 751"/>
                    <a:gd name="T49" fmla="*/ 85 h 1233"/>
                    <a:gd name="T50" fmla="*/ 1169 w 751"/>
                    <a:gd name="T51" fmla="*/ 107 h 1233"/>
                    <a:gd name="T52" fmla="*/ 1189 w 751"/>
                    <a:gd name="T53" fmla="*/ 107 h 1233"/>
                    <a:gd name="T54" fmla="*/ 1189 w 751"/>
                    <a:gd name="T55" fmla="*/ 128 h 1233"/>
                    <a:gd name="T56" fmla="*/ 1209 w 751"/>
                    <a:gd name="T57" fmla="*/ 149 h 1233"/>
                    <a:gd name="T58" fmla="*/ 1229 w 751"/>
                    <a:gd name="T59" fmla="*/ 149 h 1233"/>
                    <a:gd name="T60" fmla="*/ 1269 w 751"/>
                    <a:gd name="T61" fmla="*/ 171 h 1233"/>
                    <a:gd name="T62" fmla="*/ 1289 w 751"/>
                    <a:gd name="T63" fmla="*/ 171 h 1233"/>
                    <a:gd name="T64" fmla="*/ 1309 w 751"/>
                    <a:gd name="T65" fmla="*/ 214 h 1233"/>
                    <a:gd name="T66" fmla="*/ 1309 w 751"/>
                    <a:gd name="T67" fmla="*/ 256 h 1233"/>
                    <a:gd name="T68" fmla="*/ 1309 w 751"/>
                    <a:gd name="T69" fmla="*/ 297 h 1233"/>
                    <a:gd name="T70" fmla="*/ 1289 w 751"/>
                    <a:gd name="T71" fmla="*/ 361 h 1233"/>
                    <a:gd name="T72" fmla="*/ 1289 w 751"/>
                    <a:gd name="T73" fmla="*/ 403 h 1233"/>
                    <a:gd name="T74" fmla="*/ 1309 w 751"/>
                    <a:gd name="T75" fmla="*/ 403 h 1233"/>
                    <a:gd name="T76" fmla="*/ 1349 w 751"/>
                    <a:gd name="T77" fmla="*/ 425 h 1233"/>
                    <a:gd name="T78" fmla="*/ 1369 w 751"/>
                    <a:gd name="T79" fmla="*/ 446 h 1233"/>
                    <a:gd name="T80" fmla="*/ 1389 w 751"/>
                    <a:gd name="T81" fmla="*/ 489 h 1233"/>
                    <a:gd name="T82" fmla="*/ 1389 w 751"/>
                    <a:gd name="T83" fmla="*/ 531 h 1233"/>
                    <a:gd name="T84" fmla="*/ 1389 w 751"/>
                    <a:gd name="T85" fmla="*/ 553 h 1233"/>
                    <a:gd name="T86" fmla="*/ 1269 w 751"/>
                    <a:gd name="T87" fmla="*/ 678 h 1233"/>
                    <a:gd name="T88" fmla="*/ 1071 w 751"/>
                    <a:gd name="T89" fmla="*/ 849 h 1233"/>
                    <a:gd name="T90" fmla="*/ 992 w 751"/>
                    <a:gd name="T91" fmla="*/ 975 h 1233"/>
                    <a:gd name="T92" fmla="*/ 1091 w 751"/>
                    <a:gd name="T93" fmla="*/ 1167 h 1233"/>
                    <a:gd name="T94" fmla="*/ 1111 w 751"/>
                    <a:gd name="T95" fmla="*/ 1421 h 1233"/>
                    <a:gd name="T96" fmla="*/ 1249 w 751"/>
                    <a:gd name="T97" fmla="*/ 1696 h 1233"/>
                    <a:gd name="T98" fmla="*/ 1389 w 751"/>
                    <a:gd name="T99" fmla="*/ 2035 h 1233"/>
                    <a:gd name="T100" fmla="*/ 1566 w 751"/>
                    <a:gd name="T101" fmla="*/ 2353 h 1233"/>
                    <a:gd name="T102" fmla="*/ 1626 w 751"/>
                    <a:gd name="T103" fmla="*/ 2904 h 1233"/>
                    <a:gd name="T104" fmla="*/ 1349 w 751"/>
                    <a:gd name="T105" fmla="*/ 2818 h 1233"/>
                    <a:gd name="T106" fmla="*/ 1229 w 751"/>
                    <a:gd name="T107" fmla="*/ 2693 h 1233"/>
                    <a:gd name="T108" fmla="*/ 952 w 751"/>
                    <a:gd name="T109" fmla="*/ 2586 h 1233"/>
                    <a:gd name="T110" fmla="*/ 714 w 751"/>
                    <a:gd name="T111" fmla="*/ 2500 h 1233"/>
                    <a:gd name="T112" fmla="*/ 397 w 751"/>
                    <a:gd name="T113" fmla="*/ 2078 h 1233"/>
                    <a:gd name="T114" fmla="*/ 377 w 751"/>
                    <a:gd name="T115" fmla="*/ 1929 h 1233"/>
                    <a:gd name="T116" fmla="*/ 60 w 751"/>
                    <a:gd name="T117" fmla="*/ 1865 h 1233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751" h="1233">
                      <a:moveTo>
                        <a:pt x="0" y="768"/>
                      </a:moveTo>
                      <a:lnTo>
                        <a:pt x="0" y="759"/>
                      </a:lnTo>
                      <a:lnTo>
                        <a:pt x="18" y="759"/>
                      </a:lnTo>
                      <a:lnTo>
                        <a:pt x="36" y="751"/>
                      </a:lnTo>
                      <a:lnTo>
                        <a:pt x="45" y="751"/>
                      </a:lnTo>
                      <a:lnTo>
                        <a:pt x="54" y="733"/>
                      </a:lnTo>
                      <a:lnTo>
                        <a:pt x="54" y="715"/>
                      </a:lnTo>
                      <a:lnTo>
                        <a:pt x="54" y="706"/>
                      </a:lnTo>
                      <a:lnTo>
                        <a:pt x="63" y="706"/>
                      </a:lnTo>
                      <a:lnTo>
                        <a:pt x="63" y="688"/>
                      </a:lnTo>
                      <a:lnTo>
                        <a:pt x="72" y="679"/>
                      </a:lnTo>
                      <a:lnTo>
                        <a:pt x="72" y="661"/>
                      </a:lnTo>
                      <a:lnTo>
                        <a:pt x="63" y="652"/>
                      </a:lnTo>
                      <a:lnTo>
                        <a:pt x="45" y="643"/>
                      </a:lnTo>
                      <a:lnTo>
                        <a:pt x="45" y="617"/>
                      </a:lnTo>
                      <a:lnTo>
                        <a:pt x="45" y="599"/>
                      </a:lnTo>
                      <a:lnTo>
                        <a:pt x="54" y="581"/>
                      </a:lnTo>
                      <a:lnTo>
                        <a:pt x="72" y="581"/>
                      </a:lnTo>
                      <a:lnTo>
                        <a:pt x="72" y="563"/>
                      </a:lnTo>
                      <a:lnTo>
                        <a:pt x="72" y="545"/>
                      </a:lnTo>
                      <a:lnTo>
                        <a:pt x="63" y="536"/>
                      </a:lnTo>
                      <a:lnTo>
                        <a:pt x="45" y="536"/>
                      </a:lnTo>
                      <a:lnTo>
                        <a:pt x="27" y="527"/>
                      </a:lnTo>
                      <a:lnTo>
                        <a:pt x="27" y="509"/>
                      </a:lnTo>
                      <a:lnTo>
                        <a:pt x="27" y="492"/>
                      </a:lnTo>
                      <a:lnTo>
                        <a:pt x="36" y="483"/>
                      </a:lnTo>
                      <a:lnTo>
                        <a:pt x="45" y="465"/>
                      </a:lnTo>
                      <a:lnTo>
                        <a:pt x="45" y="447"/>
                      </a:lnTo>
                      <a:lnTo>
                        <a:pt x="54" y="429"/>
                      </a:lnTo>
                      <a:lnTo>
                        <a:pt x="72" y="429"/>
                      </a:lnTo>
                      <a:lnTo>
                        <a:pt x="90" y="429"/>
                      </a:lnTo>
                      <a:lnTo>
                        <a:pt x="108" y="429"/>
                      </a:lnTo>
                      <a:lnTo>
                        <a:pt x="117" y="420"/>
                      </a:lnTo>
                      <a:lnTo>
                        <a:pt x="125" y="402"/>
                      </a:lnTo>
                      <a:lnTo>
                        <a:pt x="134" y="384"/>
                      </a:lnTo>
                      <a:lnTo>
                        <a:pt x="134" y="376"/>
                      </a:lnTo>
                      <a:lnTo>
                        <a:pt x="134" y="358"/>
                      </a:lnTo>
                      <a:lnTo>
                        <a:pt x="143" y="358"/>
                      </a:lnTo>
                      <a:lnTo>
                        <a:pt x="152" y="358"/>
                      </a:lnTo>
                      <a:lnTo>
                        <a:pt x="170" y="349"/>
                      </a:lnTo>
                      <a:lnTo>
                        <a:pt x="179" y="340"/>
                      </a:lnTo>
                      <a:lnTo>
                        <a:pt x="206" y="349"/>
                      </a:lnTo>
                      <a:lnTo>
                        <a:pt x="206" y="331"/>
                      </a:lnTo>
                      <a:lnTo>
                        <a:pt x="206" y="295"/>
                      </a:lnTo>
                      <a:lnTo>
                        <a:pt x="215" y="277"/>
                      </a:lnTo>
                      <a:lnTo>
                        <a:pt x="224" y="250"/>
                      </a:lnTo>
                      <a:lnTo>
                        <a:pt x="233" y="233"/>
                      </a:lnTo>
                      <a:lnTo>
                        <a:pt x="242" y="224"/>
                      </a:lnTo>
                      <a:lnTo>
                        <a:pt x="268" y="224"/>
                      </a:lnTo>
                      <a:lnTo>
                        <a:pt x="277" y="224"/>
                      </a:lnTo>
                      <a:lnTo>
                        <a:pt x="277" y="233"/>
                      </a:lnTo>
                      <a:lnTo>
                        <a:pt x="286" y="250"/>
                      </a:lnTo>
                      <a:lnTo>
                        <a:pt x="304" y="250"/>
                      </a:lnTo>
                      <a:lnTo>
                        <a:pt x="331" y="250"/>
                      </a:lnTo>
                      <a:lnTo>
                        <a:pt x="331" y="259"/>
                      </a:lnTo>
                      <a:lnTo>
                        <a:pt x="340" y="268"/>
                      </a:lnTo>
                      <a:lnTo>
                        <a:pt x="349" y="268"/>
                      </a:lnTo>
                      <a:lnTo>
                        <a:pt x="358" y="268"/>
                      </a:lnTo>
                      <a:lnTo>
                        <a:pt x="367" y="250"/>
                      </a:lnTo>
                      <a:lnTo>
                        <a:pt x="376" y="233"/>
                      </a:lnTo>
                      <a:lnTo>
                        <a:pt x="376" y="224"/>
                      </a:lnTo>
                      <a:lnTo>
                        <a:pt x="393" y="215"/>
                      </a:lnTo>
                      <a:lnTo>
                        <a:pt x="411" y="206"/>
                      </a:lnTo>
                      <a:lnTo>
                        <a:pt x="420" y="197"/>
                      </a:lnTo>
                      <a:lnTo>
                        <a:pt x="438" y="197"/>
                      </a:lnTo>
                      <a:lnTo>
                        <a:pt x="438" y="179"/>
                      </a:lnTo>
                      <a:lnTo>
                        <a:pt x="438" y="161"/>
                      </a:lnTo>
                      <a:lnTo>
                        <a:pt x="429" y="161"/>
                      </a:lnTo>
                      <a:lnTo>
                        <a:pt x="429" y="134"/>
                      </a:lnTo>
                      <a:lnTo>
                        <a:pt x="429" y="117"/>
                      </a:lnTo>
                      <a:lnTo>
                        <a:pt x="385" y="117"/>
                      </a:lnTo>
                      <a:lnTo>
                        <a:pt x="349" y="108"/>
                      </a:lnTo>
                      <a:lnTo>
                        <a:pt x="322" y="108"/>
                      </a:lnTo>
                      <a:lnTo>
                        <a:pt x="313" y="108"/>
                      </a:lnTo>
                      <a:lnTo>
                        <a:pt x="304" y="108"/>
                      </a:lnTo>
                      <a:lnTo>
                        <a:pt x="304" y="99"/>
                      </a:lnTo>
                      <a:lnTo>
                        <a:pt x="304" y="90"/>
                      </a:lnTo>
                      <a:lnTo>
                        <a:pt x="313" y="90"/>
                      </a:lnTo>
                      <a:lnTo>
                        <a:pt x="322" y="90"/>
                      </a:lnTo>
                      <a:lnTo>
                        <a:pt x="322" y="81"/>
                      </a:lnTo>
                      <a:lnTo>
                        <a:pt x="331" y="81"/>
                      </a:lnTo>
                      <a:lnTo>
                        <a:pt x="340" y="81"/>
                      </a:lnTo>
                      <a:lnTo>
                        <a:pt x="349" y="81"/>
                      </a:lnTo>
                      <a:lnTo>
                        <a:pt x="358" y="81"/>
                      </a:lnTo>
                      <a:lnTo>
                        <a:pt x="367" y="81"/>
                      </a:lnTo>
                      <a:lnTo>
                        <a:pt x="376" y="81"/>
                      </a:lnTo>
                      <a:lnTo>
                        <a:pt x="385" y="81"/>
                      </a:lnTo>
                      <a:lnTo>
                        <a:pt x="385" y="72"/>
                      </a:lnTo>
                      <a:lnTo>
                        <a:pt x="393" y="72"/>
                      </a:lnTo>
                      <a:lnTo>
                        <a:pt x="402" y="63"/>
                      </a:lnTo>
                      <a:lnTo>
                        <a:pt x="411" y="54"/>
                      </a:lnTo>
                      <a:lnTo>
                        <a:pt x="411" y="45"/>
                      </a:lnTo>
                      <a:lnTo>
                        <a:pt x="411" y="36"/>
                      </a:lnTo>
                      <a:lnTo>
                        <a:pt x="411" y="27"/>
                      </a:lnTo>
                      <a:lnTo>
                        <a:pt x="411" y="18"/>
                      </a:lnTo>
                      <a:lnTo>
                        <a:pt x="420" y="18"/>
                      </a:lnTo>
                      <a:lnTo>
                        <a:pt x="420" y="9"/>
                      </a:lnTo>
                      <a:lnTo>
                        <a:pt x="429" y="9"/>
                      </a:lnTo>
                      <a:lnTo>
                        <a:pt x="429" y="0"/>
                      </a:lnTo>
                      <a:lnTo>
                        <a:pt x="438" y="0"/>
                      </a:lnTo>
                      <a:lnTo>
                        <a:pt x="447" y="0"/>
                      </a:lnTo>
                      <a:lnTo>
                        <a:pt x="456" y="0"/>
                      </a:lnTo>
                      <a:lnTo>
                        <a:pt x="465" y="0"/>
                      </a:lnTo>
                      <a:lnTo>
                        <a:pt x="474" y="0"/>
                      </a:lnTo>
                      <a:lnTo>
                        <a:pt x="474" y="9"/>
                      </a:lnTo>
                      <a:lnTo>
                        <a:pt x="483" y="9"/>
                      </a:lnTo>
                      <a:lnTo>
                        <a:pt x="483" y="18"/>
                      </a:lnTo>
                      <a:lnTo>
                        <a:pt x="483" y="27"/>
                      </a:lnTo>
                      <a:lnTo>
                        <a:pt x="492" y="27"/>
                      </a:lnTo>
                      <a:lnTo>
                        <a:pt x="492" y="36"/>
                      </a:lnTo>
                      <a:lnTo>
                        <a:pt x="501" y="36"/>
                      </a:lnTo>
                      <a:lnTo>
                        <a:pt x="510" y="45"/>
                      </a:lnTo>
                      <a:lnTo>
                        <a:pt x="518" y="45"/>
                      </a:lnTo>
                      <a:lnTo>
                        <a:pt x="527" y="45"/>
                      </a:lnTo>
                      <a:lnTo>
                        <a:pt x="536" y="45"/>
                      </a:lnTo>
                      <a:lnTo>
                        <a:pt x="536" y="54"/>
                      </a:lnTo>
                      <a:lnTo>
                        <a:pt x="545" y="54"/>
                      </a:lnTo>
                      <a:lnTo>
                        <a:pt x="545" y="63"/>
                      </a:lnTo>
                      <a:lnTo>
                        <a:pt x="554" y="63"/>
                      </a:lnTo>
                      <a:lnTo>
                        <a:pt x="563" y="72"/>
                      </a:lnTo>
                      <a:lnTo>
                        <a:pt x="572" y="72"/>
                      </a:lnTo>
                      <a:lnTo>
                        <a:pt x="572" y="63"/>
                      </a:lnTo>
                      <a:lnTo>
                        <a:pt x="572" y="72"/>
                      </a:lnTo>
                      <a:lnTo>
                        <a:pt x="581" y="72"/>
                      </a:lnTo>
                      <a:lnTo>
                        <a:pt x="581" y="81"/>
                      </a:lnTo>
                      <a:lnTo>
                        <a:pt x="590" y="81"/>
                      </a:lnTo>
                      <a:lnTo>
                        <a:pt x="590" y="90"/>
                      </a:lnTo>
                      <a:lnTo>
                        <a:pt x="590" y="99"/>
                      </a:lnTo>
                      <a:lnTo>
                        <a:pt x="590" y="108"/>
                      </a:lnTo>
                      <a:lnTo>
                        <a:pt x="590" y="117"/>
                      </a:lnTo>
                      <a:lnTo>
                        <a:pt x="590" y="125"/>
                      </a:lnTo>
                      <a:lnTo>
                        <a:pt x="590" y="134"/>
                      </a:lnTo>
                      <a:lnTo>
                        <a:pt x="590" y="143"/>
                      </a:lnTo>
                      <a:lnTo>
                        <a:pt x="581" y="143"/>
                      </a:lnTo>
                      <a:lnTo>
                        <a:pt x="581" y="152"/>
                      </a:lnTo>
                      <a:lnTo>
                        <a:pt x="581" y="161"/>
                      </a:lnTo>
                      <a:lnTo>
                        <a:pt x="581" y="170"/>
                      </a:lnTo>
                      <a:lnTo>
                        <a:pt x="590" y="170"/>
                      </a:lnTo>
                      <a:lnTo>
                        <a:pt x="599" y="170"/>
                      </a:lnTo>
                      <a:lnTo>
                        <a:pt x="608" y="170"/>
                      </a:lnTo>
                      <a:lnTo>
                        <a:pt x="608" y="179"/>
                      </a:lnTo>
                      <a:lnTo>
                        <a:pt x="617" y="179"/>
                      </a:lnTo>
                      <a:lnTo>
                        <a:pt x="617" y="188"/>
                      </a:lnTo>
                      <a:lnTo>
                        <a:pt x="617" y="197"/>
                      </a:lnTo>
                      <a:lnTo>
                        <a:pt x="617" y="206"/>
                      </a:lnTo>
                      <a:lnTo>
                        <a:pt x="626" y="206"/>
                      </a:lnTo>
                      <a:lnTo>
                        <a:pt x="626" y="215"/>
                      </a:lnTo>
                      <a:lnTo>
                        <a:pt x="626" y="224"/>
                      </a:lnTo>
                      <a:lnTo>
                        <a:pt x="626" y="233"/>
                      </a:lnTo>
                      <a:lnTo>
                        <a:pt x="617" y="242"/>
                      </a:lnTo>
                      <a:lnTo>
                        <a:pt x="608" y="242"/>
                      </a:lnTo>
                      <a:lnTo>
                        <a:pt x="608" y="250"/>
                      </a:lnTo>
                      <a:lnTo>
                        <a:pt x="590" y="250"/>
                      </a:lnTo>
                      <a:lnTo>
                        <a:pt x="572" y="259"/>
                      </a:lnTo>
                      <a:lnTo>
                        <a:pt x="572" y="277"/>
                      </a:lnTo>
                      <a:lnTo>
                        <a:pt x="572" y="286"/>
                      </a:lnTo>
                      <a:lnTo>
                        <a:pt x="572" y="313"/>
                      </a:lnTo>
                      <a:lnTo>
                        <a:pt x="572" y="331"/>
                      </a:lnTo>
                      <a:lnTo>
                        <a:pt x="554" y="358"/>
                      </a:lnTo>
                      <a:lnTo>
                        <a:pt x="545" y="367"/>
                      </a:lnTo>
                      <a:lnTo>
                        <a:pt x="527" y="367"/>
                      </a:lnTo>
                      <a:lnTo>
                        <a:pt x="510" y="367"/>
                      </a:lnTo>
                      <a:lnTo>
                        <a:pt x="510" y="349"/>
                      </a:lnTo>
                      <a:lnTo>
                        <a:pt x="492" y="349"/>
                      </a:lnTo>
                      <a:lnTo>
                        <a:pt x="483" y="358"/>
                      </a:lnTo>
                      <a:lnTo>
                        <a:pt x="474" y="367"/>
                      </a:lnTo>
                      <a:lnTo>
                        <a:pt x="456" y="367"/>
                      </a:lnTo>
                      <a:lnTo>
                        <a:pt x="438" y="367"/>
                      </a:lnTo>
                      <a:lnTo>
                        <a:pt x="429" y="367"/>
                      </a:lnTo>
                      <a:lnTo>
                        <a:pt x="429" y="384"/>
                      </a:lnTo>
                      <a:lnTo>
                        <a:pt x="438" y="384"/>
                      </a:lnTo>
                      <a:lnTo>
                        <a:pt x="447" y="393"/>
                      </a:lnTo>
                      <a:lnTo>
                        <a:pt x="438" y="402"/>
                      </a:lnTo>
                      <a:lnTo>
                        <a:pt x="447" y="411"/>
                      </a:lnTo>
                      <a:lnTo>
                        <a:pt x="447" y="420"/>
                      </a:lnTo>
                      <a:lnTo>
                        <a:pt x="447" y="429"/>
                      </a:lnTo>
                      <a:lnTo>
                        <a:pt x="456" y="438"/>
                      </a:lnTo>
                      <a:lnTo>
                        <a:pt x="465" y="438"/>
                      </a:lnTo>
                      <a:lnTo>
                        <a:pt x="474" y="438"/>
                      </a:lnTo>
                      <a:lnTo>
                        <a:pt x="465" y="456"/>
                      </a:lnTo>
                      <a:lnTo>
                        <a:pt x="465" y="474"/>
                      </a:lnTo>
                      <a:lnTo>
                        <a:pt x="483" y="483"/>
                      </a:lnTo>
                      <a:lnTo>
                        <a:pt x="492" y="492"/>
                      </a:lnTo>
                      <a:lnTo>
                        <a:pt x="501" y="492"/>
                      </a:lnTo>
                      <a:lnTo>
                        <a:pt x="510" y="501"/>
                      </a:lnTo>
                      <a:lnTo>
                        <a:pt x="527" y="518"/>
                      </a:lnTo>
                      <a:lnTo>
                        <a:pt x="527" y="536"/>
                      </a:lnTo>
                      <a:lnTo>
                        <a:pt x="527" y="563"/>
                      </a:lnTo>
                      <a:lnTo>
                        <a:pt x="518" y="581"/>
                      </a:lnTo>
                      <a:lnTo>
                        <a:pt x="510" y="590"/>
                      </a:lnTo>
                      <a:lnTo>
                        <a:pt x="510" y="599"/>
                      </a:lnTo>
                      <a:lnTo>
                        <a:pt x="501" y="599"/>
                      </a:lnTo>
                      <a:lnTo>
                        <a:pt x="492" y="608"/>
                      </a:lnTo>
                      <a:lnTo>
                        <a:pt x="483" y="634"/>
                      </a:lnTo>
                      <a:lnTo>
                        <a:pt x="483" y="661"/>
                      </a:lnTo>
                      <a:lnTo>
                        <a:pt x="483" y="679"/>
                      </a:lnTo>
                      <a:lnTo>
                        <a:pt x="501" y="688"/>
                      </a:lnTo>
                      <a:lnTo>
                        <a:pt x="518" y="697"/>
                      </a:lnTo>
                      <a:lnTo>
                        <a:pt x="527" y="706"/>
                      </a:lnTo>
                      <a:lnTo>
                        <a:pt x="545" y="706"/>
                      </a:lnTo>
                      <a:lnTo>
                        <a:pt x="563" y="715"/>
                      </a:lnTo>
                      <a:lnTo>
                        <a:pt x="572" y="724"/>
                      </a:lnTo>
                      <a:lnTo>
                        <a:pt x="572" y="751"/>
                      </a:lnTo>
                      <a:lnTo>
                        <a:pt x="572" y="759"/>
                      </a:lnTo>
                      <a:lnTo>
                        <a:pt x="590" y="777"/>
                      </a:lnTo>
                      <a:lnTo>
                        <a:pt x="608" y="786"/>
                      </a:lnTo>
                      <a:lnTo>
                        <a:pt x="617" y="804"/>
                      </a:lnTo>
                      <a:lnTo>
                        <a:pt x="617" y="822"/>
                      </a:lnTo>
                      <a:lnTo>
                        <a:pt x="617" y="840"/>
                      </a:lnTo>
                      <a:lnTo>
                        <a:pt x="626" y="858"/>
                      </a:lnTo>
                      <a:lnTo>
                        <a:pt x="617" y="867"/>
                      </a:lnTo>
                      <a:lnTo>
                        <a:pt x="599" y="893"/>
                      </a:lnTo>
                      <a:lnTo>
                        <a:pt x="599" y="911"/>
                      </a:lnTo>
                      <a:lnTo>
                        <a:pt x="617" y="938"/>
                      </a:lnTo>
                      <a:lnTo>
                        <a:pt x="635" y="956"/>
                      </a:lnTo>
                      <a:lnTo>
                        <a:pt x="661" y="965"/>
                      </a:lnTo>
                      <a:lnTo>
                        <a:pt x="688" y="965"/>
                      </a:lnTo>
                      <a:lnTo>
                        <a:pt x="706" y="965"/>
                      </a:lnTo>
                      <a:lnTo>
                        <a:pt x="706" y="992"/>
                      </a:lnTo>
                      <a:lnTo>
                        <a:pt x="706" y="1018"/>
                      </a:lnTo>
                      <a:lnTo>
                        <a:pt x="697" y="1117"/>
                      </a:lnTo>
                      <a:lnTo>
                        <a:pt x="706" y="1135"/>
                      </a:lnTo>
                      <a:lnTo>
                        <a:pt x="724" y="1143"/>
                      </a:lnTo>
                      <a:lnTo>
                        <a:pt x="742" y="1161"/>
                      </a:lnTo>
                      <a:lnTo>
                        <a:pt x="751" y="1179"/>
                      </a:lnTo>
                      <a:lnTo>
                        <a:pt x="742" y="1197"/>
                      </a:lnTo>
                      <a:lnTo>
                        <a:pt x="742" y="1215"/>
                      </a:lnTo>
                      <a:lnTo>
                        <a:pt x="733" y="1224"/>
                      </a:lnTo>
                      <a:lnTo>
                        <a:pt x="706" y="1224"/>
                      </a:lnTo>
                      <a:lnTo>
                        <a:pt x="688" y="1224"/>
                      </a:lnTo>
                      <a:lnTo>
                        <a:pt x="679" y="1233"/>
                      </a:lnTo>
                      <a:lnTo>
                        <a:pt x="661" y="1233"/>
                      </a:lnTo>
                      <a:lnTo>
                        <a:pt x="661" y="1224"/>
                      </a:lnTo>
                      <a:lnTo>
                        <a:pt x="644" y="1197"/>
                      </a:lnTo>
                      <a:lnTo>
                        <a:pt x="626" y="1188"/>
                      </a:lnTo>
                      <a:lnTo>
                        <a:pt x="608" y="1188"/>
                      </a:lnTo>
                      <a:lnTo>
                        <a:pt x="590" y="1179"/>
                      </a:lnTo>
                      <a:lnTo>
                        <a:pt x="572" y="1170"/>
                      </a:lnTo>
                      <a:lnTo>
                        <a:pt x="563" y="1161"/>
                      </a:lnTo>
                      <a:lnTo>
                        <a:pt x="572" y="1152"/>
                      </a:lnTo>
                      <a:lnTo>
                        <a:pt x="590" y="1152"/>
                      </a:lnTo>
                      <a:lnTo>
                        <a:pt x="590" y="1143"/>
                      </a:lnTo>
                      <a:lnTo>
                        <a:pt x="581" y="1143"/>
                      </a:lnTo>
                      <a:lnTo>
                        <a:pt x="563" y="1143"/>
                      </a:lnTo>
                      <a:lnTo>
                        <a:pt x="554" y="1135"/>
                      </a:lnTo>
                      <a:lnTo>
                        <a:pt x="536" y="1143"/>
                      </a:lnTo>
                      <a:lnTo>
                        <a:pt x="510" y="1152"/>
                      </a:lnTo>
                      <a:lnTo>
                        <a:pt x="492" y="1152"/>
                      </a:lnTo>
                      <a:lnTo>
                        <a:pt x="474" y="1143"/>
                      </a:lnTo>
                      <a:lnTo>
                        <a:pt x="465" y="1126"/>
                      </a:lnTo>
                      <a:lnTo>
                        <a:pt x="465" y="1108"/>
                      </a:lnTo>
                      <a:lnTo>
                        <a:pt x="456" y="1099"/>
                      </a:lnTo>
                      <a:lnTo>
                        <a:pt x="447" y="1099"/>
                      </a:lnTo>
                      <a:lnTo>
                        <a:pt x="429" y="1090"/>
                      </a:lnTo>
                      <a:lnTo>
                        <a:pt x="429" y="1072"/>
                      </a:lnTo>
                      <a:lnTo>
                        <a:pt x="429" y="1063"/>
                      </a:lnTo>
                      <a:lnTo>
                        <a:pt x="420" y="1063"/>
                      </a:lnTo>
                      <a:lnTo>
                        <a:pt x="393" y="1063"/>
                      </a:lnTo>
                      <a:lnTo>
                        <a:pt x="385" y="1081"/>
                      </a:lnTo>
                      <a:lnTo>
                        <a:pt x="367" y="1081"/>
                      </a:lnTo>
                      <a:lnTo>
                        <a:pt x="340" y="1081"/>
                      </a:lnTo>
                      <a:lnTo>
                        <a:pt x="331" y="1072"/>
                      </a:lnTo>
                      <a:lnTo>
                        <a:pt x="322" y="1054"/>
                      </a:lnTo>
                      <a:lnTo>
                        <a:pt x="304" y="1027"/>
                      </a:lnTo>
                      <a:lnTo>
                        <a:pt x="277" y="1010"/>
                      </a:lnTo>
                      <a:lnTo>
                        <a:pt x="251" y="1001"/>
                      </a:lnTo>
                      <a:lnTo>
                        <a:pt x="233" y="992"/>
                      </a:lnTo>
                      <a:lnTo>
                        <a:pt x="206" y="956"/>
                      </a:lnTo>
                      <a:lnTo>
                        <a:pt x="197" y="929"/>
                      </a:lnTo>
                      <a:lnTo>
                        <a:pt x="170" y="911"/>
                      </a:lnTo>
                      <a:lnTo>
                        <a:pt x="170" y="893"/>
                      </a:lnTo>
                      <a:lnTo>
                        <a:pt x="179" y="876"/>
                      </a:lnTo>
                      <a:lnTo>
                        <a:pt x="179" y="858"/>
                      </a:lnTo>
                      <a:lnTo>
                        <a:pt x="188" y="849"/>
                      </a:lnTo>
                      <a:lnTo>
                        <a:pt x="197" y="849"/>
                      </a:lnTo>
                      <a:lnTo>
                        <a:pt x="206" y="849"/>
                      </a:lnTo>
                      <a:lnTo>
                        <a:pt x="215" y="849"/>
                      </a:lnTo>
                      <a:lnTo>
                        <a:pt x="215" y="831"/>
                      </a:lnTo>
                      <a:lnTo>
                        <a:pt x="206" y="831"/>
                      </a:lnTo>
                      <a:lnTo>
                        <a:pt x="188" y="822"/>
                      </a:lnTo>
                      <a:lnTo>
                        <a:pt x="170" y="813"/>
                      </a:lnTo>
                      <a:lnTo>
                        <a:pt x="152" y="813"/>
                      </a:lnTo>
                      <a:lnTo>
                        <a:pt x="125" y="813"/>
                      </a:lnTo>
                      <a:lnTo>
                        <a:pt x="108" y="813"/>
                      </a:lnTo>
                      <a:lnTo>
                        <a:pt x="99" y="813"/>
                      </a:lnTo>
                      <a:lnTo>
                        <a:pt x="90" y="804"/>
                      </a:lnTo>
                      <a:lnTo>
                        <a:pt x="90" y="795"/>
                      </a:lnTo>
                      <a:lnTo>
                        <a:pt x="72" y="795"/>
                      </a:lnTo>
                      <a:lnTo>
                        <a:pt x="54" y="786"/>
                      </a:lnTo>
                      <a:lnTo>
                        <a:pt x="27" y="786"/>
                      </a:lnTo>
                      <a:lnTo>
                        <a:pt x="9" y="786"/>
                      </a:lnTo>
                      <a:lnTo>
                        <a:pt x="0" y="786"/>
                      </a:lnTo>
                      <a:lnTo>
                        <a:pt x="0" y="768"/>
                      </a:lnTo>
                    </a:path>
                  </a:pathLst>
                </a:custGeom>
                <a:solidFill>
                  <a:srgbClr val="92D050"/>
                </a:solidFill>
                <a:ln w="3429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b="1"/>
                </a:p>
              </p:txBody>
            </p:sp>
            <p:sp>
              <p:nvSpPr>
                <p:cNvPr id="1031" name="Freeform 49"/>
                <p:cNvSpPr>
                  <a:spLocks/>
                </p:cNvSpPr>
                <p:nvPr/>
              </p:nvSpPr>
              <p:spPr bwMode="auto">
                <a:xfrm>
                  <a:off x="5519" y="7813"/>
                  <a:ext cx="375" cy="402"/>
                </a:xfrm>
                <a:custGeom>
                  <a:avLst/>
                  <a:gdLst>
                    <a:gd name="T0" fmla="*/ 58 w 169"/>
                    <a:gd name="T1" fmla="*/ 64 h 170"/>
                    <a:gd name="T2" fmla="*/ 98 w 169"/>
                    <a:gd name="T3" fmla="*/ 64 h 170"/>
                    <a:gd name="T4" fmla="*/ 118 w 169"/>
                    <a:gd name="T5" fmla="*/ 85 h 170"/>
                    <a:gd name="T6" fmla="*/ 138 w 169"/>
                    <a:gd name="T7" fmla="*/ 106 h 170"/>
                    <a:gd name="T8" fmla="*/ 178 w 169"/>
                    <a:gd name="T9" fmla="*/ 128 h 170"/>
                    <a:gd name="T10" fmla="*/ 178 w 169"/>
                    <a:gd name="T11" fmla="*/ 106 h 170"/>
                    <a:gd name="T12" fmla="*/ 178 w 169"/>
                    <a:gd name="T13" fmla="*/ 85 h 170"/>
                    <a:gd name="T14" fmla="*/ 158 w 169"/>
                    <a:gd name="T15" fmla="*/ 43 h 170"/>
                    <a:gd name="T16" fmla="*/ 138 w 169"/>
                    <a:gd name="T17" fmla="*/ 21 h 170"/>
                    <a:gd name="T18" fmla="*/ 158 w 169"/>
                    <a:gd name="T19" fmla="*/ 0 h 170"/>
                    <a:gd name="T20" fmla="*/ 158 w 169"/>
                    <a:gd name="T21" fmla="*/ 0 h 170"/>
                    <a:gd name="T22" fmla="*/ 178 w 169"/>
                    <a:gd name="T23" fmla="*/ 0 h 170"/>
                    <a:gd name="T24" fmla="*/ 197 w 169"/>
                    <a:gd name="T25" fmla="*/ 0 h 170"/>
                    <a:gd name="T26" fmla="*/ 217 w 169"/>
                    <a:gd name="T27" fmla="*/ 0 h 170"/>
                    <a:gd name="T28" fmla="*/ 257 w 169"/>
                    <a:gd name="T29" fmla="*/ 21 h 170"/>
                    <a:gd name="T30" fmla="*/ 257 w 169"/>
                    <a:gd name="T31" fmla="*/ 43 h 170"/>
                    <a:gd name="T32" fmla="*/ 277 w 169"/>
                    <a:gd name="T33" fmla="*/ 64 h 170"/>
                    <a:gd name="T34" fmla="*/ 277 w 169"/>
                    <a:gd name="T35" fmla="*/ 85 h 170"/>
                    <a:gd name="T36" fmla="*/ 277 w 169"/>
                    <a:gd name="T37" fmla="*/ 106 h 170"/>
                    <a:gd name="T38" fmla="*/ 277 w 169"/>
                    <a:gd name="T39" fmla="*/ 128 h 170"/>
                    <a:gd name="T40" fmla="*/ 297 w 169"/>
                    <a:gd name="T41" fmla="*/ 149 h 170"/>
                    <a:gd name="T42" fmla="*/ 317 w 169"/>
                    <a:gd name="T43" fmla="*/ 149 h 170"/>
                    <a:gd name="T44" fmla="*/ 337 w 169"/>
                    <a:gd name="T45" fmla="*/ 149 h 170"/>
                    <a:gd name="T46" fmla="*/ 355 w 169"/>
                    <a:gd name="T47" fmla="*/ 170 h 170"/>
                    <a:gd name="T48" fmla="*/ 375 w 169"/>
                    <a:gd name="T49" fmla="*/ 189 h 170"/>
                    <a:gd name="T50" fmla="*/ 375 w 169"/>
                    <a:gd name="T51" fmla="*/ 189 h 170"/>
                    <a:gd name="T52" fmla="*/ 375 w 169"/>
                    <a:gd name="T53" fmla="*/ 232 h 170"/>
                    <a:gd name="T54" fmla="*/ 375 w 169"/>
                    <a:gd name="T55" fmla="*/ 253 h 170"/>
                    <a:gd name="T56" fmla="*/ 355 w 169"/>
                    <a:gd name="T57" fmla="*/ 274 h 170"/>
                    <a:gd name="T58" fmla="*/ 337 w 169"/>
                    <a:gd name="T59" fmla="*/ 274 h 170"/>
                    <a:gd name="T60" fmla="*/ 297 w 169"/>
                    <a:gd name="T61" fmla="*/ 274 h 170"/>
                    <a:gd name="T62" fmla="*/ 277 w 169"/>
                    <a:gd name="T63" fmla="*/ 296 h 170"/>
                    <a:gd name="T64" fmla="*/ 297 w 169"/>
                    <a:gd name="T65" fmla="*/ 317 h 170"/>
                    <a:gd name="T66" fmla="*/ 297 w 169"/>
                    <a:gd name="T67" fmla="*/ 338 h 170"/>
                    <a:gd name="T68" fmla="*/ 297 w 169"/>
                    <a:gd name="T69" fmla="*/ 359 h 170"/>
                    <a:gd name="T70" fmla="*/ 297 w 169"/>
                    <a:gd name="T71" fmla="*/ 381 h 170"/>
                    <a:gd name="T72" fmla="*/ 277 w 169"/>
                    <a:gd name="T73" fmla="*/ 402 h 170"/>
                    <a:gd name="T74" fmla="*/ 257 w 169"/>
                    <a:gd name="T75" fmla="*/ 402 h 170"/>
                    <a:gd name="T76" fmla="*/ 237 w 169"/>
                    <a:gd name="T77" fmla="*/ 402 h 170"/>
                    <a:gd name="T78" fmla="*/ 197 w 169"/>
                    <a:gd name="T79" fmla="*/ 402 h 170"/>
                    <a:gd name="T80" fmla="*/ 138 w 169"/>
                    <a:gd name="T81" fmla="*/ 402 h 170"/>
                    <a:gd name="T82" fmla="*/ 98 w 169"/>
                    <a:gd name="T83" fmla="*/ 402 h 170"/>
                    <a:gd name="T84" fmla="*/ 78 w 169"/>
                    <a:gd name="T85" fmla="*/ 381 h 170"/>
                    <a:gd name="T86" fmla="*/ 58 w 169"/>
                    <a:gd name="T87" fmla="*/ 381 h 170"/>
                    <a:gd name="T88" fmla="*/ 40 w 169"/>
                    <a:gd name="T89" fmla="*/ 359 h 170"/>
                    <a:gd name="T90" fmla="*/ 40 w 169"/>
                    <a:gd name="T91" fmla="*/ 317 h 170"/>
                    <a:gd name="T92" fmla="*/ 20 w 169"/>
                    <a:gd name="T93" fmla="*/ 274 h 170"/>
                    <a:gd name="T94" fmla="*/ 0 w 169"/>
                    <a:gd name="T95" fmla="*/ 253 h 170"/>
                    <a:gd name="T96" fmla="*/ 0 w 169"/>
                    <a:gd name="T97" fmla="*/ 232 h 170"/>
                    <a:gd name="T98" fmla="*/ 0 w 169"/>
                    <a:gd name="T99" fmla="*/ 232 h 170"/>
                    <a:gd name="T100" fmla="*/ 20 w 169"/>
                    <a:gd name="T101" fmla="*/ 210 h 170"/>
                    <a:gd name="T102" fmla="*/ 20 w 169"/>
                    <a:gd name="T103" fmla="*/ 189 h 170"/>
                    <a:gd name="T104" fmla="*/ 20 w 169"/>
                    <a:gd name="T105" fmla="*/ 170 h 170"/>
                    <a:gd name="T106" fmla="*/ 40 w 169"/>
                    <a:gd name="T107" fmla="*/ 170 h 170"/>
                    <a:gd name="T108" fmla="*/ 58 w 169"/>
                    <a:gd name="T109" fmla="*/ 149 h 170"/>
                    <a:gd name="T110" fmla="*/ 40 w 169"/>
                    <a:gd name="T111" fmla="*/ 128 h 170"/>
                    <a:gd name="T112" fmla="*/ 40 w 169"/>
                    <a:gd name="T113" fmla="*/ 106 h 170"/>
                    <a:gd name="T114" fmla="*/ 40 w 169"/>
                    <a:gd name="T115" fmla="*/ 85 h 17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69" h="170">
                      <a:moveTo>
                        <a:pt x="18" y="27"/>
                      </a:moveTo>
                      <a:lnTo>
                        <a:pt x="18" y="27"/>
                      </a:lnTo>
                      <a:lnTo>
                        <a:pt x="26" y="27"/>
                      </a:lnTo>
                      <a:lnTo>
                        <a:pt x="35" y="27"/>
                      </a:lnTo>
                      <a:lnTo>
                        <a:pt x="44" y="27"/>
                      </a:lnTo>
                      <a:lnTo>
                        <a:pt x="44" y="36"/>
                      </a:lnTo>
                      <a:lnTo>
                        <a:pt x="53" y="36"/>
                      </a:lnTo>
                      <a:lnTo>
                        <a:pt x="53" y="45"/>
                      </a:lnTo>
                      <a:lnTo>
                        <a:pt x="62" y="45"/>
                      </a:lnTo>
                      <a:lnTo>
                        <a:pt x="71" y="45"/>
                      </a:lnTo>
                      <a:lnTo>
                        <a:pt x="71" y="54"/>
                      </a:lnTo>
                      <a:lnTo>
                        <a:pt x="80" y="54"/>
                      </a:lnTo>
                      <a:lnTo>
                        <a:pt x="80" y="45"/>
                      </a:lnTo>
                      <a:lnTo>
                        <a:pt x="80" y="36"/>
                      </a:lnTo>
                      <a:lnTo>
                        <a:pt x="71" y="27"/>
                      </a:lnTo>
                      <a:lnTo>
                        <a:pt x="71" y="18"/>
                      </a:lnTo>
                      <a:lnTo>
                        <a:pt x="62" y="18"/>
                      </a:lnTo>
                      <a:lnTo>
                        <a:pt x="62" y="9"/>
                      </a:lnTo>
                      <a:lnTo>
                        <a:pt x="71" y="9"/>
                      </a:lnTo>
                      <a:lnTo>
                        <a:pt x="71" y="0"/>
                      </a:lnTo>
                      <a:lnTo>
                        <a:pt x="80" y="0"/>
                      </a:lnTo>
                      <a:lnTo>
                        <a:pt x="89" y="0"/>
                      </a:lnTo>
                      <a:lnTo>
                        <a:pt x="98" y="0"/>
                      </a:lnTo>
                      <a:lnTo>
                        <a:pt x="107" y="0"/>
                      </a:lnTo>
                      <a:lnTo>
                        <a:pt x="107" y="9"/>
                      </a:lnTo>
                      <a:lnTo>
                        <a:pt x="116" y="9"/>
                      </a:lnTo>
                      <a:lnTo>
                        <a:pt x="116" y="18"/>
                      </a:lnTo>
                      <a:lnTo>
                        <a:pt x="125" y="18"/>
                      </a:lnTo>
                      <a:lnTo>
                        <a:pt x="125" y="27"/>
                      </a:lnTo>
                      <a:lnTo>
                        <a:pt x="125" y="36"/>
                      </a:lnTo>
                      <a:lnTo>
                        <a:pt x="125" y="45"/>
                      </a:lnTo>
                      <a:lnTo>
                        <a:pt x="125" y="54"/>
                      </a:lnTo>
                      <a:lnTo>
                        <a:pt x="125" y="63"/>
                      </a:lnTo>
                      <a:lnTo>
                        <a:pt x="134" y="63"/>
                      </a:lnTo>
                      <a:lnTo>
                        <a:pt x="143" y="63"/>
                      </a:lnTo>
                      <a:lnTo>
                        <a:pt x="152" y="63"/>
                      </a:lnTo>
                      <a:lnTo>
                        <a:pt x="160" y="63"/>
                      </a:lnTo>
                      <a:lnTo>
                        <a:pt x="160" y="72"/>
                      </a:lnTo>
                      <a:lnTo>
                        <a:pt x="169" y="72"/>
                      </a:lnTo>
                      <a:lnTo>
                        <a:pt x="169" y="80"/>
                      </a:lnTo>
                      <a:lnTo>
                        <a:pt x="169" y="89"/>
                      </a:lnTo>
                      <a:lnTo>
                        <a:pt x="169" y="98"/>
                      </a:lnTo>
                      <a:lnTo>
                        <a:pt x="169" y="107"/>
                      </a:lnTo>
                      <a:lnTo>
                        <a:pt x="169" y="116"/>
                      </a:lnTo>
                      <a:lnTo>
                        <a:pt x="160" y="116"/>
                      </a:lnTo>
                      <a:lnTo>
                        <a:pt x="152" y="116"/>
                      </a:lnTo>
                      <a:lnTo>
                        <a:pt x="143" y="116"/>
                      </a:lnTo>
                      <a:lnTo>
                        <a:pt x="134" y="116"/>
                      </a:lnTo>
                      <a:lnTo>
                        <a:pt x="134" y="125"/>
                      </a:lnTo>
                      <a:lnTo>
                        <a:pt x="125" y="125"/>
                      </a:lnTo>
                      <a:lnTo>
                        <a:pt x="125" y="134"/>
                      </a:lnTo>
                      <a:lnTo>
                        <a:pt x="134" y="134"/>
                      </a:lnTo>
                      <a:lnTo>
                        <a:pt x="134" y="143"/>
                      </a:lnTo>
                      <a:lnTo>
                        <a:pt x="134" y="152"/>
                      </a:lnTo>
                      <a:lnTo>
                        <a:pt x="134" y="161"/>
                      </a:lnTo>
                      <a:lnTo>
                        <a:pt x="134" y="170"/>
                      </a:lnTo>
                      <a:lnTo>
                        <a:pt x="125" y="170"/>
                      </a:lnTo>
                      <a:lnTo>
                        <a:pt x="116" y="170"/>
                      </a:lnTo>
                      <a:lnTo>
                        <a:pt x="107" y="170"/>
                      </a:lnTo>
                      <a:lnTo>
                        <a:pt x="98" y="170"/>
                      </a:lnTo>
                      <a:lnTo>
                        <a:pt x="89" y="170"/>
                      </a:lnTo>
                      <a:lnTo>
                        <a:pt x="80" y="170"/>
                      </a:lnTo>
                      <a:lnTo>
                        <a:pt x="71" y="170"/>
                      </a:lnTo>
                      <a:lnTo>
                        <a:pt x="62" y="170"/>
                      </a:lnTo>
                      <a:lnTo>
                        <a:pt x="53" y="170"/>
                      </a:lnTo>
                      <a:lnTo>
                        <a:pt x="44" y="170"/>
                      </a:lnTo>
                      <a:lnTo>
                        <a:pt x="35" y="170"/>
                      </a:lnTo>
                      <a:lnTo>
                        <a:pt x="35" y="161"/>
                      </a:lnTo>
                      <a:lnTo>
                        <a:pt x="26" y="161"/>
                      </a:lnTo>
                      <a:lnTo>
                        <a:pt x="26" y="152"/>
                      </a:lnTo>
                      <a:lnTo>
                        <a:pt x="18" y="152"/>
                      </a:lnTo>
                      <a:lnTo>
                        <a:pt x="18" y="143"/>
                      </a:lnTo>
                      <a:lnTo>
                        <a:pt x="18" y="134"/>
                      </a:lnTo>
                      <a:lnTo>
                        <a:pt x="9" y="134"/>
                      </a:lnTo>
                      <a:lnTo>
                        <a:pt x="9" y="125"/>
                      </a:lnTo>
                      <a:lnTo>
                        <a:pt x="9" y="116"/>
                      </a:lnTo>
                      <a:lnTo>
                        <a:pt x="0" y="116"/>
                      </a:lnTo>
                      <a:lnTo>
                        <a:pt x="0" y="107"/>
                      </a:lnTo>
                      <a:lnTo>
                        <a:pt x="0" y="98"/>
                      </a:lnTo>
                      <a:lnTo>
                        <a:pt x="0" y="89"/>
                      </a:lnTo>
                      <a:lnTo>
                        <a:pt x="9" y="89"/>
                      </a:lnTo>
                      <a:lnTo>
                        <a:pt x="0" y="80"/>
                      </a:lnTo>
                      <a:lnTo>
                        <a:pt x="9" y="80"/>
                      </a:lnTo>
                      <a:lnTo>
                        <a:pt x="9" y="72"/>
                      </a:lnTo>
                      <a:lnTo>
                        <a:pt x="18" y="72"/>
                      </a:lnTo>
                      <a:lnTo>
                        <a:pt x="26" y="63"/>
                      </a:lnTo>
                      <a:lnTo>
                        <a:pt x="18" y="63"/>
                      </a:lnTo>
                      <a:lnTo>
                        <a:pt x="18" y="54"/>
                      </a:lnTo>
                      <a:lnTo>
                        <a:pt x="18" y="45"/>
                      </a:lnTo>
                      <a:lnTo>
                        <a:pt x="18" y="36"/>
                      </a:lnTo>
                      <a:lnTo>
                        <a:pt x="18" y="27"/>
                      </a:lnTo>
                    </a:path>
                  </a:pathLst>
                </a:custGeom>
                <a:solidFill>
                  <a:srgbClr val="92D050"/>
                </a:solidFill>
                <a:ln w="2159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b="1"/>
                </a:p>
              </p:txBody>
            </p:sp>
            <p:sp>
              <p:nvSpPr>
                <p:cNvPr id="1032" name="Freeform 50"/>
                <p:cNvSpPr>
                  <a:spLocks/>
                </p:cNvSpPr>
                <p:nvPr/>
              </p:nvSpPr>
              <p:spPr bwMode="auto">
                <a:xfrm>
                  <a:off x="6243" y="6306"/>
                  <a:ext cx="1335" cy="1407"/>
                </a:xfrm>
                <a:custGeom>
                  <a:avLst/>
                  <a:gdLst>
                    <a:gd name="T0" fmla="*/ 228 w 1287"/>
                    <a:gd name="T1" fmla="*/ 17 h 1324"/>
                    <a:gd name="T2" fmla="*/ 197 w 1287"/>
                    <a:gd name="T3" fmla="*/ 49 h 1324"/>
                    <a:gd name="T4" fmla="*/ 219 w 1287"/>
                    <a:gd name="T5" fmla="*/ 150 h 1324"/>
                    <a:gd name="T6" fmla="*/ 77 w 1287"/>
                    <a:gd name="T7" fmla="*/ 218 h 1324"/>
                    <a:gd name="T8" fmla="*/ 24 w 1287"/>
                    <a:gd name="T9" fmla="*/ 318 h 1324"/>
                    <a:gd name="T10" fmla="*/ 37 w 1287"/>
                    <a:gd name="T11" fmla="*/ 373 h 1324"/>
                    <a:gd name="T12" fmla="*/ 37 w 1287"/>
                    <a:gd name="T13" fmla="*/ 591 h 1324"/>
                    <a:gd name="T14" fmla="*/ 112 w 1287"/>
                    <a:gd name="T15" fmla="*/ 655 h 1324"/>
                    <a:gd name="T16" fmla="*/ 184 w 1287"/>
                    <a:gd name="T17" fmla="*/ 792 h 1324"/>
                    <a:gd name="T18" fmla="*/ 211 w 1287"/>
                    <a:gd name="T19" fmla="*/ 869 h 1324"/>
                    <a:gd name="T20" fmla="*/ 349 w 1287"/>
                    <a:gd name="T21" fmla="*/ 973 h 1324"/>
                    <a:gd name="T22" fmla="*/ 384 w 1287"/>
                    <a:gd name="T23" fmla="*/ 1042 h 1324"/>
                    <a:gd name="T24" fmla="*/ 477 w 1287"/>
                    <a:gd name="T25" fmla="*/ 1120 h 1324"/>
                    <a:gd name="T26" fmla="*/ 571 w 1287"/>
                    <a:gd name="T27" fmla="*/ 1156 h 1324"/>
                    <a:gd name="T28" fmla="*/ 623 w 1287"/>
                    <a:gd name="T29" fmla="*/ 1302 h 1324"/>
                    <a:gd name="T30" fmla="*/ 682 w 1287"/>
                    <a:gd name="T31" fmla="*/ 1324 h 1324"/>
                    <a:gd name="T32" fmla="*/ 744 w 1287"/>
                    <a:gd name="T33" fmla="*/ 1329 h 1324"/>
                    <a:gd name="T34" fmla="*/ 784 w 1287"/>
                    <a:gd name="T35" fmla="*/ 1366 h 1324"/>
                    <a:gd name="T36" fmla="*/ 1086 w 1287"/>
                    <a:gd name="T37" fmla="*/ 1375 h 1324"/>
                    <a:gd name="T38" fmla="*/ 1090 w 1287"/>
                    <a:gd name="T39" fmla="*/ 1329 h 1324"/>
                    <a:gd name="T40" fmla="*/ 1068 w 1287"/>
                    <a:gd name="T41" fmla="*/ 1079 h 1324"/>
                    <a:gd name="T42" fmla="*/ 1121 w 1287"/>
                    <a:gd name="T43" fmla="*/ 997 h 1324"/>
                    <a:gd name="T44" fmla="*/ 1170 w 1287"/>
                    <a:gd name="T45" fmla="*/ 883 h 1324"/>
                    <a:gd name="T46" fmla="*/ 1237 w 1287"/>
                    <a:gd name="T47" fmla="*/ 801 h 1324"/>
                    <a:gd name="T48" fmla="*/ 1166 w 1287"/>
                    <a:gd name="T49" fmla="*/ 682 h 1324"/>
                    <a:gd name="T50" fmla="*/ 1273 w 1287"/>
                    <a:gd name="T51" fmla="*/ 637 h 1324"/>
                    <a:gd name="T52" fmla="*/ 1335 w 1287"/>
                    <a:gd name="T53" fmla="*/ 569 h 1324"/>
                    <a:gd name="T54" fmla="*/ 1232 w 1287"/>
                    <a:gd name="T55" fmla="*/ 459 h 1324"/>
                    <a:gd name="T56" fmla="*/ 1211 w 1287"/>
                    <a:gd name="T57" fmla="*/ 382 h 1324"/>
                    <a:gd name="T58" fmla="*/ 1317 w 1287"/>
                    <a:gd name="T59" fmla="*/ 359 h 1324"/>
                    <a:gd name="T60" fmla="*/ 1201 w 1287"/>
                    <a:gd name="T61" fmla="*/ 295 h 1324"/>
                    <a:gd name="T62" fmla="*/ 930 w 1287"/>
                    <a:gd name="T63" fmla="*/ 304 h 1324"/>
                    <a:gd name="T64" fmla="*/ 824 w 1287"/>
                    <a:gd name="T65" fmla="*/ 200 h 1324"/>
                    <a:gd name="T66" fmla="*/ 699 w 1287"/>
                    <a:gd name="T67" fmla="*/ 49 h 1324"/>
                    <a:gd name="T68" fmla="*/ 660 w 1287"/>
                    <a:gd name="T69" fmla="*/ 81 h 1324"/>
                    <a:gd name="T70" fmla="*/ 691 w 1287"/>
                    <a:gd name="T71" fmla="*/ 108 h 1324"/>
                    <a:gd name="T72" fmla="*/ 740 w 1287"/>
                    <a:gd name="T73" fmla="*/ 182 h 1324"/>
                    <a:gd name="T74" fmla="*/ 748 w 1287"/>
                    <a:gd name="T75" fmla="*/ 286 h 1324"/>
                    <a:gd name="T76" fmla="*/ 579 w 1287"/>
                    <a:gd name="T77" fmla="*/ 222 h 1324"/>
                    <a:gd name="T78" fmla="*/ 530 w 1287"/>
                    <a:gd name="T79" fmla="*/ 132 h 1324"/>
                    <a:gd name="T80" fmla="*/ 522 w 1287"/>
                    <a:gd name="T81" fmla="*/ 68 h 1324"/>
                    <a:gd name="T82" fmla="*/ 433 w 1287"/>
                    <a:gd name="T83" fmla="*/ 49 h 1324"/>
                    <a:gd name="T84" fmla="*/ 361 w 1287"/>
                    <a:gd name="T85" fmla="*/ 49 h 132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1287" h="1324">
                      <a:moveTo>
                        <a:pt x="314" y="8"/>
                      </a:moveTo>
                      <a:cubicBezTo>
                        <a:pt x="283" y="10"/>
                        <a:pt x="247" y="0"/>
                        <a:pt x="220" y="16"/>
                      </a:cubicBezTo>
                      <a:cubicBezTo>
                        <a:pt x="212" y="21"/>
                        <a:pt x="219" y="37"/>
                        <a:pt x="211" y="42"/>
                      </a:cubicBezTo>
                      <a:cubicBezTo>
                        <a:pt x="205" y="46"/>
                        <a:pt x="197" y="45"/>
                        <a:pt x="190" y="46"/>
                      </a:cubicBezTo>
                      <a:cubicBezTo>
                        <a:pt x="179" y="68"/>
                        <a:pt x="176" y="107"/>
                        <a:pt x="203" y="115"/>
                      </a:cubicBezTo>
                      <a:cubicBezTo>
                        <a:pt x="206" y="124"/>
                        <a:pt x="208" y="132"/>
                        <a:pt x="211" y="141"/>
                      </a:cubicBezTo>
                      <a:cubicBezTo>
                        <a:pt x="214" y="150"/>
                        <a:pt x="187" y="172"/>
                        <a:pt x="181" y="175"/>
                      </a:cubicBezTo>
                      <a:cubicBezTo>
                        <a:pt x="149" y="191"/>
                        <a:pt x="109" y="199"/>
                        <a:pt x="74" y="205"/>
                      </a:cubicBezTo>
                      <a:cubicBezTo>
                        <a:pt x="45" y="225"/>
                        <a:pt x="55" y="283"/>
                        <a:pt x="40" y="295"/>
                      </a:cubicBezTo>
                      <a:cubicBezTo>
                        <a:pt x="35" y="299"/>
                        <a:pt x="29" y="298"/>
                        <a:pt x="23" y="299"/>
                      </a:cubicBezTo>
                      <a:cubicBezTo>
                        <a:pt x="22" y="300"/>
                        <a:pt x="0" y="320"/>
                        <a:pt x="1" y="325"/>
                      </a:cubicBezTo>
                      <a:cubicBezTo>
                        <a:pt x="2" y="328"/>
                        <a:pt x="31" y="349"/>
                        <a:pt x="36" y="351"/>
                      </a:cubicBezTo>
                      <a:cubicBezTo>
                        <a:pt x="72" y="391"/>
                        <a:pt x="64" y="455"/>
                        <a:pt x="27" y="492"/>
                      </a:cubicBezTo>
                      <a:cubicBezTo>
                        <a:pt x="23" y="506"/>
                        <a:pt x="29" y="541"/>
                        <a:pt x="36" y="556"/>
                      </a:cubicBezTo>
                      <a:cubicBezTo>
                        <a:pt x="44" y="572"/>
                        <a:pt x="87" y="574"/>
                        <a:pt x="87" y="574"/>
                      </a:cubicBezTo>
                      <a:cubicBezTo>
                        <a:pt x="111" y="589"/>
                        <a:pt x="114" y="584"/>
                        <a:pt x="108" y="616"/>
                      </a:cubicBezTo>
                      <a:cubicBezTo>
                        <a:pt x="116" y="657"/>
                        <a:pt x="124" y="673"/>
                        <a:pt x="164" y="685"/>
                      </a:cubicBezTo>
                      <a:cubicBezTo>
                        <a:pt x="170" y="705"/>
                        <a:pt x="175" y="724"/>
                        <a:pt x="177" y="745"/>
                      </a:cubicBezTo>
                      <a:cubicBezTo>
                        <a:pt x="179" y="768"/>
                        <a:pt x="170" y="798"/>
                        <a:pt x="186" y="814"/>
                      </a:cubicBezTo>
                      <a:cubicBezTo>
                        <a:pt x="190" y="818"/>
                        <a:pt x="197" y="817"/>
                        <a:pt x="203" y="818"/>
                      </a:cubicBezTo>
                      <a:cubicBezTo>
                        <a:pt x="237" y="811"/>
                        <a:pt x="224" y="818"/>
                        <a:pt x="233" y="848"/>
                      </a:cubicBezTo>
                      <a:cubicBezTo>
                        <a:pt x="240" y="933"/>
                        <a:pt x="234" y="911"/>
                        <a:pt x="336" y="916"/>
                      </a:cubicBezTo>
                      <a:cubicBezTo>
                        <a:pt x="342" y="934"/>
                        <a:pt x="338" y="954"/>
                        <a:pt x="344" y="972"/>
                      </a:cubicBezTo>
                      <a:cubicBezTo>
                        <a:pt x="347" y="981"/>
                        <a:pt x="361" y="979"/>
                        <a:pt x="370" y="981"/>
                      </a:cubicBezTo>
                      <a:cubicBezTo>
                        <a:pt x="389" y="984"/>
                        <a:pt x="407" y="986"/>
                        <a:pt x="426" y="989"/>
                      </a:cubicBezTo>
                      <a:cubicBezTo>
                        <a:pt x="432" y="1009"/>
                        <a:pt x="436" y="1047"/>
                        <a:pt x="460" y="1054"/>
                      </a:cubicBezTo>
                      <a:cubicBezTo>
                        <a:pt x="471" y="1057"/>
                        <a:pt x="483" y="1057"/>
                        <a:pt x="494" y="1058"/>
                      </a:cubicBezTo>
                      <a:cubicBezTo>
                        <a:pt x="520" y="1066"/>
                        <a:pt x="516" y="1082"/>
                        <a:pt x="550" y="1088"/>
                      </a:cubicBezTo>
                      <a:cubicBezTo>
                        <a:pt x="566" y="1098"/>
                        <a:pt x="565" y="1107"/>
                        <a:pt x="576" y="1122"/>
                      </a:cubicBezTo>
                      <a:cubicBezTo>
                        <a:pt x="587" y="1156"/>
                        <a:pt x="590" y="1191"/>
                        <a:pt x="601" y="1225"/>
                      </a:cubicBezTo>
                      <a:cubicBezTo>
                        <a:pt x="603" y="1231"/>
                        <a:pt x="634" y="1239"/>
                        <a:pt x="644" y="1242"/>
                      </a:cubicBezTo>
                      <a:cubicBezTo>
                        <a:pt x="648" y="1243"/>
                        <a:pt x="657" y="1246"/>
                        <a:pt x="657" y="1246"/>
                      </a:cubicBezTo>
                      <a:cubicBezTo>
                        <a:pt x="675" y="1240"/>
                        <a:pt x="685" y="1238"/>
                        <a:pt x="704" y="1242"/>
                      </a:cubicBezTo>
                      <a:cubicBezTo>
                        <a:pt x="708" y="1245"/>
                        <a:pt x="714" y="1247"/>
                        <a:pt x="717" y="1251"/>
                      </a:cubicBezTo>
                      <a:cubicBezTo>
                        <a:pt x="719" y="1253"/>
                        <a:pt x="723" y="1274"/>
                        <a:pt x="726" y="1276"/>
                      </a:cubicBezTo>
                      <a:cubicBezTo>
                        <a:pt x="735" y="1281"/>
                        <a:pt x="756" y="1285"/>
                        <a:pt x="756" y="1285"/>
                      </a:cubicBezTo>
                      <a:cubicBezTo>
                        <a:pt x="761" y="1324"/>
                        <a:pt x="760" y="1312"/>
                        <a:pt x="790" y="1324"/>
                      </a:cubicBezTo>
                      <a:cubicBezTo>
                        <a:pt x="888" y="1310"/>
                        <a:pt x="941" y="1298"/>
                        <a:pt x="1047" y="1294"/>
                      </a:cubicBezTo>
                      <a:cubicBezTo>
                        <a:pt x="1082" y="1283"/>
                        <a:pt x="1068" y="1291"/>
                        <a:pt x="1090" y="1276"/>
                      </a:cubicBezTo>
                      <a:cubicBezTo>
                        <a:pt x="1074" y="1266"/>
                        <a:pt x="1064" y="1264"/>
                        <a:pt x="1051" y="1251"/>
                      </a:cubicBezTo>
                      <a:cubicBezTo>
                        <a:pt x="1031" y="1209"/>
                        <a:pt x="1024" y="1165"/>
                        <a:pt x="1008" y="1122"/>
                      </a:cubicBezTo>
                      <a:cubicBezTo>
                        <a:pt x="1011" y="1081"/>
                        <a:pt x="1007" y="1048"/>
                        <a:pt x="1030" y="1015"/>
                      </a:cubicBezTo>
                      <a:cubicBezTo>
                        <a:pt x="1029" y="1006"/>
                        <a:pt x="1021" y="969"/>
                        <a:pt x="1030" y="959"/>
                      </a:cubicBezTo>
                      <a:cubicBezTo>
                        <a:pt x="1032" y="957"/>
                        <a:pt x="1075" y="942"/>
                        <a:pt x="1081" y="938"/>
                      </a:cubicBezTo>
                      <a:cubicBezTo>
                        <a:pt x="1086" y="925"/>
                        <a:pt x="1094" y="899"/>
                        <a:pt x="1094" y="899"/>
                      </a:cubicBezTo>
                      <a:cubicBezTo>
                        <a:pt x="1089" y="844"/>
                        <a:pt x="1078" y="841"/>
                        <a:pt x="1128" y="831"/>
                      </a:cubicBezTo>
                      <a:cubicBezTo>
                        <a:pt x="1155" y="836"/>
                        <a:pt x="1171" y="854"/>
                        <a:pt x="1197" y="865"/>
                      </a:cubicBezTo>
                      <a:cubicBezTo>
                        <a:pt x="1218" y="834"/>
                        <a:pt x="1213" y="784"/>
                        <a:pt x="1193" y="754"/>
                      </a:cubicBezTo>
                      <a:cubicBezTo>
                        <a:pt x="1187" y="732"/>
                        <a:pt x="1188" y="710"/>
                        <a:pt x="1163" y="702"/>
                      </a:cubicBezTo>
                      <a:cubicBezTo>
                        <a:pt x="1131" y="677"/>
                        <a:pt x="1129" y="685"/>
                        <a:pt x="1124" y="642"/>
                      </a:cubicBezTo>
                      <a:cubicBezTo>
                        <a:pt x="1144" y="636"/>
                        <a:pt x="1157" y="620"/>
                        <a:pt x="1176" y="612"/>
                      </a:cubicBezTo>
                      <a:cubicBezTo>
                        <a:pt x="1190" y="606"/>
                        <a:pt x="1212" y="603"/>
                        <a:pt x="1227" y="599"/>
                      </a:cubicBezTo>
                      <a:cubicBezTo>
                        <a:pt x="1242" y="590"/>
                        <a:pt x="1244" y="579"/>
                        <a:pt x="1261" y="574"/>
                      </a:cubicBezTo>
                      <a:cubicBezTo>
                        <a:pt x="1274" y="561"/>
                        <a:pt x="1282" y="552"/>
                        <a:pt x="1287" y="535"/>
                      </a:cubicBezTo>
                      <a:cubicBezTo>
                        <a:pt x="1286" y="521"/>
                        <a:pt x="1286" y="506"/>
                        <a:pt x="1283" y="492"/>
                      </a:cubicBezTo>
                      <a:cubicBezTo>
                        <a:pt x="1276" y="460"/>
                        <a:pt x="1216" y="438"/>
                        <a:pt x="1188" y="432"/>
                      </a:cubicBezTo>
                      <a:cubicBezTo>
                        <a:pt x="1180" y="427"/>
                        <a:pt x="1164" y="428"/>
                        <a:pt x="1163" y="419"/>
                      </a:cubicBezTo>
                      <a:cubicBezTo>
                        <a:pt x="1160" y="399"/>
                        <a:pt x="1159" y="377"/>
                        <a:pt x="1167" y="359"/>
                      </a:cubicBezTo>
                      <a:cubicBezTo>
                        <a:pt x="1171" y="351"/>
                        <a:pt x="1184" y="354"/>
                        <a:pt x="1193" y="351"/>
                      </a:cubicBezTo>
                      <a:cubicBezTo>
                        <a:pt x="1218" y="343"/>
                        <a:pt x="1245" y="343"/>
                        <a:pt x="1270" y="338"/>
                      </a:cubicBezTo>
                      <a:cubicBezTo>
                        <a:pt x="1287" y="310"/>
                        <a:pt x="1265" y="320"/>
                        <a:pt x="1248" y="325"/>
                      </a:cubicBezTo>
                      <a:cubicBezTo>
                        <a:pt x="1212" y="319"/>
                        <a:pt x="1194" y="289"/>
                        <a:pt x="1158" y="278"/>
                      </a:cubicBezTo>
                      <a:cubicBezTo>
                        <a:pt x="1090" y="282"/>
                        <a:pt x="1029" y="292"/>
                        <a:pt x="961" y="295"/>
                      </a:cubicBezTo>
                      <a:cubicBezTo>
                        <a:pt x="940" y="292"/>
                        <a:pt x="917" y="293"/>
                        <a:pt x="897" y="286"/>
                      </a:cubicBezTo>
                      <a:cubicBezTo>
                        <a:pt x="864" y="275"/>
                        <a:pt x="867" y="232"/>
                        <a:pt x="846" y="214"/>
                      </a:cubicBezTo>
                      <a:cubicBezTo>
                        <a:pt x="832" y="202"/>
                        <a:pt x="811" y="193"/>
                        <a:pt x="794" y="188"/>
                      </a:cubicBezTo>
                      <a:cubicBezTo>
                        <a:pt x="783" y="173"/>
                        <a:pt x="778" y="160"/>
                        <a:pt x="768" y="145"/>
                      </a:cubicBezTo>
                      <a:cubicBezTo>
                        <a:pt x="753" y="95"/>
                        <a:pt x="726" y="58"/>
                        <a:pt x="674" y="46"/>
                      </a:cubicBezTo>
                      <a:cubicBezTo>
                        <a:pt x="653" y="33"/>
                        <a:pt x="649" y="34"/>
                        <a:pt x="623" y="38"/>
                      </a:cubicBezTo>
                      <a:cubicBezTo>
                        <a:pt x="616" y="57"/>
                        <a:pt x="615" y="70"/>
                        <a:pt x="636" y="76"/>
                      </a:cubicBezTo>
                      <a:cubicBezTo>
                        <a:pt x="640" y="82"/>
                        <a:pt x="643" y="89"/>
                        <a:pt x="648" y="94"/>
                      </a:cubicBezTo>
                      <a:cubicBezTo>
                        <a:pt x="653" y="98"/>
                        <a:pt x="661" y="97"/>
                        <a:pt x="666" y="102"/>
                      </a:cubicBezTo>
                      <a:cubicBezTo>
                        <a:pt x="669" y="105"/>
                        <a:pt x="668" y="111"/>
                        <a:pt x="670" y="115"/>
                      </a:cubicBezTo>
                      <a:cubicBezTo>
                        <a:pt x="682" y="134"/>
                        <a:pt x="700" y="152"/>
                        <a:pt x="713" y="171"/>
                      </a:cubicBezTo>
                      <a:cubicBezTo>
                        <a:pt x="722" y="201"/>
                        <a:pt x="725" y="212"/>
                        <a:pt x="756" y="218"/>
                      </a:cubicBezTo>
                      <a:cubicBezTo>
                        <a:pt x="765" y="255"/>
                        <a:pt x="754" y="261"/>
                        <a:pt x="721" y="269"/>
                      </a:cubicBezTo>
                      <a:cubicBezTo>
                        <a:pt x="685" y="262"/>
                        <a:pt x="655" y="247"/>
                        <a:pt x="623" y="231"/>
                      </a:cubicBezTo>
                      <a:cubicBezTo>
                        <a:pt x="603" y="221"/>
                        <a:pt x="579" y="217"/>
                        <a:pt x="558" y="209"/>
                      </a:cubicBezTo>
                      <a:cubicBezTo>
                        <a:pt x="542" y="192"/>
                        <a:pt x="533" y="173"/>
                        <a:pt x="520" y="154"/>
                      </a:cubicBezTo>
                      <a:cubicBezTo>
                        <a:pt x="517" y="144"/>
                        <a:pt x="514" y="134"/>
                        <a:pt x="511" y="124"/>
                      </a:cubicBezTo>
                      <a:cubicBezTo>
                        <a:pt x="510" y="120"/>
                        <a:pt x="507" y="111"/>
                        <a:pt x="507" y="111"/>
                      </a:cubicBezTo>
                      <a:cubicBezTo>
                        <a:pt x="506" y="95"/>
                        <a:pt x="510" y="78"/>
                        <a:pt x="503" y="64"/>
                      </a:cubicBezTo>
                      <a:cubicBezTo>
                        <a:pt x="499" y="55"/>
                        <a:pt x="456" y="31"/>
                        <a:pt x="447" y="29"/>
                      </a:cubicBezTo>
                      <a:cubicBezTo>
                        <a:pt x="437" y="31"/>
                        <a:pt x="420" y="31"/>
                        <a:pt x="417" y="46"/>
                      </a:cubicBezTo>
                      <a:cubicBezTo>
                        <a:pt x="405" y="118"/>
                        <a:pt x="435" y="104"/>
                        <a:pt x="400" y="115"/>
                      </a:cubicBezTo>
                      <a:cubicBezTo>
                        <a:pt x="379" y="108"/>
                        <a:pt x="359" y="67"/>
                        <a:pt x="348" y="46"/>
                      </a:cubicBezTo>
                      <a:cubicBezTo>
                        <a:pt x="330" y="11"/>
                        <a:pt x="295" y="38"/>
                        <a:pt x="314" y="8"/>
                      </a:cubicBezTo>
                      <a:close/>
                    </a:path>
                  </a:pathLst>
                </a:custGeom>
                <a:solidFill>
                  <a:srgbClr val="B6DF89"/>
                </a:solidFill>
                <a:ln w="2159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b="1"/>
                </a:p>
              </p:txBody>
            </p:sp>
            <p:sp>
              <p:nvSpPr>
                <p:cNvPr id="1033" name="Freeform 52"/>
                <p:cNvSpPr>
                  <a:spLocks/>
                </p:cNvSpPr>
                <p:nvPr/>
              </p:nvSpPr>
              <p:spPr bwMode="auto">
                <a:xfrm>
                  <a:off x="5133" y="4401"/>
                  <a:ext cx="1440" cy="2056"/>
                </a:xfrm>
                <a:custGeom>
                  <a:avLst/>
                  <a:gdLst>
                    <a:gd name="T0" fmla="*/ 87 w 580"/>
                    <a:gd name="T1" fmla="*/ 467 h 867"/>
                    <a:gd name="T2" fmla="*/ 132 w 580"/>
                    <a:gd name="T3" fmla="*/ 574 h 867"/>
                    <a:gd name="T4" fmla="*/ 65 w 580"/>
                    <a:gd name="T5" fmla="*/ 657 h 867"/>
                    <a:gd name="T6" fmla="*/ 65 w 580"/>
                    <a:gd name="T7" fmla="*/ 806 h 867"/>
                    <a:gd name="T8" fmla="*/ 199 w 580"/>
                    <a:gd name="T9" fmla="*/ 889 h 867"/>
                    <a:gd name="T10" fmla="*/ 288 w 580"/>
                    <a:gd name="T11" fmla="*/ 1017 h 867"/>
                    <a:gd name="T12" fmla="*/ 420 w 580"/>
                    <a:gd name="T13" fmla="*/ 1103 h 867"/>
                    <a:gd name="T14" fmla="*/ 464 w 580"/>
                    <a:gd name="T15" fmla="*/ 1186 h 867"/>
                    <a:gd name="T16" fmla="*/ 487 w 580"/>
                    <a:gd name="T17" fmla="*/ 1335 h 867"/>
                    <a:gd name="T18" fmla="*/ 509 w 580"/>
                    <a:gd name="T19" fmla="*/ 1399 h 867"/>
                    <a:gd name="T20" fmla="*/ 420 w 580"/>
                    <a:gd name="T21" fmla="*/ 1442 h 867"/>
                    <a:gd name="T22" fmla="*/ 377 w 580"/>
                    <a:gd name="T23" fmla="*/ 1503 h 867"/>
                    <a:gd name="T24" fmla="*/ 221 w 580"/>
                    <a:gd name="T25" fmla="*/ 1525 h 867"/>
                    <a:gd name="T26" fmla="*/ 154 w 580"/>
                    <a:gd name="T27" fmla="*/ 1610 h 867"/>
                    <a:gd name="T28" fmla="*/ 65 w 580"/>
                    <a:gd name="T29" fmla="*/ 1674 h 867"/>
                    <a:gd name="T30" fmla="*/ 87 w 580"/>
                    <a:gd name="T31" fmla="*/ 1885 h 867"/>
                    <a:gd name="T32" fmla="*/ 199 w 580"/>
                    <a:gd name="T33" fmla="*/ 1928 h 867"/>
                    <a:gd name="T34" fmla="*/ 266 w 580"/>
                    <a:gd name="T35" fmla="*/ 1928 h 867"/>
                    <a:gd name="T36" fmla="*/ 355 w 580"/>
                    <a:gd name="T37" fmla="*/ 1949 h 867"/>
                    <a:gd name="T38" fmla="*/ 355 w 580"/>
                    <a:gd name="T39" fmla="*/ 2013 h 867"/>
                    <a:gd name="T40" fmla="*/ 442 w 580"/>
                    <a:gd name="T41" fmla="*/ 2035 h 867"/>
                    <a:gd name="T42" fmla="*/ 554 w 580"/>
                    <a:gd name="T43" fmla="*/ 2056 h 867"/>
                    <a:gd name="T44" fmla="*/ 598 w 580"/>
                    <a:gd name="T45" fmla="*/ 1992 h 867"/>
                    <a:gd name="T46" fmla="*/ 643 w 580"/>
                    <a:gd name="T47" fmla="*/ 1907 h 867"/>
                    <a:gd name="T48" fmla="*/ 710 w 580"/>
                    <a:gd name="T49" fmla="*/ 1864 h 867"/>
                    <a:gd name="T50" fmla="*/ 710 w 580"/>
                    <a:gd name="T51" fmla="*/ 1760 h 867"/>
                    <a:gd name="T52" fmla="*/ 730 w 580"/>
                    <a:gd name="T53" fmla="*/ 1653 h 867"/>
                    <a:gd name="T54" fmla="*/ 819 w 580"/>
                    <a:gd name="T55" fmla="*/ 1632 h 867"/>
                    <a:gd name="T56" fmla="*/ 819 w 580"/>
                    <a:gd name="T57" fmla="*/ 1503 h 867"/>
                    <a:gd name="T58" fmla="*/ 797 w 580"/>
                    <a:gd name="T59" fmla="*/ 1378 h 867"/>
                    <a:gd name="T60" fmla="*/ 842 w 580"/>
                    <a:gd name="T61" fmla="*/ 1292 h 867"/>
                    <a:gd name="T62" fmla="*/ 909 w 580"/>
                    <a:gd name="T63" fmla="*/ 1271 h 867"/>
                    <a:gd name="T64" fmla="*/ 998 w 580"/>
                    <a:gd name="T65" fmla="*/ 1250 h 867"/>
                    <a:gd name="T66" fmla="*/ 1040 w 580"/>
                    <a:gd name="T67" fmla="*/ 1292 h 867"/>
                    <a:gd name="T68" fmla="*/ 1107 w 580"/>
                    <a:gd name="T69" fmla="*/ 1314 h 867"/>
                    <a:gd name="T70" fmla="*/ 1197 w 580"/>
                    <a:gd name="T71" fmla="*/ 1271 h 867"/>
                    <a:gd name="T72" fmla="*/ 1308 w 580"/>
                    <a:gd name="T73" fmla="*/ 1250 h 867"/>
                    <a:gd name="T74" fmla="*/ 1353 w 580"/>
                    <a:gd name="T75" fmla="*/ 1207 h 867"/>
                    <a:gd name="T76" fmla="*/ 1286 w 580"/>
                    <a:gd name="T77" fmla="*/ 1186 h 867"/>
                    <a:gd name="T78" fmla="*/ 1264 w 580"/>
                    <a:gd name="T79" fmla="*/ 1124 h 867"/>
                    <a:gd name="T80" fmla="*/ 1353 w 580"/>
                    <a:gd name="T81" fmla="*/ 1124 h 867"/>
                    <a:gd name="T82" fmla="*/ 1373 w 580"/>
                    <a:gd name="T83" fmla="*/ 1060 h 867"/>
                    <a:gd name="T84" fmla="*/ 1418 w 580"/>
                    <a:gd name="T85" fmla="*/ 1017 h 867"/>
                    <a:gd name="T86" fmla="*/ 1440 w 580"/>
                    <a:gd name="T87" fmla="*/ 996 h 867"/>
                    <a:gd name="T88" fmla="*/ 1353 w 580"/>
                    <a:gd name="T89" fmla="*/ 953 h 867"/>
                    <a:gd name="T90" fmla="*/ 1308 w 580"/>
                    <a:gd name="T91" fmla="*/ 911 h 867"/>
                    <a:gd name="T92" fmla="*/ 1373 w 580"/>
                    <a:gd name="T93" fmla="*/ 870 h 867"/>
                    <a:gd name="T94" fmla="*/ 1308 w 580"/>
                    <a:gd name="T95" fmla="*/ 742 h 867"/>
                    <a:gd name="T96" fmla="*/ 1063 w 580"/>
                    <a:gd name="T97" fmla="*/ 721 h 867"/>
                    <a:gd name="T98" fmla="*/ 1152 w 580"/>
                    <a:gd name="T99" fmla="*/ 614 h 867"/>
                    <a:gd name="T100" fmla="*/ 1308 w 580"/>
                    <a:gd name="T101" fmla="*/ 360 h 867"/>
                    <a:gd name="T102" fmla="*/ 1197 w 580"/>
                    <a:gd name="T103" fmla="*/ 235 h 867"/>
                    <a:gd name="T104" fmla="*/ 1085 w 580"/>
                    <a:gd name="T105" fmla="*/ 107 h 867"/>
                    <a:gd name="T106" fmla="*/ 953 w 580"/>
                    <a:gd name="T107" fmla="*/ 64 h 867"/>
                    <a:gd name="T108" fmla="*/ 842 w 580"/>
                    <a:gd name="T109" fmla="*/ 0 h 867"/>
                    <a:gd name="T110" fmla="*/ 710 w 580"/>
                    <a:gd name="T111" fmla="*/ 85 h 867"/>
                    <a:gd name="T112" fmla="*/ 598 w 580"/>
                    <a:gd name="T113" fmla="*/ 192 h 867"/>
                    <a:gd name="T114" fmla="*/ 509 w 580"/>
                    <a:gd name="T115" fmla="*/ 235 h 867"/>
                    <a:gd name="T116" fmla="*/ 377 w 580"/>
                    <a:gd name="T117" fmla="*/ 235 h 867"/>
                    <a:gd name="T118" fmla="*/ 154 w 580"/>
                    <a:gd name="T119" fmla="*/ 149 h 867"/>
                    <a:gd name="T120" fmla="*/ 65 w 580"/>
                    <a:gd name="T121" fmla="*/ 128 h 867"/>
                    <a:gd name="T122" fmla="*/ 45 w 580"/>
                    <a:gd name="T123" fmla="*/ 256 h 867"/>
                    <a:gd name="T124" fmla="*/ 0 w 580"/>
                    <a:gd name="T125" fmla="*/ 360 h 86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580" h="867">
                      <a:moveTo>
                        <a:pt x="0" y="152"/>
                      </a:moveTo>
                      <a:lnTo>
                        <a:pt x="0" y="161"/>
                      </a:lnTo>
                      <a:lnTo>
                        <a:pt x="9" y="161"/>
                      </a:lnTo>
                      <a:lnTo>
                        <a:pt x="18" y="161"/>
                      </a:lnTo>
                      <a:lnTo>
                        <a:pt x="18" y="170"/>
                      </a:lnTo>
                      <a:lnTo>
                        <a:pt x="26" y="170"/>
                      </a:lnTo>
                      <a:lnTo>
                        <a:pt x="26" y="179"/>
                      </a:lnTo>
                      <a:lnTo>
                        <a:pt x="35" y="188"/>
                      </a:lnTo>
                      <a:lnTo>
                        <a:pt x="35" y="197"/>
                      </a:lnTo>
                      <a:lnTo>
                        <a:pt x="44" y="197"/>
                      </a:lnTo>
                      <a:lnTo>
                        <a:pt x="53" y="206"/>
                      </a:lnTo>
                      <a:lnTo>
                        <a:pt x="53" y="215"/>
                      </a:lnTo>
                      <a:lnTo>
                        <a:pt x="53" y="224"/>
                      </a:lnTo>
                      <a:lnTo>
                        <a:pt x="53" y="233"/>
                      </a:lnTo>
                      <a:lnTo>
                        <a:pt x="53" y="242"/>
                      </a:lnTo>
                      <a:lnTo>
                        <a:pt x="53" y="250"/>
                      </a:lnTo>
                      <a:lnTo>
                        <a:pt x="53" y="259"/>
                      </a:lnTo>
                      <a:lnTo>
                        <a:pt x="44" y="259"/>
                      </a:lnTo>
                      <a:lnTo>
                        <a:pt x="44" y="268"/>
                      </a:lnTo>
                      <a:lnTo>
                        <a:pt x="35" y="268"/>
                      </a:lnTo>
                      <a:lnTo>
                        <a:pt x="26" y="268"/>
                      </a:lnTo>
                      <a:lnTo>
                        <a:pt x="26" y="277"/>
                      </a:lnTo>
                      <a:lnTo>
                        <a:pt x="26" y="286"/>
                      </a:lnTo>
                      <a:lnTo>
                        <a:pt x="26" y="295"/>
                      </a:lnTo>
                      <a:lnTo>
                        <a:pt x="26" y="304"/>
                      </a:lnTo>
                      <a:lnTo>
                        <a:pt x="18" y="304"/>
                      </a:lnTo>
                      <a:lnTo>
                        <a:pt x="18" y="313"/>
                      </a:lnTo>
                      <a:lnTo>
                        <a:pt x="18" y="322"/>
                      </a:lnTo>
                      <a:lnTo>
                        <a:pt x="18" y="331"/>
                      </a:lnTo>
                      <a:lnTo>
                        <a:pt x="26" y="331"/>
                      </a:lnTo>
                      <a:lnTo>
                        <a:pt x="26" y="340"/>
                      </a:lnTo>
                      <a:lnTo>
                        <a:pt x="35" y="340"/>
                      </a:lnTo>
                      <a:lnTo>
                        <a:pt x="44" y="340"/>
                      </a:lnTo>
                      <a:lnTo>
                        <a:pt x="44" y="349"/>
                      </a:lnTo>
                      <a:lnTo>
                        <a:pt x="53" y="349"/>
                      </a:lnTo>
                      <a:lnTo>
                        <a:pt x="62" y="349"/>
                      </a:lnTo>
                      <a:lnTo>
                        <a:pt x="62" y="358"/>
                      </a:lnTo>
                      <a:lnTo>
                        <a:pt x="71" y="358"/>
                      </a:lnTo>
                      <a:lnTo>
                        <a:pt x="80" y="367"/>
                      </a:lnTo>
                      <a:lnTo>
                        <a:pt x="80" y="375"/>
                      </a:lnTo>
                      <a:lnTo>
                        <a:pt x="89" y="375"/>
                      </a:lnTo>
                      <a:lnTo>
                        <a:pt x="89" y="384"/>
                      </a:lnTo>
                      <a:lnTo>
                        <a:pt x="98" y="393"/>
                      </a:lnTo>
                      <a:lnTo>
                        <a:pt x="107" y="393"/>
                      </a:lnTo>
                      <a:lnTo>
                        <a:pt x="107" y="402"/>
                      </a:lnTo>
                      <a:lnTo>
                        <a:pt x="107" y="411"/>
                      </a:lnTo>
                      <a:lnTo>
                        <a:pt x="116" y="420"/>
                      </a:lnTo>
                      <a:lnTo>
                        <a:pt x="116" y="429"/>
                      </a:lnTo>
                      <a:lnTo>
                        <a:pt x="116" y="438"/>
                      </a:lnTo>
                      <a:lnTo>
                        <a:pt x="125" y="438"/>
                      </a:lnTo>
                      <a:lnTo>
                        <a:pt x="125" y="447"/>
                      </a:lnTo>
                      <a:lnTo>
                        <a:pt x="134" y="447"/>
                      </a:lnTo>
                      <a:lnTo>
                        <a:pt x="134" y="456"/>
                      </a:lnTo>
                      <a:lnTo>
                        <a:pt x="143" y="456"/>
                      </a:lnTo>
                      <a:lnTo>
                        <a:pt x="152" y="456"/>
                      </a:lnTo>
                      <a:lnTo>
                        <a:pt x="152" y="465"/>
                      </a:lnTo>
                      <a:lnTo>
                        <a:pt x="160" y="465"/>
                      </a:lnTo>
                      <a:lnTo>
                        <a:pt x="169" y="465"/>
                      </a:lnTo>
                      <a:lnTo>
                        <a:pt x="178" y="465"/>
                      </a:lnTo>
                      <a:lnTo>
                        <a:pt x="178" y="474"/>
                      </a:lnTo>
                      <a:lnTo>
                        <a:pt x="187" y="474"/>
                      </a:lnTo>
                      <a:lnTo>
                        <a:pt x="196" y="474"/>
                      </a:lnTo>
                      <a:lnTo>
                        <a:pt x="196" y="483"/>
                      </a:lnTo>
                      <a:lnTo>
                        <a:pt x="196" y="492"/>
                      </a:lnTo>
                      <a:lnTo>
                        <a:pt x="196" y="500"/>
                      </a:lnTo>
                      <a:lnTo>
                        <a:pt x="187" y="500"/>
                      </a:lnTo>
                      <a:lnTo>
                        <a:pt x="187" y="509"/>
                      </a:lnTo>
                      <a:lnTo>
                        <a:pt x="187" y="518"/>
                      </a:lnTo>
                      <a:lnTo>
                        <a:pt x="187" y="527"/>
                      </a:lnTo>
                      <a:lnTo>
                        <a:pt x="187" y="536"/>
                      </a:lnTo>
                      <a:lnTo>
                        <a:pt x="187" y="545"/>
                      </a:lnTo>
                      <a:lnTo>
                        <a:pt x="187" y="554"/>
                      </a:lnTo>
                      <a:lnTo>
                        <a:pt x="196" y="554"/>
                      </a:lnTo>
                      <a:lnTo>
                        <a:pt x="196" y="563"/>
                      </a:lnTo>
                      <a:lnTo>
                        <a:pt x="196" y="572"/>
                      </a:lnTo>
                      <a:lnTo>
                        <a:pt x="205" y="572"/>
                      </a:lnTo>
                      <a:lnTo>
                        <a:pt x="205" y="581"/>
                      </a:lnTo>
                      <a:lnTo>
                        <a:pt x="205" y="590"/>
                      </a:lnTo>
                      <a:lnTo>
                        <a:pt x="196" y="599"/>
                      </a:lnTo>
                      <a:lnTo>
                        <a:pt x="187" y="599"/>
                      </a:lnTo>
                      <a:lnTo>
                        <a:pt x="178" y="599"/>
                      </a:lnTo>
                      <a:lnTo>
                        <a:pt x="169" y="599"/>
                      </a:lnTo>
                      <a:lnTo>
                        <a:pt x="169" y="608"/>
                      </a:lnTo>
                      <a:lnTo>
                        <a:pt x="178" y="617"/>
                      </a:lnTo>
                      <a:lnTo>
                        <a:pt x="178" y="626"/>
                      </a:lnTo>
                      <a:lnTo>
                        <a:pt x="169" y="626"/>
                      </a:lnTo>
                      <a:lnTo>
                        <a:pt x="160" y="626"/>
                      </a:lnTo>
                      <a:lnTo>
                        <a:pt x="152" y="634"/>
                      </a:lnTo>
                      <a:lnTo>
                        <a:pt x="143" y="634"/>
                      </a:lnTo>
                      <a:lnTo>
                        <a:pt x="134" y="634"/>
                      </a:lnTo>
                      <a:lnTo>
                        <a:pt x="125" y="634"/>
                      </a:lnTo>
                      <a:lnTo>
                        <a:pt x="116" y="634"/>
                      </a:lnTo>
                      <a:lnTo>
                        <a:pt x="107" y="634"/>
                      </a:lnTo>
                      <a:lnTo>
                        <a:pt x="107" y="643"/>
                      </a:lnTo>
                      <a:lnTo>
                        <a:pt x="98" y="643"/>
                      </a:lnTo>
                      <a:lnTo>
                        <a:pt x="89" y="643"/>
                      </a:lnTo>
                      <a:lnTo>
                        <a:pt x="80" y="643"/>
                      </a:lnTo>
                      <a:lnTo>
                        <a:pt x="80" y="652"/>
                      </a:lnTo>
                      <a:lnTo>
                        <a:pt x="71" y="661"/>
                      </a:lnTo>
                      <a:lnTo>
                        <a:pt x="71" y="670"/>
                      </a:lnTo>
                      <a:lnTo>
                        <a:pt x="62" y="670"/>
                      </a:lnTo>
                      <a:lnTo>
                        <a:pt x="62" y="679"/>
                      </a:lnTo>
                      <a:lnTo>
                        <a:pt x="53" y="679"/>
                      </a:lnTo>
                      <a:lnTo>
                        <a:pt x="44" y="679"/>
                      </a:lnTo>
                      <a:lnTo>
                        <a:pt x="35" y="679"/>
                      </a:lnTo>
                      <a:lnTo>
                        <a:pt x="35" y="688"/>
                      </a:lnTo>
                      <a:lnTo>
                        <a:pt x="26" y="697"/>
                      </a:lnTo>
                      <a:lnTo>
                        <a:pt x="26" y="706"/>
                      </a:lnTo>
                      <a:lnTo>
                        <a:pt x="26" y="715"/>
                      </a:lnTo>
                      <a:lnTo>
                        <a:pt x="26" y="724"/>
                      </a:lnTo>
                      <a:lnTo>
                        <a:pt x="26" y="733"/>
                      </a:lnTo>
                      <a:lnTo>
                        <a:pt x="26" y="742"/>
                      </a:lnTo>
                      <a:lnTo>
                        <a:pt x="26" y="751"/>
                      </a:lnTo>
                      <a:lnTo>
                        <a:pt x="35" y="759"/>
                      </a:lnTo>
                      <a:lnTo>
                        <a:pt x="35" y="768"/>
                      </a:lnTo>
                      <a:lnTo>
                        <a:pt x="35" y="777"/>
                      </a:lnTo>
                      <a:lnTo>
                        <a:pt x="35" y="786"/>
                      </a:lnTo>
                      <a:lnTo>
                        <a:pt x="35" y="795"/>
                      </a:lnTo>
                      <a:lnTo>
                        <a:pt x="35" y="804"/>
                      </a:lnTo>
                      <a:lnTo>
                        <a:pt x="44" y="804"/>
                      </a:lnTo>
                      <a:lnTo>
                        <a:pt x="44" y="813"/>
                      </a:lnTo>
                      <a:lnTo>
                        <a:pt x="53" y="813"/>
                      </a:lnTo>
                      <a:lnTo>
                        <a:pt x="62" y="813"/>
                      </a:lnTo>
                      <a:lnTo>
                        <a:pt x="71" y="813"/>
                      </a:lnTo>
                      <a:lnTo>
                        <a:pt x="80" y="813"/>
                      </a:lnTo>
                      <a:lnTo>
                        <a:pt x="80" y="804"/>
                      </a:lnTo>
                      <a:lnTo>
                        <a:pt x="89" y="804"/>
                      </a:lnTo>
                      <a:lnTo>
                        <a:pt x="98" y="813"/>
                      </a:lnTo>
                      <a:lnTo>
                        <a:pt x="107" y="813"/>
                      </a:lnTo>
                      <a:lnTo>
                        <a:pt x="116" y="822"/>
                      </a:lnTo>
                      <a:lnTo>
                        <a:pt x="125" y="822"/>
                      </a:lnTo>
                      <a:lnTo>
                        <a:pt x="134" y="822"/>
                      </a:lnTo>
                      <a:lnTo>
                        <a:pt x="134" y="813"/>
                      </a:lnTo>
                      <a:lnTo>
                        <a:pt x="143" y="822"/>
                      </a:lnTo>
                      <a:lnTo>
                        <a:pt x="134" y="831"/>
                      </a:lnTo>
                      <a:lnTo>
                        <a:pt x="134" y="840"/>
                      </a:lnTo>
                      <a:lnTo>
                        <a:pt x="134" y="849"/>
                      </a:lnTo>
                      <a:lnTo>
                        <a:pt x="143" y="849"/>
                      </a:lnTo>
                      <a:lnTo>
                        <a:pt x="152" y="849"/>
                      </a:lnTo>
                      <a:lnTo>
                        <a:pt x="152" y="858"/>
                      </a:lnTo>
                      <a:lnTo>
                        <a:pt x="160" y="858"/>
                      </a:lnTo>
                      <a:lnTo>
                        <a:pt x="169" y="858"/>
                      </a:lnTo>
                      <a:lnTo>
                        <a:pt x="178" y="858"/>
                      </a:lnTo>
                      <a:lnTo>
                        <a:pt x="187" y="858"/>
                      </a:lnTo>
                      <a:lnTo>
                        <a:pt x="196" y="858"/>
                      </a:lnTo>
                      <a:lnTo>
                        <a:pt x="196" y="867"/>
                      </a:lnTo>
                      <a:lnTo>
                        <a:pt x="205" y="867"/>
                      </a:lnTo>
                      <a:lnTo>
                        <a:pt x="214" y="867"/>
                      </a:lnTo>
                      <a:lnTo>
                        <a:pt x="223" y="867"/>
                      </a:lnTo>
                      <a:lnTo>
                        <a:pt x="232" y="867"/>
                      </a:lnTo>
                      <a:lnTo>
                        <a:pt x="241" y="867"/>
                      </a:lnTo>
                      <a:lnTo>
                        <a:pt x="241" y="858"/>
                      </a:lnTo>
                      <a:lnTo>
                        <a:pt x="241" y="849"/>
                      </a:lnTo>
                      <a:lnTo>
                        <a:pt x="241" y="840"/>
                      </a:lnTo>
                      <a:lnTo>
                        <a:pt x="241" y="831"/>
                      </a:lnTo>
                      <a:lnTo>
                        <a:pt x="241" y="822"/>
                      </a:lnTo>
                      <a:lnTo>
                        <a:pt x="250" y="813"/>
                      </a:lnTo>
                      <a:lnTo>
                        <a:pt x="250" y="804"/>
                      </a:lnTo>
                      <a:lnTo>
                        <a:pt x="259" y="804"/>
                      </a:lnTo>
                      <a:lnTo>
                        <a:pt x="259" y="795"/>
                      </a:lnTo>
                      <a:lnTo>
                        <a:pt x="268" y="795"/>
                      </a:lnTo>
                      <a:lnTo>
                        <a:pt x="268" y="786"/>
                      </a:lnTo>
                      <a:lnTo>
                        <a:pt x="277" y="786"/>
                      </a:lnTo>
                      <a:lnTo>
                        <a:pt x="286" y="786"/>
                      </a:lnTo>
                      <a:lnTo>
                        <a:pt x="286" y="777"/>
                      </a:lnTo>
                      <a:lnTo>
                        <a:pt x="294" y="777"/>
                      </a:lnTo>
                      <a:lnTo>
                        <a:pt x="294" y="768"/>
                      </a:lnTo>
                      <a:lnTo>
                        <a:pt x="286" y="759"/>
                      </a:lnTo>
                      <a:lnTo>
                        <a:pt x="286" y="751"/>
                      </a:lnTo>
                      <a:lnTo>
                        <a:pt x="286" y="742"/>
                      </a:lnTo>
                      <a:lnTo>
                        <a:pt x="286" y="733"/>
                      </a:lnTo>
                      <a:lnTo>
                        <a:pt x="286" y="724"/>
                      </a:lnTo>
                      <a:lnTo>
                        <a:pt x="286" y="715"/>
                      </a:lnTo>
                      <a:lnTo>
                        <a:pt x="286" y="706"/>
                      </a:lnTo>
                      <a:lnTo>
                        <a:pt x="294" y="697"/>
                      </a:lnTo>
                      <a:lnTo>
                        <a:pt x="303" y="697"/>
                      </a:lnTo>
                      <a:lnTo>
                        <a:pt x="312" y="697"/>
                      </a:lnTo>
                      <a:lnTo>
                        <a:pt x="312" y="706"/>
                      </a:lnTo>
                      <a:lnTo>
                        <a:pt x="321" y="706"/>
                      </a:lnTo>
                      <a:lnTo>
                        <a:pt x="330" y="697"/>
                      </a:lnTo>
                      <a:lnTo>
                        <a:pt x="330" y="688"/>
                      </a:lnTo>
                      <a:lnTo>
                        <a:pt x="330" y="679"/>
                      </a:lnTo>
                      <a:lnTo>
                        <a:pt x="330" y="670"/>
                      </a:lnTo>
                      <a:lnTo>
                        <a:pt x="330" y="661"/>
                      </a:lnTo>
                      <a:lnTo>
                        <a:pt x="330" y="652"/>
                      </a:lnTo>
                      <a:lnTo>
                        <a:pt x="330" y="643"/>
                      </a:lnTo>
                      <a:lnTo>
                        <a:pt x="330" y="634"/>
                      </a:lnTo>
                      <a:lnTo>
                        <a:pt x="321" y="634"/>
                      </a:lnTo>
                      <a:lnTo>
                        <a:pt x="321" y="626"/>
                      </a:lnTo>
                      <a:lnTo>
                        <a:pt x="321" y="617"/>
                      </a:lnTo>
                      <a:lnTo>
                        <a:pt x="321" y="608"/>
                      </a:lnTo>
                      <a:lnTo>
                        <a:pt x="321" y="599"/>
                      </a:lnTo>
                      <a:lnTo>
                        <a:pt x="321" y="590"/>
                      </a:lnTo>
                      <a:lnTo>
                        <a:pt x="321" y="581"/>
                      </a:lnTo>
                      <a:lnTo>
                        <a:pt x="321" y="572"/>
                      </a:lnTo>
                      <a:lnTo>
                        <a:pt x="330" y="572"/>
                      </a:lnTo>
                      <a:lnTo>
                        <a:pt x="330" y="563"/>
                      </a:lnTo>
                      <a:lnTo>
                        <a:pt x="339" y="554"/>
                      </a:lnTo>
                      <a:lnTo>
                        <a:pt x="339" y="545"/>
                      </a:lnTo>
                      <a:lnTo>
                        <a:pt x="339" y="536"/>
                      </a:lnTo>
                      <a:lnTo>
                        <a:pt x="348" y="536"/>
                      </a:lnTo>
                      <a:lnTo>
                        <a:pt x="357" y="536"/>
                      </a:lnTo>
                      <a:lnTo>
                        <a:pt x="366" y="536"/>
                      </a:lnTo>
                      <a:lnTo>
                        <a:pt x="375" y="536"/>
                      </a:lnTo>
                      <a:lnTo>
                        <a:pt x="375" y="527"/>
                      </a:lnTo>
                      <a:lnTo>
                        <a:pt x="384" y="527"/>
                      </a:lnTo>
                      <a:lnTo>
                        <a:pt x="393" y="527"/>
                      </a:lnTo>
                      <a:lnTo>
                        <a:pt x="402" y="527"/>
                      </a:lnTo>
                      <a:lnTo>
                        <a:pt x="411" y="527"/>
                      </a:lnTo>
                      <a:lnTo>
                        <a:pt x="411" y="536"/>
                      </a:lnTo>
                      <a:lnTo>
                        <a:pt x="419" y="536"/>
                      </a:lnTo>
                      <a:lnTo>
                        <a:pt x="419" y="545"/>
                      </a:lnTo>
                      <a:lnTo>
                        <a:pt x="428" y="554"/>
                      </a:lnTo>
                      <a:lnTo>
                        <a:pt x="437" y="554"/>
                      </a:lnTo>
                      <a:lnTo>
                        <a:pt x="446" y="554"/>
                      </a:lnTo>
                      <a:lnTo>
                        <a:pt x="455" y="554"/>
                      </a:lnTo>
                      <a:lnTo>
                        <a:pt x="455" y="545"/>
                      </a:lnTo>
                      <a:lnTo>
                        <a:pt x="464" y="545"/>
                      </a:lnTo>
                      <a:lnTo>
                        <a:pt x="473" y="545"/>
                      </a:lnTo>
                      <a:lnTo>
                        <a:pt x="473" y="536"/>
                      </a:lnTo>
                      <a:lnTo>
                        <a:pt x="482" y="536"/>
                      </a:lnTo>
                      <a:lnTo>
                        <a:pt x="491" y="536"/>
                      </a:lnTo>
                      <a:lnTo>
                        <a:pt x="500" y="536"/>
                      </a:lnTo>
                      <a:lnTo>
                        <a:pt x="509" y="536"/>
                      </a:lnTo>
                      <a:lnTo>
                        <a:pt x="518" y="536"/>
                      </a:lnTo>
                      <a:lnTo>
                        <a:pt x="518" y="527"/>
                      </a:lnTo>
                      <a:lnTo>
                        <a:pt x="527" y="527"/>
                      </a:lnTo>
                      <a:lnTo>
                        <a:pt x="527" y="518"/>
                      </a:lnTo>
                      <a:lnTo>
                        <a:pt x="536" y="518"/>
                      </a:lnTo>
                      <a:lnTo>
                        <a:pt x="536" y="509"/>
                      </a:lnTo>
                      <a:lnTo>
                        <a:pt x="545" y="509"/>
                      </a:lnTo>
                      <a:lnTo>
                        <a:pt x="545" y="500"/>
                      </a:lnTo>
                      <a:lnTo>
                        <a:pt x="536" y="500"/>
                      </a:lnTo>
                      <a:lnTo>
                        <a:pt x="527" y="500"/>
                      </a:lnTo>
                      <a:lnTo>
                        <a:pt x="518" y="500"/>
                      </a:lnTo>
                      <a:lnTo>
                        <a:pt x="509" y="500"/>
                      </a:lnTo>
                      <a:lnTo>
                        <a:pt x="509" y="492"/>
                      </a:lnTo>
                      <a:lnTo>
                        <a:pt x="509" y="483"/>
                      </a:lnTo>
                      <a:lnTo>
                        <a:pt x="509" y="474"/>
                      </a:lnTo>
                      <a:lnTo>
                        <a:pt x="518" y="474"/>
                      </a:lnTo>
                      <a:lnTo>
                        <a:pt x="527" y="474"/>
                      </a:lnTo>
                      <a:lnTo>
                        <a:pt x="536" y="474"/>
                      </a:lnTo>
                      <a:lnTo>
                        <a:pt x="545" y="474"/>
                      </a:lnTo>
                      <a:lnTo>
                        <a:pt x="553" y="474"/>
                      </a:lnTo>
                      <a:lnTo>
                        <a:pt x="553" y="465"/>
                      </a:lnTo>
                      <a:lnTo>
                        <a:pt x="553" y="456"/>
                      </a:lnTo>
                      <a:lnTo>
                        <a:pt x="553" y="447"/>
                      </a:lnTo>
                      <a:lnTo>
                        <a:pt x="553" y="438"/>
                      </a:lnTo>
                      <a:lnTo>
                        <a:pt x="553" y="429"/>
                      </a:lnTo>
                      <a:lnTo>
                        <a:pt x="562" y="429"/>
                      </a:lnTo>
                      <a:lnTo>
                        <a:pt x="571" y="429"/>
                      </a:lnTo>
                      <a:lnTo>
                        <a:pt x="580" y="429"/>
                      </a:lnTo>
                      <a:lnTo>
                        <a:pt x="580" y="420"/>
                      </a:lnTo>
                      <a:lnTo>
                        <a:pt x="571" y="420"/>
                      </a:lnTo>
                      <a:lnTo>
                        <a:pt x="571" y="411"/>
                      </a:lnTo>
                      <a:lnTo>
                        <a:pt x="562" y="411"/>
                      </a:lnTo>
                      <a:lnTo>
                        <a:pt x="553" y="411"/>
                      </a:lnTo>
                      <a:lnTo>
                        <a:pt x="545" y="411"/>
                      </a:lnTo>
                      <a:lnTo>
                        <a:pt x="545" y="402"/>
                      </a:lnTo>
                      <a:lnTo>
                        <a:pt x="536" y="393"/>
                      </a:lnTo>
                      <a:lnTo>
                        <a:pt x="527" y="393"/>
                      </a:lnTo>
                      <a:lnTo>
                        <a:pt x="527" y="384"/>
                      </a:lnTo>
                      <a:lnTo>
                        <a:pt x="536" y="384"/>
                      </a:lnTo>
                      <a:lnTo>
                        <a:pt x="545" y="384"/>
                      </a:lnTo>
                      <a:lnTo>
                        <a:pt x="553" y="384"/>
                      </a:lnTo>
                      <a:lnTo>
                        <a:pt x="553" y="375"/>
                      </a:lnTo>
                      <a:lnTo>
                        <a:pt x="553" y="367"/>
                      </a:lnTo>
                      <a:lnTo>
                        <a:pt x="562" y="367"/>
                      </a:lnTo>
                      <a:lnTo>
                        <a:pt x="562" y="358"/>
                      </a:lnTo>
                      <a:lnTo>
                        <a:pt x="553" y="358"/>
                      </a:lnTo>
                      <a:lnTo>
                        <a:pt x="553" y="349"/>
                      </a:lnTo>
                      <a:lnTo>
                        <a:pt x="545" y="340"/>
                      </a:lnTo>
                      <a:lnTo>
                        <a:pt x="545" y="331"/>
                      </a:lnTo>
                      <a:lnTo>
                        <a:pt x="536" y="331"/>
                      </a:lnTo>
                      <a:lnTo>
                        <a:pt x="536" y="322"/>
                      </a:lnTo>
                      <a:lnTo>
                        <a:pt x="527" y="313"/>
                      </a:lnTo>
                      <a:lnTo>
                        <a:pt x="518" y="304"/>
                      </a:lnTo>
                      <a:lnTo>
                        <a:pt x="509" y="304"/>
                      </a:lnTo>
                      <a:lnTo>
                        <a:pt x="500" y="304"/>
                      </a:lnTo>
                      <a:lnTo>
                        <a:pt x="491" y="304"/>
                      </a:lnTo>
                      <a:lnTo>
                        <a:pt x="482" y="304"/>
                      </a:lnTo>
                      <a:lnTo>
                        <a:pt x="473" y="304"/>
                      </a:lnTo>
                      <a:lnTo>
                        <a:pt x="464" y="304"/>
                      </a:lnTo>
                      <a:lnTo>
                        <a:pt x="455" y="304"/>
                      </a:lnTo>
                      <a:lnTo>
                        <a:pt x="446" y="304"/>
                      </a:lnTo>
                      <a:lnTo>
                        <a:pt x="437" y="304"/>
                      </a:lnTo>
                      <a:lnTo>
                        <a:pt x="428" y="304"/>
                      </a:lnTo>
                      <a:lnTo>
                        <a:pt x="428" y="295"/>
                      </a:lnTo>
                      <a:lnTo>
                        <a:pt x="437" y="286"/>
                      </a:lnTo>
                      <a:lnTo>
                        <a:pt x="446" y="277"/>
                      </a:lnTo>
                      <a:lnTo>
                        <a:pt x="455" y="277"/>
                      </a:lnTo>
                      <a:lnTo>
                        <a:pt x="455" y="268"/>
                      </a:lnTo>
                      <a:lnTo>
                        <a:pt x="464" y="268"/>
                      </a:lnTo>
                      <a:lnTo>
                        <a:pt x="464" y="259"/>
                      </a:lnTo>
                      <a:lnTo>
                        <a:pt x="464" y="250"/>
                      </a:lnTo>
                      <a:lnTo>
                        <a:pt x="473" y="242"/>
                      </a:lnTo>
                      <a:lnTo>
                        <a:pt x="473" y="233"/>
                      </a:lnTo>
                      <a:lnTo>
                        <a:pt x="482" y="224"/>
                      </a:lnTo>
                      <a:lnTo>
                        <a:pt x="482" y="215"/>
                      </a:lnTo>
                      <a:lnTo>
                        <a:pt x="491" y="206"/>
                      </a:lnTo>
                      <a:lnTo>
                        <a:pt x="500" y="197"/>
                      </a:lnTo>
                      <a:lnTo>
                        <a:pt x="509" y="188"/>
                      </a:lnTo>
                      <a:lnTo>
                        <a:pt x="509" y="179"/>
                      </a:lnTo>
                      <a:lnTo>
                        <a:pt x="518" y="170"/>
                      </a:lnTo>
                      <a:lnTo>
                        <a:pt x="527" y="161"/>
                      </a:lnTo>
                      <a:lnTo>
                        <a:pt x="527" y="152"/>
                      </a:lnTo>
                      <a:lnTo>
                        <a:pt x="527" y="143"/>
                      </a:lnTo>
                      <a:lnTo>
                        <a:pt x="518" y="134"/>
                      </a:lnTo>
                      <a:lnTo>
                        <a:pt x="518" y="125"/>
                      </a:lnTo>
                      <a:lnTo>
                        <a:pt x="518" y="117"/>
                      </a:lnTo>
                      <a:lnTo>
                        <a:pt x="509" y="117"/>
                      </a:lnTo>
                      <a:lnTo>
                        <a:pt x="509" y="108"/>
                      </a:lnTo>
                      <a:lnTo>
                        <a:pt x="500" y="108"/>
                      </a:lnTo>
                      <a:lnTo>
                        <a:pt x="491" y="99"/>
                      </a:lnTo>
                      <a:lnTo>
                        <a:pt x="482" y="99"/>
                      </a:lnTo>
                      <a:lnTo>
                        <a:pt x="482" y="108"/>
                      </a:lnTo>
                      <a:lnTo>
                        <a:pt x="473" y="108"/>
                      </a:lnTo>
                      <a:lnTo>
                        <a:pt x="464" y="108"/>
                      </a:lnTo>
                      <a:lnTo>
                        <a:pt x="464" y="99"/>
                      </a:lnTo>
                      <a:lnTo>
                        <a:pt x="455" y="90"/>
                      </a:lnTo>
                      <a:lnTo>
                        <a:pt x="455" y="81"/>
                      </a:lnTo>
                      <a:lnTo>
                        <a:pt x="455" y="72"/>
                      </a:lnTo>
                      <a:lnTo>
                        <a:pt x="455" y="63"/>
                      </a:lnTo>
                      <a:lnTo>
                        <a:pt x="455" y="54"/>
                      </a:lnTo>
                      <a:lnTo>
                        <a:pt x="446" y="54"/>
                      </a:lnTo>
                      <a:lnTo>
                        <a:pt x="437" y="45"/>
                      </a:lnTo>
                      <a:lnTo>
                        <a:pt x="428" y="54"/>
                      </a:lnTo>
                      <a:lnTo>
                        <a:pt x="419" y="54"/>
                      </a:lnTo>
                      <a:lnTo>
                        <a:pt x="419" y="45"/>
                      </a:lnTo>
                      <a:lnTo>
                        <a:pt x="411" y="45"/>
                      </a:lnTo>
                      <a:lnTo>
                        <a:pt x="411" y="36"/>
                      </a:lnTo>
                      <a:lnTo>
                        <a:pt x="402" y="36"/>
                      </a:lnTo>
                      <a:lnTo>
                        <a:pt x="402" y="27"/>
                      </a:lnTo>
                      <a:lnTo>
                        <a:pt x="393" y="27"/>
                      </a:lnTo>
                      <a:lnTo>
                        <a:pt x="384" y="27"/>
                      </a:lnTo>
                      <a:lnTo>
                        <a:pt x="384" y="36"/>
                      </a:lnTo>
                      <a:lnTo>
                        <a:pt x="375" y="27"/>
                      </a:lnTo>
                      <a:lnTo>
                        <a:pt x="366" y="27"/>
                      </a:lnTo>
                      <a:lnTo>
                        <a:pt x="366" y="18"/>
                      </a:lnTo>
                      <a:lnTo>
                        <a:pt x="357" y="18"/>
                      </a:lnTo>
                      <a:lnTo>
                        <a:pt x="357" y="9"/>
                      </a:lnTo>
                      <a:lnTo>
                        <a:pt x="348" y="9"/>
                      </a:lnTo>
                      <a:lnTo>
                        <a:pt x="339" y="9"/>
                      </a:lnTo>
                      <a:lnTo>
                        <a:pt x="339" y="0"/>
                      </a:lnTo>
                      <a:lnTo>
                        <a:pt x="330" y="0"/>
                      </a:lnTo>
                      <a:lnTo>
                        <a:pt x="321" y="9"/>
                      </a:lnTo>
                      <a:lnTo>
                        <a:pt x="312" y="9"/>
                      </a:lnTo>
                      <a:lnTo>
                        <a:pt x="303" y="18"/>
                      </a:lnTo>
                      <a:lnTo>
                        <a:pt x="303" y="27"/>
                      </a:lnTo>
                      <a:lnTo>
                        <a:pt x="294" y="27"/>
                      </a:lnTo>
                      <a:lnTo>
                        <a:pt x="294" y="36"/>
                      </a:lnTo>
                      <a:lnTo>
                        <a:pt x="286" y="36"/>
                      </a:lnTo>
                      <a:lnTo>
                        <a:pt x="277" y="45"/>
                      </a:lnTo>
                      <a:lnTo>
                        <a:pt x="268" y="45"/>
                      </a:lnTo>
                      <a:lnTo>
                        <a:pt x="268" y="54"/>
                      </a:lnTo>
                      <a:lnTo>
                        <a:pt x="259" y="54"/>
                      </a:lnTo>
                      <a:lnTo>
                        <a:pt x="259" y="63"/>
                      </a:lnTo>
                      <a:lnTo>
                        <a:pt x="250" y="63"/>
                      </a:lnTo>
                      <a:lnTo>
                        <a:pt x="250" y="72"/>
                      </a:lnTo>
                      <a:lnTo>
                        <a:pt x="241" y="81"/>
                      </a:lnTo>
                      <a:lnTo>
                        <a:pt x="232" y="81"/>
                      </a:lnTo>
                      <a:lnTo>
                        <a:pt x="223" y="81"/>
                      </a:lnTo>
                      <a:lnTo>
                        <a:pt x="214" y="81"/>
                      </a:lnTo>
                      <a:lnTo>
                        <a:pt x="205" y="81"/>
                      </a:lnTo>
                      <a:lnTo>
                        <a:pt x="205" y="90"/>
                      </a:lnTo>
                      <a:lnTo>
                        <a:pt x="205" y="99"/>
                      </a:lnTo>
                      <a:lnTo>
                        <a:pt x="196" y="99"/>
                      </a:lnTo>
                      <a:lnTo>
                        <a:pt x="187" y="99"/>
                      </a:lnTo>
                      <a:lnTo>
                        <a:pt x="178" y="99"/>
                      </a:lnTo>
                      <a:lnTo>
                        <a:pt x="169" y="99"/>
                      </a:lnTo>
                      <a:lnTo>
                        <a:pt x="160" y="99"/>
                      </a:lnTo>
                      <a:lnTo>
                        <a:pt x="152" y="99"/>
                      </a:lnTo>
                      <a:lnTo>
                        <a:pt x="143" y="99"/>
                      </a:lnTo>
                      <a:lnTo>
                        <a:pt x="134" y="90"/>
                      </a:lnTo>
                      <a:lnTo>
                        <a:pt x="125" y="90"/>
                      </a:lnTo>
                      <a:lnTo>
                        <a:pt x="116" y="90"/>
                      </a:lnTo>
                      <a:lnTo>
                        <a:pt x="107" y="81"/>
                      </a:lnTo>
                      <a:lnTo>
                        <a:pt x="98" y="81"/>
                      </a:lnTo>
                      <a:lnTo>
                        <a:pt x="89" y="81"/>
                      </a:lnTo>
                      <a:lnTo>
                        <a:pt x="80" y="81"/>
                      </a:lnTo>
                      <a:lnTo>
                        <a:pt x="71" y="81"/>
                      </a:lnTo>
                      <a:lnTo>
                        <a:pt x="71" y="72"/>
                      </a:lnTo>
                      <a:lnTo>
                        <a:pt x="62" y="72"/>
                      </a:lnTo>
                      <a:lnTo>
                        <a:pt x="62" y="63"/>
                      </a:lnTo>
                      <a:lnTo>
                        <a:pt x="53" y="63"/>
                      </a:lnTo>
                      <a:lnTo>
                        <a:pt x="53" y="54"/>
                      </a:lnTo>
                      <a:lnTo>
                        <a:pt x="44" y="45"/>
                      </a:lnTo>
                      <a:lnTo>
                        <a:pt x="35" y="45"/>
                      </a:lnTo>
                      <a:lnTo>
                        <a:pt x="26" y="45"/>
                      </a:lnTo>
                      <a:lnTo>
                        <a:pt x="26" y="54"/>
                      </a:lnTo>
                      <a:lnTo>
                        <a:pt x="26" y="63"/>
                      </a:lnTo>
                      <a:lnTo>
                        <a:pt x="26" y="72"/>
                      </a:lnTo>
                      <a:lnTo>
                        <a:pt x="26" y="81"/>
                      </a:lnTo>
                      <a:lnTo>
                        <a:pt x="26" y="90"/>
                      </a:lnTo>
                      <a:lnTo>
                        <a:pt x="26" y="99"/>
                      </a:lnTo>
                      <a:lnTo>
                        <a:pt x="18" y="99"/>
                      </a:lnTo>
                      <a:lnTo>
                        <a:pt x="18" y="108"/>
                      </a:lnTo>
                      <a:lnTo>
                        <a:pt x="9" y="117"/>
                      </a:lnTo>
                      <a:lnTo>
                        <a:pt x="9" y="125"/>
                      </a:lnTo>
                      <a:lnTo>
                        <a:pt x="9" y="134"/>
                      </a:lnTo>
                      <a:lnTo>
                        <a:pt x="0" y="134"/>
                      </a:lnTo>
                      <a:lnTo>
                        <a:pt x="0" y="143"/>
                      </a:lnTo>
                      <a:lnTo>
                        <a:pt x="0" y="152"/>
                      </a:lnTo>
                    </a:path>
                  </a:pathLst>
                </a:custGeom>
                <a:solidFill>
                  <a:srgbClr val="92D050"/>
                </a:solidFill>
                <a:ln w="2159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b="1"/>
                </a:p>
              </p:txBody>
            </p:sp>
            <p:sp>
              <p:nvSpPr>
                <p:cNvPr id="1034" name="Freeform 53"/>
                <p:cNvSpPr>
                  <a:spLocks/>
                </p:cNvSpPr>
                <p:nvPr/>
              </p:nvSpPr>
              <p:spPr bwMode="auto">
                <a:xfrm>
                  <a:off x="5556" y="5272"/>
                  <a:ext cx="1842" cy="1504"/>
                </a:xfrm>
                <a:custGeom>
                  <a:avLst/>
                  <a:gdLst>
                    <a:gd name="T0" fmla="*/ 78 w 830"/>
                    <a:gd name="T1" fmla="*/ 1355 h 634"/>
                    <a:gd name="T2" fmla="*/ 18 w 830"/>
                    <a:gd name="T3" fmla="*/ 1419 h 634"/>
                    <a:gd name="T4" fmla="*/ 58 w 830"/>
                    <a:gd name="T5" fmla="*/ 1504 h 634"/>
                    <a:gd name="T6" fmla="*/ 118 w 830"/>
                    <a:gd name="T7" fmla="*/ 1440 h 634"/>
                    <a:gd name="T8" fmla="*/ 178 w 830"/>
                    <a:gd name="T9" fmla="*/ 1419 h 634"/>
                    <a:gd name="T10" fmla="*/ 297 w 830"/>
                    <a:gd name="T11" fmla="*/ 1397 h 634"/>
                    <a:gd name="T12" fmla="*/ 355 w 830"/>
                    <a:gd name="T13" fmla="*/ 1290 h 634"/>
                    <a:gd name="T14" fmla="*/ 455 w 830"/>
                    <a:gd name="T15" fmla="*/ 1226 h 634"/>
                    <a:gd name="T16" fmla="*/ 495 w 830"/>
                    <a:gd name="T17" fmla="*/ 1248 h 634"/>
                    <a:gd name="T18" fmla="*/ 555 w 830"/>
                    <a:gd name="T19" fmla="*/ 1312 h 634"/>
                    <a:gd name="T20" fmla="*/ 632 w 830"/>
                    <a:gd name="T21" fmla="*/ 1333 h 634"/>
                    <a:gd name="T22" fmla="*/ 652 w 830"/>
                    <a:gd name="T23" fmla="*/ 1376 h 634"/>
                    <a:gd name="T24" fmla="*/ 752 w 830"/>
                    <a:gd name="T25" fmla="*/ 1355 h 634"/>
                    <a:gd name="T26" fmla="*/ 832 w 830"/>
                    <a:gd name="T27" fmla="*/ 1269 h 634"/>
                    <a:gd name="T28" fmla="*/ 890 w 830"/>
                    <a:gd name="T29" fmla="*/ 1248 h 634"/>
                    <a:gd name="T30" fmla="*/ 890 w 830"/>
                    <a:gd name="T31" fmla="*/ 1143 h 634"/>
                    <a:gd name="T32" fmla="*/ 950 w 830"/>
                    <a:gd name="T33" fmla="*/ 1101 h 634"/>
                    <a:gd name="T34" fmla="*/ 1050 w 830"/>
                    <a:gd name="T35" fmla="*/ 1143 h 634"/>
                    <a:gd name="T36" fmla="*/ 1110 w 830"/>
                    <a:gd name="T37" fmla="*/ 1207 h 634"/>
                    <a:gd name="T38" fmla="*/ 1130 w 830"/>
                    <a:gd name="T39" fmla="*/ 1122 h 634"/>
                    <a:gd name="T40" fmla="*/ 1187 w 830"/>
                    <a:gd name="T41" fmla="*/ 1165 h 634"/>
                    <a:gd name="T42" fmla="*/ 1207 w 830"/>
                    <a:gd name="T43" fmla="*/ 1290 h 634"/>
                    <a:gd name="T44" fmla="*/ 1287 w 830"/>
                    <a:gd name="T45" fmla="*/ 1355 h 634"/>
                    <a:gd name="T46" fmla="*/ 1387 w 830"/>
                    <a:gd name="T47" fmla="*/ 1376 h 634"/>
                    <a:gd name="T48" fmla="*/ 1485 w 830"/>
                    <a:gd name="T49" fmla="*/ 1355 h 634"/>
                    <a:gd name="T50" fmla="*/ 1447 w 830"/>
                    <a:gd name="T51" fmla="*/ 1290 h 634"/>
                    <a:gd name="T52" fmla="*/ 1407 w 830"/>
                    <a:gd name="T53" fmla="*/ 1207 h 634"/>
                    <a:gd name="T54" fmla="*/ 1327 w 830"/>
                    <a:gd name="T55" fmla="*/ 1122 h 634"/>
                    <a:gd name="T56" fmla="*/ 1327 w 830"/>
                    <a:gd name="T57" fmla="*/ 1037 h 634"/>
                    <a:gd name="T58" fmla="*/ 1427 w 830"/>
                    <a:gd name="T59" fmla="*/ 973 h 634"/>
                    <a:gd name="T60" fmla="*/ 1447 w 830"/>
                    <a:gd name="T61" fmla="*/ 847 h 634"/>
                    <a:gd name="T62" fmla="*/ 1505 w 830"/>
                    <a:gd name="T63" fmla="*/ 804 h 634"/>
                    <a:gd name="T64" fmla="*/ 1762 w 830"/>
                    <a:gd name="T65" fmla="*/ 826 h 634"/>
                    <a:gd name="T66" fmla="*/ 1744 w 830"/>
                    <a:gd name="T67" fmla="*/ 676 h 634"/>
                    <a:gd name="T68" fmla="*/ 1724 w 830"/>
                    <a:gd name="T69" fmla="*/ 572 h 634"/>
                    <a:gd name="T70" fmla="*/ 1704 w 830"/>
                    <a:gd name="T71" fmla="*/ 401 h 634"/>
                    <a:gd name="T72" fmla="*/ 1625 w 830"/>
                    <a:gd name="T73" fmla="*/ 254 h 634"/>
                    <a:gd name="T74" fmla="*/ 1545 w 830"/>
                    <a:gd name="T75" fmla="*/ 211 h 634"/>
                    <a:gd name="T76" fmla="*/ 1387 w 830"/>
                    <a:gd name="T77" fmla="*/ 190 h 634"/>
                    <a:gd name="T78" fmla="*/ 1207 w 830"/>
                    <a:gd name="T79" fmla="*/ 62 h 634"/>
                    <a:gd name="T80" fmla="*/ 910 w 830"/>
                    <a:gd name="T81" fmla="*/ 0 h 634"/>
                    <a:gd name="T82" fmla="*/ 832 w 830"/>
                    <a:gd name="T83" fmla="*/ 40 h 634"/>
                    <a:gd name="T84" fmla="*/ 890 w 830"/>
                    <a:gd name="T85" fmla="*/ 104 h 634"/>
                    <a:gd name="T86" fmla="*/ 950 w 830"/>
                    <a:gd name="T87" fmla="*/ 147 h 634"/>
                    <a:gd name="T88" fmla="*/ 890 w 830"/>
                    <a:gd name="T89" fmla="*/ 168 h 634"/>
                    <a:gd name="T90" fmla="*/ 852 w 830"/>
                    <a:gd name="T91" fmla="*/ 254 h 634"/>
                    <a:gd name="T92" fmla="*/ 792 w 830"/>
                    <a:gd name="T93" fmla="*/ 275 h 634"/>
                    <a:gd name="T94" fmla="*/ 872 w 830"/>
                    <a:gd name="T95" fmla="*/ 316 h 634"/>
                    <a:gd name="T96" fmla="*/ 812 w 830"/>
                    <a:gd name="T97" fmla="*/ 380 h 634"/>
                    <a:gd name="T98" fmla="*/ 712 w 830"/>
                    <a:gd name="T99" fmla="*/ 401 h 634"/>
                    <a:gd name="T100" fmla="*/ 613 w 830"/>
                    <a:gd name="T101" fmla="*/ 444 h 634"/>
                    <a:gd name="T102" fmla="*/ 555 w 830"/>
                    <a:gd name="T103" fmla="*/ 380 h 634"/>
                    <a:gd name="T104" fmla="*/ 455 w 830"/>
                    <a:gd name="T105" fmla="*/ 401 h 634"/>
                    <a:gd name="T106" fmla="*/ 395 w 830"/>
                    <a:gd name="T107" fmla="*/ 465 h 634"/>
                    <a:gd name="T108" fmla="*/ 375 w 830"/>
                    <a:gd name="T109" fmla="*/ 614 h 634"/>
                    <a:gd name="T110" fmla="*/ 395 w 830"/>
                    <a:gd name="T111" fmla="*/ 783 h 634"/>
                    <a:gd name="T112" fmla="*/ 297 w 830"/>
                    <a:gd name="T113" fmla="*/ 826 h 634"/>
                    <a:gd name="T114" fmla="*/ 297 w 830"/>
                    <a:gd name="T115" fmla="*/ 994 h 634"/>
                    <a:gd name="T116" fmla="*/ 237 w 830"/>
                    <a:gd name="T117" fmla="*/ 1037 h 634"/>
                    <a:gd name="T118" fmla="*/ 198 w 830"/>
                    <a:gd name="T119" fmla="*/ 1143 h 634"/>
                    <a:gd name="T120" fmla="*/ 98 w 830"/>
                    <a:gd name="T121" fmla="*/ 1186 h 63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830" h="634">
                      <a:moveTo>
                        <a:pt x="17" y="491"/>
                      </a:moveTo>
                      <a:lnTo>
                        <a:pt x="17" y="491"/>
                      </a:lnTo>
                      <a:lnTo>
                        <a:pt x="17" y="500"/>
                      </a:lnTo>
                      <a:lnTo>
                        <a:pt x="26" y="509"/>
                      </a:lnTo>
                      <a:lnTo>
                        <a:pt x="26" y="517"/>
                      </a:lnTo>
                      <a:lnTo>
                        <a:pt x="26" y="526"/>
                      </a:lnTo>
                      <a:lnTo>
                        <a:pt x="26" y="535"/>
                      </a:lnTo>
                      <a:lnTo>
                        <a:pt x="35" y="535"/>
                      </a:lnTo>
                      <a:lnTo>
                        <a:pt x="35" y="544"/>
                      </a:lnTo>
                      <a:lnTo>
                        <a:pt x="35" y="553"/>
                      </a:lnTo>
                      <a:lnTo>
                        <a:pt x="35" y="562"/>
                      </a:lnTo>
                      <a:lnTo>
                        <a:pt x="35" y="571"/>
                      </a:lnTo>
                      <a:lnTo>
                        <a:pt x="35" y="580"/>
                      </a:lnTo>
                      <a:lnTo>
                        <a:pt x="26" y="580"/>
                      </a:lnTo>
                      <a:lnTo>
                        <a:pt x="17" y="580"/>
                      </a:lnTo>
                      <a:lnTo>
                        <a:pt x="17" y="589"/>
                      </a:lnTo>
                      <a:lnTo>
                        <a:pt x="8" y="589"/>
                      </a:lnTo>
                      <a:lnTo>
                        <a:pt x="8" y="598"/>
                      </a:lnTo>
                      <a:lnTo>
                        <a:pt x="0" y="598"/>
                      </a:lnTo>
                      <a:lnTo>
                        <a:pt x="0" y="607"/>
                      </a:lnTo>
                      <a:lnTo>
                        <a:pt x="0" y="616"/>
                      </a:lnTo>
                      <a:lnTo>
                        <a:pt x="8" y="616"/>
                      </a:lnTo>
                      <a:lnTo>
                        <a:pt x="8" y="625"/>
                      </a:lnTo>
                      <a:lnTo>
                        <a:pt x="8" y="634"/>
                      </a:lnTo>
                      <a:lnTo>
                        <a:pt x="17" y="634"/>
                      </a:lnTo>
                      <a:lnTo>
                        <a:pt x="26" y="634"/>
                      </a:lnTo>
                      <a:lnTo>
                        <a:pt x="35" y="634"/>
                      </a:lnTo>
                      <a:lnTo>
                        <a:pt x="44" y="634"/>
                      </a:lnTo>
                      <a:lnTo>
                        <a:pt x="53" y="634"/>
                      </a:lnTo>
                      <a:lnTo>
                        <a:pt x="53" y="625"/>
                      </a:lnTo>
                      <a:lnTo>
                        <a:pt x="53" y="616"/>
                      </a:lnTo>
                      <a:lnTo>
                        <a:pt x="53" y="607"/>
                      </a:lnTo>
                      <a:lnTo>
                        <a:pt x="62" y="607"/>
                      </a:lnTo>
                      <a:lnTo>
                        <a:pt x="71" y="607"/>
                      </a:lnTo>
                      <a:lnTo>
                        <a:pt x="71" y="598"/>
                      </a:lnTo>
                      <a:lnTo>
                        <a:pt x="80" y="598"/>
                      </a:lnTo>
                      <a:lnTo>
                        <a:pt x="89" y="598"/>
                      </a:lnTo>
                      <a:lnTo>
                        <a:pt x="98" y="598"/>
                      </a:lnTo>
                      <a:lnTo>
                        <a:pt x="107" y="598"/>
                      </a:lnTo>
                      <a:lnTo>
                        <a:pt x="116" y="598"/>
                      </a:lnTo>
                      <a:lnTo>
                        <a:pt x="125" y="598"/>
                      </a:lnTo>
                      <a:lnTo>
                        <a:pt x="134" y="598"/>
                      </a:lnTo>
                      <a:lnTo>
                        <a:pt x="134" y="589"/>
                      </a:lnTo>
                      <a:lnTo>
                        <a:pt x="142" y="589"/>
                      </a:lnTo>
                      <a:lnTo>
                        <a:pt x="151" y="580"/>
                      </a:lnTo>
                      <a:lnTo>
                        <a:pt x="160" y="571"/>
                      </a:lnTo>
                      <a:lnTo>
                        <a:pt x="160" y="562"/>
                      </a:lnTo>
                      <a:lnTo>
                        <a:pt x="160" y="553"/>
                      </a:lnTo>
                      <a:lnTo>
                        <a:pt x="160" y="544"/>
                      </a:lnTo>
                      <a:lnTo>
                        <a:pt x="160" y="535"/>
                      </a:lnTo>
                      <a:lnTo>
                        <a:pt x="169" y="535"/>
                      </a:lnTo>
                      <a:lnTo>
                        <a:pt x="169" y="526"/>
                      </a:lnTo>
                      <a:lnTo>
                        <a:pt x="178" y="526"/>
                      </a:lnTo>
                      <a:lnTo>
                        <a:pt x="178" y="517"/>
                      </a:lnTo>
                      <a:lnTo>
                        <a:pt x="187" y="517"/>
                      </a:lnTo>
                      <a:lnTo>
                        <a:pt x="196" y="517"/>
                      </a:lnTo>
                      <a:lnTo>
                        <a:pt x="205" y="517"/>
                      </a:lnTo>
                      <a:lnTo>
                        <a:pt x="214" y="517"/>
                      </a:lnTo>
                      <a:lnTo>
                        <a:pt x="223" y="517"/>
                      </a:lnTo>
                      <a:lnTo>
                        <a:pt x="223" y="526"/>
                      </a:lnTo>
                      <a:lnTo>
                        <a:pt x="232" y="526"/>
                      </a:lnTo>
                      <a:lnTo>
                        <a:pt x="232" y="535"/>
                      </a:lnTo>
                      <a:lnTo>
                        <a:pt x="232" y="544"/>
                      </a:lnTo>
                      <a:lnTo>
                        <a:pt x="241" y="544"/>
                      </a:lnTo>
                      <a:lnTo>
                        <a:pt x="241" y="553"/>
                      </a:lnTo>
                      <a:lnTo>
                        <a:pt x="250" y="553"/>
                      </a:lnTo>
                      <a:lnTo>
                        <a:pt x="259" y="562"/>
                      </a:lnTo>
                      <a:lnTo>
                        <a:pt x="267" y="562"/>
                      </a:lnTo>
                      <a:lnTo>
                        <a:pt x="276" y="562"/>
                      </a:lnTo>
                      <a:lnTo>
                        <a:pt x="285" y="562"/>
                      </a:lnTo>
                      <a:lnTo>
                        <a:pt x="285" y="571"/>
                      </a:lnTo>
                      <a:lnTo>
                        <a:pt x="294" y="571"/>
                      </a:lnTo>
                      <a:lnTo>
                        <a:pt x="294" y="580"/>
                      </a:lnTo>
                      <a:lnTo>
                        <a:pt x="303" y="580"/>
                      </a:lnTo>
                      <a:lnTo>
                        <a:pt x="312" y="589"/>
                      </a:lnTo>
                      <a:lnTo>
                        <a:pt x="321" y="589"/>
                      </a:lnTo>
                      <a:lnTo>
                        <a:pt x="321" y="580"/>
                      </a:lnTo>
                      <a:lnTo>
                        <a:pt x="330" y="580"/>
                      </a:lnTo>
                      <a:lnTo>
                        <a:pt x="339" y="580"/>
                      </a:lnTo>
                      <a:lnTo>
                        <a:pt x="339" y="571"/>
                      </a:lnTo>
                      <a:lnTo>
                        <a:pt x="339" y="562"/>
                      </a:lnTo>
                      <a:lnTo>
                        <a:pt x="348" y="562"/>
                      </a:lnTo>
                      <a:lnTo>
                        <a:pt x="348" y="553"/>
                      </a:lnTo>
                      <a:lnTo>
                        <a:pt x="348" y="544"/>
                      </a:lnTo>
                      <a:lnTo>
                        <a:pt x="357" y="544"/>
                      </a:lnTo>
                      <a:lnTo>
                        <a:pt x="366" y="544"/>
                      </a:lnTo>
                      <a:lnTo>
                        <a:pt x="366" y="535"/>
                      </a:lnTo>
                      <a:lnTo>
                        <a:pt x="375" y="535"/>
                      </a:lnTo>
                      <a:lnTo>
                        <a:pt x="384" y="535"/>
                      </a:lnTo>
                      <a:lnTo>
                        <a:pt x="393" y="535"/>
                      </a:lnTo>
                      <a:lnTo>
                        <a:pt x="401" y="535"/>
                      </a:lnTo>
                      <a:lnTo>
                        <a:pt x="401" y="526"/>
                      </a:lnTo>
                      <a:lnTo>
                        <a:pt x="410" y="526"/>
                      </a:lnTo>
                      <a:lnTo>
                        <a:pt x="410" y="517"/>
                      </a:lnTo>
                      <a:lnTo>
                        <a:pt x="410" y="509"/>
                      </a:lnTo>
                      <a:lnTo>
                        <a:pt x="410" y="500"/>
                      </a:lnTo>
                      <a:lnTo>
                        <a:pt x="401" y="500"/>
                      </a:lnTo>
                      <a:lnTo>
                        <a:pt x="401" y="491"/>
                      </a:lnTo>
                      <a:lnTo>
                        <a:pt x="401" y="482"/>
                      </a:lnTo>
                      <a:lnTo>
                        <a:pt x="401" y="473"/>
                      </a:lnTo>
                      <a:lnTo>
                        <a:pt x="410" y="473"/>
                      </a:lnTo>
                      <a:lnTo>
                        <a:pt x="410" y="464"/>
                      </a:lnTo>
                      <a:lnTo>
                        <a:pt x="419" y="464"/>
                      </a:lnTo>
                      <a:lnTo>
                        <a:pt x="428" y="464"/>
                      </a:lnTo>
                      <a:lnTo>
                        <a:pt x="437" y="464"/>
                      </a:lnTo>
                      <a:lnTo>
                        <a:pt x="446" y="464"/>
                      </a:lnTo>
                      <a:lnTo>
                        <a:pt x="455" y="464"/>
                      </a:lnTo>
                      <a:lnTo>
                        <a:pt x="455" y="473"/>
                      </a:lnTo>
                      <a:lnTo>
                        <a:pt x="464" y="473"/>
                      </a:lnTo>
                      <a:lnTo>
                        <a:pt x="473" y="482"/>
                      </a:lnTo>
                      <a:lnTo>
                        <a:pt x="473" y="491"/>
                      </a:lnTo>
                      <a:lnTo>
                        <a:pt x="482" y="500"/>
                      </a:lnTo>
                      <a:lnTo>
                        <a:pt x="491" y="500"/>
                      </a:lnTo>
                      <a:lnTo>
                        <a:pt x="491" y="509"/>
                      </a:lnTo>
                      <a:lnTo>
                        <a:pt x="500" y="509"/>
                      </a:lnTo>
                      <a:lnTo>
                        <a:pt x="509" y="509"/>
                      </a:lnTo>
                      <a:lnTo>
                        <a:pt x="509" y="500"/>
                      </a:lnTo>
                      <a:lnTo>
                        <a:pt x="509" y="491"/>
                      </a:lnTo>
                      <a:lnTo>
                        <a:pt x="509" y="482"/>
                      </a:lnTo>
                      <a:lnTo>
                        <a:pt x="509" y="473"/>
                      </a:lnTo>
                      <a:lnTo>
                        <a:pt x="518" y="473"/>
                      </a:lnTo>
                      <a:lnTo>
                        <a:pt x="527" y="473"/>
                      </a:lnTo>
                      <a:lnTo>
                        <a:pt x="527" y="482"/>
                      </a:lnTo>
                      <a:lnTo>
                        <a:pt x="535" y="482"/>
                      </a:lnTo>
                      <a:lnTo>
                        <a:pt x="535" y="491"/>
                      </a:lnTo>
                      <a:lnTo>
                        <a:pt x="535" y="500"/>
                      </a:lnTo>
                      <a:lnTo>
                        <a:pt x="535" y="509"/>
                      </a:lnTo>
                      <a:lnTo>
                        <a:pt x="535" y="517"/>
                      </a:lnTo>
                      <a:lnTo>
                        <a:pt x="535" y="526"/>
                      </a:lnTo>
                      <a:lnTo>
                        <a:pt x="535" y="535"/>
                      </a:lnTo>
                      <a:lnTo>
                        <a:pt x="535" y="544"/>
                      </a:lnTo>
                      <a:lnTo>
                        <a:pt x="544" y="544"/>
                      </a:lnTo>
                      <a:lnTo>
                        <a:pt x="544" y="553"/>
                      </a:lnTo>
                      <a:lnTo>
                        <a:pt x="553" y="553"/>
                      </a:lnTo>
                      <a:lnTo>
                        <a:pt x="562" y="562"/>
                      </a:lnTo>
                      <a:lnTo>
                        <a:pt x="571" y="562"/>
                      </a:lnTo>
                      <a:lnTo>
                        <a:pt x="580" y="571"/>
                      </a:lnTo>
                      <a:lnTo>
                        <a:pt x="589" y="571"/>
                      </a:lnTo>
                      <a:lnTo>
                        <a:pt x="598" y="571"/>
                      </a:lnTo>
                      <a:lnTo>
                        <a:pt x="607" y="571"/>
                      </a:lnTo>
                      <a:lnTo>
                        <a:pt x="616" y="571"/>
                      </a:lnTo>
                      <a:lnTo>
                        <a:pt x="625" y="580"/>
                      </a:lnTo>
                      <a:lnTo>
                        <a:pt x="634" y="580"/>
                      </a:lnTo>
                      <a:lnTo>
                        <a:pt x="643" y="580"/>
                      </a:lnTo>
                      <a:lnTo>
                        <a:pt x="652" y="580"/>
                      </a:lnTo>
                      <a:lnTo>
                        <a:pt x="661" y="580"/>
                      </a:lnTo>
                      <a:lnTo>
                        <a:pt x="669" y="580"/>
                      </a:lnTo>
                      <a:lnTo>
                        <a:pt x="669" y="571"/>
                      </a:lnTo>
                      <a:lnTo>
                        <a:pt x="669" y="562"/>
                      </a:lnTo>
                      <a:lnTo>
                        <a:pt x="661" y="553"/>
                      </a:lnTo>
                      <a:lnTo>
                        <a:pt x="652" y="544"/>
                      </a:lnTo>
                      <a:lnTo>
                        <a:pt x="652" y="535"/>
                      </a:lnTo>
                      <a:lnTo>
                        <a:pt x="643" y="535"/>
                      </a:lnTo>
                      <a:lnTo>
                        <a:pt x="643" y="526"/>
                      </a:lnTo>
                      <a:lnTo>
                        <a:pt x="643" y="517"/>
                      </a:lnTo>
                      <a:lnTo>
                        <a:pt x="634" y="517"/>
                      </a:lnTo>
                      <a:lnTo>
                        <a:pt x="634" y="509"/>
                      </a:lnTo>
                      <a:lnTo>
                        <a:pt x="625" y="509"/>
                      </a:lnTo>
                      <a:lnTo>
                        <a:pt x="625" y="500"/>
                      </a:lnTo>
                      <a:lnTo>
                        <a:pt x="616" y="500"/>
                      </a:lnTo>
                      <a:lnTo>
                        <a:pt x="616" y="491"/>
                      </a:lnTo>
                      <a:lnTo>
                        <a:pt x="607" y="491"/>
                      </a:lnTo>
                      <a:lnTo>
                        <a:pt x="607" y="482"/>
                      </a:lnTo>
                      <a:lnTo>
                        <a:pt x="598" y="482"/>
                      </a:lnTo>
                      <a:lnTo>
                        <a:pt x="598" y="473"/>
                      </a:lnTo>
                      <a:lnTo>
                        <a:pt x="598" y="464"/>
                      </a:lnTo>
                      <a:lnTo>
                        <a:pt x="607" y="455"/>
                      </a:lnTo>
                      <a:lnTo>
                        <a:pt x="598" y="455"/>
                      </a:lnTo>
                      <a:lnTo>
                        <a:pt x="589" y="455"/>
                      </a:lnTo>
                      <a:lnTo>
                        <a:pt x="589" y="446"/>
                      </a:lnTo>
                      <a:lnTo>
                        <a:pt x="589" y="437"/>
                      </a:lnTo>
                      <a:lnTo>
                        <a:pt x="598" y="437"/>
                      </a:lnTo>
                      <a:lnTo>
                        <a:pt x="607" y="437"/>
                      </a:lnTo>
                      <a:lnTo>
                        <a:pt x="607" y="428"/>
                      </a:lnTo>
                      <a:lnTo>
                        <a:pt x="616" y="428"/>
                      </a:lnTo>
                      <a:lnTo>
                        <a:pt x="625" y="428"/>
                      </a:lnTo>
                      <a:lnTo>
                        <a:pt x="634" y="428"/>
                      </a:lnTo>
                      <a:lnTo>
                        <a:pt x="634" y="419"/>
                      </a:lnTo>
                      <a:lnTo>
                        <a:pt x="643" y="410"/>
                      </a:lnTo>
                      <a:lnTo>
                        <a:pt x="652" y="410"/>
                      </a:lnTo>
                      <a:lnTo>
                        <a:pt x="661" y="410"/>
                      </a:lnTo>
                      <a:lnTo>
                        <a:pt x="661" y="401"/>
                      </a:lnTo>
                      <a:lnTo>
                        <a:pt x="661" y="392"/>
                      </a:lnTo>
                      <a:lnTo>
                        <a:pt x="661" y="384"/>
                      </a:lnTo>
                      <a:lnTo>
                        <a:pt x="661" y="375"/>
                      </a:lnTo>
                      <a:lnTo>
                        <a:pt x="661" y="366"/>
                      </a:lnTo>
                      <a:lnTo>
                        <a:pt x="652" y="357"/>
                      </a:lnTo>
                      <a:lnTo>
                        <a:pt x="652" y="348"/>
                      </a:lnTo>
                      <a:lnTo>
                        <a:pt x="643" y="348"/>
                      </a:lnTo>
                      <a:lnTo>
                        <a:pt x="652" y="339"/>
                      </a:lnTo>
                      <a:lnTo>
                        <a:pt x="661" y="339"/>
                      </a:lnTo>
                      <a:lnTo>
                        <a:pt x="669" y="339"/>
                      </a:lnTo>
                      <a:lnTo>
                        <a:pt x="678" y="339"/>
                      </a:lnTo>
                      <a:lnTo>
                        <a:pt x="678" y="348"/>
                      </a:lnTo>
                      <a:lnTo>
                        <a:pt x="678" y="357"/>
                      </a:lnTo>
                      <a:lnTo>
                        <a:pt x="687" y="357"/>
                      </a:lnTo>
                      <a:lnTo>
                        <a:pt x="696" y="357"/>
                      </a:lnTo>
                      <a:lnTo>
                        <a:pt x="705" y="357"/>
                      </a:lnTo>
                      <a:lnTo>
                        <a:pt x="723" y="357"/>
                      </a:lnTo>
                      <a:lnTo>
                        <a:pt x="741" y="357"/>
                      </a:lnTo>
                      <a:lnTo>
                        <a:pt x="759" y="357"/>
                      </a:lnTo>
                      <a:lnTo>
                        <a:pt x="768" y="357"/>
                      </a:lnTo>
                      <a:lnTo>
                        <a:pt x="786" y="357"/>
                      </a:lnTo>
                      <a:lnTo>
                        <a:pt x="794" y="357"/>
                      </a:lnTo>
                      <a:lnTo>
                        <a:pt x="794" y="348"/>
                      </a:lnTo>
                      <a:lnTo>
                        <a:pt x="786" y="348"/>
                      </a:lnTo>
                      <a:lnTo>
                        <a:pt x="794" y="339"/>
                      </a:lnTo>
                      <a:lnTo>
                        <a:pt x="803" y="339"/>
                      </a:lnTo>
                      <a:lnTo>
                        <a:pt x="803" y="330"/>
                      </a:lnTo>
                      <a:lnTo>
                        <a:pt x="812" y="330"/>
                      </a:lnTo>
                      <a:lnTo>
                        <a:pt x="821" y="321"/>
                      </a:lnTo>
                      <a:lnTo>
                        <a:pt x="830" y="321"/>
                      </a:lnTo>
                      <a:lnTo>
                        <a:pt x="830" y="312"/>
                      </a:lnTo>
                      <a:lnTo>
                        <a:pt x="830" y="303"/>
                      </a:lnTo>
                      <a:lnTo>
                        <a:pt x="821" y="303"/>
                      </a:lnTo>
                      <a:lnTo>
                        <a:pt x="812" y="303"/>
                      </a:lnTo>
                      <a:lnTo>
                        <a:pt x="803" y="303"/>
                      </a:lnTo>
                      <a:lnTo>
                        <a:pt x="794" y="303"/>
                      </a:lnTo>
                      <a:lnTo>
                        <a:pt x="786" y="303"/>
                      </a:lnTo>
                      <a:lnTo>
                        <a:pt x="777" y="303"/>
                      </a:lnTo>
                      <a:lnTo>
                        <a:pt x="777" y="294"/>
                      </a:lnTo>
                      <a:lnTo>
                        <a:pt x="786" y="285"/>
                      </a:lnTo>
                      <a:lnTo>
                        <a:pt x="794" y="285"/>
                      </a:lnTo>
                      <a:lnTo>
                        <a:pt x="794" y="276"/>
                      </a:lnTo>
                      <a:lnTo>
                        <a:pt x="803" y="276"/>
                      </a:lnTo>
                      <a:lnTo>
                        <a:pt x="812" y="276"/>
                      </a:lnTo>
                      <a:lnTo>
                        <a:pt x="812" y="267"/>
                      </a:lnTo>
                      <a:lnTo>
                        <a:pt x="803" y="259"/>
                      </a:lnTo>
                      <a:lnTo>
                        <a:pt x="794" y="259"/>
                      </a:lnTo>
                      <a:lnTo>
                        <a:pt x="786" y="259"/>
                      </a:lnTo>
                      <a:lnTo>
                        <a:pt x="777" y="259"/>
                      </a:lnTo>
                      <a:lnTo>
                        <a:pt x="768" y="259"/>
                      </a:lnTo>
                      <a:lnTo>
                        <a:pt x="759" y="259"/>
                      </a:lnTo>
                      <a:lnTo>
                        <a:pt x="759" y="250"/>
                      </a:lnTo>
                      <a:lnTo>
                        <a:pt x="768" y="250"/>
                      </a:lnTo>
                      <a:lnTo>
                        <a:pt x="777" y="241"/>
                      </a:lnTo>
                      <a:lnTo>
                        <a:pt x="777" y="232"/>
                      </a:lnTo>
                      <a:lnTo>
                        <a:pt x="768" y="232"/>
                      </a:lnTo>
                      <a:lnTo>
                        <a:pt x="768" y="223"/>
                      </a:lnTo>
                      <a:lnTo>
                        <a:pt x="759" y="223"/>
                      </a:lnTo>
                      <a:lnTo>
                        <a:pt x="759" y="214"/>
                      </a:lnTo>
                      <a:lnTo>
                        <a:pt x="759" y="205"/>
                      </a:lnTo>
                      <a:lnTo>
                        <a:pt x="750" y="196"/>
                      </a:lnTo>
                      <a:lnTo>
                        <a:pt x="750" y="187"/>
                      </a:lnTo>
                      <a:lnTo>
                        <a:pt x="750" y="178"/>
                      </a:lnTo>
                      <a:lnTo>
                        <a:pt x="759" y="169"/>
                      </a:lnTo>
                      <a:lnTo>
                        <a:pt x="768" y="169"/>
                      </a:lnTo>
                      <a:lnTo>
                        <a:pt x="768" y="160"/>
                      </a:lnTo>
                      <a:lnTo>
                        <a:pt x="777" y="160"/>
                      </a:lnTo>
                      <a:lnTo>
                        <a:pt x="777" y="151"/>
                      </a:lnTo>
                      <a:lnTo>
                        <a:pt x="777" y="142"/>
                      </a:lnTo>
                      <a:lnTo>
                        <a:pt x="768" y="133"/>
                      </a:lnTo>
                      <a:lnTo>
                        <a:pt x="768" y="125"/>
                      </a:lnTo>
                      <a:lnTo>
                        <a:pt x="768" y="116"/>
                      </a:lnTo>
                      <a:lnTo>
                        <a:pt x="759" y="107"/>
                      </a:lnTo>
                      <a:lnTo>
                        <a:pt x="750" y="107"/>
                      </a:lnTo>
                      <a:lnTo>
                        <a:pt x="750" y="98"/>
                      </a:lnTo>
                      <a:lnTo>
                        <a:pt x="741" y="98"/>
                      </a:lnTo>
                      <a:lnTo>
                        <a:pt x="741" y="107"/>
                      </a:lnTo>
                      <a:lnTo>
                        <a:pt x="732" y="107"/>
                      </a:lnTo>
                      <a:lnTo>
                        <a:pt x="732" y="116"/>
                      </a:lnTo>
                      <a:lnTo>
                        <a:pt x="723" y="116"/>
                      </a:lnTo>
                      <a:lnTo>
                        <a:pt x="723" y="125"/>
                      </a:lnTo>
                      <a:lnTo>
                        <a:pt x="714" y="116"/>
                      </a:lnTo>
                      <a:lnTo>
                        <a:pt x="705" y="116"/>
                      </a:lnTo>
                      <a:lnTo>
                        <a:pt x="705" y="107"/>
                      </a:lnTo>
                      <a:lnTo>
                        <a:pt x="705" y="98"/>
                      </a:lnTo>
                      <a:lnTo>
                        <a:pt x="705" y="89"/>
                      </a:lnTo>
                      <a:lnTo>
                        <a:pt x="696" y="89"/>
                      </a:lnTo>
                      <a:lnTo>
                        <a:pt x="687" y="89"/>
                      </a:lnTo>
                      <a:lnTo>
                        <a:pt x="678" y="89"/>
                      </a:lnTo>
                      <a:lnTo>
                        <a:pt x="669" y="89"/>
                      </a:lnTo>
                      <a:lnTo>
                        <a:pt x="661" y="89"/>
                      </a:lnTo>
                      <a:lnTo>
                        <a:pt x="652" y="89"/>
                      </a:lnTo>
                      <a:lnTo>
                        <a:pt x="643" y="89"/>
                      </a:lnTo>
                      <a:lnTo>
                        <a:pt x="634" y="89"/>
                      </a:lnTo>
                      <a:lnTo>
                        <a:pt x="625" y="89"/>
                      </a:lnTo>
                      <a:lnTo>
                        <a:pt x="625" y="80"/>
                      </a:lnTo>
                      <a:lnTo>
                        <a:pt x="616" y="80"/>
                      </a:lnTo>
                      <a:lnTo>
                        <a:pt x="616" y="71"/>
                      </a:lnTo>
                      <a:lnTo>
                        <a:pt x="607" y="71"/>
                      </a:lnTo>
                      <a:lnTo>
                        <a:pt x="607" y="62"/>
                      </a:lnTo>
                      <a:lnTo>
                        <a:pt x="598" y="62"/>
                      </a:lnTo>
                      <a:lnTo>
                        <a:pt x="589" y="62"/>
                      </a:lnTo>
                      <a:lnTo>
                        <a:pt x="580" y="62"/>
                      </a:lnTo>
                      <a:lnTo>
                        <a:pt x="571" y="62"/>
                      </a:lnTo>
                      <a:lnTo>
                        <a:pt x="562" y="62"/>
                      </a:lnTo>
                      <a:lnTo>
                        <a:pt x="562" y="53"/>
                      </a:lnTo>
                      <a:lnTo>
                        <a:pt x="553" y="53"/>
                      </a:lnTo>
                      <a:lnTo>
                        <a:pt x="553" y="44"/>
                      </a:lnTo>
                      <a:lnTo>
                        <a:pt x="553" y="35"/>
                      </a:lnTo>
                      <a:lnTo>
                        <a:pt x="544" y="26"/>
                      </a:lnTo>
                      <a:lnTo>
                        <a:pt x="535" y="17"/>
                      </a:lnTo>
                      <a:lnTo>
                        <a:pt x="527" y="17"/>
                      </a:lnTo>
                      <a:lnTo>
                        <a:pt x="518" y="17"/>
                      </a:lnTo>
                      <a:lnTo>
                        <a:pt x="509" y="17"/>
                      </a:lnTo>
                      <a:lnTo>
                        <a:pt x="500" y="17"/>
                      </a:lnTo>
                      <a:lnTo>
                        <a:pt x="491" y="17"/>
                      </a:lnTo>
                      <a:lnTo>
                        <a:pt x="482" y="17"/>
                      </a:lnTo>
                      <a:lnTo>
                        <a:pt x="473" y="17"/>
                      </a:lnTo>
                      <a:lnTo>
                        <a:pt x="464" y="17"/>
                      </a:lnTo>
                      <a:lnTo>
                        <a:pt x="455" y="17"/>
                      </a:lnTo>
                      <a:lnTo>
                        <a:pt x="446" y="17"/>
                      </a:lnTo>
                      <a:lnTo>
                        <a:pt x="437" y="17"/>
                      </a:lnTo>
                      <a:lnTo>
                        <a:pt x="428" y="17"/>
                      </a:lnTo>
                      <a:lnTo>
                        <a:pt x="428" y="8"/>
                      </a:lnTo>
                      <a:lnTo>
                        <a:pt x="419" y="8"/>
                      </a:lnTo>
                      <a:lnTo>
                        <a:pt x="410" y="0"/>
                      </a:lnTo>
                      <a:lnTo>
                        <a:pt x="401" y="0"/>
                      </a:lnTo>
                      <a:lnTo>
                        <a:pt x="401" y="8"/>
                      </a:lnTo>
                      <a:lnTo>
                        <a:pt x="401" y="17"/>
                      </a:lnTo>
                      <a:lnTo>
                        <a:pt x="393" y="17"/>
                      </a:lnTo>
                      <a:lnTo>
                        <a:pt x="384" y="17"/>
                      </a:lnTo>
                      <a:lnTo>
                        <a:pt x="375" y="17"/>
                      </a:lnTo>
                      <a:lnTo>
                        <a:pt x="375" y="26"/>
                      </a:lnTo>
                      <a:lnTo>
                        <a:pt x="384" y="26"/>
                      </a:lnTo>
                      <a:lnTo>
                        <a:pt x="393" y="35"/>
                      </a:lnTo>
                      <a:lnTo>
                        <a:pt x="393" y="44"/>
                      </a:lnTo>
                      <a:lnTo>
                        <a:pt x="401" y="44"/>
                      </a:lnTo>
                      <a:lnTo>
                        <a:pt x="410" y="44"/>
                      </a:lnTo>
                      <a:lnTo>
                        <a:pt x="419" y="44"/>
                      </a:lnTo>
                      <a:lnTo>
                        <a:pt x="419" y="53"/>
                      </a:lnTo>
                      <a:lnTo>
                        <a:pt x="428" y="53"/>
                      </a:lnTo>
                      <a:lnTo>
                        <a:pt x="428" y="62"/>
                      </a:lnTo>
                      <a:lnTo>
                        <a:pt x="419" y="62"/>
                      </a:lnTo>
                      <a:lnTo>
                        <a:pt x="410" y="62"/>
                      </a:lnTo>
                      <a:lnTo>
                        <a:pt x="401" y="62"/>
                      </a:lnTo>
                      <a:lnTo>
                        <a:pt x="401" y="71"/>
                      </a:lnTo>
                      <a:lnTo>
                        <a:pt x="401" y="80"/>
                      </a:lnTo>
                      <a:lnTo>
                        <a:pt x="401" y="89"/>
                      </a:lnTo>
                      <a:lnTo>
                        <a:pt x="401" y="98"/>
                      </a:lnTo>
                      <a:lnTo>
                        <a:pt x="401" y="107"/>
                      </a:lnTo>
                      <a:lnTo>
                        <a:pt x="393" y="107"/>
                      </a:lnTo>
                      <a:lnTo>
                        <a:pt x="384" y="107"/>
                      </a:lnTo>
                      <a:lnTo>
                        <a:pt x="375" y="107"/>
                      </a:lnTo>
                      <a:lnTo>
                        <a:pt x="366" y="107"/>
                      </a:lnTo>
                      <a:lnTo>
                        <a:pt x="357" y="107"/>
                      </a:lnTo>
                      <a:lnTo>
                        <a:pt x="357" y="116"/>
                      </a:lnTo>
                      <a:lnTo>
                        <a:pt x="357" y="125"/>
                      </a:lnTo>
                      <a:lnTo>
                        <a:pt x="357" y="133"/>
                      </a:lnTo>
                      <a:lnTo>
                        <a:pt x="366" y="133"/>
                      </a:lnTo>
                      <a:lnTo>
                        <a:pt x="375" y="133"/>
                      </a:lnTo>
                      <a:lnTo>
                        <a:pt x="384" y="133"/>
                      </a:lnTo>
                      <a:lnTo>
                        <a:pt x="393" y="133"/>
                      </a:lnTo>
                      <a:lnTo>
                        <a:pt x="393" y="142"/>
                      </a:lnTo>
                      <a:lnTo>
                        <a:pt x="384" y="142"/>
                      </a:lnTo>
                      <a:lnTo>
                        <a:pt x="384" y="151"/>
                      </a:lnTo>
                      <a:lnTo>
                        <a:pt x="375" y="151"/>
                      </a:lnTo>
                      <a:lnTo>
                        <a:pt x="375" y="160"/>
                      </a:lnTo>
                      <a:lnTo>
                        <a:pt x="366" y="160"/>
                      </a:lnTo>
                      <a:lnTo>
                        <a:pt x="366" y="169"/>
                      </a:lnTo>
                      <a:lnTo>
                        <a:pt x="357" y="169"/>
                      </a:lnTo>
                      <a:lnTo>
                        <a:pt x="348" y="169"/>
                      </a:lnTo>
                      <a:lnTo>
                        <a:pt x="339" y="169"/>
                      </a:lnTo>
                      <a:lnTo>
                        <a:pt x="330" y="169"/>
                      </a:lnTo>
                      <a:lnTo>
                        <a:pt x="321" y="169"/>
                      </a:lnTo>
                      <a:lnTo>
                        <a:pt x="321" y="178"/>
                      </a:lnTo>
                      <a:lnTo>
                        <a:pt x="312" y="178"/>
                      </a:lnTo>
                      <a:lnTo>
                        <a:pt x="303" y="178"/>
                      </a:lnTo>
                      <a:lnTo>
                        <a:pt x="303" y="187"/>
                      </a:lnTo>
                      <a:lnTo>
                        <a:pt x="294" y="187"/>
                      </a:lnTo>
                      <a:lnTo>
                        <a:pt x="285" y="187"/>
                      </a:lnTo>
                      <a:lnTo>
                        <a:pt x="276" y="187"/>
                      </a:lnTo>
                      <a:lnTo>
                        <a:pt x="267" y="178"/>
                      </a:lnTo>
                      <a:lnTo>
                        <a:pt x="267" y="169"/>
                      </a:lnTo>
                      <a:lnTo>
                        <a:pt x="259" y="169"/>
                      </a:lnTo>
                      <a:lnTo>
                        <a:pt x="259" y="160"/>
                      </a:lnTo>
                      <a:lnTo>
                        <a:pt x="250" y="160"/>
                      </a:lnTo>
                      <a:lnTo>
                        <a:pt x="241" y="160"/>
                      </a:lnTo>
                      <a:lnTo>
                        <a:pt x="232" y="160"/>
                      </a:lnTo>
                      <a:lnTo>
                        <a:pt x="223" y="160"/>
                      </a:lnTo>
                      <a:lnTo>
                        <a:pt x="223" y="169"/>
                      </a:lnTo>
                      <a:lnTo>
                        <a:pt x="214" y="169"/>
                      </a:lnTo>
                      <a:lnTo>
                        <a:pt x="205" y="169"/>
                      </a:lnTo>
                      <a:lnTo>
                        <a:pt x="196" y="169"/>
                      </a:lnTo>
                      <a:lnTo>
                        <a:pt x="187" y="169"/>
                      </a:lnTo>
                      <a:lnTo>
                        <a:pt x="187" y="178"/>
                      </a:lnTo>
                      <a:lnTo>
                        <a:pt x="187" y="187"/>
                      </a:lnTo>
                      <a:lnTo>
                        <a:pt x="178" y="196"/>
                      </a:lnTo>
                      <a:lnTo>
                        <a:pt x="178" y="205"/>
                      </a:lnTo>
                      <a:lnTo>
                        <a:pt x="169" y="205"/>
                      </a:lnTo>
                      <a:lnTo>
                        <a:pt x="169" y="214"/>
                      </a:lnTo>
                      <a:lnTo>
                        <a:pt x="169" y="223"/>
                      </a:lnTo>
                      <a:lnTo>
                        <a:pt x="169" y="232"/>
                      </a:lnTo>
                      <a:lnTo>
                        <a:pt x="169" y="241"/>
                      </a:lnTo>
                      <a:lnTo>
                        <a:pt x="169" y="250"/>
                      </a:lnTo>
                      <a:lnTo>
                        <a:pt x="169" y="259"/>
                      </a:lnTo>
                      <a:lnTo>
                        <a:pt x="169" y="267"/>
                      </a:lnTo>
                      <a:lnTo>
                        <a:pt x="178" y="267"/>
                      </a:lnTo>
                      <a:lnTo>
                        <a:pt x="178" y="276"/>
                      </a:lnTo>
                      <a:lnTo>
                        <a:pt x="178" y="285"/>
                      </a:lnTo>
                      <a:lnTo>
                        <a:pt x="178" y="294"/>
                      </a:lnTo>
                      <a:lnTo>
                        <a:pt x="178" y="303"/>
                      </a:lnTo>
                      <a:lnTo>
                        <a:pt x="178" y="312"/>
                      </a:lnTo>
                      <a:lnTo>
                        <a:pt x="178" y="321"/>
                      </a:lnTo>
                      <a:lnTo>
                        <a:pt x="178" y="330"/>
                      </a:lnTo>
                      <a:lnTo>
                        <a:pt x="169" y="339"/>
                      </a:lnTo>
                      <a:lnTo>
                        <a:pt x="160" y="339"/>
                      </a:lnTo>
                      <a:lnTo>
                        <a:pt x="160" y="330"/>
                      </a:lnTo>
                      <a:lnTo>
                        <a:pt x="151" y="330"/>
                      </a:lnTo>
                      <a:lnTo>
                        <a:pt x="142" y="330"/>
                      </a:lnTo>
                      <a:lnTo>
                        <a:pt x="134" y="339"/>
                      </a:lnTo>
                      <a:lnTo>
                        <a:pt x="134" y="348"/>
                      </a:lnTo>
                      <a:lnTo>
                        <a:pt x="134" y="357"/>
                      </a:lnTo>
                      <a:lnTo>
                        <a:pt x="134" y="366"/>
                      </a:lnTo>
                      <a:lnTo>
                        <a:pt x="134" y="375"/>
                      </a:lnTo>
                      <a:lnTo>
                        <a:pt x="134" y="384"/>
                      </a:lnTo>
                      <a:lnTo>
                        <a:pt x="134" y="392"/>
                      </a:lnTo>
                      <a:lnTo>
                        <a:pt x="142" y="401"/>
                      </a:lnTo>
                      <a:lnTo>
                        <a:pt x="142" y="410"/>
                      </a:lnTo>
                      <a:lnTo>
                        <a:pt x="134" y="410"/>
                      </a:lnTo>
                      <a:lnTo>
                        <a:pt x="134" y="419"/>
                      </a:lnTo>
                      <a:lnTo>
                        <a:pt x="125" y="419"/>
                      </a:lnTo>
                      <a:lnTo>
                        <a:pt x="116" y="419"/>
                      </a:lnTo>
                      <a:lnTo>
                        <a:pt x="116" y="428"/>
                      </a:lnTo>
                      <a:lnTo>
                        <a:pt x="107" y="428"/>
                      </a:lnTo>
                      <a:lnTo>
                        <a:pt x="107" y="437"/>
                      </a:lnTo>
                      <a:lnTo>
                        <a:pt x="98" y="437"/>
                      </a:lnTo>
                      <a:lnTo>
                        <a:pt x="98" y="446"/>
                      </a:lnTo>
                      <a:lnTo>
                        <a:pt x="89" y="455"/>
                      </a:lnTo>
                      <a:lnTo>
                        <a:pt x="89" y="464"/>
                      </a:lnTo>
                      <a:lnTo>
                        <a:pt x="89" y="473"/>
                      </a:lnTo>
                      <a:lnTo>
                        <a:pt x="89" y="482"/>
                      </a:lnTo>
                      <a:lnTo>
                        <a:pt x="89" y="491"/>
                      </a:lnTo>
                      <a:lnTo>
                        <a:pt x="89" y="500"/>
                      </a:lnTo>
                      <a:lnTo>
                        <a:pt x="80" y="500"/>
                      </a:lnTo>
                      <a:lnTo>
                        <a:pt x="71" y="500"/>
                      </a:lnTo>
                      <a:lnTo>
                        <a:pt x="62" y="500"/>
                      </a:lnTo>
                      <a:lnTo>
                        <a:pt x="53" y="500"/>
                      </a:lnTo>
                      <a:lnTo>
                        <a:pt x="44" y="500"/>
                      </a:lnTo>
                      <a:lnTo>
                        <a:pt x="44" y="491"/>
                      </a:lnTo>
                      <a:lnTo>
                        <a:pt x="35" y="491"/>
                      </a:lnTo>
                      <a:lnTo>
                        <a:pt x="26" y="491"/>
                      </a:lnTo>
                      <a:lnTo>
                        <a:pt x="17" y="491"/>
                      </a:lnTo>
                    </a:path>
                  </a:pathLst>
                </a:custGeom>
                <a:solidFill>
                  <a:srgbClr val="B6DF89"/>
                </a:solidFill>
                <a:ln w="2159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b="1"/>
                </a:p>
              </p:txBody>
            </p:sp>
            <p:sp>
              <p:nvSpPr>
                <p:cNvPr id="1035" name="Freeform 54"/>
                <p:cNvSpPr>
                  <a:spLocks/>
                </p:cNvSpPr>
                <p:nvPr/>
              </p:nvSpPr>
              <p:spPr bwMode="auto">
                <a:xfrm>
                  <a:off x="4203" y="4762"/>
                  <a:ext cx="1467" cy="1653"/>
                </a:xfrm>
                <a:custGeom>
                  <a:avLst/>
                  <a:gdLst>
                    <a:gd name="T0" fmla="*/ 852 w 661"/>
                    <a:gd name="T1" fmla="*/ 467 h 697"/>
                    <a:gd name="T2" fmla="*/ 852 w 661"/>
                    <a:gd name="T3" fmla="*/ 425 h 697"/>
                    <a:gd name="T4" fmla="*/ 892 w 661"/>
                    <a:gd name="T5" fmla="*/ 382 h 697"/>
                    <a:gd name="T6" fmla="*/ 932 w 661"/>
                    <a:gd name="T7" fmla="*/ 318 h 697"/>
                    <a:gd name="T8" fmla="*/ 992 w 661"/>
                    <a:gd name="T9" fmla="*/ 192 h 697"/>
                    <a:gd name="T10" fmla="*/ 992 w 661"/>
                    <a:gd name="T11" fmla="*/ 85 h 697"/>
                    <a:gd name="T12" fmla="*/ 1012 w 661"/>
                    <a:gd name="T13" fmla="*/ 21 h 697"/>
                    <a:gd name="T14" fmla="*/ 1052 w 661"/>
                    <a:gd name="T15" fmla="*/ 43 h 697"/>
                    <a:gd name="T16" fmla="*/ 1090 w 661"/>
                    <a:gd name="T17" fmla="*/ 85 h 697"/>
                    <a:gd name="T18" fmla="*/ 1130 w 661"/>
                    <a:gd name="T19" fmla="*/ 149 h 697"/>
                    <a:gd name="T20" fmla="*/ 1130 w 661"/>
                    <a:gd name="T21" fmla="*/ 213 h 697"/>
                    <a:gd name="T22" fmla="*/ 1130 w 661"/>
                    <a:gd name="T23" fmla="*/ 254 h 697"/>
                    <a:gd name="T24" fmla="*/ 1090 w 661"/>
                    <a:gd name="T25" fmla="*/ 275 h 697"/>
                    <a:gd name="T26" fmla="*/ 1070 w 661"/>
                    <a:gd name="T27" fmla="*/ 318 h 697"/>
                    <a:gd name="T28" fmla="*/ 1052 w 661"/>
                    <a:gd name="T29" fmla="*/ 425 h 697"/>
                    <a:gd name="T30" fmla="*/ 1110 w 661"/>
                    <a:gd name="T31" fmla="*/ 467 h 697"/>
                    <a:gd name="T32" fmla="*/ 1170 w 661"/>
                    <a:gd name="T33" fmla="*/ 489 h 697"/>
                    <a:gd name="T34" fmla="*/ 1210 w 661"/>
                    <a:gd name="T35" fmla="*/ 550 h 697"/>
                    <a:gd name="T36" fmla="*/ 1250 w 661"/>
                    <a:gd name="T37" fmla="*/ 572 h 697"/>
                    <a:gd name="T38" fmla="*/ 1269 w 661"/>
                    <a:gd name="T39" fmla="*/ 678 h 697"/>
                    <a:gd name="T40" fmla="*/ 1329 w 661"/>
                    <a:gd name="T41" fmla="*/ 721 h 697"/>
                    <a:gd name="T42" fmla="*/ 1387 w 661"/>
                    <a:gd name="T43" fmla="*/ 742 h 697"/>
                    <a:gd name="T44" fmla="*/ 1447 w 661"/>
                    <a:gd name="T45" fmla="*/ 764 h 697"/>
                    <a:gd name="T46" fmla="*/ 1427 w 661"/>
                    <a:gd name="T47" fmla="*/ 825 h 697"/>
                    <a:gd name="T48" fmla="*/ 1427 w 661"/>
                    <a:gd name="T49" fmla="*/ 911 h 697"/>
                    <a:gd name="T50" fmla="*/ 1447 w 661"/>
                    <a:gd name="T51" fmla="*/ 975 h 697"/>
                    <a:gd name="T52" fmla="*/ 1467 w 661"/>
                    <a:gd name="T53" fmla="*/ 1017 h 697"/>
                    <a:gd name="T54" fmla="*/ 1467 w 661"/>
                    <a:gd name="T55" fmla="*/ 1039 h 697"/>
                    <a:gd name="T56" fmla="*/ 1447 w 661"/>
                    <a:gd name="T57" fmla="*/ 1060 h 697"/>
                    <a:gd name="T58" fmla="*/ 1387 w 661"/>
                    <a:gd name="T59" fmla="*/ 1060 h 697"/>
                    <a:gd name="T60" fmla="*/ 1407 w 661"/>
                    <a:gd name="T61" fmla="*/ 1103 h 697"/>
                    <a:gd name="T62" fmla="*/ 1367 w 661"/>
                    <a:gd name="T63" fmla="*/ 1124 h 697"/>
                    <a:gd name="T64" fmla="*/ 1309 w 661"/>
                    <a:gd name="T65" fmla="*/ 1143 h 697"/>
                    <a:gd name="T66" fmla="*/ 1250 w 661"/>
                    <a:gd name="T67" fmla="*/ 1164 h 697"/>
                    <a:gd name="T68" fmla="*/ 1190 w 661"/>
                    <a:gd name="T69" fmla="*/ 1164 h 697"/>
                    <a:gd name="T70" fmla="*/ 1170 w 661"/>
                    <a:gd name="T71" fmla="*/ 1207 h 697"/>
                    <a:gd name="T72" fmla="*/ 1130 w 661"/>
                    <a:gd name="T73" fmla="*/ 1250 h 697"/>
                    <a:gd name="T74" fmla="*/ 1110 w 661"/>
                    <a:gd name="T75" fmla="*/ 1250 h 697"/>
                    <a:gd name="T76" fmla="*/ 1070 w 661"/>
                    <a:gd name="T77" fmla="*/ 1228 h 697"/>
                    <a:gd name="T78" fmla="*/ 892 w 661"/>
                    <a:gd name="T79" fmla="*/ 1271 h 697"/>
                    <a:gd name="T80" fmla="*/ 892 w 661"/>
                    <a:gd name="T81" fmla="*/ 1525 h 697"/>
                    <a:gd name="T82" fmla="*/ 635 w 661"/>
                    <a:gd name="T83" fmla="*/ 1546 h 697"/>
                    <a:gd name="T84" fmla="*/ 595 w 661"/>
                    <a:gd name="T85" fmla="*/ 1504 h 697"/>
                    <a:gd name="T86" fmla="*/ 575 w 661"/>
                    <a:gd name="T87" fmla="*/ 1378 h 697"/>
                    <a:gd name="T88" fmla="*/ 457 w 661"/>
                    <a:gd name="T89" fmla="*/ 1504 h 697"/>
                    <a:gd name="T90" fmla="*/ 160 w 661"/>
                    <a:gd name="T91" fmla="*/ 1610 h 697"/>
                    <a:gd name="T92" fmla="*/ 40 w 661"/>
                    <a:gd name="T93" fmla="*/ 1250 h 697"/>
                    <a:gd name="T94" fmla="*/ 40 w 661"/>
                    <a:gd name="T95" fmla="*/ 1143 h 697"/>
                    <a:gd name="T96" fmla="*/ 100 w 661"/>
                    <a:gd name="T97" fmla="*/ 1103 h 697"/>
                    <a:gd name="T98" fmla="*/ 120 w 661"/>
                    <a:gd name="T99" fmla="*/ 1060 h 697"/>
                    <a:gd name="T100" fmla="*/ 217 w 661"/>
                    <a:gd name="T101" fmla="*/ 1039 h 697"/>
                    <a:gd name="T102" fmla="*/ 297 w 661"/>
                    <a:gd name="T103" fmla="*/ 1039 h 697"/>
                    <a:gd name="T104" fmla="*/ 337 w 661"/>
                    <a:gd name="T105" fmla="*/ 1039 h 697"/>
                    <a:gd name="T106" fmla="*/ 457 w 661"/>
                    <a:gd name="T107" fmla="*/ 1039 h 697"/>
                    <a:gd name="T108" fmla="*/ 655 w 661"/>
                    <a:gd name="T109" fmla="*/ 932 h 697"/>
                    <a:gd name="T110" fmla="*/ 755 w 661"/>
                    <a:gd name="T111" fmla="*/ 785 h 697"/>
                    <a:gd name="T112" fmla="*/ 872 w 661"/>
                    <a:gd name="T113" fmla="*/ 614 h 697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661" h="697">
                      <a:moveTo>
                        <a:pt x="375" y="197"/>
                      </a:moveTo>
                      <a:lnTo>
                        <a:pt x="375" y="197"/>
                      </a:lnTo>
                      <a:lnTo>
                        <a:pt x="384" y="197"/>
                      </a:lnTo>
                      <a:lnTo>
                        <a:pt x="384" y="188"/>
                      </a:lnTo>
                      <a:lnTo>
                        <a:pt x="384" y="179"/>
                      </a:lnTo>
                      <a:lnTo>
                        <a:pt x="384" y="170"/>
                      </a:lnTo>
                      <a:lnTo>
                        <a:pt x="393" y="170"/>
                      </a:lnTo>
                      <a:lnTo>
                        <a:pt x="402" y="161"/>
                      </a:lnTo>
                      <a:lnTo>
                        <a:pt x="402" y="152"/>
                      </a:lnTo>
                      <a:lnTo>
                        <a:pt x="411" y="152"/>
                      </a:lnTo>
                      <a:lnTo>
                        <a:pt x="411" y="143"/>
                      </a:lnTo>
                      <a:lnTo>
                        <a:pt x="420" y="143"/>
                      </a:lnTo>
                      <a:lnTo>
                        <a:pt x="420" y="134"/>
                      </a:lnTo>
                      <a:lnTo>
                        <a:pt x="429" y="125"/>
                      </a:lnTo>
                      <a:lnTo>
                        <a:pt x="429" y="116"/>
                      </a:lnTo>
                      <a:lnTo>
                        <a:pt x="438" y="107"/>
                      </a:lnTo>
                      <a:lnTo>
                        <a:pt x="438" y="98"/>
                      </a:lnTo>
                      <a:lnTo>
                        <a:pt x="438" y="90"/>
                      </a:lnTo>
                      <a:lnTo>
                        <a:pt x="447" y="81"/>
                      </a:lnTo>
                      <a:lnTo>
                        <a:pt x="447" y="72"/>
                      </a:lnTo>
                      <a:lnTo>
                        <a:pt x="447" y="63"/>
                      </a:lnTo>
                      <a:lnTo>
                        <a:pt x="447" y="54"/>
                      </a:lnTo>
                      <a:lnTo>
                        <a:pt x="447" y="45"/>
                      </a:lnTo>
                      <a:lnTo>
                        <a:pt x="447" y="36"/>
                      </a:lnTo>
                      <a:lnTo>
                        <a:pt x="447" y="27"/>
                      </a:lnTo>
                      <a:lnTo>
                        <a:pt x="447" y="18"/>
                      </a:lnTo>
                      <a:lnTo>
                        <a:pt x="447" y="9"/>
                      </a:lnTo>
                      <a:lnTo>
                        <a:pt x="456" y="9"/>
                      </a:lnTo>
                      <a:lnTo>
                        <a:pt x="456" y="0"/>
                      </a:lnTo>
                      <a:lnTo>
                        <a:pt x="456" y="9"/>
                      </a:lnTo>
                      <a:lnTo>
                        <a:pt x="465" y="9"/>
                      </a:lnTo>
                      <a:lnTo>
                        <a:pt x="474" y="9"/>
                      </a:lnTo>
                      <a:lnTo>
                        <a:pt x="474" y="18"/>
                      </a:lnTo>
                      <a:lnTo>
                        <a:pt x="482" y="18"/>
                      </a:lnTo>
                      <a:lnTo>
                        <a:pt x="482" y="27"/>
                      </a:lnTo>
                      <a:lnTo>
                        <a:pt x="491" y="36"/>
                      </a:lnTo>
                      <a:lnTo>
                        <a:pt x="491" y="45"/>
                      </a:lnTo>
                      <a:lnTo>
                        <a:pt x="500" y="45"/>
                      </a:lnTo>
                      <a:lnTo>
                        <a:pt x="509" y="54"/>
                      </a:lnTo>
                      <a:lnTo>
                        <a:pt x="509" y="63"/>
                      </a:lnTo>
                      <a:lnTo>
                        <a:pt x="509" y="72"/>
                      </a:lnTo>
                      <a:lnTo>
                        <a:pt x="509" y="81"/>
                      </a:lnTo>
                      <a:lnTo>
                        <a:pt x="509" y="90"/>
                      </a:lnTo>
                      <a:lnTo>
                        <a:pt x="509" y="98"/>
                      </a:lnTo>
                      <a:lnTo>
                        <a:pt x="509" y="107"/>
                      </a:lnTo>
                      <a:lnTo>
                        <a:pt x="500" y="107"/>
                      </a:lnTo>
                      <a:lnTo>
                        <a:pt x="500" y="116"/>
                      </a:lnTo>
                      <a:lnTo>
                        <a:pt x="491" y="116"/>
                      </a:lnTo>
                      <a:lnTo>
                        <a:pt x="482" y="116"/>
                      </a:lnTo>
                      <a:lnTo>
                        <a:pt x="482" y="125"/>
                      </a:lnTo>
                      <a:lnTo>
                        <a:pt x="482" y="134"/>
                      </a:lnTo>
                      <a:lnTo>
                        <a:pt x="482" y="143"/>
                      </a:lnTo>
                      <a:lnTo>
                        <a:pt x="482" y="152"/>
                      </a:lnTo>
                      <a:lnTo>
                        <a:pt x="474" y="152"/>
                      </a:lnTo>
                      <a:lnTo>
                        <a:pt x="474" y="161"/>
                      </a:lnTo>
                      <a:lnTo>
                        <a:pt x="474" y="170"/>
                      </a:lnTo>
                      <a:lnTo>
                        <a:pt x="474" y="179"/>
                      </a:lnTo>
                      <a:lnTo>
                        <a:pt x="482" y="179"/>
                      </a:lnTo>
                      <a:lnTo>
                        <a:pt x="482" y="188"/>
                      </a:lnTo>
                      <a:lnTo>
                        <a:pt x="491" y="188"/>
                      </a:lnTo>
                      <a:lnTo>
                        <a:pt x="500" y="188"/>
                      </a:lnTo>
                      <a:lnTo>
                        <a:pt x="500" y="197"/>
                      </a:lnTo>
                      <a:lnTo>
                        <a:pt x="509" y="197"/>
                      </a:lnTo>
                      <a:lnTo>
                        <a:pt x="518" y="197"/>
                      </a:lnTo>
                      <a:lnTo>
                        <a:pt x="518" y="206"/>
                      </a:lnTo>
                      <a:lnTo>
                        <a:pt x="527" y="206"/>
                      </a:lnTo>
                      <a:lnTo>
                        <a:pt x="536" y="215"/>
                      </a:lnTo>
                      <a:lnTo>
                        <a:pt x="536" y="223"/>
                      </a:lnTo>
                      <a:lnTo>
                        <a:pt x="545" y="223"/>
                      </a:lnTo>
                      <a:lnTo>
                        <a:pt x="545" y="232"/>
                      </a:lnTo>
                      <a:lnTo>
                        <a:pt x="554" y="241"/>
                      </a:lnTo>
                      <a:lnTo>
                        <a:pt x="563" y="241"/>
                      </a:lnTo>
                      <a:lnTo>
                        <a:pt x="563" y="250"/>
                      </a:lnTo>
                      <a:lnTo>
                        <a:pt x="563" y="259"/>
                      </a:lnTo>
                      <a:lnTo>
                        <a:pt x="572" y="268"/>
                      </a:lnTo>
                      <a:lnTo>
                        <a:pt x="572" y="277"/>
                      </a:lnTo>
                      <a:lnTo>
                        <a:pt x="572" y="286"/>
                      </a:lnTo>
                      <a:lnTo>
                        <a:pt x="581" y="286"/>
                      </a:lnTo>
                      <a:lnTo>
                        <a:pt x="581" y="295"/>
                      </a:lnTo>
                      <a:lnTo>
                        <a:pt x="590" y="295"/>
                      </a:lnTo>
                      <a:lnTo>
                        <a:pt x="590" y="304"/>
                      </a:lnTo>
                      <a:lnTo>
                        <a:pt x="599" y="304"/>
                      </a:lnTo>
                      <a:lnTo>
                        <a:pt x="608" y="304"/>
                      </a:lnTo>
                      <a:lnTo>
                        <a:pt x="608" y="313"/>
                      </a:lnTo>
                      <a:lnTo>
                        <a:pt x="616" y="313"/>
                      </a:lnTo>
                      <a:lnTo>
                        <a:pt x="625" y="313"/>
                      </a:lnTo>
                      <a:lnTo>
                        <a:pt x="634" y="313"/>
                      </a:lnTo>
                      <a:lnTo>
                        <a:pt x="634" y="322"/>
                      </a:lnTo>
                      <a:lnTo>
                        <a:pt x="643" y="322"/>
                      </a:lnTo>
                      <a:lnTo>
                        <a:pt x="652" y="322"/>
                      </a:lnTo>
                      <a:lnTo>
                        <a:pt x="652" y="331"/>
                      </a:lnTo>
                      <a:lnTo>
                        <a:pt x="652" y="340"/>
                      </a:lnTo>
                      <a:lnTo>
                        <a:pt x="652" y="348"/>
                      </a:lnTo>
                      <a:lnTo>
                        <a:pt x="643" y="348"/>
                      </a:lnTo>
                      <a:lnTo>
                        <a:pt x="643" y="357"/>
                      </a:lnTo>
                      <a:lnTo>
                        <a:pt x="643" y="366"/>
                      </a:lnTo>
                      <a:lnTo>
                        <a:pt x="643" y="375"/>
                      </a:lnTo>
                      <a:lnTo>
                        <a:pt x="643" y="384"/>
                      </a:lnTo>
                      <a:lnTo>
                        <a:pt x="643" y="393"/>
                      </a:lnTo>
                      <a:lnTo>
                        <a:pt x="643" y="402"/>
                      </a:lnTo>
                      <a:lnTo>
                        <a:pt x="652" y="402"/>
                      </a:lnTo>
                      <a:lnTo>
                        <a:pt x="652" y="411"/>
                      </a:lnTo>
                      <a:lnTo>
                        <a:pt x="652" y="420"/>
                      </a:lnTo>
                      <a:lnTo>
                        <a:pt x="661" y="420"/>
                      </a:lnTo>
                      <a:lnTo>
                        <a:pt x="661" y="429"/>
                      </a:lnTo>
                      <a:lnTo>
                        <a:pt x="661" y="438"/>
                      </a:lnTo>
                      <a:lnTo>
                        <a:pt x="652" y="447"/>
                      </a:lnTo>
                      <a:lnTo>
                        <a:pt x="643" y="447"/>
                      </a:lnTo>
                      <a:lnTo>
                        <a:pt x="634" y="447"/>
                      </a:lnTo>
                      <a:lnTo>
                        <a:pt x="625" y="447"/>
                      </a:lnTo>
                      <a:lnTo>
                        <a:pt x="625" y="456"/>
                      </a:lnTo>
                      <a:lnTo>
                        <a:pt x="634" y="465"/>
                      </a:lnTo>
                      <a:lnTo>
                        <a:pt x="634" y="474"/>
                      </a:lnTo>
                      <a:lnTo>
                        <a:pt x="625" y="474"/>
                      </a:lnTo>
                      <a:lnTo>
                        <a:pt x="616" y="474"/>
                      </a:lnTo>
                      <a:lnTo>
                        <a:pt x="608" y="482"/>
                      </a:lnTo>
                      <a:lnTo>
                        <a:pt x="599" y="482"/>
                      </a:lnTo>
                      <a:lnTo>
                        <a:pt x="590" y="482"/>
                      </a:lnTo>
                      <a:lnTo>
                        <a:pt x="581" y="482"/>
                      </a:lnTo>
                      <a:lnTo>
                        <a:pt x="572" y="482"/>
                      </a:lnTo>
                      <a:lnTo>
                        <a:pt x="563" y="482"/>
                      </a:lnTo>
                      <a:lnTo>
                        <a:pt x="563" y="491"/>
                      </a:lnTo>
                      <a:lnTo>
                        <a:pt x="554" y="491"/>
                      </a:lnTo>
                      <a:lnTo>
                        <a:pt x="545" y="491"/>
                      </a:lnTo>
                      <a:lnTo>
                        <a:pt x="536" y="491"/>
                      </a:lnTo>
                      <a:lnTo>
                        <a:pt x="536" y="500"/>
                      </a:lnTo>
                      <a:lnTo>
                        <a:pt x="527" y="509"/>
                      </a:lnTo>
                      <a:lnTo>
                        <a:pt x="527" y="518"/>
                      </a:lnTo>
                      <a:lnTo>
                        <a:pt x="518" y="518"/>
                      </a:lnTo>
                      <a:lnTo>
                        <a:pt x="518" y="527"/>
                      </a:lnTo>
                      <a:lnTo>
                        <a:pt x="509" y="527"/>
                      </a:lnTo>
                      <a:lnTo>
                        <a:pt x="500" y="527"/>
                      </a:lnTo>
                      <a:lnTo>
                        <a:pt x="491" y="527"/>
                      </a:lnTo>
                      <a:lnTo>
                        <a:pt x="491" y="518"/>
                      </a:lnTo>
                      <a:lnTo>
                        <a:pt x="482" y="518"/>
                      </a:lnTo>
                      <a:lnTo>
                        <a:pt x="465" y="518"/>
                      </a:lnTo>
                      <a:lnTo>
                        <a:pt x="456" y="518"/>
                      </a:lnTo>
                      <a:lnTo>
                        <a:pt x="438" y="518"/>
                      </a:lnTo>
                      <a:lnTo>
                        <a:pt x="429" y="518"/>
                      </a:lnTo>
                      <a:lnTo>
                        <a:pt x="420" y="527"/>
                      </a:lnTo>
                      <a:lnTo>
                        <a:pt x="402" y="527"/>
                      </a:lnTo>
                      <a:lnTo>
                        <a:pt x="402" y="536"/>
                      </a:lnTo>
                      <a:lnTo>
                        <a:pt x="393" y="536"/>
                      </a:lnTo>
                      <a:lnTo>
                        <a:pt x="393" y="545"/>
                      </a:lnTo>
                      <a:lnTo>
                        <a:pt x="402" y="563"/>
                      </a:lnTo>
                      <a:lnTo>
                        <a:pt x="402" y="581"/>
                      </a:lnTo>
                      <a:lnTo>
                        <a:pt x="402" y="607"/>
                      </a:lnTo>
                      <a:lnTo>
                        <a:pt x="420" y="616"/>
                      </a:lnTo>
                      <a:lnTo>
                        <a:pt x="411" y="634"/>
                      </a:lnTo>
                      <a:lnTo>
                        <a:pt x="402" y="643"/>
                      </a:lnTo>
                      <a:lnTo>
                        <a:pt x="393" y="661"/>
                      </a:lnTo>
                      <a:lnTo>
                        <a:pt x="366" y="670"/>
                      </a:lnTo>
                      <a:lnTo>
                        <a:pt x="348" y="679"/>
                      </a:lnTo>
                      <a:lnTo>
                        <a:pt x="331" y="688"/>
                      </a:lnTo>
                      <a:lnTo>
                        <a:pt x="313" y="679"/>
                      </a:lnTo>
                      <a:lnTo>
                        <a:pt x="286" y="661"/>
                      </a:lnTo>
                      <a:lnTo>
                        <a:pt x="286" y="652"/>
                      </a:lnTo>
                      <a:lnTo>
                        <a:pt x="277" y="652"/>
                      </a:lnTo>
                      <a:lnTo>
                        <a:pt x="268" y="643"/>
                      </a:lnTo>
                      <a:lnTo>
                        <a:pt x="268" y="634"/>
                      </a:lnTo>
                      <a:lnTo>
                        <a:pt x="259" y="634"/>
                      </a:lnTo>
                      <a:lnTo>
                        <a:pt x="259" y="625"/>
                      </a:lnTo>
                      <a:lnTo>
                        <a:pt x="250" y="625"/>
                      </a:lnTo>
                      <a:lnTo>
                        <a:pt x="250" y="607"/>
                      </a:lnTo>
                      <a:lnTo>
                        <a:pt x="259" y="581"/>
                      </a:lnTo>
                      <a:lnTo>
                        <a:pt x="259" y="563"/>
                      </a:lnTo>
                      <a:lnTo>
                        <a:pt x="250" y="572"/>
                      </a:lnTo>
                      <a:lnTo>
                        <a:pt x="232" y="572"/>
                      </a:lnTo>
                      <a:lnTo>
                        <a:pt x="232" y="590"/>
                      </a:lnTo>
                      <a:lnTo>
                        <a:pt x="232" y="607"/>
                      </a:lnTo>
                      <a:lnTo>
                        <a:pt x="223" y="607"/>
                      </a:lnTo>
                      <a:lnTo>
                        <a:pt x="206" y="616"/>
                      </a:lnTo>
                      <a:lnTo>
                        <a:pt x="206" y="634"/>
                      </a:lnTo>
                      <a:lnTo>
                        <a:pt x="206" y="652"/>
                      </a:lnTo>
                      <a:lnTo>
                        <a:pt x="188" y="670"/>
                      </a:lnTo>
                      <a:lnTo>
                        <a:pt x="179" y="688"/>
                      </a:lnTo>
                      <a:lnTo>
                        <a:pt x="161" y="697"/>
                      </a:lnTo>
                      <a:lnTo>
                        <a:pt x="134" y="697"/>
                      </a:lnTo>
                      <a:lnTo>
                        <a:pt x="116" y="688"/>
                      </a:lnTo>
                      <a:lnTo>
                        <a:pt x="89" y="679"/>
                      </a:lnTo>
                      <a:lnTo>
                        <a:pt x="72" y="679"/>
                      </a:lnTo>
                      <a:lnTo>
                        <a:pt x="72" y="652"/>
                      </a:lnTo>
                      <a:lnTo>
                        <a:pt x="81" y="625"/>
                      </a:lnTo>
                      <a:lnTo>
                        <a:pt x="81" y="607"/>
                      </a:lnTo>
                      <a:lnTo>
                        <a:pt x="81" y="590"/>
                      </a:lnTo>
                      <a:lnTo>
                        <a:pt x="63" y="581"/>
                      </a:lnTo>
                      <a:lnTo>
                        <a:pt x="45" y="554"/>
                      </a:lnTo>
                      <a:lnTo>
                        <a:pt x="45" y="536"/>
                      </a:lnTo>
                      <a:lnTo>
                        <a:pt x="18" y="527"/>
                      </a:lnTo>
                      <a:lnTo>
                        <a:pt x="9" y="500"/>
                      </a:lnTo>
                      <a:lnTo>
                        <a:pt x="0" y="491"/>
                      </a:lnTo>
                      <a:lnTo>
                        <a:pt x="0" y="482"/>
                      </a:lnTo>
                      <a:lnTo>
                        <a:pt x="9" y="482"/>
                      </a:lnTo>
                      <a:lnTo>
                        <a:pt x="18" y="482"/>
                      </a:lnTo>
                      <a:lnTo>
                        <a:pt x="27" y="474"/>
                      </a:lnTo>
                      <a:lnTo>
                        <a:pt x="36" y="474"/>
                      </a:lnTo>
                      <a:lnTo>
                        <a:pt x="36" y="465"/>
                      </a:lnTo>
                      <a:lnTo>
                        <a:pt x="45" y="465"/>
                      </a:lnTo>
                      <a:lnTo>
                        <a:pt x="54" y="456"/>
                      </a:lnTo>
                      <a:lnTo>
                        <a:pt x="54" y="447"/>
                      </a:lnTo>
                      <a:lnTo>
                        <a:pt x="45" y="447"/>
                      </a:lnTo>
                      <a:lnTo>
                        <a:pt x="54" y="447"/>
                      </a:lnTo>
                      <a:lnTo>
                        <a:pt x="54" y="438"/>
                      </a:lnTo>
                      <a:lnTo>
                        <a:pt x="63" y="438"/>
                      </a:lnTo>
                      <a:lnTo>
                        <a:pt x="72" y="438"/>
                      </a:lnTo>
                      <a:lnTo>
                        <a:pt x="81" y="438"/>
                      </a:lnTo>
                      <a:lnTo>
                        <a:pt x="89" y="438"/>
                      </a:lnTo>
                      <a:lnTo>
                        <a:pt x="98" y="438"/>
                      </a:lnTo>
                      <a:lnTo>
                        <a:pt x="107" y="438"/>
                      </a:lnTo>
                      <a:lnTo>
                        <a:pt x="116" y="438"/>
                      </a:lnTo>
                      <a:lnTo>
                        <a:pt x="125" y="438"/>
                      </a:lnTo>
                      <a:lnTo>
                        <a:pt x="134" y="438"/>
                      </a:lnTo>
                      <a:lnTo>
                        <a:pt x="143" y="438"/>
                      </a:lnTo>
                      <a:lnTo>
                        <a:pt x="152" y="438"/>
                      </a:lnTo>
                      <a:lnTo>
                        <a:pt x="152" y="447"/>
                      </a:lnTo>
                      <a:lnTo>
                        <a:pt x="170" y="447"/>
                      </a:lnTo>
                      <a:lnTo>
                        <a:pt x="179" y="447"/>
                      </a:lnTo>
                      <a:lnTo>
                        <a:pt x="188" y="438"/>
                      </a:lnTo>
                      <a:lnTo>
                        <a:pt x="197" y="438"/>
                      </a:lnTo>
                      <a:lnTo>
                        <a:pt x="206" y="438"/>
                      </a:lnTo>
                      <a:lnTo>
                        <a:pt x="206" y="420"/>
                      </a:lnTo>
                      <a:lnTo>
                        <a:pt x="215" y="420"/>
                      </a:lnTo>
                      <a:lnTo>
                        <a:pt x="232" y="420"/>
                      </a:lnTo>
                      <a:lnTo>
                        <a:pt x="250" y="420"/>
                      </a:lnTo>
                      <a:lnTo>
                        <a:pt x="268" y="411"/>
                      </a:lnTo>
                      <a:lnTo>
                        <a:pt x="286" y="402"/>
                      </a:lnTo>
                      <a:lnTo>
                        <a:pt x="295" y="402"/>
                      </a:lnTo>
                      <a:lnTo>
                        <a:pt x="295" y="393"/>
                      </a:lnTo>
                      <a:lnTo>
                        <a:pt x="295" y="375"/>
                      </a:lnTo>
                      <a:lnTo>
                        <a:pt x="304" y="375"/>
                      </a:lnTo>
                      <a:lnTo>
                        <a:pt x="304" y="366"/>
                      </a:lnTo>
                      <a:lnTo>
                        <a:pt x="304" y="357"/>
                      </a:lnTo>
                      <a:lnTo>
                        <a:pt x="313" y="348"/>
                      </a:lnTo>
                      <a:lnTo>
                        <a:pt x="322" y="340"/>
                      </a:lnTo>
                      <a:lnTo>
                        <a:pt x="331" y="331"/>
                      </a:lnTo>
                      <a:lnTo>
                        <a:pt x="340" y="331"/>
                      </a:lnTo>
                      <a:lnTo>
                        <a:pt x="340" y="313"/>
                      </a:lnTo>
                      <a:lnTo>
                        <a:pt x="366" y="304"/>
                      </a:lnTo>
                      <a:lnTo>
                        <a:pt x="384" y="304"/>
                      </a:lnTo>
                      <a:lnTo>
                        <a:pt x="402" y="304"/>
                      </a:lnTo>
                      <a:lnTo>
                        <a:pt x="411" y="295"/>
                      </a:lnTo>
                      <a:lnTo>
                        <a:pt x="411" y="277"/>
                      </a:lnTo>
                      <a:lnTo>
                        <a:pt x="411" y="268"/>
                      </a:lnTo>
                      <a:lnTo>
                        <a:pt x="393" y="259"/>
                      </a:lnTo>
                      <a:lnTo>
                        <a:pt x="384" y="250"/>
                      </a:lnTo>
                      <a:lnTo>
                        <a:pt x="384" y="232"/>
                      </a:lnTo>
                      <a:lnTo>
                        <a:pt x="375" y="223"/>
                      </a:lnTo>
                      <a:lnTo>
                        <a:pt x="366" y="206"/>
                      </a:lnTo>
                      <a:lnTo>
                        <a:pt x="375" y="197"/>
                      </a:lnTo>
                    </a:path>
                  </a:pathLst>
                </a:custGeom>
                <a:solidFill>
                  <a:srgbClr val="B6DF89"/>
                </a:solidFill>
                <a:ln w="2159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b="1"/>
                </a:p>
              </p:txBody>
            </p:sp>
            <p:sp>
              <p:nvSpPr>
                <p:cNvPr id="1036" name="Freeform 55"/>
                <p:cNvSpPr>
                  <a:spLocks/>
                </p:cNvSpPr>
                <p:nvPr/>
              </p:nvSpPr>
              <p:spPr bwMode="auto">
                <a:xfrm>
                  <a:off x="4525" y="5229"/>
                  <a:ext cx="593" cy="594"/>
                </a:xfrm>
                <a:custGeom>
                  <a:avLst/>
                  <a:gdLst>
                    <a:gd name="T0" fmla="*/ 513 w 268"/>
                    <a:gd name="T1" fmla="*/ 62 h 250"/>
                    <a:gd name="T2" fmla="*/ 553 w 268"/>
                    <a:gd name="T3" fmla="*/ 147 h 250"/>
                    <a:gd name="T4" fmla="*/ 593 w 268"/>
                    <a:gd name="T5" fmla="*/ 233 h 250"/>
                    <a:gd name="T6" fmla="*/ 493 w 268"/>
                    <a:gd name="T7" fmla="*/ 254 h 250"/>
                    <a:gd name="T8" fmla="*/ 416 w 268"/>
                    <a:gd name="T9" fmla="*/ 318 h 250"/>
                    <a:gd name="T10" fmla="*/ 356 w 268"/>
                    <a:gd name="T11" fmla="*/ 380 h 250"/>
                    <a:gd name="T12" fmla="*/ 336 w 268"/>
                    <a:gd name="T13" fmla="*/ 423 h 250"/>
                    <a:gd name="T14" fmla="*/ 316 w 268"/>
                    <a:gd name="T15" fmla="*/ 487 h 250"/>
                    <a:gd name="T16" fmla="*/ 197 w 268"/>
                    <a:gd name="T17" fmla="*/ 530 h 250"/>
                    <a:gd name="T18" fmla="*/ 139 w 268"/>
                    <a:gd name="T19" fmla="*/ 573 h 250"/>
                    <a:gd name="T20" fmla="*/ 80 w 268"/>
                    <a:gd name="T21" fmla="*/ 594 h 250"/>
                    <a:gd name="T22" fmla="*/ 20 w 268"/>
                    <a:gd name="T23" fmla="*/ 573 h 250"/>
                    <a:gd name="T24" fmla="*/ 20 w 268"/>
                    <a:gd name="T25" fmla="*/ 573 h 250"/>
                    <a:gd name="T26" fmla="*/ 20 w 268"/>
                    <a:gd name="T27" fmla="*/ 551 h 250"/>
                    <a:gd name="T28" fmla="*/ 20 w 268"/>
                    <a:gd name="T29" fmla="*/ 551 h 250"/>
                    <a:gd name="T30" fmla="*/ 40 w 268"/>
                    <a:gd name="T31" fmla="*/ 530 h 250"/>
                    <a:gd name="T32" fmla="*/ 60 w 268"/>
                    <a:gd name="T33" fmla="*/ 508 h 250"/>
                    <a:gd name="T34" fmla="*/ 60 w 268"/>
                    <a:gd name="T35" fmla="*/ 487 h 250"/>
                    <a:gd name="T36" fmla="*/ 60 w 268"/>
                    <a:gd name="T37" fmla="*/ 466 h 250"/>
                    <a:gd name="T38" fmla="*/ 40 w 268"/>
                    <a:gd name="T39" fmla="*/ 423 h 250"/>
                    <a:gd name="T40" fmla="*/ 60 w 268"/>
                    <a:gd name="T41" fmla="*/ 423 h 250"/>
                    <a:gd name="T42" fmla="*/ 80 w 268"/>
                    <a:gd name="T43" fmla="*/ 444 h 250"/>
                    <a:gd name="T44" fmla="*/ 100 w 268"/>
                    <a:gd name="T45" fmla="*/ 423 h 250"/>
                    <a:gd name="T46" fmla="*/ 119 w 268"/>
                    <a:gd name="T47" fmla="*/ 380 h 250"/>
                    <a:gd name="T48" fmla="*/ 139 w 268"/>
                    <a:gd name="T49" fmla="*/ 340 h 250"/>
                    <a:gd name="T50" fmla="*/ 139 w 268"/>
                    <a:gd name="T51" fmla="*/ 297 h 250"/>
                    <a:gd name="T52" fmla="*/ 159 w 268"/>
                    <a:gd name="T53" fmla="*/ 254 h 250"/>
                    <a:gd name="T54" fmla="*/ 177 w 268"/>
                    <a:gd name="T55" fmla="*/ 211 h 250"/>
                    <a:gd name="T56" fmla="*/ 197 w 268"/>
                    <a:gd name="T57" fmla="*/ 169 h 250"/>
                    <a:gd name="T58" fmla="*/ 217 w 268"/>
                    <a:gd name="T59" fmla="*/ 147 h 250"/>
                    <a:gd name="T60" fmla="*/ 237 w 268"/>
                    <a:gd name="T61" fmla="*/ 126 h 250"/>
                    <a:gd name="T62" fmla="*/ 277 w 268"/>
                    <a:gd name="T63" fmla="*/ 105 h 250"/>
                    <a:gd name="T64" fmla="*/ 297 w 268"/>
                    <a:gd name="T65" fmla="*/ 83 h 250"/>
                    <a:gd name="T66" fmla="*/ 316 w 268"/>
                    <a:gd name="T67" fmla="*/ 83 h 250"/>
                    <a:gd name="T68" fmla="*/ 336 w 268"/>
                    <a:gd name="T69" fmla="*/ 62 h 250"/>
                    <a:gd name="T70" fmla="*/ 356 w 268"/>
                    <a:gd name="T71" fmla="*/ 43 h 250"/>
                    <a:gd name="T72" fmla="*/ 356 w 268"/>
                    <a:gd name="T73" fmla="*/ 21 h 250"/>
                    <a:gd name="T74" fmla="*/ 376 w 268"/>
                    <a:gd name="T75" fmla="*/ 0 h 250"/>
                    <a:gd name="T76" fmla="*/ 416 w 268"/>
                    <a:gd name="T77" fmla="*/ 0 h 250"/>
                    <a:gd name="T78" fmla="*/ 436 w 268"/>
                    <a:gd name="T79" fmla="*/ 0 h 250"/>
                    <a:gd name="T80" fmla="*/ 474 w 268"/>
                    <a:gd name="T81" fmla="*/ 0 h 250"/>
                    <a:gd name="T82" fmla="*/ 493 w 268"/>
                    <a:gd name="T83" fmla="*/ 0 h 250"/>
                    <a:gd name="T84" fmla="*/ 493 w 268"/>
                    <a:gd name="T85" fmla="*/ 0 h 250"/>
                    <a:gd name="T86" fmla="*/ 513 w 268"/>
                    <a:gd name="T87" fmla="*/ 0 h 25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268" h="250">
                      <a:moveTo>
                        <a:pt x="232" y="0"/>
                      </a:moveTo>
                      <a:lnTo>
                        <a:pt x="223" y="9"/>
                      </a:lnTo>
                      <a:lnTo>
                        <a:pt x="232" y="26"/>
                      </a:lnTo>
                      <a:lnTo>
                        <a:pt x="241" y="35"/>
                      </a:lnTo>
                      <a:lnTo>
                        <a:pt x="241" y="53"/>
                      </a:lnTo>
                      <a:lnTo>
                        <a:pt x="250" y="62"/>
                      </a:lnTo>
                      <a:lnTo>
                        <a:pt x="268" y="71"/>
                      </a:lnTo>
                      <a:lnTo>
                        <a:pt x="268" y="80"/>
                      </a:lnTo>
                      <a:lnTo>
                        <a:pt x="268" y="98"/>
                      </a:lnTo>
                      <a:lnTo>
                        <a:pt x="259" y="107"/>
                      </a:lnTo>
                      <a:lnTo>
                        <a:pt x="241" y="107"/>
                      </a:lnTo>
                      <a:lnTo>
                        <a:pt x="223" y="107"/>
                      </a:lnTo>
                      <a:lnTo>
                        <a:pt x="197" y="116"/>
                      </a:lnTo>
                      <a:lnTo>
                        <a:pt x="197" y="134"/>
                      </a:lnTo>
                      <a:lnTo>
                        <a:pt x="188" y="134"/>
                      </a:lnTo>
                      <a:lnTo>
                        <a:pt x="179" y="143"/>
                      </a:lnTo>
                      <a:lnTo>
                        <a:pt x="170" y="151"/>
                      </a:lnTo>
                      <a:lnTo>
                        <a:pt x="161" y="160"/>
                      </a:lnTo>
                      <a:lnTo>
                        <a:pt x="161" y="169"/>
                      </a:lnTo>
                      <a:lnTo>
                        <a:pt x="161" y="178"/>
                      </a:lnTo>
                      <a:lnTo>
                        <a:pt x="152" y="178"/>
                      </a:lnTo>
                      <a:lnTo>
                        <a:pt x="152" y="196"/>
                      </a:lnTo>
                      <a:lnTo>
                        <a:pt x="152" y="205"/>
                      </a:lnTo>
                      <a:lnTo>
                        <a:pt x="143" y="205"/>
                      </a:lnTo>
                      <a:lnTo>
                        <a:pt x="125" y="214"/>
                      </a:lnTo>
                      <a:lnTo>
                        <a:pt x="107" y="223"/>
                      </a:lnTo>
                      <a:lnTo>
                        <a:pt x="89" y="223"/>
                      </a:lnTo>
                      <a:lnTo>
                        <a:pt x="72" y="223"/>
                      </a:lnTo>
                      <a:lnTo>
                        <a:pt x="63" y="223"/>
                      </a:lnTo>
                      <a:lnTo>
                        <a:pt x="63" y="241"/>
                      </a:lnTo>
                      <a:lnTo>
                        <a:pt x="54" y="241"/>
                      </a:lnTo>
                      <a:lnTo>
                        <a:pt x="45" y="241"/>
                      </a:lnTo>
                      <a:lnTo>
                        <a:pt x="36" y="250"/>
                      </a:lnTo>
                      <a:lnTo>
                        <a:pt x="27" y="250"/>
                      </a:lnTo>
                      <a:lnTo>
                        <a:pt x="9" y="250"/>
                      </a:lnTo>
                      <a:lnTo>
                        <a:pt x="9" y="241"/>
                      </a:lnTo>
                      <a:lnTo>
                        <a:pt x="9" y="232"/>
                      </a:lnTo>
                      <a:lnTo>
                        <a:pt x="0" y="241"/>
                      </a:lnTo>
                      <a:lnTo>
                        <a:pt x="9" y="232"/>
                      </a:lnTo>
                      <a:lnTo>
                        <a:pt x="18" y="232"/>
                      </a:lnTo>
                      <a:lnTo>
                        <a:pt x="18" y="223"/>
                      </a:lnTo>
                      <a:lnTo>
                        <a:pt x="27" y="223"/>
                      </a:lnTo>
                      <a:lnTo>
                        <a:pt x="27" y="214"/>
                      </a:lnTo>
                      <a:lnTo>
                        <a:pt x="27" y="205"/>
                      </a:lnTo>
                      <a:lnTo>
                        <a:pt x="27" y="196"/>
                      </a:lnTo>
                      <a:lnTo>
                        <a:pt x="18" y="187"/>
                      </a:lnTo>
                      <a:lnTo>
                        <a:pt x="18" y="178"/>
                      </a:lnTo>
                      <a:lnTo>
                        <a:pt x="27" y="178"/>
                      </a:lnTo>
                      <a:lnTo>
                        <a:pt x="36" y="187"/>
                      </a:lnTo>
                      <a:lnTo>
                        <a:pt x="45" y="187"/>
                      </a:lnTo>
                      <a:lnTo>
                        <a:pt x="45" y="178"/>
                      </a:lnTo>
                      <a:lnTo>
                        <a:pt x="45" y="169"/>
                      </a:lnTo>
                      <a:lnTo>
                        <a:pt x="54" y="169"/>
                      </a:lnTo>
                      <a:lnTo>
                        <a:pt x="54" y="160"/>
                      </a:lnTo>
                      <a:lnTo>
                        <a:pt x="54" y="151"/>
                      </a:lnTo>
                      <a:lnTo>
                        <a:pt x="54" y="143"/>
                      </a:lnTo>
                      <a:lnTo>
                        <a:pt x="63" y="143"/>
                      </a:lnTo>
                      <a:lnTo>
                        <a:pt x="63" y="134"/>
                      </a:lnTo>
                      <a:lnTo>
                        <a:pt x="63" y="125"/>
                      </a:lnTo>
                      <a:lnTo>
                        <a:pt x="72" y="116"/>
                      </a:lnTo>
                      <a:lnTo>
                        <a:pt x="72" y="107"/>
                      </a:lnTo>
                      <a:lnTo>
                        <a:pt x="80" y="98"/>
                      </a:lnTo>
                      <a:lnTo>
                        <a:pt x="80" y="89"/>
                      </a:lnTo>
                      <a:lnTo>
                        <a:pt x="89" y="80"/>
                      </a:lnTo>
                      <a:lnTo>
                        <a:pt x="89" y="71"/>
                      </a:lnTo>
                      <a:lnTo>
                        <a:pt x="89" y="62"/>
                      </a:lnTo>
                      <a:lnTo>
                        <a:pt x="98" y="62"/>
                      </a:lnTo>
                      <a:lnTo>
                        <a:pt x="98" y="53"/>
                      </a:lnTo>
                      <a:lnTo>
                        <a:pt x="107" y="53"/>
                      </a:lnTo>
                      <a:lnTo>
                        <a:pt x="107" y="44"/>
                      </a:lnTo>
                      <a:lnTo>
                        <a:pt x="116" y="44"/>
                      </a:lnTo>
                      <a:lnTo>
                        <a:pt x="125" y="44"/>
                      </a:lnTo>
                      <a:lnTo>
                        <a:pt x="134" y="44"/>
                      </a:lnTo>
                      <a:lnTo>
                        <a:pt x="134" y="35"/>
                      </a:lnTo>
                      <a:lnTo>
                        <a:pt x="143" y="35"/>
                      </a:lnTo>
                      <a:lnTo>
                        <a:pt x="152" y="26"/>
                      </a:lnTo>
                      <a:lnTo>
                        <a:pt x="152" y="18"/>
                      </a:lnTo>
                      <a:lnTo>
                        <a:pt x="161" y="18"/>
                      </a:lnTo>
                      <a:lnTo>
                        <a:pt x="161" y="9"/>
                      </a:lnTo>
                      <a:lnTo>
                        <a:pt x="170" y="9"/>
                      </a:lnTo>
                      <a:lnTo>
                        <a:pt x="170" y="0"/>
                      </a:lnTo>
                      <a:lnTo>
                        <a:pt x="179" y="0"/>
                      </a:lnTo>
                      <a:lnTo>
                        <a:pt x="188" y="0"/>
                      </a:lnTo>
                      <a:lnTo>
                        <a:pt x="197" y="0"/>
                      </a:lnTo>
                      <a:lnTo>
                        <a:pt x="205" y="0"/>
                      </a:lnTo>
                      <a:lnTo>
                        <a:pt x="214" y="0"/>
                      </a:lnTo>
                      <a:lnTo>
                        <a:pt x="223" y="0"/>
                      </a:lnTo>
                      <a:lnTo>
                        <a:pt x="232" y="0"/>
                      </a:lnTo>
                    </a:path>
                  </a:pathLst>
                </a:custGeom>
                <a:solidFill>
                  <a:srgbClr val="B6DF89"/>
                </a:solidFill>
                <a:ln w="2159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b="1"/>
                </a:p>
              </p:txBody>
            </p:sp>
            <p:sp>
              <p:nvSpPr>
                <p:cNvPr id="1037" name="Freeform 56"/>
                <p:cNvSpPr>
                  <a:spLocks/>
                </p:cNvSpPr>
                <p:nvPr/>
              </p:nvSpPr>
              <p:spPr bwMode="auto">
                <a:xfrm>
                  <a:off x="3154" y="5926"/>
                  <a:ext cx="1447" cy="1676"/>
                </a:xfrm>
                <a:custGeom>
                  <a:avLst/>
                  <a:gdLst>
                    <a:gd name="T0" fmla="*/ 40 w 652"/>
                    <a:gd name="T1" fmla="*/ 1569 h 706"/>
                    <a:gd name="T2" fmla="*/ 40 w 652"/>
                    <a:gd name="T3" fmla="*/ 1526 h 706"/>
                    <a:gd name="T4" fmla="*/ 60 w 652"/>
                    <a:gd name="T5" fmla="*/ 1465 h 706"/>
                    <a:gd name="T6" fmla="*/ 78 w 652"/>
                    <a:gd name="T7" fmla="*/ 1443 h 706"/>
                    <a:gd name="T8" fmla="*/ 118 w 652"/>
                    <a:gd name="T9" fmla="*/ 1422 h 706"/>
                    <a:gd name="T10" fmla="*/ 98 w 652"/>
                    <a:gd name="T11" fmla="*/ 1379 h 706"/>
                    <a:gd name="T12" fmla="*/ 98 w 652"/>
                    <a:gd name="T13" fmla="*/ 1315 h 706"/>
                    <a:gd name="T14" fmla="*/ 60 w 652"/>
                    <a:gd name="T15" fmla="*/ 1272 h 706"/>
                    <a:gd name="T16" fmla="*/ 40 w 652"/>
                    <a:gd name="T17" fmla="*/ 1230 h 706"/>
                    <a:gd name="T18" fmla="*/ 20 w 652"/>
                    <a:gd name="T19" fmla="*/ 1187 h 706"/>
                    <a:gd name="T20" fmla="*/ 60 w 652"/>
                    <a:gd name="T21" fmla="*/ 1187 h 706"/>
                    <a:gd name="T22" fmla="*/ 118 w 652"/>
                    <a:gd name="T23" fmla="*/ 1187 h 706"/>
                    <a:gd name="T24" fmla="*/ 118 w 652"/>
                    <a:gd name="T25" fmla="*/ 1147 h 706"/>
                    <a:gd name="T26" fmla="*/ 98 w 652"/>
                    <a:gd name="T27" fmla="*/ 1125 h 706"/>
                    <a:gd name="T28" fmla="*/ 40 w 652"/>
                    <a:gd name="T29" fmla="*/ 1104 h 706"/>
                    <a:gd name="T30" fmla="*/ 20 w 652"/>
                    <a:gd name="T31" fmla="*/ 1125 h 706"/>
                    <a:gd name="T32" fmla="*/ 20 w 652"/>
                    <a:gd name="T33" fmla="*/ 1061 h 706"/>
                    <a:gd name="T34" fmla="*/ 20 w 652"/>
                    <a:gd name="T35" fmla="*/ 1018 h 706"/>
                    <a:gd name="T36" fmla="*/ 60 w 652"/>
                    <a:gd name="T37" fmla="*/ 997 h 706"/>
                    <a:gd name="T38" fmla="*/ 98 w 652"/>
                    <a:gd name="T39" fmla="*/ 976 h 706"/>
                    <a:gd name="T40" fmla="*/ 118 w 652"/>
                    <a:gd name="T41" fmla="*/ 912 h 706"/>
                    <a:gd name="T42" fmla="*/ 158 w 652"/>
                    <a:gd name="T43" fmla="*/ 890 h 706"/>
                    <a:gd name="T44" fmla="*/ 198 w 652"/>
                    <a:gd name="T45" fmla="*/ 869 h 706"/>
                    <a:gd name="T46" fmla="*/ 237 w 652"/>
                    <a:gd name="T47" fmla="*/ 829 h 706"/>
                    <a:gd name="T48" fmla="*/ 217 w 652"/>
                    <a:gd name="T49" fmla="*/ 764 h 706"/>
                    <a:gd name="T50" fmla="*/ 198 w 652"/>
                    <a:gd name="T51" fmla="*/ 700 h 706"/>
                    <a:gd name="T52" fmla="*/ 178 w 652"/>
                    <a:gd name="T53" fmla="*/ 722 h 706"/>
                    <a:gd name="T54" fmla="*/ 158 w 652"/>
                    <a:gd name="T55" fmla="*/ 700 h 706"/>
                    <a:gd name="T56" fmla="*/ 198 w 652"/>
                    <a:gd name="T57" fmla="*/ 636 h 706"/>
                    <a:gd name="T58" fmla="*/ 237 w 652"/>
                    <a:gd name="T59" fmla="*/ 593 h 706"/>
                    <a:gd name="T60" fmla="*/ 257 w 652"/>
                    <a:gd name="T61" fmla="*/ 553 h 706"/>
                    <a:gd name="T62" fmla="*/ 297 w 652"/>
                    <a:gd name="T63" fmla="*/ 532 h 706"/>
                    <a:gd name="T64" fmla="*/ 357 w 652"/>
                    <a:gd name="T65" fmla="*/ 489 h 706"/>
                    <a:gd name="T66" fmla="*/ 395 w 652"/>
                    <a:gd name="T67" fmla="*/ 468 h 706"/>
                    <a:gd name="T68" fmla="*/ 415 w 652"/>
                    <a:gd name="T69" fmla="*/ 446 h 706"/>
                    <a:gd name="T70" fmla="*/ 435 w 652"/>
                    <a:gd name="T71" fmla="*/ 425 h 706"/>
                    <a:gd name="T72" fmla="*/ 455 w 652"/>
                    <a:gd name="T73" fmla="*/ 382 h 706"/>
                    <a:gd name="T74" fmla="*/ 475 w 652"/>
                    <a:gd name="T75" fmla="*/ 361 h 706"/>
                    <a:gd name="T76" fmla="*/ 515 w 652"/>
                    <a:gd name="T77" fmla="*/ 318 h 706"/>
                    <a:gd name="T78" fmla="*/ 575 w 652"/>
                    <a:gd name="T79" fmla="*/ 297 h 706"/>
                    <a:gd name="T80" fmla="*/ 652 w 652"/>
                    <a:gd name="T81" fmla="*/ 275 h 706"/>
                    <a:gd name="T82" fmla="*/ 712 w 652"/>
                    <a:gd name="T83" fmla="*/ 275 h 706"/>
                    <a:gd name="T84" fmla="*/ 772 w 652"/>
                    <a:gd name="T85" fmla="*/ 256 h 706"/>
                    <a:gd name="T86" fmla="*/ 832 w 652"/>
                    <a:gd name="T87" fmla="*/ 214 h 706"/>
                    <a:gd name="T88" fmla="*/ 872 w 652"/>
                    <a:gd name="T89" fmla="*/ 171 h 706"/>
                    <a:gd name="T90" fmla="*/ 892 w 652"/>
                    <a:gd name="T91" fmla="*/ 107 h 706"/>
                    <a:gd name="T92" fmla="*/ 932 w 652"/>
                    <a:gd name="T93" fmla="*/ 85 h 706"/>
                    <a:gd name="T94" fmla="*/ 932 w 652"/>
                    <a:gd name="T95" fmla="*/ 43 h 706"/>
                    <a:gd name="T96" fmla="*/ 970 w 652"/>
                    <a:gd name="T97" fmla="*/ 43 h 706"/>
                    <a:gd name="T98" fmla="*/ 1010 w 652"/>
                    <a:gd name="T99" fmla="*/ 21 h 706"/>
                    <a:gd name="T100" fmla="*/ 1030 w 652"/>
                    <a:gd name="T101" fmla="*/ 0 h 706"/>
                    <a:gd name="T102" fmla="*/ 1150 w 652"/>
                    <a:gd name="T103" fmla="*/ 107 h 706"/>
                    <a:gd name="T104" fmla="*/ 1210 w 652"/>
                    <a:gd name="T105" fmla="*/ 446 h 706"/>
                    <a:gd name="T106" fmla="*/ 1447 w 652"/>
                    <a:gd name="T107" fmla="*/ 636 h 706"/>
                    <a:gd name="T108" fmla="*/ 1267 w 652"/>
                    <a:gd name="T109" fmla="*/ 786 h 706"/>
                    <a:gd name="T110" fmla="*/ 1170 w 652"/>
                    <a:gd name="T111" fmla="*/ 976 h 706"/>
                    <a:gd name="T112" fmla="*/ 1347 w 652"/>
                    <a:gd name="T113" fmla="*/ 1187 h 706"/>
                    <a:gd name="T114" fmla="*/ 1387 w 652"/>
                    <a:gd name="T115" fmla="*/ 1465 h 706"/>
                    <a:gd name="T116" fmla="*/ 1110 w 652"/>
                    <a:gd name="T117" fmla="*/ 1548 h 706"/>
                    <a:gd name="T118" fmla="*/ 852 w 652"/>
                    <a:gd name="T119" fmla="*/ 1526 h 706"/>
                    <a:gd name="T120" fmla="*/ 555 w 652"/>
                    <a:gd name="T121" fmla="*/ 1591 h 706"/>
                    <a:gd name="T122" fmla="*/ 357 w 652"/>
                    <a:gd name="T123" fmla="*/ 1612 h 706"/>
                    <a:gd name="T124" fmla="*/ 217 w 652"/>
                    <a:gd name="T125" fmla="*/ 1676 h 70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652" h="706">
                      <a:moveTo>
                        <a:pt x="0" y="679"/>
                      </a:moveTo>
                      <a:lnTo>
                        <a:pt x="0" y="679"/>
                      </a:lnTo>
                      <a:lnTo>
                        <a:pt x="9" y="670"/>
                      </a:lnTo>
                      <a:lnTo>
                        <a:pt x="9" y="661"/>
                      </a:lnTo>
                      <a:lnTo>
                        <a:pt x="18" y="661"/>
                      </a:lnTo>
                      <a:lnTo>
                        <a:pt x="18" y="652"/>
                      </a:lnTo>
                      <a:lnTo>
                        <a:pt x="18" y="643"/>
                      </a:lnTo>
                      <a:lnTo>
                        <a:pt x="18" y="634"/>
                      </a:lnTo>
                      <a:lnTo>
                        <a:pt x="27" y="634"/>
                      </a:lnTo>
                      <a:lnTo>
                        <a:pt x="27" y="625"/>
                      </a:lnTo>
                      <a:lnTo>
                        <a:pt x="27" y="617"/>
                      </a:lnTo>
                      <a:lnTo>
                        <a:pt x="35" y="608"/>
                      </a:lnTo>
                      <a:lnTo>
                        <a:pt x="44" y="608"/>
                      </a:lnTo>
                      <a:lnTo>
                        <a:pt x="44" y="599"/>
                      </a:lnTo>
                      <a:lnTo>
                        <a:pt x="53" y="599"/>
                      </a:lnTo>
                      <a:lnTo>
                        <a:pt x="53" y="590"/>
                      </a:lnTo>
                      <a:lnTo>
                        <a:pt x="44" y="590"/>
                      </a:lnTo>
                      <a:lnTo>
                        <a:pt x="44" y="581"/>
                      </a:lnTo>
                      <a:lnTo>
                        <a:pt x="44" y="572"/>
                      </a:lnTo>
                      <a:lnTo>
                        <a:pt x="44" y="563"/>
                      </a:lnTo>
                      <a:lnTo>
                        <a:pt x="44" y="554"/>
                      </a:lnTo>
                      <a:lnTo>
                        <a:pt x="44" y="545"/>
                      </a:lnTo>
                      <a:lnTo>
                        <a:pt x="35" y="545"/>
                      </a:lnTo>
                      <a:lnTo>
                        <a:pt x="35" y="536"/>
                      </a:lnTo>
                      <a:lnTo>
                        <a:pt x="27" y="536"/>
                      </a:lnTo>
                      <a:lnTo>
                        <a:pt x="27" y="527"/>
                      </a:lnTo>
                      <a:lnTo>
                        <a:pt x="18" y="527"/>
                      </a:lnTo>
                      <a:lnTo>
                        <a:pt x="18" y="518"/>
                      </a:lnTo>
                      <a:lnTo>
                        <a:pt x="9" y="518"/>
                      </a:lnTo>
                      <a:lnTo>
                        <a:pt x="9" y="509"/>
                      </a:lnTo>
                      <a:lnTo>
                        <a:pt x="9" y="500"/>
                      </a:lnTo>
                      <a:lnTo>
                        <a:pt x="18" y="500"/>
                      </a:lnTo>
                      <a:lnTo>
                        <a:pt x="27" y="500"/>
                      </a:lnTo>
                      <a:lnTo>
                        <a:pt x="35" y="509"/>
                      </a:lnTo>
                      <a:lnTo>
                        <a:pt x="44" y="509"/>
                      </a:lnTo>
                      <a:lnTo>
                        <a:pt x="44" y="500"/>
                      </a:lnTo>
                      <a:lnTo>
                        <a:pt x="53" y="500"/>
                      </a:lnTo>
                      <a:lnTo>
                        <a:pt x="53" y="491"/>
                      </a:lnTo>
                      <a:lnTo>
                        <a:pt x="53" y="483"/>
                      </a:lnTo>
                      <a:lnTo>
                        <a:pt x="44" y="483"/>
                      </a:lnTo>
                      <a:lnTo>
                        <a:pt x="44" y="474"/>
                      </a:lnTo>
                      <a:lnTo>
                        <a:pt x="35" y="474"/>
                      </a:lnTo>
                      <a:lnTo>
                        <a:pt x="27" y="474"/>
                      </a:lnTo>
                      <a:lnTo>
                        <a:pt x="27" y="465"/>
                      </a:lnTo>
                      <a:lnTo>
                        <a:pt x="18" y="465"/>
                      </a:lnTo>
                      <a:lnTo>
                        <a:pt x="9" y="474"/>
                      </a:lnTo>
                      <a:lnTo>
                        <a:pt x="9" y="465"/>
                      </a:lnTo>
                      <a:lnTo>
                        <a:pt x="9" y="456"/>
                      </a:lnTo>
                      <a:lnTo>
                        <a:pt x="9" y="447"/>
                      </a:lnTo>
                      <a:lnTo>
                        <a:pt x="9" y="438"/>
                      </a:lnTo>
                      <a:lnTo>
                        <a:pt x="9" y="429"/>
                      </a:lnTo>
                      <a:lnTo>
                        <a:pt x="18" y="429"/>
                      </a:lnTo>
                      <a:lnTo>
                        <a:pt x="18" y="420"/>
                      </a:lnTo>
                      <a:lnTo>
                        <a:pt x="27" y="420"/>
                      </a:lnTo>
                      <a:lnTo>
                        <a:pt x="35" y="420"/>
                      </a:lnTo>
                      <a:lnTo>
                        <a:pt x="44" y="420"/>
                      </a:lnTo>
                      <a:lnTo>
                        <a:pt x="44" y="411"/>
                      </a:lnTo>
                      <a:lnTo>
                        <a:pt x="44" y="402"/>
                      </a:lnTo>
                      <a:lnTo>
                        <a:pt x="44" y="393"/>
                      </a:lnTo>
                      <a:lnTo>
                        <a:pt x="53" y="384"/>
                      </a:lnTo>
                      <a:lnTo>
                        <a:pt x="62" y="384"/>
                      </a:lnTo>
                      <a:lnTo>
                        <a:pt x="71" y="384"/>
                      </a:lnTo>
                      <a:lnTo>
                        <a:pt x="71" y="375"/>
                      </a:lnTo>
                      <a:lnTo>
                        <a:pt x="80" y="375"/>
                      </a:lnTo>
                      <a:lnTo>
                        <a:pt x="89" y="375"/>
                      </a:lnTo>
                      <a:lnTo>
                        <a:pt x="89" y="366"/>
                      </a:lnTo>
                      <a:lnTo>
                        <a:pt x="98" y="366"/>
                      </a:lnTo>
                      <a:lnTo>
                        <a:pt x="98" y="358"/>
                      </a:lnTo>
                      <a:lnTo>
                        <a:pt x="98" y="349"/>
                      </a:lnTo>
                      <a:lnTo>
                        <a:pt x="107" y="349"/>
                      </a:lnTo>
                      <a:lnTo>
                        <a:pt x="107" y="340"/>
                      </a:lnTo>
                      <a:lnTo>
                        <a:pt x="107" y="331"/>
                      </a:lnTo>
                      <a:lnTo>
                        <a:pt x="98" y="331"/>
                      </a:lnTo>
                      <a:lnTo>
                        <a:pt x="98" y="322"/>
                      </a:lnTo>
                      <a:lnTo>
                        <a:pt x="98" y="313"/>
                      </a:lnTo>
                      <a:lnTo>
                        <a:pt x="89" y="313"/>
                      </a:lnTo>
                      <a:lnTo>
                        <a:pt x="89" y="304"/>
                      </a:lnTo>
                      <a:lnTo>
                        <a:pt x="89" y="295"/>
                      </a:lnTo>
                      <a:lnTo>
                        <a:pt x="80" y="295"/>
                      </a:lnTo>
                      <a:lnTo>
                        <a:pt x="80" y="304"/>
                      </a:lnTo>
                      <a:lnTo>
                        <a:pt x="80" y="313"/>
                      </a:lnTo>
                      <a:lnTo>
                        <a:pt x="71" y="313"/>
                      </a:lnTo>
                      <a:lnTo>
                        <a:pt x="71" y="304"/>
                      </a:lnTo>
                      <a:lnTo>
                        <a:pt x="71" y="295"/>
                      </a:lnTo>
                      <a:lnTo>
                        <a:pt x="80" y="295"/>
                      </a:lnTo>
                      <a:lnTo>
                        <a:pt x="80" y="286"/>
                      </a:lnTo>
                      <a:lnTo>
                        <a:pt x="80" y="277"/>
                      </a:lnTo>
                      <a:lnTo>
                        <a:pt x="89" y="277"/>
                      </a:lnTo>
                      <a:lnTo>
                        <a:pt x="89" y="268"/>
                      </a:lnTo>
                      <a:lnTo>
                        <a:pt x="98" y="268"/>
                      </a:lnTo>
                      <a:lnTo>
                        <a:pt x="98" y="259"/>
                      </a:lnTo>
                      <a:lnTo>
                        <a:pt x="107" y="259"/>
                      </a:lnTo>
                      <a:lnTo>
                        <a:pt x="107" y="250"/>
                      </a:lnTo>
                      <a:lnTo>
                        <a:pt x="107" y="241"/>
                      </a:lnTo>
                      <a:lnTo>
                        <a:pt x="116" y="233"/>
                      </a:lnTo>
                      <a:lnTo>
                        <a:pt x="125" y="224"/>
                      </a:lnTo>
                      <a:lnTo>
                        <a:pt x="134" y="224"/>
                      </a:lnTo>
                      <a:lnTo>
                        <a:pt x="134" y="215"/>
                      </a:lnTo>
                      <a:lnTo>
                        <a:pt x="143" y="215"/>
                      </a:lnTo>
                      <a:lnTo>
                        <a:pt x="152" y="215"/>
                      </a:lnTo>
                      <a:lnTo>
                        <a:pt x="152" y="206"/>
                      </a:lnTo>
                      <a:lnTo>
                        <a:pt x="161" y="206"/>
                      </a:lnTo>
                      <a:lnTo>
                        <a:pt x="169" y="206"/>
                      </a:lnTo>
                      <a:lnTo>
                        <a:pt x="169" y="197"/>
                      </a:lnTo>
                      <a:lnTo>
                        <a:pt x="178" y="197"/>
                      </a:lnTo>
                      <a:lnTo>
                        <a:pt x="187" y="197"/>
                      </a:lnTo>
                      <a:lnTo>
                        <a:pt x="187" y="188"/>
                      </a:lnTo>
                      <a:lnTo>
                        <a:pt x="187" y="179"/>
                      </a:lnTo>
                      <a:lnTo>
                        <a:pt x="196" y="179"/>
                      </a:lnTo>
                      <a:lnTo>
                        <a:pt x="196" y="170"/>
                      </a:lnTo>
                      <a:lnTo>
                        <a:pt x="205" y="170"/>
                      </a:lnTo>
                      <a:lnTo>
                        <a:pt x="205" y="161"/>
                      </a:lnTo>
                      <a:lnTo>
                        <a:pt x="214" y="152"/>
                      </a:lnTo>
                      <a:lnTo>
                        <a:pt x="223" y="143"/>
                      </a:lnTo>
                      <a:lnTo>
                        <a:pt x="232" y="143"/>
                      </a:lnTo>
                      <a:lnTo>
                        <a:pt x="232" y="134"/>
                      </a:lnTo>
                      <a:lnTo>
                        <a:pt x="241" y="134"/>
                      </a:lnTo>
                      <a:lnTo>
                        <a:pt x="250" y="134"/>
                      </a:lnTo>
                      <a:lnTo>
                        <a:pt x="250" y="125"/>
                      </a:lnTo>
                      <a:lnTo>
                        <a:pt x="259" y="125"/>
                      </a:lnTo>
                      <a:lnTo>
                        <a:pt x="268" y="125"/>
                      </a:lnTo>
                      <a:lnTo>
                        <a:pt x="277" y="116"/>
                      </a:lnTo>
                      <a:lnTo>
                        <a:pt x="286" y="116"/>
                      </a:lnTo>
                      <a:lnTo>
                        <a:pt x="294" y="116"/>
                      </a:lnTo>
                      <a:lnTo>
                        <a:pt x="303" y="116"/>
                      </a:lnTo>
                      <a:lnTo>
                        <a:pt x="312" y="116"/>
                      </a:lnTo>
                      <a:lnTo>
                        <a:pt x="321" y="116"/>
                      </a:lnTo>
                      <a:lnTo>
                        <a:pt x="330" y="116"/>
                      </a:lnTo>
                      <a:lnTo>
                        <a:pt x="339" y="108"/>
                      </a:lnTo>
                      <a:lnTo>
                        <a:pt x="348" y="108"/>
                      </a:lnTo>
                      <a:lnTo>
                        <a:pt x="348" y="99"/>
                      </a:lnTo>
                      <a:lnTo>
                        <a:pt x="357" y="99"/>
                      </a:lnTo>
                      <a:lnTo>
                        <a:pt x="366" y="99"/>
                      </a:lnTo>
                      <a:lnTo>
                        <a:pt x="366" y="90"/>
                      </a:lnTo>
                      <a:lnTo>
                        <a:pt x="375" y="90"/>
                      </a:lnTo>
                      <a:lnTo>
                        <a:pt x="384" y="81"/>
                      </a:lnTo>
                      <a:lnTo>
                        <a:pt x="393" y="81"/>
                      </a:lnTo>
                      <a:lnTo>
                        <a:pt x="393" y="72"/>
                      </a:lnTo>
                      <a:lnTo>
                        <a:pt x="393" y="63"/>
                      </a:lnTo>
                      <a:lnTo>
                        <a:pt x="402" y="54"/>
                      </a:lnTo>
                      <a:lnTo>
                        <a:pt x="402" y="45"/>
                      </a:lnTo>
                      <a:lnTo>
                        <a:pt x="411" y="45"/>
                      </a:lnTo>
                      <a:lnTo>
                        <a:pt x="411" y="36"/>
                      </a:lnTo>
                      <a:lnTo>
                        <a:pt x="420" y="36"/>
                      </a:lnTo>
                      <a:lnTo>
                        <a:pt x="420" y="27"/>
                      </a:lnTo>
                      <a:lnTo>
                        <a:pt x="420" y="18"/>
                      </a:lnTo>
                      <a:lnTo>
                        <a:pt x="428" y="18"/>
                      </a:lnTo>
                      <a:lnTo>
                        <a:pt x="437" y="18"/>
                      </a:lnTo>
                      <a:lnTo>
                        <a:pt x="446" y="9"/>
                      </a:lnTo>
                      <a:lnTo>
                        <a:pt x="455" y="9"/>
                      </a:lnTo>
                      <a:lnTo>
                        <a:pt x="455" y="0"/>
                      </a:lnTo>
                      <a:lnTo>
                        <a:pt x="464" y="0"/>
                      </a:lnTo>
                      <a:lnTo>
                        <a:pt x="473" y="0"/>
                      </a:lnTo>
                      <a:lnTo>
                        <a:pt x="482" y="9"/>
                      </a:lnTo>
                      <a:lnTo>
                        <a:pt x="491" y="36"/>
                      </a:lnTo>
                      <a:lnTo>
                        <a:pt x="518" y="45"/>
                      </a:lnTo>
                      <a:lnTo>
                        <a:pt x="518" y="63"/>
                      </a:lnTo>
                      <a:lnTo>
                        <a:pt x="536" y="90"/>
                      </a:lnTo>
                      <a:lnTo>
                        <a:pt x="554" y="99"/>
                      </a:lnTo>
                      <a:lnTo>
                        <a:pt x="554" y="116"/>
                      </a:lnTo>
                      <a:lnTo>
                        <a:pt x="554" y="134"/>
                      </a:lnTo>
                      <a:lnTo>
                        <a:pt x="545" y="161"/>
                      </a:lnTo>
                      <a:lnTo>
                        <a:pt x="545" y="188"/>
                      </a:lnTo>
                      <a:lnTo>
                        <a:pt x="562" y="188"/>
                      </a:lnTo>
                      <a:lnTo>
                        <a:pt x="589" y="197"/>
                      </a:lnTo>
                      <a:lnTo>
                        <a:pt x="607" y="206"/>
                      </a:lnTo>
                      <a:lnTo>
                        <a:pt x="634" y="206"/>
                      </a:lnTo>
                      <a:lnTo>
                        <a:pt x="625" y="250"/>
                      </a:lnTo>
                      <a:lnTo>
                        <a:pt x="634" y="259"/>
                      </a:lnTo>
                      <a:lnTo>
                        <a:pt x="652" y="268"/>
                      </a:lnTo>
                      <a:lnTo>
                        <a:pt x="652" y="286"/>
                      </a:lnTo>
                      <a:lnTo>
                        <a:pt x="643" y="286"/>
                      </a:lnTo>
                      <a:lnTo>
                        <a:pt x="616" y="286"/>
                      </a:lnTo>
                      <a:lnTo>
                        <a:pt x="598" y="286"/>
                      </a:lnTo>
                      <a:lnTo>
                        <a:pt x="589" y="295"/>
                      </a:lnTo>
                      <a:lnTo>
                        <a:pt x="571" y="304"/>
                      </a:lnTo>
                      <a:lnTo>
                        <a:pt x="571" y="331"/>
                      </a:lnTo>
                      <a:lnTo>
                        <a:pt x="580" y="358"/>
                      </a:lnTo>
                      <a:lnTo>
                        <a:pt x="580" y="366"/>
                      </a:lnTo>
                      <a:lnTo>
                        <a:pt x="571" y="375"/>
                      </a:lnTo>
                      <a:lnTo>
                        <a:pt x="562" y="384"/>
                      </a:lnTo>
                      <a:lnTo>
                        <a:pt x="536" y="384"/>
                      </a:lnTo>
                      <a:lnTo>
                        <a:pt x="527" y="393"/>
                      </a:lnTo>
                      <a:lnTo>
                        <a:pt x="527" y="411"/>
                      </a:lnTo>
                      <a:lnTo>
                        <a:pt x="545" y="429"/>
                      </a:lnTo>
                      <a:lnTo>
                        <a:pt x="562" y="438"/>
                      </a:lnTo>
                      <a:lnTo>
                        <a:pt x="580" y="447"/>
                      </a:lnTo>
                      <a:lnTo>
                        <a:pt x="607" y="447"/>
                      </a:lnTo>
                      <a:lnTo>
                        <a:pt x="616" y="465"/>
                      </a:lnTo>
                      <a:lnTo>
                        <a:pt x="625" y="474"/>
                      </a:lnTo>
                      <a:lnTo>
                        <a:pt x="607" y="500"/>
                      </a:lnTo>
                      <a:lnTo>
                        <a:pt x="607" y="527"/>
                      </a:lnTo>
                      <a:lnTo>
                        <a:pt x="607" y="554"/>
                      </a:lnTo>
                      <a:lnTo>
                        <a:pt x="607" y="563"/>
                      </a:lnTo>
                      <a:lnTo>
                        <a:pt x="625" y="563"/>
                      </a:lnTo>
                      <a:lnTo>
                        <a:pt x="625" y="590"/>
                      </a:lnTo>
                      <a:lnTo>
                        <a:pt x="634" y="608"/>
                      </a:lnTo>
                      <a:lnTo>
                        <a:pt x="625" y="617"/>
                      </a:lnTo>
                      <a:lnTo>
                        <a:pt x="607" y="634"/>
                      </a:lnTo>
                      <a:lnTo>
                        <a:pt x="580" y="634"/>
                      </a:lnTo>
                      <a:lnTo>
                        <a:pt x="571" y="634"/>
                      </a:lnTo>
                      <a:lnTo>
                        <a:pt x="554" y="643"/>
                      </a:lnTo>
                      <a:lnTo>
                        <a:pt x="536" y="643"/>
                      </a:lnTo>
                      <a:lnTo>
                        <a:pt x="518" y="643"/>
                      </a:lnTo>
                      <a:lnTo>
                        <a:pt x="500" y="652"/>
                      </a:lnTo>
                      <a:lnTo>
                        <a:pt x="491" y="670"/>
                      </a:lnTo>
                      <a:lnTo>
                        <a:pt x="473" y="652"/>
                      </a:lnTo>
                      <a:lnTo>
                        <a:pt x="446" y="652"/>
                      </a:lnTo>
                      <a:lnTo>
                        <a:pt x="420" y="652"/>
                      </a:lnTo>
                      <a:lnTo>
                        <a:pt x="402" y="652"/>
                      </a:lnTo>
                      <a:lnTo>
                        <a:pt x="402" y="634"/>
                      </a:lnTo>
                      <a:lnTo>
                        <a:pt x="384" y="643"/>
                      </a:lnTo>
                      <a:lnTo>
                        <a:pt x="366" y="652"/>
                      </a:lnTo>
                      <a:lnTo>
                        <a:pt x="339" y="652"/>
                      </a:lnTo>
                      <a:lnTo>
                        <a:pt x="303" y="652"/>
                      </a:lnTo>
                      <a:lnTo>
                        <a:pt x="277" y="652"/>
                      </a:lnTo>
                      <a:lnTo>
                        <a:pt x="268" y="661"/>
                      </a:lnTo>
                      <a:lnTo>
                        <a:pt x="268" y="670"/>
                      </a:lnTo>
                      <a:lnTo>
                        <a:pt x="250" y="670"/>
                      </a:lnTo>
                      <a:lnTo>
                        <a:pt x="232" y="670"/>
                      </a:lnTo>
                      <a:lnTo>
                        <a:pt x="214" y="670"/>
                      </a:lnTo>
                      <a:lnTo>
                        <a:pt x="214" y="688"/>
                      </a:lnTo>
                      <a:lnTo>
                        <a:pt x="196" y="697"/>
                      </a:lnTo>
                      <a:lnTo>
                        <a:pt x="178" y="697"/>
                      </a:lnTo>
                      <a:lnTo>
                        <a:pt x="161" y="697"/>
                      </a:lnTo>
                      <a:lnTo>
                        <a:pt x="161" y="679"/>
                      </a:lnTo>
                      <a:lnTo>
                        <a:pt x="161" y="670"/>
                      </a:lnTo>
                      <a:lnTo>
                        <a:pt x="152" y="688"/>
                      </a:lnTo>
                      <a:lnTo>
                        <a:pt x="143" y="679"/>
                      </a:lnTo>
                      <a:lnTo>
                        <a:pt x="125" y="688"/>
                      </a:lnTo>
                      <a:lnTo>
                        <a:pt x="116" y="697"/>
                      </a:lnTo>
                      <a:lnTo>
                        <a:pt x="107" y="706"/>
                      </a:lnTo>
                      <a:lnTo>
                        <a:pt x="98" y="706"/>
                      </a:lnTo>
                      <a:lnTo>
                        <a:pt x="89" y="697"/>
                      </a:lnTo>
                      <a:lnTo>
                        <a:pt x="80" y="688"/>
                      </a:lnTo>
                      <a:lnTo>
                        <a:pt x="53" y="688"/>
                      </a:lnTo>
                      <a:lnTo>
                        <a:pt x="27" y="688"/>
                      </a:lnTo>
                      <a:lnTo>
                        <a:pt x="9" y="688"/>
                      </a:lnTo>
                      <a:lnTo>
                        <a:pt x="0" y="679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2159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b="1"/>
                </a:p>
              </p:txBody>
            </p:sp>
            <p:sp>
              <p:nvSpPr>
                <p:cNvPr id="1038" name="Freeform 57"/>
                <p:cNvSpPr>
                  <a:spLocks/>
                </p:cNvSpPr>
                <p:nvPr/>
              </p:nvSpPr>
              <p:spPr bwMode="auto">
                <a:xfrm>
                  <a:off x="4326" y="5988"/>
                  <a:ext cx="1644" cy="1525"/>
                </a:xfrm>
                <a:custGeom>
                  <a:avLst/>
                  <a:gdLst>
                    <a:gd name="T0" fmla="*/ 1347 w 741"/>
                    <a:gd name="T1" fmla="*/ 785 h 643"/>
                    <a:gd name="T2" fmla="*/ 1327 w 741"/>
                    <a:gd name="T3" fmla="*/ 785 h 643"/>
                    <a:gd name="T4" fmla="*/ 1287 w 741"/>
                    <a:gd name="T5" fmla="*/ 785 h 643"/>
                    <a:gd name="T6" fmla="*/ 1247 w 741"/>
                    <a:gd name="T7" fmla="*/ 785 h 643"/>
                    <a:gd name="T8" fmla="*/ 1247 w 741"/>
                    <a:gd name="T9" fmla="*/ 742 h 643"/>
                    <a:gd name="T10" fmla="*/ 1229 w 741"/>
                    <a:gd name="T11" fmla="*/ 721 h 643"/>
                    <a:gd name="T12" fmla="*/ 1247 w 741"/>
                    <a:gd name="T13" fmla="*/ 678 h 643"/>
                    <a:gd name="T14" fmla="*/ 1267 w 741"/>
                    <a:gd name="T15" fmla="*/ 657 h 643"/>
                    <a:gd name="T16" fmla="*/ 1287 w 741"/>
                    <a:gd name="T17" fmla="*/ 657 h 643"/>
                    <a:gd name="T18" fmla="*/ 1307 w 741"/>
                    <a:gd name="T19" fmla="*/ 636 h 643"/>
                    <a:gd name="T20" fmla="*/ 1307 w 741"/>
                    <a:gd name="T21" fmla="*/ 572 h 643"/>
                    <a:gd name="T22" fmla="*/ 1287 w 741"/>
                    <a:gd name="T23" fmla="*/ 508 h 643"/>
                    <a:gd name="T24" fmla="*/ 1267 w 741"/>
                    <a:gd name="T25" fmla="*/ 467 h 643"/>
                    <a:gd name="T26" fmla="*/ 1247 w 741"/>
                    <a:gd name="T27" fmla="*/ 446 h 643"/>
                    <a:gd name="T28" fmla="*/ 1229 w 741"/>
                    <a:gd name="T29" fmla="*/ 425 h 643"/>
                    <a:gd name="T30" fmla="*/ 1189 w 741"/>
                    <a:gd name="T31" fmla="*/ 425 h 643"/>
                    <a:gd name="T32" fmla="*/ 1189 w 741"/>
                    <a:gd name="T33" fmla="*/ 403 h 643"/>
                    <a:gd name="T34" fmla="*/ 1209 w 741"/>
                    <a:gd name="T35" fmla="*/ 360 h 643"/>
                    <a:gd name="T36" fmla="*/ 1189 w 741"/>
                    <a:gd name="T37" fmla="*/ 339 h 643"/>
                    <a:gd name="T38" fmla="*/ 1169 w 741"/>
                    <a:gd name="T39" fmla="*/ 360 h 643"/>
                    <a:gd name="T40" fmla="*/ 1129 w 741"/>
                    <a:gd name="T41" fmla="*/ 339 h 643"/>
                    <a:gd name="T42" fmla="*/ 1109 w 741"/>
                    <a:gd name="T43" fmla="*/ 339 h 643"/>
                    <a:gd name="T44" fmla="*/ 1069 w 741"/>
                    <a:gd name="T45" fmla="*/ 318 h 643"/>
                    <a:gd name="T46" fmla="*/ 1069 w 741"/>
                    <a:gd name="T47" fmla="*/ 339 h 643"/>
                    <a:gd name="T48" fmla="*/ 1029 w 741"/>
                    <a:gd name="T49" fmla="*/ 339 h 643"/>
                    <a:gd name="T50" fmla="*/ 990 w 741"/>
                    <a:gd name="T51" fmla="*/ 339 h 643"/>
                    <a:gd name="T52" fmla="*/ 970 w 741"/>
                    <a:gd name="T53" fmla="*/ 296 h 643"/>
                    <a:gd name="T54" fmla="*/ 970 w 741"/>
                    <a:gd name="T55" fmla="*/ 254 h 643"/>
                    <a:gd name="T56" fmla="*/ 950 w 741"/>
                    <a:gd name="T57" fmla="*/ 171 h 643"/>
                    <a:gd name="T58" fmla="*/ 950 w 741"/>
                    <a:gd name="T59" fmla="*/ 85 h 643"/>
                    <a:gd name="T60" fmla="*/ 970 w 741"/>
                    <a:gd name="T61" fmla="*/ 21 h 643"/>
                    <a:gd name="T62" fmla="*/ 990 w 741"/>
                    <a:gd name="T63" fmla="*/ 21 h 643"/>
                    <a:gd name="T64" fmla="*/ 950 w 741"/>
                    <a:gd name="T65" fmla="*/ 0 h 643"/>
                    <a:gd name="T66" fmla="*/ 852 w 741"/>
                    <a:gd name="T67" fmla="*/ 0 h 643"/>
                    <a:gd name="T68" fmla="*/ 752 w 741"/>
                    <a:gd name="T69" fmla="*/ 64 h 643"/>
                    <a:gd name="T70" fmla="*/ 772 w 741"/>
                    <a:gd name="T71" fmla="*/ 296 h 643"/>
                    <a:gd name="T72" fmla="*/ 515 w 741"/>
                    <a:gd name="T73" fmla="*/ 339 h 643"/>
                    <a:gd name="T74" fmla="*/ 475 w 741"/>
                    <a:gd name="T75" fmla="*/ 296 h 643"/>
                    <a:gd name="T76" fmla="*/ 455 w 741"/>
                    <a:gd name="T77" fmla="*/ 275 h 643"/>
                    <a:gd name="T78" fmla="*/ 455 w 741"/>
                    <a:gd name="T79" fmla="*/ 149 h 643"/>
                    <a:gd name="T80" fmla="*/ 375 w 741"/>
                    <a:gd name="T81" fmla="*/ 211 h 643"/>
                    <a:gd name="T82" fmla="*/ 237 w 741"/>
                    <a:gd name="T83" fmla="*/ 425 h 643"/>
                    <a:gd name="T84" fmla="*/ 197 w 741"/>
                    <a:gd name="T85" fmla="*/ 614 h 643"/>
                    <a:gd name="T86" fmla="*/ 118 w 741"/>
                    <a:gd name="T87" fmla="*/ 804 h 643"/>
                    <a:gd name="T88" fmla="*/ 40 w 741"/>
                    <a:gd name="T89" fmla="*/ 953 h 643"/>
                    <a:gd name="T90" fmla="*/ 177 w 741"/>
                    <a:gd name="T91" fmla="*/ 1122 h 643"/>
                    <a:gd name="T92" fmla="*/ 237 w 741"/>
                    <a:gd name="T93" fmla="*/ 1378 h 643"/>
                    <a:gd name="T94" fmla="*/ 595 w 741"/>
                    <a:gd name="T95" fmla="*/ 1461 h 643"/>
                    <a:gd name="T96" fmla="*/ 832 w 741"/>
                    <a:gd name="T97" fmla="*/ 1525 h 643"/>
                    <a:gd name="T98" fmla="*/ 970 w 741"/>
                    <a:gd name="T99" fmla="*/ 1399 h 643"/>
                    <a:gd name="T100" fmla="*/ 1129 w 741"/>
                    <a:gd name="T101" fmla="*/ 1335 h 643"/>
                    <a:gd name="T102" fmla="*/ 1209 w 741"/>
                    <a:gd name="T103" fmla="*/ 1039 h 643"/>
                    <a:gd name="T104" fmla="*/ 1407 w 741"/>
                    <a:gd name="T105" fmla="*/ 1100 h 643"/>
                    <a:gd name="T106" fmla="*/ 1506 w 741"/>
                    <a:gd name="T107" fmla="*/ 1060 h 643"/>
                    <a:gd name="T108" fmla="*/ 1644 w 741"/>
                    <a:gd name="T109" fmla="*/ 932 h 643"/>
                    <a:gd name="T110" fmla="*/ 1447 w 741"/>
                    <a:gd name="T111" fmla="*/ 764 h 643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41" h="643">
                      <a:moveTo>
                        <a:pt x="607" y="322"/>
                      </a:moveTo>
                      <a:lnTo>
                        <a:pt x="607" y="322"/>
                      </a:lnTo>
                      <a:lnTo>
                        <a:pt x="607" y="331"/>
                      </a:lnTo>
                      <a:lnTo>
                        <a:pt x="598" y="331"/>
                      </a:lnTo>
                      <a:lnTo>
                        <a:pt x="589" y="331"/>
                      </a:lnTo>
                      <a:lnTo>
                        <a:pt x="580" y="331"/>
                      </a:lnTo>
                      <a:lnTo>
                        <a:pt x="571" y="331"/>
                      </a:lnTo>
                      <a:lnTo>
                        <a:pt x="562" y="331"/>
                      </a:lnTo>
                      <a:lnTo>
                        <a:pt x="562" y="322"/>
                      </a:lnTo>
                      <a:lnTo>
                        <a:pt x="562" y="313"/>
                      </a:lnTo>
                      <a:lnTo>
                        <a:pt x="554" y="313"/>
                      </a:lnTo>
                      <a:lnTo>
                        <a:pt x="554" y="304"/>
                      </a:lnTo>
                      <a:lnTo>
                        <a:pt x="554" y="295"/>
                      </a:lnTo>
                      <a:lnTo>
                        <a:pt x="562" y="295"/>
                      </a:lnTo>
                      <a:lnTo>
                        <a:pt x="562" y="286"/>
                      </a:lnTo>
                      <a:lnTo>
                        <a:pt x="571" y="286"/>
                      </a:lnTo>
                      <a:lnTo>
                        <a:pt x="571" y="277"/>
                      </a:lnTo>
                      <a:lnTo>
                        <a:pt x="580" y="277"/>
                      </a:lnTo>
                      <a:lnTo>
                        <a:pt x="589" y="277"/>
                      </a:lnTo>
                      <a:lnTo>
                        <a:pt x="589" y="268"/>
                      </a:lnTo>
                      <a:lnTo>
                        <a:pt x="589" y="259"/>
                      </a:lnTo>
                      <a:lnTo>
                        <a:pt x="589" y="250"/>
                      </a:lnTo>
                      <a:lnTo>
                        <a:pt x="589" y="241"/>
                      </a:lnTo>
                      <a:lnTo>
                        <a:pt x="589" y="232"/>
                      </a:lnTo>
                      <a:lnTo>
                        <a:pt x="580" y="232"/>
                      </a:lnTo>
                      <a:lnTo>
                        <a:pt x="580" y="223"/>
                      </a:lnTo>
                      <a:lnTo>
                        <a:pt x="580" y="214"/>
                      </a:lnTo>
                      <a:lnTo>
                        <a:pt x="580" y="206"/>
                      </a:lnTo>
                      <a:lnTo>
                        <a:pt x="571" y="197"/>
                      </a:lnTo>
                      <a:lnTo>
                        <a:pt x="571" y="188"/>
                      </a:lnTo>
                      <a:lnTo>
                        <a:pt x="562" y="188"/>
                      </a:lnTo>
                      <a:lnTo>
                        <a:pt x="554" y="188"/>
                      </a:lnTo>
                      <a:lnTo>
                        <a:pt x="554" y="179"/>
                      </a:lnTo>
                      <a:lnTo>
                        <a:pt x="545" y="179"/>
                      </a:lnTo>
                      <a:lnTo>
                        <a:pt x="536" y="179"/>
                      </a:lnTo>
                      <a:lnTo>
                        <a:pt x="536" y="170"/>
                      </a:lnTo>
                      <a:lnTo>
                        <a:pt x="536" y="161"/>
                      </a:lnTo>
                      <a:lnTo>
                        <a:pt x="545" y="152"/>
                      </a:lnTo>
                      <a:lnTo>
                        <a:pt x="536" y="143"/>
                      </a:lnTo>
                      <a:lnTo>
                        <a:pt x="536" y="152"/>
                      </a:lnTo>
                      <a:lnTo>
                        <a:pt x="527" y="152"/>
                      </a:lnTo>
                      <a:lnTo>
                        <a:pt x="518" y="152"/>
                      </a:lnTo>
                      <a:lnTo>
                        <a:pt x="509" y="143"/>
                      </a:lnTo>
                      <a:lnTo>
                        <a:pt x="500" y="143"/>
                      </a:lnTo>
                      <a:lnTo>
                        <a:pt x="491" y="134"/>
                      </a:lnTo>
                      <a:lnTo>
                        <a:pt x="482" y="134"/>
                      </a:lnTo>
                      <a:lnTo>
                        <a:pt x="482" y="143"/>
                      </a:lnTo>
                      <a:lnTo>
                        <a:pt x="473" y="143"/>
                      </a:lnTo>
                      <a:lnTo>
                        <a:pt x="464" y="143"/>
                      </a:lnTo>
                      <a:lnTo>
                        <a:pt x="455" y="143"/>
                      </a:lnTo>
                      <a:lnTo>
                        <a:pt x="446" y="143"/>
                      </a:lnTo>
                      <a:lnTo>
                        <a:pt x="446" y="134"/>
                      </a:lnTo>
                      <a:lnTo>
                        <a:pt x="437" y="134"/>
                      </a:lnTo>
                      <a:lnTo>
                        <a:pt x="437" y="125"/>
                      </a:lnTo>
                      <a:lnTo>
                        <a:pt x="437" y="116"/>
                      </a:lnTo>
                      <a:lnTo>
                        <a:pt x="437" y="107"/>
                      </a:lnTo>
                      <a:lnTo>
                        <a:pt x="437" y="98"/>
                      </a:lnTo>
                      <a:lnTo>
                        <a:pt x="437" y="89"/>
                      </a:lnTo>
                      <a:lnTo>
                        <a:pt x="428" y="81"/>
                      </a:lnTo>
                      <a:lnTo>
                        <a:pt x="428" y="72"/>
                      </a:lnTo>
                      <a:lnTo>
                        <a:pt x="428" y="63"/>
                      </a:lnTo>
                      <a:lnTo>
                        <a:pt x="428" y="54"/>
                      </a:lnTo>
                      <a:lnTo>
                        <a:pt x="428" y="45"/>
                      </a:lnTo>
                      <a:lnTo>
                        <a:pt x="428" y="36"/>
                      </a:lnTo>
                      <a:lnTo>
                        <a:pt x="428" y="27"/>
                      </a:lnTo>
                      <a:lnTo>
                        <a:pt x="437" y="18"/>
                      </a:lnTo>
                      <a:lnTo>
                        <a:pt x="437" y="9"/>
                      </a:lnTo>
                      <a:lnTo>
                        <a:pt x="446" y="9"/>
                      </a:lnTo>
                      <a:lnTo>
                        <a:pt x="437" y="9"/>
                      </a:lnTo>
                      <a:lnTo>
                        <a:pt x="437" y="0"/>
                      </a:lnTo>
                      <a:lnTo>
                        <a:pt x="428" y="0"/>
                      </a:lnTo>
                      <a:lnTo>
                        <a:pt x="411" y="0"/>
                      </a:lnTo>
                      <a:lnTo>
                        <a:pt x="402" y="0"/>
                      </a:lnTo>
                      <a:lnTo>
                        <a:pt x="384" y="0"/>
                      </a:lnTo>
                      <a:lnTo>
                        <a:pt x="375" y="0"/>
                      </a:lnTo>
                      <a:lnTo>
                        <a:pt x="366" y="9"/>
                      </a:lnTo>
                      <a:lnTo>
                        <a:pt x="348" y="9"/>
                      </a:lnTo>
                      <a:lnTo>
                        <a:pt x="348" y="18"/>
                      </a:lnTo>
                      <a:lnTo>
                        <a:pt x="339" y="18"/>
                      </a:lnTo>
                      <a:lnTo>
                        <a:pt x="339" y="27"/>
                      </a:lnTo>
                      <a:lnTo>
                        <a:pt x="348" y="45"/>
                      </a:lnTo>
                      <a:lnTo>
                        <a:pt x="348" y="63"/>
                      </a:lnTo>
                      <a:lnTo>
                        <a:pt x="348" y="89"/>
                      </a:lnTo>
                      <a:lnTo>
                        <a:pt x="366" y="98"/>
                      </a:lnTo>
                      <a:lnTo>
                        <a:pt x="357" y="116"/>
                      </a:lnTo>
                      <a:lnTo>
                        <a:pt x="348" y="125"/>
                      </a:lnTo>
                      <a:lnTo>
                        <a:pt x="339" y="143"/>
                      </a:lnTo>
                      <a:lnTo>
                        <a:pt x="312" y="152"/>
                      </a:lnTo>
                      <a:lnTo>
                        <a:pt x="294" y="161"/>
                      </a:lnTo>
                      <a:lnTo>
                        <a:pt x="277" y="170"/>
                      </a:lnTo>
                      <a:lnTo>
                        <a:pt x="259" y="161"/>
                      </a:lnTo>
                      <a:lnTo>
                        <a:pt x="232" y="143"/>
                      </a:lnTo>
                      <a:lnTo>
                        <a:pt x="232" y="134"/>
                      </a:lnTo>
                      <a:lnTo>
                        <a:pt x="223" y="134"/>
                      </a:lnTo>
                      <a:lnTo>
                        <a:pt x="214" y="125"/>
                      </a:lnTo>
                      <a:lnTo>
                        <a:pt x="214" y="116"/>
                      </a:lnTo>
                      <a:lnTo>
                        <a:pt x="205" y="116"/>
                      </a:lnTo>
                      <a:lnTo>
                        <a:pt x="205" y="107"/>
                      </a:lnTo>
                      <a:lnTo>
                        <a:pt x="196" y="107"/>
                      </a:lnTo>
                      <a:lnTo>
                        <a:pt x="196" y="89"/>
                      </a:lnTo>
                      <a:lnTo>
                        <a:pt x="205" y="63"/>
                      </a:lnTo>
                      <a:lnTo>
                        <a:pt x="205" y="45"/>
                      </a:lnTo>
                      <a:lnTo>
                        <a:pt x="196" y="54"/>
                      </a:lnTo>
                      <a:lnTo>
                        <a:pt x="178" y="54"/>
                      </a:lnTo>
                      <a:lnTo>
                        <a:pt x="178" y="72"/>
                      </a:lnTo>
                      <a:lnTo>
                        <a:pt x="178" y="89"/>
                      </a:lnTo>
                      <a:lnTo>
                        <a:pt x="169" y="89"/>
                      </a:lnTo>
                      <a:lnTo>
                        <a:pt x="152" y="98"/>
                      </a:lnTo>
                      <a:lnTo>
                        <a:pt x="152" y="116"/>
                      </a:lnTo>
                      <a:lnTo>
                        <a:pt x="152" y="134"/>
                      </a:lnTo>
                      <a:lnTo>
                        <a:pt x="134" y="152"/>
                      </a:lnTo>
                      <a:lnTo>
                        <a:pt x="125" y="170"/>
                      </a:lnTo>
                      <a:lnTo>
                        <a:pt x="107" y="179"/>
                      </a:lnTo>
                      <a:lnTo>
                        <a:pt x="98" y="223"/>
                      </a:lnTo>
                      <a:lnTo>
                        <a:pt x="107" y="232"/>
                      </a:lnTo>
                      <a:lnTo>
                        <a:pt x="125" y="241"/>
                      </a:lnTo>
                      <a:lnTo>
                        <a:pt x="125" y="259"/>
                      </a:lnTo>
                      <a:lnTo>
                        <a:pt x="116" y="259"/>
                      </a:lnTo>
                      <a:lnTo>
                        <a:pt x="89" y="259"/>
                      </a:lnTo>
                      <a:lnTo>
                        <a:pt x="71" y="259"/>
                      </a:lnTo>
                      <a:lnTo>
                        <a:pt x="62" y="268"/>
                      </a:lnTo>
                      <a:lnTo>
                        <a:pt x="44" y="277"/>
                      </a:lnTo>
                      <a:lnTo>
                        <a:pt x="44" y="304"/>
                      </a:lnTo>
                      <a:lnTo>
                        <a:pt x="53" y="331"/>
                      </a:lnTo>
                      <a:lnTo>
                        <a:pt x="53" y="339"/>
                      </a:lnTo>
                      <a:lnTo>
                        <a:pt x="44" y="348"/>
                      </a:lnTo>
                      <a:lnTo>
                        <a:pt x="35" y="357"/>
                      </a:lnTo>
                      <a:lnTo>
                        <a:pt x="9" y="357"/>
                      </a:lnTo>
                      <a:lnTo>
                        <a:pt x="0" y="366"/>
                      </a:lnTo>
                      <a:lnTo>
                        <a:pt x="0" y="384"/>
                      </a:lnTo>
                      <a:lnTo>
                        <a:pt x="18" y="402"/>
                      </a:lnTo>
                      <a:lnTo>
                        <a:pt x="35" y="411"/>
                      </a:lnTo>
                      <a:lnTo>
                        <a:pt x="53" y="420"/>
                      </a:lnTo>
                      <a:lnTo>
                        <a:pt x="80" y="420"/>
                      </a:lnTo>
                      <a:lnTo>
                        <a:pt x="89" y="438"/>
                      </a:lnTo>
                      <a:lnTo>
                        <a:pt x="98" y="447"/>
                      </a:lnTo>
                      <a:lnTo>
                        <a:pt x="80" y="473"/>
                      </a:lnTo>
                      <a:lnTo>
                        <a:pt x="80" y="500"/>
                      </a:lnTo>
                      <a:lnTo>
                        <a:pt x="80" y="527"/>
                      </a:lnTo>
                      <a:lnTo>
                        <a:pt x="80" y="536"/>
                      </a:lnTo>
                      <a:lnTo>
                        <a:pt x="98" y="536"/>
                      </a:lnTo>
                      <a:lnTo>
                        <a:pt x="98" y="563"/>
                      </a:lnTo>
                      <a:lnTo>
                        <a:pt x="107" y="581"/>
                      </a:lnTo>
                      <a:lnTo>
                        <a:pt x="125" y="581"/>
                      </a:lnTo>
                      <a:lnTo>
                        <a:pt x="169" y="581"/>
                      </a:lnTo>
                      <a:lnTo>
                        <a:pt x="214" y="581"/>
                      </a:lnTo>
                      <a:lnTo>
                        <a:pt x="241" y="590"/>
                      </a:lnTo>
                      <a:lnTo>
                        <a:pt x="250" y="607"/>
                      </a:lnTo>
                      <a:lnTo>
                        <a:pt x="268" y="616"/>
                      </a:lnTo>
                      <a:lnTo>
                        <a:pt x="277" y="616"/>
                      </a:lnTo>
                      <a:lnTo>
                        <a:pt x="312" y="598"/>
                      </a:lnTo>
                      <a:lnTo>
                        <a:pt x="330" y="598"/>
                      </a:lnTo>
                      <a:lnTo>
                        <a:pt x="348" y="625"/>
                      </a:lnTo>
                      <a:lnTo>
                        <a:pt x="357" y="643"/>
                      </a:lnTo>
                      <a:lnTo>
                        <a:pt x="375" y="643"/>
                      </a:lnTo>
                      <a:lnTo>
                        <a:pt x="393" y="643"/>
                      </a:lnTo>
                      <a:lnTo>
                        <a:pt x="411" y="643"/>
                      </a:lnTo>
                      <a:lnTo>
                        <a:pt x="420" y="634"/>
                      </a:lnTo>
                      <a:lnTo>
                        <a:pt x="428" y="616"/>
                      </a:lnTo>
                      <a:lnTo>
                        <a:pt x="437" y="598"/>
                      </a:lnTo>
                      <a:lnTo>
                        <a:pt x="437" y="590"/>
                      </a:lnTo>
                      <a:lnTo>
                        <a:pt x="437" y="572"/>
                      </a:lnTo>
                      <a:lnTo>
                        <a:pt x="446" y="572"/>
                      </a:lnTo>
                      <a:lnTo>
                        <a:pt x="455" y="572"/>
                      </a:lnTo>
                      <a:lnTo>
                        <a:pt x="473" y="563"/>
                      </a:lnTo>
                      <a:lnTo>
                        <a:pt x="482" y="554"/>
                      </a:lnTo>
                      <a:lnTo>
                        <a:pt x="509" y="563"/>
                      </a:lnTo>
                      <a:lnTo>
                        <a:pt x="509" y="545"/>
                      </a:lnTo>
                      <a:lnTo>
                        <a:pt x="509" y="509"/>
                      </a:lnTo>
                      <a:lnTo>
                        <a:pt x="518" y="491"/>
                      </a:lnTo>
                      <a:lnTo>
                        <a:pt x="527" y="464"/>
                      </a:lnTo>
                      <a:lnTo>
                        <a:pt x="536" y="447"/>
                      </a:lnTo>
                      <a:lnTo>
                        <a:pt x="545" y="438"/>
                      </a:lnTo>
                      <a:lnTo>
                        <a:pt x="571" y="438"/>
                      </a:lnTo>
                      <a:lnTo>
                        <a:pt x="580" y="438"/>
                      </a:lnTo>
                      <a:lnTo>
                        <a:pt x="580" y="447"/>
                      </a:lnTo>
                      <a:lnTo>
                        <a:pt x="589" y="464"/>
                      </a:lnTo>
                      <a:lnTo>
                        <a:pt x="607" y="464"/>
                      </a:lnTo>
                      <a:lnTo>
                        <a:pt x="634" y="464"/>
                      </a:lnTo>
                      <a:lnTo>
                        <a:pt x="634" y="473"/>
                      </a:lnTo>
                      <a:lnTo>
                        <a:pt x="643" y="482"/>
                      </a:lnTo>
                      <a:lnTo>
                        <a:pt x="652" y="482"/>
                      </a:lnTo>
                      <a:lnTo>
                        <a:pt x="661" y="482"/>
                      </a:lnTo>
                      <a:lnTo>
                        <a:pt x="670" y="464"/>
                      </a:lnTo>
                      <a:lnTo>
                        <a:pt x="679" y="447"/>
                      </a:lnTo>
                      <a:lnTo>
                        <a:pt x="679" y="438"/>
                      </a:lnTo>
                      <a:lnTo>
                        <a:pt x="696" y="429"/>
                      </a:lnTo>
                      <a:lnTo>
                        <a:pt x="714" y="420"/>
                      </a:lnTo>
                      <a:lnTo>
                        <a:pt x="723" y="411"/>
                      </a:lnTo>
                      <a:lnTo>
                        <a:pt x="741" y="411"/>
                      </a:lnTo>
                      <a:lnTo>
                        <a:pt x="741" y="393"/>
                      </a:lnTo>
                      <a:lnTo>
                        <a:pt x="741" y="375"/>
                      </a:lnTo>
                      <a:lnTo>
                        <a:pt x="732" y="375"/>
                      </a:lnTo>
                      <a:lnTo>
                        <a:pt x="732" y="348"/>
                      </a:lnTo>
                      <a:lnTo>
                        <a:pt x="732" y="331"/>
                      </a:lnTo>
                      <a:lnTo>
                        <a:pt x="688" y="331"/>
                      </a:lnTo>
                      <a:lnTo>
                        <a:pt x="652" y="322"/>
                      </a:lnTo>
                      <a:lnTo>
                        <a:pt x="625" y="322"/>
                      </a:lnTo>
                      <a:lnTo>
                        <a:pt x="616" y="322"/>
                      </a:lnTo>
                      <a:lnTo>
                        <a:pt x="607" y="322"/>
                      </a:lnTo>
                    </a:path>
                  </a:pathLst>
                </a:custGeom>
                <a:solidFill>
                  <a:srgbClr val="B6DF89"/>
                </a:solidFill>
                <a:ln w="2159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b="1"/>
                </a:p>
              </p:txBody>
            </p:sp>
            <p:sp>
              <p:nvSpPr>
                <p:cNvPr id="1039" name="Freeform 58"/>
                <p:cNvSpPr>
                  <a:spLocks/>
                </p:cNvSpPr>
                <p:nvPr/>
              </p:nvSpPr>
              <p:spPr bwMode="auto">
                <a:xfrm>
                  <a:off x="8075" y="6331"/>
                  <a:ext cx="2101" cy="1990"/>
                </a:xfrm>
                <a:custGeom>
                  <a:avLst/>
                  <a:gdLst>
                    <a:gd name="T0" fmla="*/ 158 w 947"/>
                    <a:gd name="T1" fmla="*/ 508 h 839"/>
                    <a:gd name="T2" fmla="*/ 297 w 947"/>
                    <a:gd name="T3" fmla="*/ 550 h 839"/>
                    <a:gd name="T4" fmla="*/ 397 w 947"/>
                    <a:gd name="T5" fmla="*/ 550 h 839"/>
                    <a:gd name="T6" fmla="*/ 495 w 947"/>
                    <a:gd name="T7" fmla="*/ 508 h 839"/>
                    <a:gd name="T8" fmla="*/ 635 w 947"/>
                    <a:gd name="T9" fmla="*/ 486 h 839"/>
                    <a:gd name="T10" fmla="*/ 694 w 947"/>
                    <a:gd name="T11" fmla="*/ 403 h 839"/>
                    <a:gd name="T12" fmla="*/ 732 w 947"/>
                    <a:gd name="T13" fmla="*/ 382 h 839"/>
                    <a:gd name="T14" fmla="*/ 932 w 947"/>
                    <a:gd name="T15" fmla="*/ 168 h 839"/>
                    <a:gd name="T16" fmla="*/ 972 w 947"/>
                    <a:gd name="T17" fmla="*/ 85 h 839"/>
                    <a:gd name="T18" fmla="*/ 1049 w 947"/>
                    <a:gd name="T19" fmla="*/ 64 h 839"/>
                    <a:gd name="T20" fmla="*/ 1169 w 947"/>
                    <a:gd name="T21" fmla="*/ 128 h 839"/>
                    <a:gd name="T22" fmla="*/ 1269 w 947"/>
                    <a:gd name="T23" fmla="*/ 211 h 839"/>
                    <a:gd name="T24" fmla="*/ 1289 w 947"/>
                    <a:gd name="T25" fmla="*/ 168 h 839"/>
                    <a:gd name="T26" fmla="*/ 1347 w 947"/>
                    <a:gd name="T27" fmla="*/ 149 h 839"/>
                    <a:gd name="T28" fmla="*/ 1387 w 947"/>
                    <a:gd name="T29" fmla="*/ 107 h 839"/>
                    <a:gd name="T30" fmla="*/ 1447 w 947"/>
                    <a:gd name="T31" fmla="*/ 64 h 839"/>
                    <a:gd name="T32" fmla="*/ 1447 w 947"/>
                    <a:gd name="T33" fmla="*/ 21 h 839"/>
                    <a:gd name="T34" fmla="*/ 1526 w 947"/>
                    <a:gd name="T35" fmla="*/ 0 h 839"/>
                    <a:gd name="T36" fmla="*/ 1586 w 947"/>
                    <a:gd name="T37" fmla="*/ 64 h 839"/>
                    <a:gd name="T38" fmla="*/ 1604 w 947"/>
                    <a:gd name="T39" fmla="*/ 168 h 839"/>
                    <a:gd name="T40" fmla="*/ 1664 w 947"/>
                    <a:gd name="T41" fmla="*/ 211 h 839"/>
                    <a:gd name="T42" fmla="*/ 1724 w 947"/>
                    <a:gd name="T43" fmla="*/ 254 h 839"/>
                    <a:gd name="T44" fmla="*/ 1744 w 947"/>
                    <a:gd name="T45" fmla="*/ 318 h 839"/>
                    <a:gd name="T46" fmla="*/ 1704 w 947"/>
                    <a:gd name="T47" fmla="*/ 403 h 839"/>
                    <a:gd name="T48" fmla="*/ 1744 w 947"/>
                    <a:gd name="T49" fmla="*/ 446 h 839"/>
                    <a:gd name="T50" fmla="*/ 1804 w 947"/>
                    <a:gd name="T51" fmla="*/ 486 h 839"/>
                    <a:gd name="T52" fmla="*/ 1901 w 947"/>
                    <a:gd name="T53" fmla="*/ 508 h 839"/>
                    <a:gd name="T54" fmla="*/ 1961 w 947"/>
                    <a:gd name="T55" fmla="*/ 486 h 839"/>
                    <a:gd name="T56" fmla="*/ 1981 w 947"/>
                    <a:gd name="T57" fmla="*/ 593 h 839"/>
                    <a:gd name="T58" fmla="*/ 2041 w 947"/>
                    <a:gd name="T59" fmla="*/ 678 h 839"/>
                    <a:gd name="T60" fmla="*/ 2101 w 947"/>
                    <a:gd name="T61" fmla="*/ 700 h 839"/>
                    <a:gd name="T62" fmla="*/ 2081 w 947"/>
                    <a:gd name="T63" fmla="*/ 761 h 839"/>
                    <a:gd name="T64" fmla="*/ 2001 w 947"/>
                    <a:gd name="T65" fmla="*/ 825 h 839"/>
                    <a:gd name="T66" fmla="*/ 1941 w 947"/>
                    <a:gd name="T67" fmla="*/ 847 h 839"/>
                    <a:gd name="T68" fmla="*/ 1864 w 947"/>
                    <a:gd name="T69" fmla="*/ 889 h 839"/>
                    <a:gd name="T70" fmla="*/ 1784 w 947"/>
                    <a:gd name="T71" fmla="*/ 1018 h 839"/>
                    <a:gd name="T72" fmla="*/ 1744 w 947"/>
                    <a:gd name="T73" fmla="*/ 1060 h 839"/>
                    <a:gd name="T74" fmla="*/ 1644 w 947"/>
                    <a:gd name="T75" fmla="*/ 1122 h 839"/>
                    <a:gd name="T76" fmla="*/ 1604 w 947"/>
                    <a:gd name="T77" fmla="*/ 1186 h 839"/>
                    <a:gd name="T78" fmla="*/ 1566 w 947"/>
                    <a:gd name="T79" fmla="*/ 1207 h 839"/>
                    <a:gd name="T80" fmla="*/ 1447 w 947"/>
                    <a:gd name="T81" fmla="*/ 1335 h 839"/>
                    <a:gd name="T82" fmla="*/ 1407 w 947"/>
                    <a:gd name="T83" fmla="*/ 1397 h 839"/>
                    <a:gd name="T84" fmla="*/ 1387 w 947"/>
                    <a:gd name="T85" fmla="*/ 1397 h 839"/>
                    <a:gd name="T86" fmla="*/ 1347 w 947"/>
                    <a:gd name="T87" fmla="*/ 1418 h 839"/>
                    <a:gd name="T88" fmla="*/ 1307 w 947"/>
                    <a:gd name="T89" fmla="*/ 1461 h 839"/>
                    <a:gd name="T90" fmla="*/ 1269 w 947"/>
                    <a:gd name="T91" fmla="*/ 1546 h 839"/>
                    <a:gd name="T92" fmla="*/ 1229 w 947"/>
                    <a:gd name="T93" fmla="*/ 1611 h 839"/>
                    <a:gd name="T94" fmla="*/ 1189 w 947"/>
                    <a:gd name="T95" fmla="*/ 1653 h 839"/>
                    <a:gd name="T96" fmla="*/ 1129 w 947"/>
                    <a:gd name="T97" fmla="*/ 1672 h 839"/>
                    <a:gd name="T98" fmla="*/ 1089 w 947"/>
                    <a:gd name="T99" fmla="*/ 1694 h 839"/>
                    <a:gd name="T100" fmla="*/ 1069 w 947"/>
                    <a:gd name="T101" fmla="*/ 1800 h 839"/>
                    <a:gd name="T102" fmla="*/ 1029 w 947"/>
                    <a:gd name="T103" fmla="*/ 1843 h 839"/>
                    <a:gd name="T104" fmla="*/ 1009 w 947"/>
                    <a:gd name="T105" fmla="*/ 1907 h 839"/>
                    <a:gd name="T106" fmla="*/ 992 w 947"/>
                    <a:gd name="T107" fmla="*/ 1950 h 839"/>
                    <a:gd name="T108" fmla="*/ 952 w 947"/>
                    <a:gd name="T109" fmla="*/ 1969 h 839"/>
                    <a:gd name="T110" fmla="*/ 892 w 947"/>
                    <a:gd name="T111" fmla="*/ 1990 h 839"/>
                    <a:gd name="T112" fmla="*/ 575 w 947"/>
                    <a:gd name="T113" fmla="*/ 1843 h 839"/>
                    <a:gd name="T114" fmla="*/ 495 w 947"/>
                    <a:gd name="T115" fmla="*/ 1568 h 839"/>
                    <a:gd name="T116" fmla="*/ 277 w 947"/>
                    <a:gd name="T117" fmla="*/ 1376 h 839"/>
                    <a:gd name="T118" fmla="*/ 317 w 947"/>
                    <a:gd name="T119" fmla="*/ 1079 h 839"/>
                    <a:gd name="T120" fmla="*/ 138 w 947"/>
                    <a:gd name="T121" fmla="*/ 1101 h 839"/>
                    <a:gd name="T122" fmla="*/ 0 w 947"/>
                    <a:gd name="T123" fmla="*/ 868 h 839"/>
                    <a:gd name="T124" fmla="*/ 100 w 947"/>
                    <a:gd name="T125" fmla="*/ 593 h 83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947" h="839">
                      <a:moveTo>
                        <a:pt x="45" y="214"/>
                      </a:moveTo>
                      <a:lnTo>
                        <a:pt x="54" y="214"/>
                      </a:lnTo>
                      <a:lnTo>
                        <a:pt x="62" y="214"/>
                      </a:lnTo>
                      <a:lnTo>
                        <a:pt x="71" y="214"/>
                      </a:lnTo>
                      <a:lnTo>
                        <a:pt x="80" y="214"/>
                      </a:lnTo>
                      <a:lnTo>
                        <a:pt x="89" y="214"/>
                      </a:lnTo>
                      <a:lnTo>
                        <a:pt x="98" y="214"/>
                      </a:lnTo>
                      <a:lnTo>
                        <a:pt x="107" y="223"/>
                      </a:lnTo>
                      <a:lnTo>
                        <a:pt x="116" y="223"/>
                      </a:lnTo>
                      <a:lnTo>
                        <a:pt x="125" y="232"/>
                      </a:lnTo>
                      <a:lnTo>
                        <a:pt x="134" y="232"/>
                      </a:lnTo>
                      <a:lnTo>
                        <a:pt x="143" y="232"/>
                      </a:lnTo>
                      <a:lnTo>
                        <a:pt x="152" y="232"/>
                      </a:lnTo>
                      <a:lnTo>
                        <a:pt x="161" y="232"/>
                      </a:lnTo>
                      <a:lnTo>
                        <a:pt x="170" y="232"/>
                      </a:lnTo>
                      <a:lnTo>
                        <a:pt x="179" y="232"/>
                      </a:lnTo>
                      <a:lnTo>
                        <a:pt x="179" y="223"/>
                      </a:lnTo>
                      <a:lnTo>
                        <a:pt x="187" y="223"/>
                      </a:lnTo>
                      <a:lnTo>
                        <a:pt x="196" y="214"/>
                      </a:lnTo>
                      <a:lnTo>
                        <a:pt x="205" y="214"/>
                      </a:lnTo>
                      <a:lnTo>
                        <a:pt x="214" y="214"/>
                      </a:lnTo>
                      <a:lnTo>
                        <a:pt x="223" y="214"/>
                      </a:lnTo>
                      <a:lnTo>
                        <a:pt x="232" y="223"/>
                      </a:lnTo>
                      <a:lnTo>
                        <a:pt x="241" y="223"/>
                      </a:lnTo>
                      <a:lnTo>
                        <a:pt x="250" y="223"/>
                      </a:lnTo>
                      <a:lnTo>
                        <a:pt x="259" y="214"/>
                      </a:lnTo>
                      <a:lnTo>
                        <a:pt x="268" y="214"/>
                      </a:lnTo>
                      <a:lnTo>
                        <a:pt x="277" y="205"/>
                      </a:lnTo>
                      <a:lnTo>
                        <a:pt x="286" y="205"/>
                      </a:lnTo>
                      <a:lnTo>
                        <a:pt x="286" y="196"/>
                      </a:lnTo>
                      <a:lnTo>
                        <a:pt x="295" y="188"/>
                      </a:lnTo>
                      <a:lnTo>
                        <a:pt x="304" y="188"/>
                      </a:lnTo>
                      <a:lnTo>
                        <a:pt x="304" y="179"/>
                      </a:lnTo>
                      <a:lnTo>
                        <a:pt x="313" y="179"/>
                      </a:lnTo>
                      <a:lnTo>
                        <a:pt x="313" y="170"/>
                      </a:lnTo>
                      <a:lnTo>
                        <a:pt x="313" y="161"/>
                      </a:lnTo>
                      <a:lnTo>
                        <a:pt x="321" y="161"/>
                      </a:lnTo>
                      <a:lnTo>
                        <a:pt x="330" y="161"/>
                      </a:lnTo>
                      <a:lnTo>
                        <a:pt x="339" y="152"/>
                      </a:lnTo>
                      <a:lnTo>
                        <a:pt x="348" y="143"/>
                      </a:lnTo>
                      <a:lnTo>
                        <a:pt x="357" y="134"/>
                      </a:lnTo>
                      <a:lnTo>
                        <a:pt x="375" y="125"/>
                      </a:lnTo>
                      <a:lnTo>
                        <a:pt x="384" y="107"/>
                      </a:lnTo>
                      <a:lnTo>
                        <a:pt x="402" y="98"/>
                      </a:lnTo>
                      <a:lnTo>
                        <a:pt x="411" y="80"/>
                      </a:lnTo>
                      <a:lnTo>
                        <a:pt x="420" y="71"/>
                      </a:lnTo>
                      <a:lnTo>
                        <a:pt x="429" y="63"/>
                      </a:lnTo>
                      <a:lnTo>
                        <a:pt x="429" y="54"/>
                      </a:lnTo>
                      <a:lnTo>
                        <a:pt x="438" y="54"/>
                      </a:lnTo>
                      <a:lnTo>
                        <a:pt x="438" y="45"/>
                      </a:lnTo>
                      <a:lnTo>
                        <a:pt x="438" y="36"/>
                      </a:lnTo>
                      <a:lnTo>
                        <a:pt x="438" y="27"/>
                      </a:lnTo>
                      <a:lnTo>
                        <a:pt x="447" y="27"/>
                      </a:lnTo>
                      <a:lnTo>
                        <a:pt x="455" y="27"/>
                      </a:lnTo>
                      <a:lnTo>
                        <a:pt x="464" y="27"/>
                      </a:lnTo>
                      <a:lnTo>
                        <a:pt x="473" y="27"/>
                      </a:lnTo>
                      <a:lnTo>
                        <a:pt x="482" y="27"/>
                      </a:lnTo>
                      <a:lnTo>
                        <a:pt x="491" y="27"/>
                      </a:lnTo>
                      <a:lnTo>
                        <a:pt x="500" y="36"/>
                      </a:lnTo>
                      <a:lnTo>
                        <a:pt x="509" y="36"/>
                      </a:lnTo>
                      <a:lnTo>
                        <a:pt x="518" y="45"/>
                      </a:lnTo>
                      <a:lnTo>
                        <a:pt x="527" y="54"/>
                      </a:lnTo>
                      <a:lnTo>
                        <a:pt x="536" y="63"/>
                      </a:lnTo>
                      <a:lnTo>
                        <a:pt x="545" y="71"/>
                      </a:lnTo>
                      <a:lnTo>
                        <a:pt x="554" y="80"/>
                      </a:lnTo>
                      <a:lnTo>
                        <a:pt x="563" y="80"/>
                      </a:lnTo>
                      <a:lnTo>
                        <a:pt x="563" y="89"/>
                      </a:lnTo>
                      <a:lnTo>
                        <a:pt x="572" y="89"/>
                      </a:lnTo>
                      <a:lnTo>
                        <a:pt x="581" y="89"/>
                      </a:lnTo>
                      <a:lnTo>
                        <a:pt x="581" y="80"/>
                      </a:lnTo>
                      <a:lnTo>
                        <a:pt x="581" y="71"/>
                      </a:lnTo>
                      <a:lnTo>
                        <a:pt x="581" y="63"/>
                      </a:lnTo>
                      <a:lnTo>
                        <a:pt x="589" y="63"/>
                      </a:lnTo>
                      <a:lnTo>
                        <a:pt x="589" y="54"/>
                      </a:lnTo>
                      <a:lnTo>
                        <a:pt x="598" y="54"/>
                      </a:lnTo>
                      <a:lnTo>
                        <a:pt x="607" y="63"/>
                      </a:lnTo>
                      <a:lnTo>
                        <a:pt x="616" y="63"/>
                      </a:lnTo>
                      <a:lnTo>
                        <a:pt x="616" y="54"/>
                      </a:lnTo>
                      <a:lnTo>
                        <a:pt x="625" y="54"/>
                      </a:lnTo>
                      <a:lnTo>
                        <a:pt x="625" y="45"/>
                      </a:lnTo>
                      <a:lnTo>
                        <a:pt x="634" y="45"/>
                      </a:lnTo>
                      <a:lnTo>
                        <a:pt x="634" y="36"/>
                      </a:lnTo>
                      <a:lnTo>
                        <a:pt x="643" y="36"/>
                      </a:lnTo>
                      <a:lnTo>
                        <a:pt x="643" y="27"/>
                      </a:lnTo>
                      <a:lnTo>
                        <a:pt x="652" y="27"/>
                      </a:lnTo>
                      <a:lnTo>
                        <a:pt x="652" y="18"/>
                      </a:lnTo>
                      <a:lnTo>
                        <a:pt x="652" y="9"/>
                      </a:lnTo>
                      <a:lnTo>
                        <a:pt x="661" y="9"/>
                      </a:lnTo>
                      <a:lnTo>
                        <a:pt x="670" y="0"/>
                      </a:lnTo>
                      <a:lnTo>
                        <a:pt x="679" y="0"/>
                      </a:lnTo>
                      <a:lnTo>
                        <a:pt x="688" y="0"/>
                      </a:lnTo>
                      <a:lnTo>
                        <a:pt x="697" y="9"/>
                      </a:lnTo>
                      <a:lnTo>
                        <a:pt x="706" y="9"/>
                      </a:lnTo>
                      <a:lnTo>
                        <a:pt x="706" y="18"/>
                      </a:lnTo>
                      <a:lnTo>
                        <a:pt x="715" y="18"/>
                      </a:lnTo>
                      <a:lnTo>
                        <a:pt x="715" y="27"/>
                      </a:lnTo>
                      <a:lnTo>
                        <a:pt x="715" y="36"/>
                      </a:lnTo>
                      <a:lnTo>
                        <a:pt x="715" y="45"/>
                      </a:lnTo>
                      <a:lnTo>
                        <a:pt x="715" y="54"/>
                      </a:lnTo>
                      <a:lnTo>
                        <a:pt x="715" y="63"/>
                      </a:lnTo>
                      <a:lnTo>
                        <a:pt x="723" y="63"/>
                      </a:lnTo>
                      <a:lnTo>
                        <a:pt x="723" y="71"/>
                      </a:lnTo>
                      <a:lnTo>
                        <a:pt x="732" y="80"/>
                      </a:lnTo>
                      <a:lnTo>
                        <a:pt x="741" y="89"/>
                      </a:lnTo>
                      <a:lnTo>
                        <a:pt x="750" y="89"/>
                      </a:lnTo>
                      <a:lnTo>
                        <a:pt x="759" y="98"/>
                      </a:lnTo>
                      <a:lnTo>
                        <a:pt x="768" y="98"/>
                      </a:lnTo>
                      <a:lnTo>
                        <a:pt x="777" y="107"/>
                      </a:lnTo>
                      <a:lnTo>
                        <a:pt x="786" y="107"/>
                      </a:lnTo>
                      <a:lnTo>
                        <a:pt x="786" y="116"/>
                      </a:lnTo>
                      <a:lnTo>
                        <a:pt x="786" y="125"/>
                      </a:lnTo>
                      <a:lnTo>
                        <a:pt x="786" y="134"/>
                      </a:lnTo>
                      <a:lnTo>
                        <a:pt x="786" y="143"/>
                      </a:lnTo>
                      <a:lnTo>
                        <a:pt x="777" y="152"/>
                      </a:lnTo>
                      <a:lnTo>
                        <a:pt x="777" y="161"/>
                      </a:lnTo>
                      <a:lnTo>
                        <a:pt x="777" y="170"/>
                      </a:lnTo>
                      <a:lnTo>
                        <a:pt x="768" y="170"/>
                      </a:lnTo>
                      <a:lnTo>
                        <a:pt x="768" y="179"/>
                      </a:lnTo>
                      <a:lnTo>
                        <a:pt x="777" y="179"/>
                      </a:lnTo>
                      <a:lnTo>
                        <a:pt x="777" y="188"/>
                      </a:lnTo>
                      <a:lnTo>
                        <a:pt x="786" y="188"/>
                      </a:lnTo>
                      <a:lnTo>
                        <a:pt x="786" y="196"/>
                      </a:lnTo>
                      <a:lnTo>
                        <a:pt x="795" y="196"/>
                      </a:lnTo>
                      <a:lnTo>
                        <a:pt x="804" y="196"/>
                      </a:lnTo>
                      <a:lnTo>
                        <a:pt x="804" y="205"/>
                      </a:lnTo>
                      <a:lnTo>
                        <a:pt x="813" y="205"/>
                      </a:lnTo>
                      <a:lnTo>
                        <a:pt x="822" y="214"/>
                      </a:lnTo>
                      <a:lnTo>
                        <a:pt x="831" y="214"/>
                      </a:lnTo>
                      <a:lnTo>
                        <a:pt x="840" y="214"/>
                      </a:lnTo>
                      <a:lnTo>
                        <a:pt x="840" y="223"/>
                      </a:lnTo>
                      <a:lnTo>
                        <a:pt x="848" y="223"/>
                      </a:lnTo>
                      <a:lnTo>
                        <a:pt x="857" y="214"/>
                      </a:lnTo>
                      <a:lnTo>
                        <a:pt x="866" y="205"/>
                      </a:lnTo>
                      <a:lnTo>
                        <a:pt x="875" y="205"/>
                      </a:lnTo>
                      <a:lnTo>
                        <a:pt x="884" y="205"/>
                      </a:lnTo>
                      <a:lnTo>
                        <a:pt x="884" y="214"/>
                      </a:lnTo>
                      <a:lnTo>
                        <a:pt x="893" y="223"/>
                      </a:lnTo>
                      <a:lnTo>
                        <a:pt x="893" y="232"/>
                      </a:lnTo>
                      <a:lnTo>
                        <a:pt x="893" y="241"/>
                      </a:lnTo>
                      <a:lnTo>
                        <a:pt x="893" y="250"/>
                      </a:lnTo>
                      <a:lnTo>
                        <a:pt x="893" y="259"/>
                      </a:lnTo>
                      <a:lnTo>
                        <a:pt x="893" y="268"/>
                      </a:lnTo>
                      <a:lnTo>
                        <a:pt x="893" y="277"/>
                      </a:lnTo>
                      <a:lnTo>
                        <a:pt x="902" y="277"/>
                      </a:lnTo>
                      <a:lnTo>
                        <a:pt x="911" y="277"/>
                      </a:lnTo>
                      <a:lnTo>
                        <a:pt x="920" y="286"/>
                      </a:lnTo>
                      <a:lnTo>
                        <a:pt x="929" y="286"/>
                      </a:lnTo>
                      <a:lnTo>
                        <a:pt x="938" y="286"/>
                      </a:lnTo>
                      <a:lnTo>
                        <a:pt x="938" y="295"/>
                      </a:lnTo>
                      <a:lnTo>
                        <a:pt x="947" y="295"/>
                      </a:lnTo>
                      <a:lnTo>
                        <a:pt x="947" y="304"/>
                      </a:lnTo>
                      <a:lnTo>
                        <a:pt x="947" y="313"/>
                      </a:lnTo>
                      <a:lnTo>
                        <a:pt x="938" y="313"/>
                      </a:lnTo>
                      <a:lnTo>
                        <a:pt x="938" y="321"/>
                      </a:lnTo>
                      <a:lnTo>
                        <a:pt x="929" y="321"/>
                      </a:lnTo>
                      <a:lnTo>
                        <a:pt x="929" y="330"/>
                      </a:lnTo>
                      <a:lnTo>
                        <a:pt x="920" y="330"/>
                      </a:lnTo>
                      <a:lnTo>
                        <a:pt x="911" y="339"/>
                      </a:lnTo>
                      <a:lnTo>
                        <a:pt x="902" y="339"/>
                      </a:lnTo>
                      <a:lnTo>
                        <a:pt x="902" y="348"/>
                      </a:lnTo>
                      <a:lnTo>
                        <a:pt x="893" y="348"/>
                      </a:lnTo>
                      <a:lnTo>
                        <a:pt x="884" y="348"/>
                      </a:lnTo>
                      <a:lnTo>
                        <a:pt x="884" y="357"/>
                      </a:lnTo>
                      <a:lnTo>
                        <a:pt x="875" y="357"/>
                      </a:lnTo>
                      <a:lnTo>
                        <a:pt x="866" y="357"/>
                      </a:lnTo>
                      <a:lnTo>
                        <a:pt x="857" y="357"/>
                      </a:lnTo>
                      <a:lnTo>
                        <a:pt x="848" y="357"/>
                      </a:lnTo>
                      <a:lnTo>
                        <a:pt x="848" y="366"/>
                      </a:lnTo>
                      <a:lnTo>
                        <a:pt x="840" y="375"/>
                      </a:lnTo>
                      <a:lnTo>
                        <a:pt x="831" y="384"/>
                      </a:lnTo>
                      <a:lnTo>
                        <a:pt x="822" y="393"/>
                      </a:lnTo>
                      <a:lnTo>
                        <a:pt x="822" y="402"/>
                      </a:lnTo>
                      <a:lnTo>
                        <a:pt x="813" y="411"/>
                      </a:lnTo>
                      <a:lnTo>
                        <a:pt x="804" y="420"/>
                      </a:lnTo>
                      <a:lnTo>
                        <a:pt x="804" y="429"/>
                      </a:lnTo>
                      <a:lnTo>
                        <a:pt x="804" y="438"/>
                      </a:lnTo>
                      <a:lnTo>
                        <a:pt x="795" y="438"/>
                      </a:lnTo>
                      <a:lnTo>
                        <a:pt x="795" y="447"/>
                      </a:lnTo>
                      <a:lnTo>
                        <a:pt x="786" y="447"/>
                      </a:lnTo>
                      <a:lnTo>
                        <a:pt x="777" y="447"/>
                      </a:lnTo>
                      <a:lnTo>
                        <a:pt x="777" y="455"/>
                      </a:lnTo>
                      <a:lnTo>
                        <a:pt x="768" y="455"/>
                      </a:lnTo>
                      <a:lnTo>
                        <a:pt x="768" y="464"/>
                      </a:lnTo>
                      <a:lnTo>
                        <a:pt x="759" y="464"/>
                      </a:lnTo>
                      <a:lnTo>
                        <a:pt x="750" y="464"/>
                      </a:lnTo>
                      <a:lnTo>
                        <a:pt x="750" y="473"/>
                      </a:lnTo>
                      <a:lnTo>
                        <a:pt x="741" y="473"/>
                      </a:lnTo>
                      <a:lnTo>
                        <a:pt x="732" y="482"/>
                      </a:lnTo>
                      <a:lnTo>
                        <a:pt x="732" y="491"/>
                      </a:lnTo>
                      <a:lnTo>
                        <a:pt x="723" y="491"/>
                      </a:lnTo>
                      <a:lnTo>
                        <a:pt x="723" y="500"/>
                      </a:lnTo>
                      <a:lnTo>
                        <a:pt x="723" y="509"/>
                      </a:lnTo>
                      <a:lnTo>
                        <a:pt x="715" y="509"/>
                      </a:lnTo>
                      <a:lnTo>
                        <a:pt x="706" y="509"/>
                      </a:lnTo>
                      <a:lnTo>
                        <a:pt x="697" y="509"/>
                      </a:lnTo>
                      <a:lnTo>
                        <a:pt x="697" y="518"/>
                      </a:lnTo>
                      <a:lnTo>
                        <a:pt x="688" y="518"/>
                      </a:lnTo>
                      <a:lnTo>
                        <a:pt x="679" y="527"/>
                      </a:lnTo>
                      <a:lnTo>
                        <a:pt x="679" y="536"/>
                      </a:lnTo>
                      <a:lnTo>
                        <a:pt x="670" y="545"/>
                      </a:lnTo>
                      <a:lnTo>
                        <a:pt x="661" y="554"/>
                      </a:lnTo>
                      <a:lnTo>
                        <a:pt x="652" y="563"/>
                      </a:lnTo>
                      <a:lnTo>
                        <a:pt x="652" y="572"/>
                      </a:lnTo>
                      <a:lnTo>
                        <a:pt x="643" y="572"/>
                      </a:lnTo>
                      <a:lnTo>
                        <a:pt x="643" y="580"/>
                      </a:lnTo>
                      <a:lnTo>
                        <a:pt x="634" y="589"/>
                      </a:lnTo>
                      <a:lnTo>
                        <a:pt x="625" y="589"/>
                      </a:lnTo>
                      <a:lnTo>
                        <a:pt x="625" y="580"/>
                      </a:lnTo>
                      <a:lnTo>
                        <a:pt x="625" y="589"/>
                      </a:lnTo>
                      <a:lnTo>
                        <a:pt x="625" y="598"/>
                      </a:lnTo>
                      <a:lnTo>
                        <a:pt x="616" y="598"/>
                      </a:lnTo>
                      <a:lnTo>
                        <a:pt x="607" y="598"/>
                      </a:lnTo>
                      <a:lnTo>
                        <a:pt x="598" y="598"/>
                      </a:lnTo>
                      <a:lnTo>
                        <a:pt x="589" y="598"/>
                      </a:lnTo>
                      <a:lnTo>
                        <a:pt x="589" y="607"/>
                      </a:lnTo>
                      <a:lnTo>
                        <a:pt x="589" y="616"/>
                      </a:lnTo>
                      <a:lnTo>
                        <a:pt x="589" y="625"/>
                      </a:lnTo>
                      <a:lnTo>
                        <a:pt x="589" y="634"/>
                      </a:lnTo>
                      <a:lnTo>
                        <a:pt x="581" y="643"/>
                      </a:lnTo>
                      <a:lnTo>
                        <a:pt x="572" y="643"/>
                      </a:lnTo>
                      <a:lnTo>
                        <a:pt x="572" y="652"/>
                      </a:lnTo>
                      <a:lnTo>
                        <a:pt x="563" y="652"/>
                      </a:lnTo>
                      <a:lnTo>
                        <a:pt x="554" y="661"/>
                      </a:lnTo>
                      <a:lnTo>
                        <a:pt x="554" y="670"/>
                      </a:lnTo>
                      <a:lnTo>
                        <a:pt x="554" y="679"/>
                      </a:lnTo>
                      <a:lnTo>
                        <a:pt x="554" y="688"/>
                      </a:lnTo>
                      <a:lnTo>
                        <a:pt x="554" y="697"/>
                      </a:lnTo>
                      <a:lnTo>
                        <a:pt x="545" y="697"/>
                      </a:lnTo>
                      <a:lnTo>
                        <a:pt x="536" y="697"/>
                      </a:lnTo>
                      <a:lnTo>
                        <a:pt x="527" y="705"/>
                      </a:lnTo>
                      <a:lnTo>
                        <a:pt x="518" y="705"/>
                      </a:lnTo>
                      <a:lnTo>
                        <a:pt x="509" y="705"/>
                      </a:lnTo>
                      <a:lnTo>
                        <a:pt x="500" y="705"/>
                      </a:lnTo>
                      <a:lnTo>
                        <a:pt x="491" y="705"/>
                      </a:lnTo>
                      <a:lnTo>
                        <a:pt x="491" y="714"/>
                      </a:lnTo>
                      <a:lnTo>
                        <a:pt x="491" y="723"/>
                      </a:lnTo>
                      <a:lnTo>
                        <a:pt x="491" y="732"/>
                      </a:lnTo>
                      <a:lnTo>
                        <a:pt x="491" y="741"/>
                      </a:lnTo>
                      <a:lnTo>
                        <a:pt x="491" y="750"/>
                      </a:lnTo>
                      <a:lnTo>
                        <a:pt x="491" y="759"/>
                      </a:lnTo>
                      <a:lnTo>
                        <a:pt x="482" y="759"/>
                      </a:lnTo>
                      <a:lnTo>
                        <a:pt x="482" y="768"/>
                      </a:lnTo>
                      <a:lnTo>
                        <a:pt x="473" y="768"/>
                      </a:lnTo>
                      <a:lnTo>
                        <a:pt x="473" y="777"/>
                      </a:lnTo>
                      <a:lnTo>
                        <a:pt x="464" y="777"/>
                      </a:lnTo>
                      <a:lnTo>
                        <a:pt x="464" y="786"/>
                      </a:lnTo>
                      <a:lnTo>
                        <a:pt x="455" y="786"/>
                      </a:lnTo>
                      <a:lnTo>
                        <a:pt x="455" y="795"/>
                      </a:lnTo>
                      <a:lnTo>
                        <a:pt x="455" y="804"/>
                      </a:lnTo>
                      <a:lnTo>
                        <a:pt x="447" y="804"/>
                      </a:lnTo>
                      <a:lnTo>
                        <a:pt x="447" y="813"/>
                      </a:lnTo>
                      <a:lnTo>
                        <a:pt x="447" y="822"/>
                      </a:lnTo>
                      <a:lnTo>
                        <a:pt x="438" y="822"/>
                      </a:lnTo>
                      <a:lnTo>
                        <a:pt x="438" y="830"/>
                      </a:lnTo>
                      <a:lnTo>
                        <a:pt x="429" y="830"/>
                      </a:lnTo>
                      <a:lnTo>
                        <a:pt x="429" y="839"/>
                      </a:lnTo>
                      <a:lnTo>
                        <a:pt x="420" y="839"/>
                      </a:lnTo>
                      <a:lnTo>
                        <a:pt x="411" y="839"/>
                      </a:lnTo>
                      <a:lnTo>
                        <a:pt x="402" y="839"/>
                      </a:lnTo>
                      <a:lnTo>
                        <a:pt x="384" y="839"/>
                      </a:lnTo>
                      <a:lnTo>
                        <a:pt x="348" y="830"/>
                      </a:lnTo>
                      <a:lnTo>
                        <a:pt x="330" y="822"/>
                      </a:lnTo>
                      <a:lnTo>
                        <a:pt x="304" y="822"/>
                      </a:lnTo>
                      <a:lnTo>
                        <a:pt x="268" y="822"/>
                      </a:lnTo>
                      <a:lnTo>
                        <a:pt x="250" y="813"/>
                      </a:lnTo>
                      <a:lnTo>
                        <a:pt x="250" y="795"/>
                      </a:lnTo>
                      <a:lnTo>
                        <a:pt x="259" y="777"/>
                      </a:lnTo>
                      <a:lnTo>
                        <a:pt x="286" y="750"/>
                      </a:lnTo>
                      <a:lnTo>
                        <a:pt x="295" y="732"/>
                      </a:lnTo>
                      <a:lnTo>
                        <a:pt x="313" y="705"/>
                      </a:lnTo>
                      <a:lnTo>
                        <a:pt x="304" y="697"/>
                      </a:lnTo>
                      <a:lnTo>
                        <a:pt x="295" y="697"/>
                      </a:lnTo>
                      <a:lnTo>
                        <a:pt x="268" y="688"/>
                      </a:lnTo>
                      <a:lnTo>
                        <a:pt x="250" y="679"/>
                      </a:lnTo>
                      <a:lnTo>
                        <a:pt x="241" y="661"/>
                      </a:lnTo>
                      <a:lnTo>
                        <a:pt x="223" y="661"/>
                      </a:lnTo>
                      <a:lnTo>
                        <a:pt x="223" y="652"/>
                      </a:lnTo>
                      <a:lnTo>
                        <a:pt x="179" y="652"/>
                      </a:lnTo>
                      <a:lnTo>
                        <a:pt x="161" y="652"/>
                      </a:lnTo>
                      <a:lnTo>
                        <a:pt x="152" y="643"/>
                      </a:lnTo>
                      <a:lnTo>
                        <a:pt x="152" y="625"/>
                      </a:lnTo>
                      <a:lnTo>
                        <a:pt x="134" y="616"/>
                      </a:lnTo>
                      <a:lnTo>
                        <a:pt x="125" y="607"/>
                      </a:lnTo>
                      <a:lnTo>
                        <a:pt x="125" y="598"/>
                      </a:lnTo>
                      <a:lnTo>
                        <a:pt x="125" y="580"/>
                      </a:lnTo>
                      <a:lnTo>
                        <a:pt x="98" y="580"/>
                      </a:lnTo>
                      <a:lnTo>
                        <a:pt x="125" y="572"/>
                      </a:lnTo>
                      <a:lnTo>
                        <a:pt x="134" y="554"/>
                      </a:lnTo>
                      <a:lnTo>
                        <a:pt x="134" y="509"/>
                      </a:lnTo>
                      <a:lnTo>
                        <a:pt x="134" y="491"/>
                      </a:lnTo>
                      <a:lnTo>
                        <a:pt x="152" y="482"/>
                      </a:lnTo>
                      <a:lnTo>
                        <a:pt x="152" y="473"/>
                      </a:lnTo>
                      <a:lnTo>
                        <a:pt x="143" y="455"/>
                      </a:lnTo>
                      <a:lnTo>
                        <a:pt x="134" y="464"/>
                      </a:lnTo>
                      <a:lnTo>
                        <a:pt x="125" y="473"/>
                      </a:lnTo>
                      <a:lnTo>
                        <a:pt x="98" y="473"/>
                      </a:lnTo>
                      <a:lnTo>
                        <a:pt x="89" y="482"/>
                      </a:lnTo>
                      <a:lnTo>
                        <a:pt x="89" y="491"/>
                      </a:lnTo>
                      <a:lnTo>
                        <a:pt x="89" y="518"/>
                      </a:lnTo>
                      <a:lnTo>
                        <a:pt x="71" y="500"/>
                      </a:lnTo>
                      <a:lnTo>
                        <a:pt x="62" y="482"/>
                      </a:lnTo>
                      <a:lnTo>
                        <a:pt x="62" y="464"/>
                      </a:lnTo>
                      <a:lnTo>
                        <a:pt x="54" y="447"/>
                      </a:lnTo>
                      <a:lnTo>
                        <a:pt x="45" y="438"/>
                      </a:lnTo>
                      <a:lnTo>
                        <a:pt x="54" y="411"/>
                      </a:lnTo>
                      <a:lnTo>
                        <a:pt x="36" y="402"/>
                      </a:lnTo>
                      <a:lnTo>
                        <a:pt x="36" y="393"/>
                      </a:lnTo>
                      <a:lnTo>
                        <a:pt x="27" y="393"/>
                      </a:lnTo>
                      <a:lnTo>
                        <a:pt x="0" y="393"/>
                      </a:lnTo>
                      <a:lnTo>
                        <a:pt x="0" y="384"/>
                      </a:lnTo>
                      <a:lnTo>
                        <a:pt x="0" y="366"/>
                      </a:lnTo>
                      <a:lnTo>
                        <a:pt x="0" y="348"/>
                      </a:lnTo>
                      <a:lnTo>
                        <a:pt x="9" y="339"/>
                      </a:lnTo>
                      <a:lnTo>
                        <a:pt x="9" y="330"/>
                      </a:lnTo>
                      <a:lnTo>
                        <a:pt x="9" y="313"/>
                      </a:lnTo>
                      <a:lnTo>
                        <a:pt x="18" y="304"/>
                      </a:lnTo>
                      <a:lnTo>
                        <a:pt x="18" y="277"/>
                      </a:lnTo>
                      <a:lnTo>
                        <a:pt x="18" y="259"/>
                      </a:lnTo>
                      <a:lnTo>
                        <a:pt x="36" y="259"/>
                      </a:lnTo>
                      <a:lnTo>
                        <a:pt x="45" y="250"/>
                      </a:lnTo>
                      <a:lnTo>
                        <a:pt x="45" y="232"/>
                      </a:lnTo>
                      <a:lnTo>
                        <a:pt x="45" y="214"/>
                      </a:lnTo>
                    </a:path>
                  </a:pathLst>
                </a:custGeom>
                <a:solidFill>
                  <a:srgbClr val="B6DF89"/>
                </a:solidFill>
                <a:ln w="2159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b="1"/>
                </a:p>
              </p:txBody>
            </p:sp>
            <p:sp>
              <p:nvSpPr>
                <p:cNvPr id="1040" name="Freeform 60"/>
                <p:cNvSpPr>
                  <a:spLocks/>
                </p:cNvSpPr>
                <p:nvPr/>
              </p:nvSpPr>
              <p:spPr bwMode="auto">
                <a:xfrm>
                  <a:off x="5950" y="7030"/>
                  <a:ext cx="1051" cy="1547"/>
                </a:xfrm>
                <a:custGeom>
                  <a:avLst/>
                  <a:gdLst>
                    <a:gd name="T0" fmla="*/ 357 w 474"/>
                    <a:gd name="T1" fmla="*/ 1312 h 652"/>
                    <a:gd name="T2" fmla="*/ 217 w 474"/>
                    <a:gd name="T3" fmla="*/ 1144 h 652"/>
                    <a:gd name="T4" fmla="*/ 140 w 474"/>
                    <a:gd name="T5" fmla="*/ 911 h 652"/>
                    <a:gd name="T6" fmla="*/ 217 w 474"/>
                    <a:gd name="T7" fmla="*/ 740 h 652"/>
                    <a:gd name="T8" fmla="*/ 80 w 474"/>
                    <a:gd name="T9" fmla="*/ 593 h 652"/>
                    <a:gd name="T10" fmla="*/ 40 w 474"/>
                    <a:gd name="T11" fmla="*/ 465 h 652"/>
                    <a:gd name="T12" fmla="*/ 0 w 474"/>
                    <a:gd name="T13" fmla="*/ 339 h 652"/>
                    <a:gd name="T14" fmla="*/ 180 w 474"/>
                    <a:gd name="T15" fmla="*/ 297 h 652"/>
                    <a:gd name="T16" fmla="*/ 317 w 474"/>
                    <a:gd name="T17" fmla="*/ 211 h 652"/>
                    <a:gd name="T18" fmla="*/ 397 w 474"/>
                    <a:gd name="T19" fmla="*/ 43 h 652"/>
                    <a:gd name="T20" fmla="*/ 437 w 474"/>
                    <a:gd name="T21" fmla="*/ 0 h 652"/>
                    <a:gd name="T22" fmla="*/ 457 w 474"/>
                    <a:gd name="T23" fmla="*/ 0 h 652"/>
                    <a:gd name="T24" fmla="*/ 477 w 474"/>
                    <a:gd name="T25" fmla="*/ 0 h 652"/>
                    <a:gd name="T26" fmla="*/ 477 w 474"/>
                    <a:gd name="T27" fmla="*/ 21 h 652"/>
                    <a:gd name="T28" fmla="*/ 477 w 474"/>
                    <a:gd name="T29" fmla="*/ 62 h 652"/>
                    <a:gd name="T30" fmla="*/ 477 w 474"/>
                    <a:gd name="T31" fmla="*/ 83 h 652"/>
                    <a:gd name="T32" fmla="*/ 494 w 474"/>
                    <a:gd name="T33" fmla="*/ 126 h 652"/>
                    <a:gd name="T34" fmla="*/ 514 w 474"/>
                    <a:gd name="T35" fmla="*/ 104 h 652"/>
                    <a:gd name="T36" fmla="*/ 534 w 474"/>
                    <a:gd name="T37" fmla="*/ 126 h 652"/>
                    <a:gd name="T38" fmla="*/ 534 w 474"/>
                    <a:gd name="T39" fmla="*/ 147 h 652"/>
                    <a:gd name="T40" fmla="*/ 534 w 474"/>
                    <a:gd name="T41" fmla="*/ 190 h 652"/>
                    <a:gd name="T42" fmla="*/ 534 w 474"/>
                    <a:gd name="T43" fmla="*/ 211 h 652"/>
                    <a:gd name="T44" fmla="*/ 554 w 474"/>
                    <a:gd name="T45" fmla="*/ 211 h 652"/>
                    <a:gd name="T46" fmla="*/ 594 w 474"/>
                    <a:gd name="T47" fmla="*/ 211 h 652"/>
                    <a:gd name="T48" fmla="*/ 594 w 474"/>
                    <a:gd name="T49" fmla="*/ 211 h 652"/>
                    <a:gd name="T50" fmla="*/ 634 w 474"/>
                    <a:gd name="T51" fmla="*/ 233 h 652"/>
                    <a:gd name="T52" fmla="*/ 654 w 474"/>
                    <a:gd name="T53" fmla="*/ 233 h 652"/>
                    <a:gd name="T54" fmla="*/ 654 w 474"/>
                    <a:gd name="T55" fmla="*/ 254 h 652"/>
                    <a:gd name="T56" fmla="*/ 654 w 474"/>
                    <a:gd name="T57" fmla="*/ 297 h 652"/>
                    <a:gd name="T58" fmla="*/ 674 w 474"/>
                    <a:gd name="T59" fmla="*/ 297 h 652"/>
                    <a:gd name="T60" fmla="*/ 694 w 474"/>
                    <a:gd name="T61" fmla="*/ 275 h 652"/>
                    <a:gd name="T62" fmla="*/ 714 w 474"/>
                    <a:gd name="T63" fmla="*/ 275 h 652"/>
                    <a:gd name="T64" fmla="*/ 734 w 474"/>
                    <a:gd name="T65" fmla="*/ 275 h 652"/>
                    <a:gd name="T66" fmla="*/ 754 w 474"/>
                    <a:gd name="T67" fmla="*/ 318 h 652"/>
                    <a:gd name="T68" fmla="*/ 754 w 474"/>
                    <a:gd name="T69" fmla="*/ 339 h 652"/>
                    <a:gd name="T70" fmla="*/ 774 w 474"/>
                    <a:gd name="T71" fmla="*/ 361 h 652"/>
                    <a:gd name="T72" fmla="*/ 792 w 474"/>
                    <a:gd name="T73" fmla="*/ 380 h 652"/>
                    <a:gd name="T74" fmla="*/ 831 w 474"/>
                    <a:gd name="T75" fmla="*/ 380 h 652"/>
                    <a:gd name="T76" fmla="*/ 851 w 474"/>
                    <a:gd name="T77" fmla="*/ 401 h 652"/>
                    <a:gd name="T78" fmla="*/ 871 w 474"/>
                    <a:gd name="T79" fmla="*/ 422 h 652"/>
                    <a:gd name="T80" fmla="*/ 891 w 474"/>
                    <a:gd name="T81" fmla="*/ 465 h 652"/>
                    <a:gd name="T82" fmla="*/ 891 w 474"/>
                    <a:gd name="T83" fmla="*/ 486 h 652"/>
                    <a:gd name="T84" fmla="*/ 891 w 474"/>
                    <a:gd name="T85" fmla="*/ 508 h 652"/>
                    <a:gd name="T86" fmla="*/ 891 w 474"/>
                    <a:gd name="T87" fmla="*/ 529 h 652"/>
                    <a:gd name="T88" fmla="*/ 911 w 474"/>
                    <a:gd name="T89" fmla="*/ 550 h 652"/>
                    <a:gd name="T90" fmla="*/ 951 w 474"/>
                    <a:gd name="T91" fmla="*/ 550 h 652"/>
                    <a:gd name="T92" fmla="*/ 991 w 474"/>
                    <a:gd name="T93" fmla="*/ 550 h 652"/>
                    <a:gd name="T94" fmla="*/ 1011 w 474"/>
                    <a:gd name="T95" fmla="*/ 572 h 652"/>
                    <a:gd name="T96" fmla="*/ 1011 w 474"/>
                    <a:gd name="T97" fmla="*/ 572 h 652"/>
                    <a:gd name="T98" fmla="*/ 1031 w 474"/>
                    <a:gd name="T99" fmla="*/ 593 h 652"/>
                    <a:gd name="T100" fmla="*/ 1031 w 474"/>
                    <a:gd name="T101" fmla="*/ 593 h 652"/>
                    <a:gd name="T102" fmla="*/ 1051 w 474"/>
                    <a:gd name="T103" fmla="*/ 593 h 652"/>
                    <a:gd name="T104" fmla="*/ 1051 w 474"/>
                    <a:gd name="T105" fmla="*/ 636 h 652"/>
                    <a:gd name="T106" fmla="*/ 1051 w 474"/>
                    <a:gd name="T107" fmla="*/ 657 h 652"/>
                    <a:gd name="T108" fmla="*/ 951 w 474"/>
                    <a:gd name="T109" fmla="*/ 698 h 652"/>
                    <a:gd name="T110" fmla="*/ 831 w 474"/>
                    <a:gd name="T111" fmla="*/ 890 h 652"/>
                    <a:gd name="T112" fmla="*/ 754 w 474"/>
                    <a:gd name="T113" fmla="*/ 1122 h 652"/>
                    <a:gd name="T114" fmla="*/ 614 w 474"/>
                    <a:gd name="T115" fmla="*/ 1291 h 652"/>
                    <a:gd name="T116" fmla="*/ 554 w 474"/>
                    <a:gd name="T117" fmla="*/ 1440 h 652"/>
                    <a:gd name="T118" fmla="*/ 477 w 474"/>
                    <a:gd name="T119" fmla="*/ 1547 h 65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474" h="652">
                      <a:moveTo>
                        <a:pt x="197" y="634"/>
                      </a:moveTo>
                      <a:lnTo>
                        <a:pt x="188" y="616"/>
                      </a:lnTo>
                      <a:lnTo>
                        <a:pt x="188" y="598"/>
                      </a:lnTo>
                      <a:lnTo>
                        <a:pt x="188" y="580"/>
                      </a:lnTo>
                      <a:lnTo>
                        <a:pt x="179" y="562"/>
                      </a:lnTo>
                      <a:lnTo>
                        <a:pt x="161" y="553"/>
                      </a:lnTo>
                      <a:lnTo>
                        <a:pt x="143" y="535"/>
                      </a:lnTo>
                      <a:lnTo>
                        <a:pt x="143" y="527"/>
                      </a:lnTo>
                      <a:lnTo>
                        <a:pt x="143" y="500"/>
                      </a:lnTo>
                      <a:lnTo>
                        <a:pt x="134" y="491"/>
                      </a:lnTo>
                      <a:lnTo>
                        <a:pt x="116" y="482"/>
                      </a:lnTo>
                      <a:lnTo>
                        <a:pt x="98" y="482"/>
                      </a:lnTo>
                      <a:lnTo>
                        <a:pt x="89" y="473"/>
                      </a:lnTo>
                      <a:lnTo>
                        <a:pt x="72" y="464"/>
                      </a:lnTo>
                      <a:lnTo>
                        <a:pt x="54" y="455"/>
                      </a:lnTo>
                      <a:lnTo>
                        <a:pt x="54" y="437"/>
                      </a:lnTo>
                      <a:lnTo>
                        <a:pt x="54" y="410"/>
                      </a:lnTo>
                      <a:lnTo>
                        <a:pt x="63" y="384"/>
                      </a:lnTo>
                      <a:lnTo>
                        <a:pt x="72" y="375"/>
                      </a:lnTo>
                      <a:lnTo>
                        <a:pt x="81" y="375"/>
                      </a:lnTo>
                      <a:lnTo>
                        <a:pt x="81" y="366"/>
                      </a:lnTo>
                      <a:lnTo>
                        <a:pt x="89" y="357"/>
                      </a:lnTo>
                      <a:lnTo>
                        <a:pt x="98" y="339"/>
                      </a:lnTo>
                      <a:lnTo>
                        <a:pt x="98" y="312"/>
                      </a:lnTo>
                      <a:lnTo>
                        <a:pt x="98" y="294"/>
                      </a:lnTo>
                      <a:lnTo>
                        <a:pt x="81" y="277"/>
                      </a:lnTo>
                      <a:lnTo>
                        <a:pt x="72" y="268"/>
                      </a:lnTo>
                      <a:lnTo>
                        <a:pt x="63" y="268"/>
                      </a:lnTo>
                      <a:lnTo>
                        <a:pt x="54" y="259"/>
                      </a:lnTo>
                      <a:lnTo>
                        <a:pt x="36" y="250"/>
                      </a:lnTo>
                      <a:lnTo>
                        <a:pt x="36" y="232"/>
                      </a:lnTo>
                      <a:lnTo>
                        <a:pt x="45" y="214"/>
                      </a:lnTo>
                      <a:lnTo>
                        <a:pt x="36" y="214"/>
                      </a:lnTo>
                      <a:lnTo>
                        <a:pt x="27" y="214"/>
                      </a:lnTo>
                      <a:lnTo>
                        <a:pt x="18" y="205"/>
                      </a:lnTo>
                      <a:lnTo>
                        <a:pt x="18" y="196"/>
                      </a:lnTo>
                      <a:lnTo>
                        <a:pt x="18" y="187"/>
                      </a:lnTo>
                      <a:lnTo>
                        <a:pt x="9" y="178"/>
                      </a:lnTo>
                      <a:lnTo>
                        <a:pt x="18" y="169"/>
                      </a:lnTo>
                      <a:lnTo>
                        <a:pt x="9" y="160"/>
                      </a:lnTo>
                      <a:lnTo>
                        <a:pt x="0" y="160"/>
                      </a:lnTo>
                      <a:lnTo>
                        <a:pt x="0" y="143"/>
                      </a:lnTo>
                      <a:lnTo>
                        <a:pt x="9" y="143"/>
                      </a:lnTo>
                      <a:lnTo>
                        <a:pt x="27" y="143"/>
                      </a:lnTo>
                      <a:lnTo>
                        <a:pt x="45" y="143"/>
                      </a:lnTo>
                      <a:lnTo>
                        <a:pt x="54" y="134"/>
                      </a:lnTo>
                      <a:lnTo>
                        <a:pt x="63" y="125"/>
                      </a:lnTo>
                      <a:lnTo>
                        <a:pt x="81" y="125"/>
                      </a:lnTo>
                      <a:lnTo>
                        <a:pt x="81" y="143"/>
                      </a:lnTo>
                      <a:lnTo>
                        <a:pt x="98" y="143"/>
                      </a:lnTo>
                      <a:lnTo>
                        <a:pt x="116" y="143"/>
                      </a:lnTo>
                      <a:lnTo>
                        <a:pt x="125" y="134"/>
                      </a:lnTo>
                      <a:lnTo>
                        <a:pt x="143" y="107"/>
                      </a:lnTo>
                      <a:lnTo>
                        <a:pt x="143" y="89"/>
                      </a:lnTo>
                      <a:lnTo>
                        <a:pt x="143" y="62"/>
                      </a:lnTo>
                      <a:lnTo>
                        <a:pt x="143" y="53"/>
                      </a:lnTo>
                      <a:lnTo>
                        <a:pt x="143" y="35"/>
                      </a:lnTo>
                      <a:lnTo>
                        <a:pt x="161" y="26"/>
                      </a:lnTo>
                      <a:lnTo>
                        <a:pt x="179" y="26"/>
                      </a:lnTo>
                      <a:lnTo>
                        <a:pt x="179" y="18"/>
                      </a:lnTo>
                      <a:lnTo>
                        <a:pt x="188" y="18"/>
                      </a:lnTo>
                      <a:lnTo>
                        <a:pt x="197" y="9"/>
                      </a:lnTo>
                      <a:lnTo>
                        <a:pt x="197" y="0"/>
                      </a:lnTo>
                      <a:lnTo>
                        <a:pt x="206" y="0"/>
                      </a:lnTo>
                      <a:lnTo>
                        <a:pt x="215" y="0"/>
                      </a:lnTo>
                      <a:lnTo>
                        <a:pt x="215" y="9"/>
                      </a:lnTo>
                      <a:lnTo>
                        <a:pt x="215" y="18"/>
                      </a:lnTo>
                      <a:lnTo>
                        <a:pt x="215" y="26"/>
                      </a:lnTo>
                      <a:lnTo>
                        <a:pt x="215" y="35"/>
                      </a:lnTo>
                      <a:lnTo>
                        <a:pt x="223" y="44"/>
                      </a:lnTo>
                      <a:lnTo>
                        <a:pt x="223" y="53"/>
                      </a:lnTo>
                      <a:lnTo>
                        <a:pt x="232" y="53"/>
                      </a:lnTo>
                      <a:lnTo>
                        <a:pt x="232" y="44"/>
                      </a:lnTo>
                      <a:lnTo>
                        <a:pt x="241" y="44"/>
                      </a:lnTo>
                      <a:lnTo>
                        <a:pt x="241" y="53"/>
                      </a:lnTo>
                      <a:lnTo>
                        <a:pt x="241" y="62"/>
                      </a:lnTo>
                      <a:lnTo>
                        <a:pt x="241" y="71"/>
                      </a:lnTo>
                      <a:lnTo>
                        <a:pt x="241" y="80"/>
                      </a:lnTo>
                      <a:lnTo>
                        <a:pt x="241" y="89"/>
                      </a:lnTo>
                      <a:lnTo>
                        <a:pt x="250" y="89"/>
                      </a:lnTo>
                      <a:lnTo>
                        <a:pt x="259" y="89"/>
                      </a:lnTo>
                      <a:lnTo>
                        <a:pt x="268" y="89"/>
                      </a:lnTo>
                      <a:lnTo>
                        <a:pt x="277" y="89"/>
                      </a:lnTo>
                      <a:lnTo>
                        <a:pt x="286" y="98"/>
                      </a:lnTo>
                      <a:lnTo>
                        <a:pt x="295" y="98"/>
                      </a:lnTo>
                      <a:lnTo>
                        <a:pt x="295" y="107"/>
                      </a:lnTo>
                      <a:lnTo>
                        <a:pt x="295" y="116"/>
                      </a:lnTo>
                      <a:lnTo>
                        <a:pt x="295" y="125"/>
                      </a:lnTo>
                      <a:lnTo>
                        <a:pt x="304" y="125"/>
                      </a:lnTo>
                      <a:lnTo>
                        <a:pt x="304" y="116"/>
                      </a:lnTo>
                      <a:lnTo>
                        <a:pt x="313" y="116"/>
                      </a:lnTo>
                      <a:lnTo>
                        <a:pt x="322" y="116"/>
                      </a:lnTo>
                      <a:lnTo>
                        <a:pt x="331" y="116"/>
                      </a:lnTo>
                      <a:lnTo>
                        <a:pt x="331" y="125"/>
                      </a:lnTo>
                      <a:lnTo>
                        <a:pt x="340" y="125"/>
                      </a:lnTo>
                      <a:lnTo>
                        <a:pt x="340" y="134"/>
                      </a:lnTo>
                      <a:lnTo>
                        <a:pt x="340" y="143"/>
                      </a:lnTo>
                      <a:lnTo>
                        <a:pt x="340" y="152"/>
                      </a:lnTo>
                      <a:lnTo>
                        <a:pt x="349" y="152"/>
                      </a:lnTo>
                      <a:lnTo>
                        <a:pt x="357" y="152"/>
                      </a:lnTo>
                      <a:lnTo>
                        <a:pt x="357" y="160"/>
                      </a:lnTo>
                      <a:lnTo>
                        <a:pt x="366" y="160"/>
                      </a:lnTo>
                      <a:lnTo>
                        <a:pt x="375" y="160"/>
                      </a:lnTo>
                      <a:lnTo>
                        <a:pt x="375" y="169"/>
                      </a:lnTo>
                      <a:lnTo>
                        <a:pt x="384" y="169"/>
                      </a:lnTo>
                      <a:lnTo>
                        <a:pt x="384" y="178"/>
                      </a:lnTo>
                      <a:lnTo>
                        <a:pt x="393" y="178"/>
                      </a:lnTo>
                      <a:lnTo>
                        <a:pt x="393" y="187"/>
                      </a:lnTo>
                      <a:lnTo>
                        <a:pt x="402" y="196"/>
                      </a:lnTo>
                      <a:lnTo>
                        <a:pt x="402" y="205"/>
                      </a:lnTo>
                      <a:lnTo>
                        <a:pt x="402" y="214"/>
                      </a:lnTo>
                      <a:lnTo>
                        <a:pt x="402" y="223"/>
                      </a:lnTo>
                      <a:lnTo>
                        <a:pt x="411" y="223"/>
                      </a:lnTo>
                      <a:lnTo>
                        <a:pt x="411" y="232"/>
                      </a:lnTo>
                      <a:lnTo>
                        <a:pt x="420" y="232"/>
                      </a:lnTo>
                      <a:lnTo>
                        <a:pt x="429" y="232"/>
                      </a:lnTo>
                      <a:lnTo>
                        <a:pt x="438" y="232"/>
                      </a:lnTo>
                      <a:lnTo>
                        <a:pt x="447" y="232"/>
                      </a:lnTo>
                      <a:lnTo>
                        <a:pt x="456" y="241"/>
                      </a:lnTo>
                      <a:lnTo>
                        <a:pt x="456" y="250"/>
                      </a:lnTo>
                      <a:lnTo>
                        <a:pt x="465" y="250"/>
                      </a:lnTo>
                      <a:lnTo>
                        <a:pt x="474" y="250"/>
                      </a:lnTo>
                      <a:lnTo>
                        <a:pt x="474" y="259"/>
                      </a:lnTo>
                      <a:lnTo>
                        <a:pt x="474" y="268"/>
                      </a:lnTo>
                      <a:lnTo>
                        <a:pt x="474" y="277"/>
                      </a:lnTo>
                      <a:lnTo>
                        <a:pt x="456" y="285"/>
                      </a:lnTo>
                      <a:lnTo>
                        <a:pt x="438" y="285"/>
                      </a:lnTo>
                      <a:lnTo>
                        <a:pt x="429" y="294"/>
                      </a:lnTo>
                      <a:lnTo>
                        <a:pt x="429" y="312"/>
                      </a:lnTo>
                      <a:lnTo>
                        <a:pt x="411" y="321"/>
                      </a:lnTo>
                      <a:lnTo>
                        <a:pt x="384" y="321"/>
                      </a:lnTo>
                      <a:lnTo>
                        <a:pt x="384" y="339"/>
                      </a:lnTo>
                      <a:lnTo>
                        <a:pt x="366" y="339"/>
                      </a:lnTo>
                      <a:lnTo>
                        <a:pt x="375" y="375"/>
                      </a:lnTo>
                      <a:lnTo>
                        <a:pt x="375" y="393"/>
                      </a:lnTo>
                      <a:lnTo>
                        <a:pt x="357" y="402"/>
                      </a:lnTo>
                      <a:lnTo>
                        <a:pt x="331" y="402"/>
                      </a:lnTo>
                      <a:lnTo>
                        <a:pt x="331" y="428"/>
                      </a:lnTo>
                      <a:lnTo>
                        <a:pt x="331" y="455"/>
                      </a:lnTo>
                      <a:lnTo>
                        <a:pt x="340" y="473"/>
                      </a:lnTo>
                      <a:lnTo>
                        <a:pt x="331" y="491"/>
                      </a:lnTo>
                      <a:lnTo>
                        <a:pt x="304" y="500"/>
                      </a:lnTo>
                      <a:lnTo>
                        <a:pt x="286" y="509"/>
                      </a:lnTo>
                      <a:lnTo>
                        <a:pt x="277" y="518"/>
                      </a:lnTo>
                      <a:lnTo>
                        <a:pt x="268" y="527"/>
                      </a:lnTo>
                      <a:lnTo>
                        <a:pt x="277" y="544"/>
                      </a:lnTo>
                      <a:lnTo>
                        <a:pt x="286" y="562"/>
                      </a:lnTo>
                      <a:lnTo>
                        <a:pt x="286" y="580"/>
                      </a:lnTo>
                      <a:lnTo>
                        <a:pt x="286" y="607"/>
                      </a:lnTo>
                      <a:lnTo>
                        <a:pt x="277" y="616"/>
                      </a:lnTo>
                      <a:lnTo>
                        <a:pt x="268" y="616"/>
                      </a:lnTo>
                      <a:lnTo>
                        <a:pt x="250" y="607"/>
                      </a:lnTo>
                      <a:lnTo>
                        <a:pt x="241" y="616"/>
                      </a:lnTo>
                      <a:lnTo>
                        <a:pt x="241" y="625"/>
                      </a:lnTo>
                      <a:lnTo>
                        <a:pt x="241" y="643"/>
                      </a:lnTo>
                      <a:lnTo>
                        <a:pt x="241" y="652"/>
                      </a:lnTo>
                      <a:lnTo>
                        <a:pt x="232" y="652"/>
                      </a:lnTo>
                      <a:lnTo>
                        <a:pt x="215" y="652"/>
                      </a:lnTo>
                      <a:lnTo>
                        <a:pt x="215" y="643"/>
                      </a:lnTo>
                      <a:lnTo>
                        <a:pt x="206" y="634"/>
                      </a:lnTo>
                      <a:lnTo>
                        <a:pt x="197" y="634"/>
                      </a:lnTo>
                    </a:path>
                  </a:pathLst>
                </a:custGeom>
                <a:solidFill>
                  <a:srgbClr val="92D050"/>
                </a:solidFill>
                <a:ln w="2159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b="1"/>
                </a:p>
              </p:txBody>
            </p:sp>
            <p:sp>
              <p:nvSpPr>
                <p:cNvPr id="1041" name="Freeform 61"/>
                <p:cNvSpPr>
                  <a:spLocks/>
                </p:cNvSpPr>
                <p:nvPr/>
              </p:nvSpPr>
              <p:spPr bwMode="auto">
                <a:xfrm>
                  <a:off x="6147" y="9784"/>
                  <a:ext cx="2025" cy="3113"/>
                </a:xfrm>
                <a:custGeom>
                  <a:avLst/>
                  <a:gdLst>
                    <a:gd name="T0" fmla="*/ 1468 w 912"/>
                    <a:gd name="T1" fmla="*/ 444 h 1312"/>
                    <a:gd name="T2" fmla="*/ 1430 w 912"/>
                    <a:gd name="T3" fmla="*/ 572 h 1312"/>
                    <a:gd name="T4" fmla="*/ 1350 w 912"/>
                    <a:gd name="T5" fmla="*/ 676 h 1312"/>
                    <a:gd name="T6" fmla="*/ 1410 w 912"/>
                    <a:gd name="T7" fmla="*/ 762 h 1312"/>
                    <a:gd name="T8" fmla="*/ 1528 w 912"/>
                    <a:gd name="T9" fmla="*/ 868 h 1312"/>
                    <a:gd name="T10" fmla="*/ 1548 w 912"/>
                    <a:gd name="T11" fmla="*/ 1016 h 1312"/>
                    <a:gd name="T12" fmla="*/ 1568 w 912"/>
                    <a:gd name="T13" fmla="*/ 1208 h 1312"/>
                    <a:gd name="T14" fmla="*/ 1608 w 912"/>
                    <a:gd name="T15" fmla="*/ 1355 h 1312"/>
                    <a:gd name="T16" fmla="*/ 1628 w 912"/>
                    <a:gd name="T17" fmla="*/ 1566 h 1312"/>
                    <a:gd name="T18" fmla="*/ 1628 w 912"/>
                    <a:gd name="T19" fmla="*/ 1758 h 1312"/>
                    <a:gd name="T20" fmla="*/ 1628 w 912"/>
                    <a:gd name="T21" fmla="*/ 1948 h 1312"/>
                    <a:gd name="T22" fmla="*/ 1548 w 912"/>
                    <a:gd name="T23" fmla="*/ 2012 h 1312"/>
                    <a:gd name="T24" fmla="*/ 1548 w 912"/>
                    <a:gd name="T25" fmla="*/ 2097 h 1312"/>
                    <a:gd name="T26" fmla="*/ 1628 w 912"/>
                    <a:gd name="T27" fmla="*/ 2138 h 1312"/>
                    <a:gd name="T28" fmla="*/ 1548 w 912"/>
                    <a:gd name="T29" fmla="*/ 2245 h 1312"/>
                    <a:gd name="T30" fmla="*/ 1528 w 912"/>
                    <a:gd name="T31" fmla="*/ 2373 h 1312"/>
                    <a:gd name="T32" fmla="*/ 1608 w 912"/>
                    <a:gd name="T33" fmla="*/ 2309 h 1312"/>
                    <a:gd name="T34" fmla="*/ 1628 w 912"/>
                    <a:gd name="T35" fmla="*/ 2330 h 1312"/>
                    <a:gd name="T36" fmla="*/ 1668 w 912"/>
                    <a:gd name="T37" fmla="*/ 2434 h 1312"/>
                    <a:gd name="T38" fmla="*/ 1727 w 912"/>
                    <a:gd name="T39" fmla="*/ 2415 h 1312"/>
                    <a:gd name="T40" fmla="*/ 1765 w 912"/>
                    <a:gd name="T41" fmla="*/ 2477 h 1312"/>
                    <a:gd name="T42" fmla="*/ 1845 w 912"/>
                    <a:gd name="T43" fmla="*/ 2563 h 1312"/>
                    <a:gd name="T44" fmla="*/ 1925 w 912"/>
                    <a:gd name="T45" fmla="*/ 2584 h 1312"/>
                    <a:gd name="T46" fmla="*/ 1945 w 912"/>
                    <a:gd name="T47" fmla="*/ 2648 h 1312"/>
                    <a:gd name="T48" fmla="*/ 2025 w 912"/>
                    <a:gd name="T49" fmla="*/ 2669 h 1312"/>
                    <a:gd name="T50" fmla="*/ 2005 w 912"/>
                    <a:gd name="T51" fmla="*/ 2752 h 1312"/>
                    <a:gd name="T52" fmla="*/ 1985 w 912"/>
                    <a:gd name="T53" fmla="*/ 2880 h 1312"/>
                    <a:gd name="T54" fmla="*/ 2005 w 912"/>
                    <a:gd name="T55" fmla="*/ 2987 h 1312"/>
                    <a:gd name="T56" fmla="*/ 2025 w 912"/>
                    <a:gd name="T57" fmla="*/ 3070 h 1312"/>
                    <a:gd name="T58" fmla="*/ 1985 w 912"/>
                    <a:gd name="T59" fmla="*/ 3092 h 1312"/>
                    <a:gd name="T60" fmla="*/ 1905 w 912"/>
                    <a:gd name="T61" fmla="*/ 3092 h 1312"/>
                    <a:gd name="T62" fmla="*/ 1825 w 912"/>
                    <a:gd name="T63" fmla="*/ 3009 h 1312"/>
                    <a:gd name="T64" fmla="*/ 1747 w 912"/>
                    <a:gd name="T65" fmla="*/ 2945 h 1312"/>
                    <a:gd name="T66" fmla="*/ 1707 w 912"/>
                    <a:gd name="T67" fmla="*/ 2902 h 1312"/>
                    <a:gd name="T68" fmla="*/ 1588 w 912"/>
                    <a:gd name="T69" fmla="*/ 2902 h 1312"/>
                    <a:gd name="T70" fmla="*/ 1488 w 912"/>
                    <a:gd name="T71" fmla="*/ 2880 h 1312"/>
                    <a:gd name="T72" fmla="*/ 1450 w 912"/>
                    <a:gd name="T73" fmla="*/ 2966 h 1312"/>
                    <a:gd name="T74" fmla="*/ 1370 w 912"/>
                    <a:gd name="T75" fmla="*/ 2902 h 1312"/>
                    <a:gd name="T76" fmla="*/ 1290 w 912"/>
                    <a:gd name="T77" fmla="*/ 2816 h 1312"/>
                    <a:gd name="T78" fmla="*/ 1210 w 912"/>
                    <a:gd name="T79" fmla="*/ 2731 h 1312"/>
                    <a:gd name="T80" fmla="*/ 1152 w 912"/>
                    <a:gd name="T81" fmla="*/ 2691 h 1312"/>
                    <a:gd name="T82" fmla="*/ 1072 w 912"/>
                    <a:gd name="T83" fmla="*/ 2712 h 1312"/>
                    <a:gd name="T84" fmla="*/ 1013 w 912"/>
                    <a:gd name="T85" fmla="*/ 2669 h 1312"/>
                    <a:gd name="T86" fmla="*/ 933 w 912"/>
                    <a:gd name="T87" fmla="*/ 2691 h 1312"/>
                    <a:gd name="T88" fmla="*/ 875 w 912"/>
                    <a:gd name="T89" fmla="*/ 2712 h 1312"/>
                    <a:gd name="T90" fmla="*/ 815 w 912"/>
                    <a:gd name="T91" fmla="*/ 2627 h 1312"/>
                    <a:gd name="T92" fmla="*/ 715 w 912"/>
                    <a:gd name="T93" fmla="*/ 2648 h 1312"/>
                    <a:gd name="T94" fmla="*/ 635 w 912"/>
                    <a:gd name="T95" fmla="*/ 2584 h 1312"/>
                    <a:gd name="T96" fmla="*/ 595 w 912"/>
                    <a:gd name="T97" fmla="*/ 2563 h 1312"/>
                    <a:gd name="T98" fmla="*/ 577 w 912"/>
                    <a:gd name="T99" fmla="*/ 2477 h 1312"/>
                    <a:gd name="T100" fmla="*/ 477 w 912"/>
                    <a:gd name="T101" fmla="*/ 2434 h 1312"/>
                    <a:gd name="T102" fmla="*/ 397 w 912"/>
                    <a:gd name="T103" fmla="*/ 2498 h 1312"/>
                    <a:gd name="T104" fmla="*/ 318 w 912"/>
                    <a:gd name="T105" fmla="*/ 2456 h 1312"/>
                    <a:gd name="T106" fmla="*/ 180 w 912"/>
                    <a:gd name="T107" fmla="*/ 2434 h 1312"/>
                    <a:gd name="T108" fmla="*/ 120 w 912"/>
                    <a:gd name="T109" fmla="*/ 2330 h 1312"/>
                    <a:gd name="T110" fmla="*/ 160 w 912"/>
                    <a:gd name="T111" fmla="*/ 2223 h 1312"/>
                    <a:gd name="T112" fmla="*/ 140 w 912"/>
                    <a:gd name="T113" fmla="*/ 1566 h 1312"/>
                    <a:gd name="T114" fmla="*/ 338 w 912"/>
                    <a:gd name="T115" fmla="*/ 1016 h 1312"/>
                    <a:gd name="T116" fmla="*/ 715 w 912"/>
                    <a:gd name="T117" fmla="*/ 572 h 1312"/>
                    <a:gd name="T118" fmla="*/ 913 w 912"/>
                    <a:gd name="T119" fmla="*/ 275 h 1312"/>
                    <a:gd name="T120" fmla="*/ 1210 w 912"/>
                    <a:gd name="T121" fmla="*/ 83 h 1312"/>
                    <a:gd name="T122" fmla="*/ 1450 w 912"/>
                    <a:gd name="T123" fmla="*/ 358 h 1312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912" h="1312">
                      <a:moveTo>
                        <a:pt x="679" y="187"/>
                      </a:moveTo>
                      <a:lnTo>
                        <a:pt x="679" y="187"/>
                      </a:lnTo>
                      <a:lnTo>
                        <a:pt x="670" y="187"/>
                      </a:lnTo>
                      <a:lnTo>
                        <a:pt x="670" y="196"/>
                      </a:lnTo>
                      <a:lnTo>
                        <a:pt x="661" y="187"/>
                      </a:lnTo>
                      <a:lnTo>
                        <a:pt x="661" y="196"/>
                      </a:lnTo>
                      <a:lnTo>
                        <a:pt x="653" y="196"/>
                      </a:lnTo>
                      <a:lnTo>
                        <a:pt x="653" y="205"/>
                      </a:lnTo>
                      <a:lnTo>
                        <a:pt x="653" y="214"/>
                      </a:lnTo>
                      <a:lnTo>
                        <a:pt x="653" y="223"/>
                      </a:lnTo>
                      <a:lnTo>
                        <a:pt x="653" y="232"/>
                      </a:lnTo>
                      <a:lnTo>
                        <a:pt x="644" y="241"/>
                      </a:lnTo>
                      <a:lnTo>
                        <a:pt x="635" y="250"/>
                      </a:lnTo>
                      <a:lnTo>
                        <a:pt x="626" y="259"/>
                      </a:lnTo>
                      <a:lnTo>
                        <a:pt x="626" y="267"/>
                      </a:lnTo>
                      <a:lnTo>
                        <a:pt x="617" y="267"/>
                      </a:lnTo>
                      <a:lnTo>
                        <a:pt x="617" y="276"/>
                      </a:lnTo>
                      <a:lnTo>
                        <a:pt x="608" y="276"/>
                      </a:lnTo>
                      <a:lnTo>
                        <a:pt x="608" y="285"/>
                      </a:lnTo>
                      <a:lnTo>
                        <a:pt x="608" y="294"/>
                      </a:lnTo>
                      <a:lnTo>
                        <a:pt x="608" y="303"/>
                      </a:lnTo>
                      <a:lnTo>
                        <a:pt x="617" y="303"/>
                      </a:lnTo>
                      <a:lnTo>
                        <a:pt x="617" y="312"/>
                      </a:lnTo>
                      <a:lnTo>
                        <a:pt x="626" y="312"/>
                      </a:lnTo>
                      <a:lnTo>
                        <a:pt x="626" y="321"/>
                      </a:lnTo>
                      <a:lnTo>
                        <a:pt x="635" y="321"/>
                      </a:lnTo>
                      <a:lnTo>
                        <a:pt x="644" y="321"/>
                      </a:lnTo>
                      <a:lnTo>
                        <a:pt x="653" y="330"/>
                      </a:lnTo>
                      <a:lnTo>
                        <a:pt x="661" y="330"/>
                      </a:lnTo>
                      <a:lnTo>
                        <a:pt x="661" y="339"/>
                      </a:lnTo>
                      <a:lnTo>
                        <a:pt x="670" y="339"/>
                      </a:lnTo>
                      <a:lnTo>
                        <a:pt x="679" y="348"/>
                      </a:lnTo>
                      <a:lnTo>
                        <a:pt x="688" y="357"/>
                      </a:lnTo>
                      <a:lnTo>
                        <a:pt x="688" y="366"/>
                      </a:lnTo>
                      <a:lnTo>
                        <a:pt x="697" y="375"/>
                      </a:lnTo>
                      <a:lnTo>
                        <a:pt x="697" y="384"/>
                      </a:lnTo>
                      <a:lnTo>
                        <a:pt x="697" y="392"/>
                      </a:lnTo>
                      <a:lnTo>
                        <a:pt x="697" y="401"/>
                      </a:lnTo>
                      <a:lnTo>
                        <a:pt x="697" y="410"/>
                      </a:lnTo>
                      <a:lnTo>
                        <a:pt x="697" y="419"/>
                      </a:lnTo>
                      <a:lnTo>
                        <a:pt x="697" y="428"/>
                      </a:lnTo>
                      <a:lnTo>
                        <a:pt x="697" y="437"/>
                      </a:lnTo>
                      <a:lnTo>
                        <a:pt x="697" y="446"/>
                      </a:lnTo>
                      <a:lnTo>
                        <a:pt x="697" y="455"/>
                      </a:lnTo>
                      <a:lnTo>
                        <a:pt x="697" y="464"/>
                      </a:lnTo>
                      <a:lnTo>
                        <a:pt x="697" y="473"/>
                      </a:lnTo>
                      <a:lnTo>
                        <a:pt x="697" y="482"/>
                      </a:lnTo>
                      <a:lnTo>
                        <a:pt x="706" y="482"/>
                      </a:lnTo>
                      <a:lnTo>
                        <a:pt x="706" y="491"/>
                      </a:lnTo>
                      <a:lnTo>
                        <a:pt x="706" y="500"/>
                      </a:lnTo>
                      <a:lnTo>
                        <a:pt x="706" y="509"/>
                      </a:lnTo>
                      <a:lnTo>
                        <a:pt x="715" y="509"/>
                      </a:lnTo>
                      <a:lnTo>
                        <a:pt x="715" y="517"/>
                      </a:lnTo>
                      <a:lnTo>
                        <a:pt x="724" y="526"/>
                      </a:lnTo>
                      <a:lnTo>
                        <a:pt x="724" y="535"/>
                      </a:lnTo>
                      <a:lnTo>
                        <a:pt x="724" y="544"/>
                      </a:lnTo>
                      <a:lnTo>
                        <a:pt x="724" y="553"/>
                      </a:lnTo>
                      <a:lnTo>
                        <a:pt x="724" y="562"/>
                      </a:lnTo>
                      <a:lnTo>
                        <a:pt x="724" y="571"/>
                      </a:lnTo>
                      <a:lnTo>
                        <a:pt x="724" y="580"/>
                      </a:lnTo>
                      <a:lnTo>
                        <a:pt x="733" y="589"/>
                      </a:lnTo>
                      <a:lnTo>
                        <a:pt x="733" y="598"/>
                      </a:lnTo>
                      <a:lnTo>
                        <a:pt x="733" y="607"/>
                      </a:lnTo>
                      <a:lnTo>
                        <a:pt x="733" y="616"/>
                      </a:lnTo>
                      <a:lnTo>
                        <a:pt x="733" y="625"/>
                      </a:lnTo>
                      <a:lnTo>
                        <a:pt x="742" y="634"/>
                      </a:lnTo>
                      <a:lnTo>
                        <a:pt x="742" y="642"/>
                      </a:lnTo>
                      <a:lnTo>
                        <a:pt x="742" y="651"/>
                      </a:lnTo>
                      <a:lnTo>
                        <a:pt x="733" y="660"/>
                      </a:lnTo>
                      <a:lnTo>
                        <a:pt x="733" y="669"/>
                      </a:lnTo>
                      <a:lnTo>
                        <a:pt x="733" y="678"/>
                      </a:lnTo>
                      <a:lnTo>
                        <a:pt x="733" y="687"/>
                      </a:lnTo>
                      <a:lnTo>
                        <a:pt x="733" y="696"/>
                      </a:lnTo>
                      <a:lnTo>
                        <a:pt x="733" y="705"/>
                      </a:lnTo>
                      <a:lnTo>
                        <a:pt x="733" y="714"/>
                      </a:lnTo>
                      <a:lnTo>
                        <a:pt x="733" y="723"/>
                      </a:lnTo>
                      <a:lnTo>
                        <a:pt x="733" y="732"/>
                      </a:lnTo>
                      <a:lnTo>
                        <a:pt x="733" y="741"/>
                      </a:lnTo>
                      <a:lnTo>
                        <a:pt x="733" y="750"/>
                      </a:lnTo>
                      <a:lnTo>
                        <a:pt x="733" y="759"/>
                      </a:lnTo>
                      <a:lnTo>
                        <a:pt x="733" y="767"/>
                      </a:lnTo>
                      <a:lnTo>
                        <a:pt x="733" y="776"/>
                      </a:lnTo>
                      <a:lnTo>
                        <a:pt x="733" y="785"/>
                      </a:lnTo>
                      <a:lnTo>
                        <a:pt x="733" y="794"/>
                      </a:lnTo>
                      <a:lnTo>
                        <a:pt x="733" y="803"/>
                      </a:lnTo>
                      <a:lnTo>
                        <a:pt x="733" y="812"/>
                      </a:lnTo>
                      <a:lnTo>
                        <a:pt x="733" y="821"/>
                      </a:lnTo>
                      <a:lnTo>
                        <a:pt x="733" y="830"/>
                      </a:lnTo>
                      <a:lnTo>
                        <a:pt x="733" y="839"/>
                      </a:lnTo>
                      <a:lnTo>
                        <a:pt x="724" y="839"/>
                      </a:lnTo>
                      <a:lnTo>
                        <a:pt x="715" y="839"/>
                      </a:lnTo>
                      <a:lnTo>
                        <a:pt x="706" y="839"/>
                      </a:lnTo>
                      <a:lnTo>
                        <a:pt x="706" y="848"/>
                      </a:lnTo>
                      <a:lnTo>
                        <a:pt x="697" y="848"/>
                      </a:lnTo>
                      <a:lnTo>
                        <a:pt x="697" y="857"/>
                      </a:lnTo>
                      <a:lnTo>
                        <a:pt x="697" y="866"/>
                      </a:lnTo>
                      <a:lnTo>
                        <a:pt x="697" y="875"/>
                      </a:lnTo>
                      <a:lnTo>
                        <a:pt x="697" y="884"/>
                      </a:lnTo>
                      <a:lnTo>
                        <a:pt x="706" y="884"/>
                      </a:lnTo>
                      <a:lnTo>
                        <a:pt x="706" y="893"/>
                      </a:lnTo>
                      <a:lnTo>
                        <a:pt x="715" y="893"/>
                      </a:lnTo>
                      <a:lnTo>
                        <a:pt x="724" y="893"/>
                      </a:lnTo>
                      <a:lnTo>
                        <a:pt x="733" y="901"/>
                      </a:lnTo>
                      <a:lnTo>
                        <a:pt x="724" y="910"/>
                      </a:lnTo>
                      <a:lnTo>
                        <a:pt x="724" y="919"/>
                      </a:lnTo>
                      <a:lnTo>
                        <a:pt x="715" y="919"/>
                      </a:lnTo>
                      <a:lnTo>
                        <a:pt x="715" y="928"/>
                      </a:lnTo>
                      <a:lnTo>
                        <a:pt x="706" y="928"/>
                      </a:lnTo>
                      <a:lnTo>
                        <a:pt x="697" y="937"/>
                      </a:lnTo>
                      <a:lnTo>
                        <a:pt x="697" y="946"/>
                      </a:lnTo>
                      <a:lnTo>
                        <a:pt x="688" y="955"/>
                      </a:lnTo>
                      <a:lnTo>
                        <a:pt x="688" y="964"/>
                      </a:lnTo>
                      <a:lnTo>
                        <a:pt x="688" y="973"/>
                      </a:lnTo>
                      <a:lnTo>
                        <a:pt x="688" y="982"/>
                      </a:lnTo>
                      <a:lnTo>
                        <a:pt x="688" y="991"/>
                      </a:lnTo>
                      <a:lnTo>
                        <a:pt x="688" y="1000"/>
                      </a:lnTo>
                      <a:lnTo>
                        <a:pt x="697" y="1000"/>
                      </a:lnTo>
                      <a:lnTo>
                        <a:pt x="706" y="1000"/>
                      </a:lnTo>
                      <a:lnTo>
                        <a:pt x="706" y="991"/>
                      </a:lnTo>
                      <a:lnTo>
                        <a:pt x="715" y="991"/>
                      </a:lnTo>
                      <a:lnTo>
                        <a:pt x="715" y="982"/>
                      </a:lnTo>
                      <a:lnTo>
                        <a:pt x="724" y="982"/>
                      </a:lnTo>
                      <a:lnTo>
                        <a:pt x="724" y="973"/>
                      </a:lnTo>
                      <a:lnTo>
                        <a:pt x="724" y="964"/>
                      </a:lnTo>
                      <a:lnTo>
                        <a:pt x="733" y="964"/>
                      </a:lnTo>
                      <a:lnTo>
                        <a:pt x="733" y="973"/>
                      </a:lnTo>
                      <a:lnTo>
                        <a:pt x="733" y="982"/>
                      </a:lnTo>
                      <a:lnTo>
                        <a:pt x="733" y="991"/>
                      </a:lnTo>
                      <a:lnTo>
                        <a:pt x="733" y="1000"/>
                      </a:lnTo>
                      <a:lnTo>
                        <a:pt x="733" y="1009"/>
                      </a:lnTo>
                      <a:lnTo>
                        <a:pt x="733" y="1018"/>
                      </a:lnTo>
                      <a:lnTo>
                        <a:pt x="742" y="1018"/>
                      </a:lnTo>
                      <a:lnTo>
                        <a:pt x="742" y="1026"/>
                      </a:lnTo>
                      <a:lnTo>
                        <a:pt x="751" y="1026"/>
                      </a:lnTo>
                      <a:lnTo>
                        <a:pt x="760" y="1026"/>
                      </a:lnTo>
                      <a:lnTo>
                        <a:pt x="769" y="1026"/>
                      </a:lnTo>
                      <a:lnTo>
                        <a:pt x="769" y="1018"/>
                      </a:lnTo>
                      <a:lnTo>
                        <a:pt x="778" y="1018"/>
                      </a:lnTo>
                      <a:lnTo>
                        <a:pt x="787" y="1018"/>
                      </a:lnTo>
                      <a:lnTo>
                        <a:pt x="795" y="1018"/>
                      </a:lnTo>
                      <a:lnTo>
                        <a:pt x="795" y="1026"/>
                      </a:lnTo>
                      <a:lnTo>
                        <a:pt x="795" y="1035"/>
                      </a:lnTo>
                      <a:lnTo>
                        <a:pt x="795" y="1044"/>
                      </a:lnTo>
                      <a:lnTo>
                        <a:pt x="804" y="1044"/>
                      </a:lnTo>
                      <a:lnTo>
                        <a:pt x="804" y="1053"/>
                      </a:lnTo>
                      <a:lnTo>
                        <a:pt x="813" y="1053"/>
                      </a:lnTo>
                      <a:lnTo>
                        <a:pt x="813" y="1062"/>
                      </a:lnTo>
                      <a:lnTo>
                        <a:pt x="822" y="1062"/>
                      </a:lnTo>
                      <a:lnTo>
                        <a:pt x="822" y="1071"/>
                      </a:lnTo>
                      <a:lnTo>
                        <a:pt x="831" y="1080"/>
                      </a:lnTo>
                      <a:lnTo>
                        <a:pt x="840" y="1080"/>
                      </a:lnTo>
                      <a:lnTo>
                        <a:pt x="840" y="1089"/>
                      </a:lnTo>
                      <a:lnTo>
                        <a:pt x="849" y="1089"/>
                      </a:lnTo>
                      <a:lnTo>
                        <a:pt x="858" y="1089"/>
                      </a:lnTo>
                      <a:lnTo>
                        <a:pt x="867" y="1089"/>
                      </a:lnTo>
                      <a:lnTo>
                        <a:pt x="876" y="1089"/>
                      </a:lnTo>
                      <a:lnTo>
                        <a:pt x="885" y="1098"/>
                      </a:lnTo>
                      <a:lnTo>
                        <a:pt x="876" y="1098"/>
                      </a:lnTo>
                      <a:lnTo>
                        <a:pt x="876" y="1107"/>
                      </a:lnTo>
                      <a:lnTo>
                        <a:pt x="876" y="1116"/>
                      </a:lnTo>
                      <a:lnTo>
                        <a:pt x="885" y="1116"/>
                      </a:lnTo>
                      <a:lnTo>
                        <a:pt x="894" y="1116"/>
                      </a:lnTo>
                      <a:lnTo>
                        <a:pt x="903" y="1116"/>
                      </a:lnTo>
                      <a:lnTo>
                        <a:pt x="903" y="1125"/>
                      </a:lnTo>
                      <a:lnTo>
                        <a:pt x="912" y="1125"/>
                      </a:lnTo>
                      <a:lnTo>
                        <a:pt x="912" y="1134"/>
                      </a:lnTo>
                      <a:lnTo>
                        <a:pt x="912" y="1143"/>
                      </a:lnTo>
                      <a:lnTo>
                        <a:pt x="912" y="1151"/>
                      </a:lnTo>
                      <a:lnTo>
                        <a:pt x="903" y="1151"/>
                      </a:lnTo>
                      <a:lnTo>
                        <a:pt x="903" y="1160"/>
                      </a:lnTo>
                      <a:lnTo>
                        <a:pt x="894" y="1169"/>
                      </a:lnTo>
                      <a:lnTo>
                        <a:pt x="894" y="1178"/>
                      </a:lnTo>
                      <a:lnTo>
                        <a:pt x="894" y="1187"/>
                      </a:lnTo>
                      <a:lnTo>
                        <a:pt x="885" y="1187"/>
                      </a:lnTo>
                      <a:lnTo>
                        <a:pt x="885" y="1196"/>
                      </a:lnTo>
                      <a:lnTo>
                        <a:pt x="894" y="1196"/>
                      </a:lnTo>
                      <a:lnTo>
                        <a:pt x="894" y="1205"/>
                      </a:lnTo>
                      <a:lnTo>
                        <a:pt x="894" y="1214"/>
                      </a:lnTo>
                      <a:lnTo>
                        <a:pt x="894" y="1223"/>
                      </a:lnTo>
                      <a:lnTo>
                        <a:pt x="894" y="1232"/>
                      </a:lnTo>
                      <a:lnTo>
                        <a:pt x="903" y="1241"/>
                      </a:lnTo>
                      <a:lnTo>
                        <a:pt x="903" y="1250"/>
                      </a:lnTo>
                      <a:lnTo>
                        <a:pt x="903" y="1259"/>
                      </a:lnTo>
                      <a:lnTo>
                        <a:pt x="912" y="1259"/>
                      </a:lnTo>
                      <a:lnTo>
                        <a:pt x="912" y="1268"/>
                      </a:lnTo>
                      <a:lnTo>
                        <a:pt x="912" y="1276"/>
                      </a:lnTo>
                      <a:lnTo>
                        <a:pt x="912" y="1285"/>
                      </a:lnTo>
                      <a:lnTo>
                        <a:pt x="912" y="1294"/>
                      </a:lnTo>
                      <a:lnTo>
                        <a:pt x="903" y="1294"/>
                      </a:lnTo>
                      <a:lnTo>
                        <a:pt x="894" y="1294"/>
                      </a:lnTo>
                      <a:lnTo>
                        <a:pt x="894" y="1303"/>
                      </a:lnTo>
                      <a:lnTo>
                        <a:pt x="894" y="1312"/>
                      </a:lnTo>
                      <a:lnTo>
                        <a:pt x="885" y="1312"/>
                      </a:lnTo>
                      <a:lnTo>
                        <a:pt x="876" y="1312"/>
                      </a:lnTo>
                      <a:lnTo>
                        <a:pt x="867" y="1312"/>
                      </a:lnTo>
                      <a:lnTo>
                        <a:pt x="858" y="1303"/>
                      </a:lnTo>
                      <a:lnTo>
                        <a:pt x="858" y="1294"/>
                      </a:lnTo>
                      <a:lnTo>
                        <a:pt x="858" y="1285"/>
                      </a:lnTo>
                      <a:lnTo>
                        <a:pt x="849" y="1276"/>
                      </a:lnTo>
                      <a:lnTo>
                        <a:pt x="840" y="1268"/>
                      </a:lnTo>
                      <a:lnTo>
                        <a:pt x="831" y="1268"/>
                      </a:lnTo>
                      <a:lnTo>
                        <a:pt x="822" y="1268"/>
                      </a:lnTo>
                      <a:lnTo>
                        <a:pt x="813" y="1268"/>
                      </a:lnTo>
                      <a:lnTo>
                        <a:pt x="813" y="1259"/>
                      </a:lnTo>
                      <a:lnTo>
                        <a:pt x="813" y="1250"/>
                      </a:lnTo>
                      <a:lnTo>
                        <a:pt x="804" y="1241"/>
                      </a:lnTo>
                      <a:lnTo>
                        <a:pt x="795" y="1241"/>
                      </a:lnTo>
                      <a:lnTo>
                        <a:pt x="787" y="1241"/>
                      </a:lnTo>
                      <a:lnTo>
                        <a:pt x="778" y="1241"/>
                      </a:lnTo>
                      <a:lnTo>
                        <a:pt x="769" y="1241"/>
                      </a:lnTo>
                      <a:lnTo>
                        <a:pt x="769" y="1232"/>
                      </a:lnTo>
                      <a:lnTo>
                        <a:pt x="769" y="1223"/>
                      </a:lnTo>
                      <a:lnTo>
                        <a:pt x="760" y="1223"/>
                      </a:lnTo>
                      <a:lnTo>
                        <a:pt x="751" y="1223"/>
                      </a:lnTo>
                      <a:lnTo>
                        <a:pt x="751" y="1232"/>
                      </a:lnTo>
                      <a:lnTo>
                        <a:pt x="742" y="1232"/>
                      </a:lnTo>
                      <a:lnTo>
                        <a:pt x="733" y="1232"/>
                      </a:lnTo>
                      <a:lnTo>
                        <a:pt x="724" y="1232"/>
                      </a:lnTo>
                      <a:lnTo>
                        <a:pt x="724" y="1223"/>
                      </a:lnTo>
                      <a:lnTo>
                        <a:pt x="715" y="1223"/>
                      </a:lnTo>
                      <a:lnTo>
                        <a:pt x="706" y="1223"/>
                      </a:lnTo>
                      <a:lnTo>
                        <a:pt x="697" y="1223"/>
                      </a:lnTo>
                      <a:lnTo>
                        <a:pt x="697" y="1214"/>
                      </a:lnTo>
                      <a:lnTo>
                        <a:pt x="688" y="1214"/>
                      </a:lnTo>
                      <a:lnTo>
                        <a:pt x="679" y="1214"/>
                      </a:lnTo>
                      <a:lnTo>
                        <a:pt x="670" y="1214"/>
                      </a:lnTo>
                      <a:lnTo>
                        <a:pt x="661" y="1214"/>
                      </a:lnTo>
                      <a:lnTo>
                        <a:pt x="661" y="1223"/>
                      </a:lnTo>
                      <a:lnTo>
                        <a:pt x="661" y="1232"/>
                      </a:lnTo>
                      <a:lnTo>
                        <a:pt x="653" y="1241"/>
                      </a:lnTo>
                      <a:lnTo>
                        <a:pt x="653" y="1250"/>
                      </a:lnTo>
                      <a:lnTo>
                        <a:pt x="644" y="1250"/>
                      </a:lnTo>
                      <a:lnTo>
                        <a:pt x="644" y="1241"/>
                      </a:lnTo>
                      <a:lnTo>
                        <a:pt x="635" y="1241"/>
                      </a:lnTo>
                      <a:lnTo>
                        <a:pt x="635" y="1232"/>
                      </a:lnTo>
                      <a:lnTo>
                        <a:pt x="626" y="1232"/>
                      </a:lnTo>
                      <a:lnTo>
                        <a:pt x="626" y="1223"/>
                      </a:lnTo>
                      <a:lnTo>
                        <a:pt x="617" y="1223"/>
                      </a:lnTo>
                      <a:lnTo>
                        <a:pt x="617" y="1214"/>
                      </a:lnTo>
                      <a:lnTo>
                        <a:pt x="608" y="1214"/>
                      </a:lnTo>
                      <a:lnTo>
                        <a:pt x="599" y="1205"/>
                      </a:lnTo>
                      <a:lnTo>
                        <a:pt x="590" y="1205"/>
                      </a:lnTo>
                      <a:lnTo>
                        <a:pt x="590" y="1196"/>
                      </a:lnTo>
                      <a:lnTo>
                        <a:pt x="581" y="1187"/>
                      </a:lnTo>
                      <a:lnTo>
                        <a:pt x="581" y="1178"/>
                      </a:lnTo>
                      <a:lnTo>
                        <a:pt x="581" y="1169"/>
                      </a:lnTo>
                      <a:lnTo>
                        <a:pt x="581" y="1160"/>
                      </a:lnTo>
                      <a:lnTo>
                        <a:pt x="572" y="1160"/>
                      </a:lnTo>
                      <a:lnTo>
                        <a:pt x="563" y="1151"/>
                      </a:lnTo>
                      <a:lnTo>
                        <a:pt x="554" y="1151"/>
                      </a:lnTo>
                      <a:lnTo>
                        <a:pt x="545" y="1151"/>
                      </a:lnTo>
                      <a:lnTo>
                        <a:pt x="545" y="1143"/>
                      </a:lnTo>
                      <a:lnTo>
                        <a:pt x="536" y="1143"/>
                      </a:lnTo>
                      <a:lnTo>
                        <a:pt x="536" y="1134"/>
                      </a:lnTo>
                      <a:lnTo>
                        <a:pt x="536" y="1125"/>
                      </a:lnTo>
                      <a:lnTo>
                        <a:pt x="527" y="1125"/>
                      </a:lnTo>
                      <a:lnTo>
                        <a:pt x="527" y="1134"/>
                      </a:lnTo>
                      <a:lnTo>
                        <a:pt x="519" y="1134"/>
                      </a:lnTo>
                      <a:lnTo>
                        <a:pt x="510" y="1143"/>
                      </a:lnTo>
                      <a:lnTo>
                        <a:pt x="501" y="1143"/>
                      </a:lnTo>
                      <a:lnTo>
                        <a:pt x="492" y="1143"/>
                      </a:lnTo>
                      <a:lnTo>
                        <a:pt x="483" y="1143"/>
                      </a:lnTo>
                      <a:lnTo>
                        <a:pt x="483" y="1134"/>
                      </a:lnTo>
                      <a:lnTo>
                        <a:pt x="474" y="1134"/>
                      </a:lnTo>
                      <a:lnTo>
                        <a:pt x="474" y="1125"/>
                      </a:lnTo>
                      <a:lnTo>
                        <a:pt x="465" y="1125"/>
                      </a:lnTo>
                      <a:lnTo>
                        <a:pt x="465" y="1116"/>
                      </a:lnTo>
                      <a:lnTo>
                        <a:pt x="456" y="1116"/>
                      </a:lnTo>
                      <a:lnTo>
                        <a:pt x="456" y="1125"/>
                      </a:lnTo>
                      <a:lnTo>
                        <a:pt x="447" y="1125"/>
                      </a:lnTo>
                      <a:lnTo>
                        <a:pt x="438" y="1125"/>
                      </a:lnTo>
                      <a:lnTo>
                        <a:pt x="429" y="1125"/>
                      </a:lnTo>
                      <a:lnTo>
                        <a:pt x="420" y="1125"/>
                      </a:lnTo>
                      <a:lnTo>
                        <a:pt x="420" y="1134"/>
                      </a:lnTo>
                      <a:lnTo>
                        <a:pt x="411" y="1134"/>
                      </a:lnTo>
                      <a:lnTo>
                        <a:pt x="411" y="1143"/>
                      </a:lnTo>
                      <a:lnTo>
                        <a:pt x="402" y="1143"/>
                      </a:lnTo>
                      <a:lnTo>
                        <a:pt x="394" y="1143"/>
                      </a:lnTo>
                      <a:lnTo>
                        <a:pt x="385" y="1134"/>
                      </a:lnTo>
                      <a:lnTo>
                        <a:pt x="385" y="1125"/>
                      </a:lnTo>
                      <a:lnTo>
                        <a:pt x="385" y="1116"/>
                      </a:lnTo>
                      <a:lnTo>
                        <a:pt x="376" y="1107"/>
                      </a:lnTo>
                      <a:lnTo>
                        <a:pt x="367" y="1107"/>
                      </a:lnTo>
                      <a:lnTo>
                        <a:pt x="358" y="1107"/>
                      </a:lnTo>
                      <a:lnTo>
                        <a:pt x="349" y="1107"/>
                      </a:lnTo>
                      <a:lnTo>
                        <a:pt x="349" y="1116"/>
                      </a:lnTo>
                      <a:lnTo>
                        <a:pt x="340" y="1116"/>
                      </a:lnTo>
                      <a:lnTo>
                        <a:pt x="331" y="1116"/>
                      </a:lnTo>
                      <a:lnTo>
                        <a:pt x="322" y="1116"/>
                      </a:lnTo>
                      <a:lnTo>
                        <a:pt x="322" y="1107"/>
                      </a:lnTo>
                      <a:lnTo>
                        <a:pt x="313" y="1107"/>
                      </a:lnTo>
                      <a:lnTo>
                        <a:pt x="304" y="1107"/>
                      </a:lnTo>
                      <a:lnTo>
                        <a:pt x="304" y="1098"/>
                      </a:lnTo>
                      <a:lnTo>
                        <a:pt x="295" y="1098"/>
                      </a:lnTo>
                      <a:lnTo>
                        <a:pt x="286" y="1089"/>
                      </a:lnTo>
                      <a:lnTo>
                        <a:pt x="277" y="1089"/>
                      </a:lnTo>
                      <a:lnTo>
                        <a:pt x="268" y="1089"/>
                      </a:lnTo>
                      <a:lnTo>
                        <a:pt x="268" y="1080"/>
                      </a:lnTo>
                      <a:lnTo>
                        <a:pt x="268" y="1071"/>
                      </a:lnTo>
                      <a:lnTo>
                        <a:pt x="268" y="1062"/>
                      </a:lnTo>
                      <a:lnTo>
                        <a:pt x="260" y="1053"/>
                      </a:lnTo>
                      <a:lnTo>
                        <a:pt x="260" y="1044"/>
                      </a:lnTo>
                      <a:lnTo>
                        <a:pt x="260" y="1035"/>
                      </a:lnTo>
                      <a:lnTo>
                        <a:pt x="251" y="1035"/>
                      </a:lnTo>
                      <a:lnTo>
                        <a:pt x="251" y="1026"/>
                      </a:lnTo>
                      <a:lnTo>
                        <a:pt x="242" y="1026"/>
                      </a:lnTo>
                      <a:lnTo>
                        <a:pt x="233" y="1026"/>
                      </a:lnTo>
                      <a:lnTo>
                        <a:pt x="224" y="1026"/>
                      </a:lnTo>
                      <a:lnTo>
                        <a:pt x="215" y="1026"/>
                      </a:lnTo>
                      <a:lnTo>
                        <a:pt x="206" y="1026"/>
                      </a:lnTo>
                      <a:lnTo>
                        <a:pt x="197" y="1026"/>
                      </a:lnTo>
                      <a:lnTo>
                        <a:pt x="197" y="1035"/>
                      </a:lnTo>
                      <a:lnTo>
                        <a:pt x="188" y="1044"/>
                      </a:lnTo>
                      <a:lnTo>
                        <a:pt x="179" y="1044"/>
                      </a:lnTo>
                      <a:lnTo>
                        <a:pt x="179" y="1053"/>
                      </a:lnTo>
                      <a:lnTo>
                        <a:pt x="170" y="1053"/>
                      </a:lnTo>
                      <a:lnTo>
                        <a:pt x="161" y="1053"/>
                      </a:lnTo>
                      <a:lnTo>
                        <a:pt x="152" y="1044"/>
                      </a:lnTo>
                      <a:lnTo>
                        <a:pt x="143" y="1035"/>
                      </a:lnTo>
                      <a:lnTo>
                        <a:pt x="134" y="1035"/>
                      </a:lnTo>
                      <a:lnTo>
                        <a:pt x="126" y="1026"/>
                      </a:lnTo>
                      <a:lnTo>
                        <a:pt x="117" y="1026"/>
                      </a:lnTo>
                      <a:lnTo>
                        <a:pt x="108" y="1026"/>
                      </a:lnTo>
                      <a:lnTo>
                        <a:pt x="99" y="1026"/>
                      </a:lnTo>
                      <a:lnTo>
                        <a:pt x="90" y="1026"/>
                      </a:lnTo>
                      <a:lnTo>
                        <a:pt x="81" y="1026"/>
                      </a:lnTo>
                      <a:lnTo>
                        <a:pt x="72" y="1026"/>
                      </a:lnTo>
                      <a:lnTo>
                        <a:pt x="72" y="1018"/>
                      </a:lnTo>
                      <a:lnTo>
                        <a:pt x="63" y="1018"/>
                      </a:lnTo>
                      <a:lnTo>
                        <a:pt x="63" y="1009"/>
                      </a:lnTo>
                      <a:lnTo>
                        <a:pt x="63" y="1000"/>
                      </a:lnTo>
                      <a:lnTo>
                        <a:pt x="54" y="1000"/>
                      </a:lnTo>
                      <a:lnTo>
                        <a:pt x="54" y="991"/>
                      </a:lnTo>
                      <a:lnTo>
                        <a:pt x="54" y="982"/>
                      </a:lnTo>
                      <a:lnTo>
                        <a:pt x="54" y="973"/>
                      </a:lnTo>
                      <a:lnTo>
                        <a:pt x="54" y="964"/>
                      </a:lnTo>
                      <a:lnTo>
                        <a:pt x="45" y="955"/>
                      </a:lnTo>
                      <a:lnTo>
                        <a:pt x="45" y="946"/>
                      </a:lnTo>
                      <a:lnTo>
                        <a:pt x="54" y="946"/>
                      </a:lnTo>
                      <a:lnTo>
                        <a:pt x="63" y="937"/>
                      </a:lnTo>
                      <a:lnTo>
                        <a:pt x="72" y="937"/>
                      </a:lnTo>
                      <a:lnTo>
                        <a:pt x="90" y="901"/>
                      </a:lnTo>
                      <a:lnTo>
                        <a:pt x="90" y="848"/>
                      </a:lnTo>
                      <a:lnTo>
                        <a:pt x="81" y="821"/>
                      </a:lnTo>
                      <a:lnTo>
                        <a:pt x="72" y="803"/>
                      </a:lnTo>
                      <a:lnTo>
                        <a:pt x="54" y="803"/>
                      </a:lnTo>
                      <a:lnTo>
                        <a:pt x="36" y="794"/>
                      </a:lnTo>
                      <a:lnTo>
                        <a:pt x="9" y="785"/>
                      </a:lnTo>
                      <a:lnTo>
                        <a:pt x="0" y="750"/>
                      </a:lnTo>
                      <a:lnTo>
                        <a:pt x="9" y="714"/>
                      </a:lnTo>
                      <a:lnTo>
                        <a:pt x="18" y="696"/>
                      </a:lnTo>
                      <a:lnTo>
                        <a:pt x="45" y="678"/>
                      </a:lnTo>
                      <a:lnTo>
                        <a:pt x="63" y="660"/>
                      </a:lnTo>
                      <a:lnTo>
                        <a:pt x="63" y="651"/>
                      </a:lnTo>
                      <a:lnTo>
                        <a:pt x="63" y="634"/>
                      </a:lnTo>
                      <a:lnTo>
                        <a:pt x="54" y="616"/>
                      </a:lnTo>
                      <a:lnTo>
                        <a:pt x="63" y="607"/>
                      </a:lnTo>
                      <a:lnTo>
                        <a:pt x="72" y="598"/>
                      </a:lnTo>
                      <a:lnTo>
                        <a:pt x="90" y="562"/>
                      </a:lnTo>
                      <a:lnTo>
                        <a:pt x="99" y="544"/>
                      </a:lnTo>
                      <a:lnTo>
                        <a:pt x="117" y="535"/>
                      </a:lnTo>
                      <a:lnTo>
                        <a:pt x="108" y="509"/>
                      </a:lnTo>
                      <a:lnTo>
                        <a:pt x="126" y="509"/>
                      </a:lnTo>
                      <a:lnTo>
                        <a:pt x="126" y="482"/>
                      </a:lnTo>
                      <a:lnTo>
                        <a:pt x="134" y="455"/>
                      </a:lnTo>
                      <a:lnTo>
                        <a:pt x="152" y="428"/>
                      </a:lnTo>
                      <a:lnTo>
                        <a:pt x="152" y="384"/>
                      </a:lnTo>
                      <a:lnTo>
                        <a:pt x="152" y="357"/>
                      </a:lnTo>
                      <a:lnTo>
                        <a:pt x="161" y="321"/>
                      </a:lnTo>
                      <a:lnTo>
                        <a:pt x="161" y="303"/>
                      </a:lnTo>
                      <a:lnTo>
                        <a:pt x="179" y="285"/>
                      </a:lnTo>
                      <a:lnTo>
                        <a:pt x="206" y="276"/>
                      </a:lnTo>
                      <a:lnTo>
                        <a:pt x="233" y="259"/>
                      </a:lnTo>
                      <a:lnTo>
                        <a:pt x="242" y="250"/>
                      </a:lnTo>
                      <a:lnTo>
                        <a:pt x="251" y="232"/>
                      </a:lnTo>
                      <a:lnTo>
                        <a:pt x="268" y="241"/>
                      </a:lnTo>
                      <a:lnTo>
                        <a:pt x="295" y="250"/>
                      </a:lnTo>
                      <a:lnTo>
                        <a:pt x="313" y="250"/>
                      </a:lnTo>
                      <a:lnTo>
                        <a:pt x="322" y="241"/>
                      </a:lnTo>
                      <a:lnTo>
                        <a:pt x="322" y="223"/>
                      </a:lnTo>
                      <a:lnTo>
                        <a:pt x="340" y="223"/>
                      </a:lnTo>
                      <a:lnTo>
                        <a:pt x="331" y="196"/>
                      </a:lnTo>
                      <a:lnTo>
                        <a:pt x="322" y="178"/>
                      </a:lnTo>
                      <a:lnTo>
                        <a:pt x="322" y="160"/>
                      </a:lnTo>
                      <a:lnTo>
                        <a:pt x="331" y="151"/>
                      </a:lnTo>
                      <a:lnTo>
                        <a:pt x="340" y="142"/>
                      </a:lnTo>
                      <a:lnTo>
                        <a:pt x="358" y="151"/>
                      </a:lnTo>
                      <a:lnTo>
                        <a:pt x="376" y="151"/>
                      </a:lnTo>
                      <a:lnTo>
                        <a:pt x="394" y="151"/>
                      </a:lnTo>
                      <a:lnTo>
                        <a:pt x="394" y="142"/>
                      </a:lnTo>
                      <a:lnTo>
                        <a:pt x="394" y="133"/>
                      </a:lnTo>
                      <a:lnTo>
                        <a:pt x="411" y="116"/>
                      </a:lnTo>
                      <a:lnTo>
                        <a:pt x="429" y="116"/>
                      </a:lnTo>
                      <a:lnTo>
                        <a:pt x="438" y="116"/>
                      </a:lnTo>
                      <a:lnTo>
                        <a:pt x="447" y="98"/>
                      </a:lnTo>
                      <a:lnTo>
                        <a:pt x="465" y="89"/>
                      </a:lnTo>
                      <a:lnTo>
                        <a:pt x="465" y="80"/>
                      </a:lnTo>
                      <a:lnTo>
                        <a:pt x="474" y="53"/>
                      </a:lnTo>
                      <a:lnTo>
                        <a:pt x="474" y="35"/>
                      </a:lnTo>
                      <a:lnTo>
                        <a:pt x="483" y="17"/>
                      </a:lnTo>
                      <a:lnTo>
                        <a:pt x="501" y="0"/>
                      </a:lnTo>
                      <a:lnTo>
                        <a:pt x="519" y="0"/>
                      </a:lnTo>
                      <a:lnTo>
                        <a:pt x="536" y="0"/>
                      </a:lnTo>
                      <a:lnTo>
                        <a:pt x="536" y="17"/>
                      </a:lnTo>
                      <a:lnTo>
                        <a:pt x="545" y="35"/>
                      </a:lnTo>
                      <a:lnTo>
                        <a:pt x="536" y="53"/>
                      </a:lnTo>
                      <a:lnTo>
                        <a:pt x="545" y="71"/>
                      </a:lnTo>
                      <a:lnTo>
                        <a:pt x="545" y="98"/>
                      </a:lnTo>
                      <a:lnTo>
                        <a:pt x="545" y="107"/>
                      </a:lnTo>
                      <a:lnTo>
                        <a:pt x="554" y="116"/>
                      </a:lnTo>
                      <a:lnTo>
                        <a:pt x="563" y="125"/>
                      </a:lnTo>
                      <a:lnTo>
                        <a:pt x="581" y="116"/>
                      </a:lnTo>
                      <a:lnTo>
                        <a:pt x="581" y="125"/>
                      </a:lnTo>
                      <a:lnTo>
                        <a:pt x="590" y="133"/>
                      </a:lnTo>
                      <a:lnTo>
                        <a:pt x="599" y="142"/>
                      </a:lnTo>
                      <a:lnTo>
                        <a:pt x="626" y="142"/>
                      </a:lnTo>
                      <a:lnTo>
                        <a:pt x="644" y="142"/>
                      </a:lnTo>
                      <a:lnTo>
                        <a:pt x="653" y="151"/>
                      </a:lnTo>
                      <a:lnTo>
                        <a:pt x="661" y="169"/>
                      </a:lnTo>
                      <a:lnTo>
                        <a:pt x="679" y="187"/>
                      </a:lnTo>
                    </a:path>
                  </a:pathLst>
                </a:custGeom>
                <a:solidFill>
                  <a:srgbClr val="B6DF89"/>
                </a:solidFill>
                <a:ln w="2159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b="1"/>
                </a:p>
              </p:txBody>
            </p:sp>
            <p:sp>
              <p:nvSpPr>
                <p:cNvPr id="1042" name="Freeform 62"/>
                <p:cNvSpPr>
                  <a:spLocks/>
                </p:cNvSpPr>
                <p:nvPr/>
              </p:nvSpPr>
              <p:spPr bwMode="auto">
                <a:xfrm>
                  <a:off x="6919" y="7219"/>
                  <a:ext cx="2082" cy="1737"/>
                </a:xfrm>
                <a:custGeom>
                  <a:avLst/>
                  <a:gdLst>
                    <a:gd name="T0" fmla="*/ 1982 w 938"/>
                    <a:gd name="T1" fmla="*/ 1251 h 732"/>
                    <a:gd name="T2" fmla="*/ 2082 w 938"/>
                    <a:gd name="T3" fmla="*/ 1101 h 732"/>
                    <a:gd name="T4" fmla="*/ 2002 w 938"/>
                    <a:gd name="T5" fmla="*/ 1101 h 732"/>
                    <a:gd name="T6" fmla="*/ 1785 w 938"/>
                    <a:gd name="T7" fmla="*/ 1061 h 732"/>
                    <a:gd name="T8" fmla="*/ 1725 w 938"/>
                    <a:gd name="T9" fmla="*/ 975 h 732"/>
                    <a:gd name="T10" fmla="*/ 1845 w 938"/>
                    <a:gd name="T11" fmla="*/ 783 h 732"/>
                    <a:gd name="T12" fmla="*/ 1725 w 938"/>
                    <a:gd name="T13" fmla="*/ 721 h 732"/>
                    <a:gd name="T14" fmla="*/ 1645 w 938"/>
                    <a:gd name="T15" fmla="*/ 657 h 732"/>
                    <a:gd name="T16" fmla="*/ 1487 w 938"/>
                    <a:gd name="T17" fmla="*/ 615 h 732"/>
                    <a:gd name="T18" fmla="*/ 1427 w 938"/>
                    <a:gd name="T19" fmla="*/ 529 h 732"/>
                    <a:gd name="T20" fmla="*/ 1367 w 938"/>
                    <a:gd name="T21" fmla="*/ 486 h 732"/>
                    <a:gd name="T22" fmla="*/ 1447 w 938"/>
                    <a:gd name="T23" fmla="*/ 297 h 732"/>
                    <a:gd name="T24" fmla="*/ 1467 w 938"/>
                    <a:gd name="T25" fmla="*/ 211 h 732"/>
                    <a:gd name="T26" fmla="*/ 1367 w 938"/>
                    <a:gd name="T27" fmla="*/ 233 h 732"/>
                    <a:gd name="T28" fmla="*/ 1327 w 938"/>
                    <a:gd name="T29" fmla="*/ 318 h 732"/>
                    <a:gd name="T30" fmla="*/ 1270 w 938"/>
                    <a:gd name="T31" fmla="*/ 171 h 732"/>
                    <a:gd name="T32" fmla="*/ 1230 w 938"/>
                    <a:gd name="T33" fmla="*/ 64 h 732"/>
                    <a:gd name="T34" fmla="*/ 1150 w 938"/>
                    <a:gd name="T35" fmla="*/ 21 h 732"/>
                    <a:gd name="T36" fmla="*/ 1030 w 938"/>
                    <a:gd name="T37" fmla="*/ 0 h 732"/>
                    <a:gd name="T38" fmla="*/ 892 w 938"/>
                    <a:gd name="T39" fmla="*/ 21 h 732"/>
                    <a:gd name="T40" fmla="*/ 932 w 938"/>
                    <a:gd name="T41" fmla="*/ 107 h 732"/>
                    <a:gd name="T42" fmla="*/ 1010 w 938"/>
                    <a:gd name="T43" fmla="*/ 171 h 732"/>
                    <a:gd name="T44" fmla="*/ 972 w 938"/>
                    <a:gd name="T45" fmla="*/ 233 h 732"/>
                    <a:gd name="T46" fmla="*/ 892 w 938"/>
                    <a:gd name="T47" fmla="*/ 339 h 732"/>
                    <a:gd name="T48" fmla="*/ 792 w 938"/>
                    <a:gd name="T49" fmla="*/ 361 h 732"/>
                    <a:gd name="T50" fmla="*/ 655 w 938"/>
                    <a:gd name="T51" fmla="*/ 403 h 732"/>
                    <a:gd name="T52" fmla="*/ 495 w 938"/>
                    <a:gd name="T53" fmla="*/ 425 h 732"/>
                    <a:gd name="T54" fmla="*/ 515 w 938"/>
                    <a:gd name="T55" fmla="*/ 551 h 732"/>
                    <a:gd name="T56" fmla="*/ 535 w 938"/>
                    <a:gd name="T57" fmla="*/ 679 h 732"/>
                    <a:gd name="T58" fmla="*/ 475 w 938"/>
                    <a:gd name="T59" fmla="*/ 869 h 732"/>
                    <a:gd name="T60" fmla="*/ 395 w 938"/>
                    <a:gd name="T61" fmla="*/ 933 h 732"/>
                    <a:gd name="T62" fmla="*/ 435 w 938"/>
                    <a:gd name="T63" fmla="*/ 1018 h 732"/>
                    <a:gd name="T64" fmla="*/ 395 w 938"/>
                    <a:gd name="T65" fmla="*/ 1101 h 732"/>
                    <a:gd name="T66" fmla="*/ 395 w 938"/>
                    <a:gd name="T67" fmla="*/ 1208 h 732"/>
                    <a:gd name="T68" fmla="*/ 257 w 938"/>
                    <a:gd name="T69" fmla="*/ 1208 h 732"/>
                    <a:gd name="T70" fmla="*/ 178 w 938"/>
                    <a:gd name="T71" fmla="*/ 1229 h 732"/>
                    <a:gd name="T72" fmla="*/ 118 w 938"/>
                    <a:gd name="T73" fmla="*/ 1272 h 732"/>
                    <a:gd name="T74" fmla="*/ 40 w 938"/>
                    <a:gd name="T75" fmla="*/ 1376 h 732"/>
                    <a:gd name="T76" fmla="*/ 0 w 938"/>
                    <a:gd name="T77" fmla="*/ 1483 h 732"/>
                    <a:gd name="T78" fmla="*/ 80 w 938"/>
                    <a:gd name="T79" fmla="*/ 1590 h 732"/>
                    <a:gd name="T80" fmla="*/ 80 w 938"/>
                    <a:gd name="T81" fmla="*/ 1633 h 732"/>
                    <a:gd name="T82" fmla="*/ 138 w 938"/>
                    <a:gd name="T83" fmla="*/ 1694 h 732"/>
                    <a:gd name="T84" fmla="*/ 297 w 938"/>
                    <a:gd name="T85" fmla="*/ 1737 h 732"/>
                    <a:gd name="T86" fmla="*/ 475 w 938"/>
                    <a:gd name="T87" fmla="*/ 1737 h 732"/>
                    <a:gd name="T88" fmla="*/ 655 w 938"/>
                    <a:gd name="T89" fmla="*/ 1654 h 732"/>
                    <a:gd name="T90" fmla="*/ 732 w 938"/>
                    <a:gd name="T91" fmla="*/ 1590 h 732"/>
                    <a:gd name="T92" fmla="*/ 772 w 938"/>
                    <a:gd name="T93" fmla="*/ 1440 h 732"/>
                    <a:gd name="T94" fmla="*/ 812 w 938"/>
                    <a:gd name="T95" fmla="*/ 1376 h 732"/>
                    <a:gd name="T96" fmla="*/ 912 w 938"/>
                    <a:gd name="T97" fmla="*/ 1376 h 732"/>
                    <a:gd name="T98" fmla="*/ 932 w 938"/>
                    <a:gd name="T99" fmla="*/ 1440 h 732"/>
                    <a:gd name="T100" fmla="*/ 1010 w 938"/>
                    <a:gd name="T101" fmla="*/ 1440 h 732"/>
                    <a:gd name="T102" fmla="*/ 1170 w 938"/>
                    <a:gd name="T103" fmla="*/ 1440 h 732"/>
                    <a:gd name="T104" fmla="*/ 1250 w 938"/>
                    <a:gd name="T105" fmla="*/ 1462 h 732"/>
                    <a:gd name="T106" fmla="*/ 1307 w 938"/>
                    <a:gd name="T107" fmla="*/ 1483 h 732"/>
                    <a:gd name="T108" fmla="*/ 1367 w 938"/>
                    <a:gd name="T109" fmla="*/ 1462 h 732"/>
                    <a:gd name="T110" fmla="*/ 1367 w 938"/>
                    <a:gd name="T111" fmla="*/ 1419 h 732"/>
                    <a:gd name="T112" fmla="*/ 1387 w 938"/>
                    <a:gd name="T113" fmla="*/ 1357 h 732"/>
                    <a:gd name="T114" fmla="*/ 1447 w 938"/>
                    <a:gd name="T115" fmla="*/ 1357 h 732"/>
                    <a:gd name="T116" fmla="*/ 1507 w 938"/>
                    <a:gd name="T117" fmla="*/ 1376 h 732"/>
                    <a:gd name="T118" fmla="*/ 1547 w 938"/>
                    <a:gd name="T119" fmla="*/ 1293 h 732"/>
                    <a:gd name="T120" fmla="*/ 1645 w 938"/>
                    <a:gd name="T121" fmla="*/ 1272 h 732"/>
                    <a:gd name="T122" fmla="*/ 1765 w 938"/>
                    <a:gd name="T123" fmla="*/ 1293 h 732"/>
                    <a:gd name="T124" fmla="*/ 1845 w 938"/>
                    <a:gd name="T125" fmla="*/ 1336 h 73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938" h="732">
                      <a:moveTo>
                        <a:pt x="848" y="580"/>
                      </a:moveTo>
                      <a:lnTo>
                        <a:pt x="848" y="580"/>
                      </a:lnTo>
                      <a:lnTo>
                        <a:pt x="857" y="580"/>
                      </a:lnTo>
                      <a:lnTo>
                        <a:pt x="866" y="580"/>
                      </a:lnTo>
                      <a:lnTo>
                        <a:pt x="866" y="572"/>
                      </a:lnTo>
                      <a:lnTo>
                        <a:pt x="866" y="563"/>
                      </a:lnTo>
                      <a:lnTo>
                        <a:pt x="866" y="554"/>
                      </a:lnTo>
                      <a:lnTo>
                        <a:pt x="875" y="545"/>
                      </a:lnTo>
                      <a:lnTo>
                        <a:pt x="884" y="536"/>
                      </a:lnTo>
                      <a:lnTo>
                        <a:pt x="893" y="536"/>
                      </a:lnTo>
                      <a:lnTo>
                        <a:pt x="893" y="527"/>
                      </a:lnTo>
                      <a:lnTo>
                        <a:pt x="884" y="518"/>
                      </a:lnTo>
                      <a:lnTo>
                        <a:pt x="893" y="518"/>
                      </a:lnTo>
                      <a:lnTo>
                        <a:pt x="893" y="509"/>
                      </a:lnTo>
                      <a:lnTo>
                        <a:pt x="902" y="509"/>
                      </a:lnTo>
                      <a:lnTo>
                        <a:pt x="902" y="500"/>
                      </a:lnTo>
                      <a:lnTo>
                        <a:pt x="911" y="500"/>
                      </a:lnTo>
                      <a:lnTo>
                        <a:pt x="911" y="491"/>
                      </a:lnTo>
                      <a:lnTo>
                        <a:pt x="920" y="491"/>
                      </a:lnTo>
                      <a:lnTo>
                        <a:pt x="920" y="482"/>
                      </a:lnTo>
                      <a:lnTo>
                        <a:pt x="929" y="482"/>
                      </a:lnTo>
                      <a:lnTo>
                        <a:pt x="929" y="473"/>
                      </a:lnTo>
                      <a:lnTo>
                        <a:pt x="938" y="473"/>
                      </a:lnTo>
                      <a:lnTo>
                        <a:pt x="938" y="464"/>
                      </a:lnTo>
                      <a:lnTo>
                        <a:pt x="929" y="464"/>
                      </a:lnTo>
                      <a:lnTo>
                        <a:pt x="920" y="464"/>
                      </a:lnTo>
                      <a:lnTo>
                        <a:pt x="911" y="464"/>
                      </a:lnTo>
                      <a:lnTo>
                        <a:pt x="902" y="464"/>
                      </a:lnTo>
                      <a:lnTo>
                        <a:pt x="893" y="464"/>
                      </a:lnTo>
                      <a:lnTo>
                        <a:pt x="884" y="464"/>
                      </a:lnTo>
                      <a:lnTo>
                        <a:pt x="884" y="455"/>
                      </a:lnTo>
                      <a:lnTo>
                        <a:pt x="875" y="455"/>
                      </a:lnTo>
                      <a:lnTo>
                        <a:pt x="866" y="455"/>
                      </a:lnTo>
                      <a:lnTo>
                        <a:pt x="857" y="455"/>
                      </a:lnTo>
                      <a:lnTo>
                        <a:pt x="857" y="447"/>
                      </a:lnTo>
                      <a:lnTo>
                        <a:pt x="848" y="447"/>
                      </a:lnTo>
                      <a:lnTo>
                        <a:pt x="839" y="447"/>
                      </a:lnTo>
                      <a:lnTo>
                        <a:pt x="831" y="447"/>
                      </a:lnTo>
                      <a:lnTo>
                        <a:pt x="822" y="447"/>
                      </a:lnTo>
                      <a:lnTo>
                        <a:pt x="813" y="447"/>
                      </a:lnTo>
                      <a:lnTo>
                        <a:pt x="804" y="447"/>
                      </a:lnTo>
                      <a:lnTo>
                        <a:pt x="795" y="447"/>
                      </a:lnTo>
                      <a:lnTo>
                        <a:pt x="786" y="447"/>
                      </a:lnTo>
                      <a:lnTo>
                        <a:pt x="777" y="447"/>
                      </a:lnTo>
                      <a:lnTo>
                        <a:pt x="777" y="438"/>
                      </a:lnTo>
                      <a:lnTo>
                        <a:pt x="768" y="438"/>
                      </a:lnTo>
                      <a:lnTo>
                        <a:pt x="768" y="429"/>
                      </a:lnTo>
                      <a:lnTo>
                        <a:pt x="768" y="420"/>
                      </a:lnTo>
                      <a:lnTo>
                        <a:pt x="768" y="411"/>
                      </a:lnTo>
                      <a:lnTo>
                        <a:pt x="777" y="411"/>
                      </a:lnTo>
                      <a:lnTo>
                        <a:pt x="777" y="402"/>
                      </a:lnTo>
                      <a:lnTo>
                        <a:pt x="786" y="402"/>
                      </a:lnTo>
                      <a:lnTo>
                        <a:pt x="786" y="393"/>
                      </a:lnTo>
                      <a:lnTo>
                        <a:pt x="795" y="393"/>
                      </a:lnTo>
                      <a:lnTo>
                        <a:pt x="795" y="384"/>
                      </a:lnTo>
                      <a:lnTo>
                        <a:pt x="795" y="375"/>
                      </a:lnTo>
                      <a:lnTo>
                        <a:pt x="804" y="375"/>
                      </a:lnTo>
                      <a:lnTo>
                        <a:pt x="804" y="366"/>
                      </a:lnTo>
                      <a:lnTo>
                        <a:pt x="804" y="357"/>
                      </a:lnTo>
                      <a:lnTo>
                        <a:pt x="813" y="357"/>
                      </a:lnTo>
                      <a:lnTo>
                        <a:pt x="813" y="348"/>
                      </a:lnTo>
                      <a:lnTo>
                        <a:pt x="822" y="348"/>
                      </a:lnTo>
                      <a:lnTo>
                        <a:pt x="822" y="339"/>
                      </a:lnTo>
                      <a:lnTo>
                        <a:pt x="831" y="330"/>
                      </a:lnTo>
                      <a:lnTo>
                        <a:pt x="822" y="330"/>
                      </a:lnTo>
                      <a:lnTo>
                        <a:pt x="822" y="322"/>
                      </a:lnTo>
                      <a:lnTo>
                        <a:pt x="813" y="322"/>
                      </a:lnTo>
                      <a:lnTo>
                        <a:pt x="804" y="313"/>
                      </a:lnTo>
                      <a:lnTo>
                        <a:pt x="795" y="313"/>
                      </a:lnTo>
                      <a:lnTo>
                        <a:pt x="786" y="313"/>
                      </a:lnTo>
                      <a:lnTo>
                        <a:pt x="777" y="313"/>
                      </a:lnTo>
                      <a:lnTo>
                        <a:pt x="777" y="304"/>
                      </a:lnTo>
                      <a:lnTo>
                        <a:pt x="768" y="304"/>
                      </a:lnTo>
                      <a:lnTo>
                        <a:pt x="768" y="295"/>
                      </a:lnTo>
                      <a:lnTo>
                        <a:pt x="759" y="295"/>
                      </a:lnTo>
                      <a:lnTo>
                        <a:pt x="759" y="286"/>
                      </a:lnTo>
                      <a:lnTo>
                        <a:pt x="750" y="286"/>
                      </a:lnTo>
                      <a:lnTo>
                        <a:pt x="741" y="286"/>
                      </a:lnTo>
                      <a:lnTo>
                        <a:pt x="741" y="277"/>
                      </a:lnTo>
                      <a:lnTo>
                        <a:pt x="732" y="277"/>
                      </a:lnTo>
                      <a:lnTo>
                        <a:pt x="723" y="277"/>
                      </a:lnTo>
                      <a:lnTo>
                        <a:pt x="714" y="277"/>
                      </a:lnTo>
                      <a:lnTo>
                        <a:pt x="705" y="277"/>
                      </a:lnTo>
                      <a:lnTo>
                        <a:pt x="697" y="277"/>
                      </a:lnTo>
                      <a:lnTo>
                        <a:pt x="688" y="277"/>
                      </a:lnTo>
                      <a:lnTo>
                        <a:pt x="679" y="277"/>
                      </a:lnTo>
                      <a:lnTo>
                        <a:pt x="670" y="277"/>
                      </a:lnTo>
                      <a:lnTo>
                        <a:pt x="670" y="268"/>
                      </a:lnTo>
                      <a:lnTo>
                        <a:pt x="670" y="259"/>
                      </a:lnTo>
                      <a:lnTo>
                        <a:pt x="670" y="250"/>
                      </a:lnTo>
                      <a:lnTo>
                        <a:pt x="661" y="250"/>
                      </a:lnTo>
                      <a:lnTo>
                        <a:pt x="661" y="241"/>
                      </a:lnTo>
                      <a:lnTo>
                        <a:pt x="652" y="241"/>
                      </a:lnTo>
                      <a:lnTo>
                        <a:pt x="652" y="232"/>
                      </a:lnTo>
                      <a:lnTo>
                        <a:pt x="643" y="232"/>
                      </a:lnTo>
                      <a:lnTo>
                        <a:pt x="643" y="223"/>
                      </a:lnTo>
                      <a:lnTo>
                        <a:pt x="643" y="214"/>
                      </a:lnTo>
                      <a:lnTo>
                        <a:pt x="643" y="205"/>
                      </a:lnTo>
                      <a:lnTo>
                        <a:pt x="634" y="205"/>
                      </a:lnTo>
                      <a:lnTo>
                        <a:pt x="625" y="205"/>
                      </a:lnTo>
                      <a:lnTo>
                        <a:pt x="616" y="205"/>
                      </a:lnTo>
                      <a:lnTo>
                        <a:pt x="616" y="197"/>
                      </a:lnTo>
                      <a:lnTo>
                        <a:pt x="625" y="197"/>
                      </a:lnTo>
                      <a:lnTo>
                        <a:pt x="634" y="197"/>
                      </a:lnTo>
                      <a:lnTo>
                        <a:pt x="643" y="197"/>
                      </a:lnTo>
                      <a:lnTo>
                        <a:pt x="643" y="188"/>
                      </a:lnTo>
                      <a:lnTo>
                        <a:pt x="643" y="179"/>
                      </a:lnTo>
                      <a:lnTo>
                        <a:pt x="652" y="179"/>
                      </a:lnTo>
                      <a:lnTo>
                        <a:pt x="652" y="170"/>
                      </a:lnTo>
                      <a:lnTo>
                        <a:pt x="652" y="161"/>
                      </a:lnTo>
                      <a:lnTo>
                        <a:pt x="652" y="152"/>
                      </a:lnTo>
                      <a:lnTo>
                        <a:pt x="652" y="143"/>
                      </a:lnTo>
                      <a:lnTo>
                        <a:pt x="652" y="134"/>
                      </a:lnTo>
                      <a:lnTo>
                        <a:pt x="652" y="125"/>
                      </a:lnTo>
                      <a:lnTo>
                        <a:pt x="652" y="116"/>
                      </a:lnTo>
                      <a:lnTo>
                        <a:pt x="661" y="116"/>
                      </a:lnTo>
                      <a:lnTo>
                        <a:pt x="661" y="107"/>
                      </a:lnTo>
                      <a:lnTo>
                        <a:pt x="670" y="107"/>
                      </a:lnTo>
                      <a:lnTo>
                        <a:pt x="670" y="98"/>
                      </a:lnTo>
                      <a:lnTo>
                        <a:pt x="670" y="89"/>
                      </a:lnTo>
                      <a:lnTo>
                        <a:pt x="661" y="89"/>
                      </a:lnTo>
                      <a:lnTo>
                        <a:pt x="661" y="80"/>
                      </a:lnTo>
                      <a:lnTo>
                        <a:pt x="661" y="89"/>
                      </a:lnTo>
                      <a:lnTo>
                        <a:pt x="652" y="89"/>
                      </a:lnTo>
                      <a:lnTo>
                        <a:pt x="643" y="98"/>
                      </a:lnTo>
                      <a:lnTo>
                        <a:pt x="634" y="98"/>
                      </a:lnTo>
                      <a:lnTo>
                        <a:pt x="625" y="98"/>
                      </a:lnTo>
                      <a:lnTo>
                        <a:pt x="616" y="98"/>
                      </a:lnTo>
                      <a:lnTo>
                        <a:pt x="616" y="107"/>
                      </a:lnTo>
                      <a:lnTo>
                        <a:pt x="607" y="107"/>
                      </a:lnTo>
                      <a:lnTo>
                        <a:pt x="607" y="116"/>
                      </a:lnTo>
                      <a:lnTo>
                        <a:pt x="607" y="125"/>
                      </a:lnTo>
                      <a:lnTo>
                        <a:pt x="607" y="134"/>
                      </a:lnTo>
                      <a:lnTo>
                        <a:pt x="607" y="143"/>
                      </a:lnTo>
                      <a:lnTo>
                        <a:pt x="598" y="134"/>
                      </a:lnTo>
                      <a:lnTo>
                        <a:pt x="589" y="134"/>
                      </a:lnTo>
                      <a:lnTo>
                        <a:pt x="589" y="125"/>
                      </a:lnTo>
                      <a:lnTo>
                        <a:pt x="580" y="116"/>
                      </a:lnTo>
                      <a:lnTo>
                        <a:pt x="580" y="107"/>
                      </a:lnTo>
                      <a:lnTo>
                        <a:pt x="580" y="98"/>
                      </a:lnTo>
                      <a:lnTo>
                        <a:pt x="580" y="89"/>
                      </a:lnTo>
                      <a:lnTo>
                        <a:pt x="580" y="80"/>
                      </a:lnTo>
                      <a:lnTo>
                        <a:pt x="572" y="80"/>
                      </a:lnTo>
                      <a:lnTo>
                        <a:pt x="572" y="72"/>
                      </a:lnTo>
                      <a:lnTo>
                        <a:pt x="572" y="63"/>
                      </a:lnTo>
                      <a:lnTo>
                        <a:pt x="563" y="63"/>
                      </a:lnTo>
                      <a:lnTo>
                        <a:pt x="563" y="54"/>
                      </a:lnTo>
                      <a:lnTo>
                        <a:pt x="563" y="45"/>
                      </a:lnTo>
                      <a:lnTo>
                        <a:pt x="572" y="36"/>
                      </a:lnTo>
                      <a:lnTo>
                        <a:pt x="563" y="36"/>
                      </a:lnTo>
                      <a:lnTo>
                        <a:pt x="554" y="27"/>
                      </a:lnTo>
                      <a:lnTo>
                        <a:pt x="554" y="18"/>
                      </a:lnTo>
                      <a:lnTo>
                        <a:pt x="545" y="18"/>
                      </a:lnTo>
                      <a:lnTo>
                        <a:pt x="536" y="18"/>
                      </a:lnTo>
                      <a:lnTo>
                        <a:pt x="527" y="18"/>
                      </a:lnTo>
                      <a:lnTo>
                        <a:pt x="518" y="18"/>
                      </a:lnTo>
                      <a:lnTo>
                        <a:pt x="518" y="9"/>
                      </a:lnTo>
                      <a:lnTo>
                        <a:pt x="509" y="9"/>
                      </a:lnTo>
                      <a:lnTo>
                        <a:pt x="500" y="9"/>
                      </a:lnTo>
                      <a:lnTo>
                        <a:pt x="491" y="9"/>
                      </a:lnTo>
                      <a:lnTo>
                        <a:pt x="482" y="9"/>
                      </a:lnTo>
                      <a:lnTo>
                        <a:pt x="473" y="9"/>
                      </a:lnTo>
                      <a:lnTo>
                        <a:pt x="473" y="0"/>
                      </a:lnTo>
                      <a:lnTo>
                        <a:pt x="464" y="0"/>
                      </a:lnTo>
                      <a:lnTo>
                        <a:pt x="455" y="0"/>
                      </a:lnTo>
                      <a:lnTo>
                        <a:pt x="446" y="0"/>
                      </a:lnTo>
                      <a:lnTo>
                        <a:pt x="438" y="0"/>
                      </a:lnTo>
                      <a:lnTo>
                        <a:pt x="429" y="0"/>
                      </a:lnTo>
                      <a:lnTo>
                        <a:pt x="420" y="0"/>
                      </a:lnTo>
                      <a:lnTo>
                        <a:pt x="420" y="9"/>
                      </a:lnTo>
                      <a:lnTo>
                        <a:pt x="411" y="9"/>
                      </a:lnTo>
                      <a:lnTo>
                        <a:pt x="402" y="9"/>
                      </a:lnTo>
                      <a:lnTo>
                        <a:pt x="402" y="18"/>
                      </a:lnTo>
                      <a:lnTo>
                        <a:pt x="402" y="27"/>
                      </a:lnTo>
                      <a:lnTo>
                        <a:pt x="402" y="36"/>
                      </a:lnTo>
                      <a:lnTo>
                        <a:pt x="411" y="36"/>
                      </a:lnTo>
                      <a:lnTo>
                        <a:pt x="411" y="45"/>
                      </a:lnTo>
                      <a:lnTo>
                        <a:pt x="411" y="54"/>
                      </a:lnTo>
                      <a:lnTo>
                        <a:pt x="411" y="45"/>
                      </a:lnTo>
                      <a:lnTo>
                        <a:pt x="420" y="45"/>
                      </a:lnTo>
                      <a:lnTo>
                        <a:pt x="429" y="45"/>
                      </a:lnTo>
                      <a:lnTo>
                        <a:pt x="429" y="54"/>
                      </a:lnTo>
                      <a:lnTo>
                        <a:pt x="438" y="54"/>
                      </a:lnTo>
                      <a:lnTo>
                        <a:pt x="446" y="54"/>
                      </a:lnTo>
                      <a:lnTo>
                        <a:pt x="446" y="63"/>
                      </a:lnTo>
                      <a:lnTo>
                        <a:pt x="455" y="72"/>
                      </a:lnTo>
                      <a:lnTo>
                        <a:pt x="455" y="80"/>
                      </a:lnTo>
                      <a:lnTo>
                        <a:pt x="464" y="80"/>
                      </a:lnTo>
                      <a:lnTo>
                        <a:pt x="455" y="80"/>
                      </a:lnTo>
                      <a:lnTo>
                        <a:pt x="455" y="89"/>
                      </a:lnTo>
                      <a:lnTo>
                        <a:pt x="446" y="89"/>
                      </a:lnTo>
                      <a:lnTo>
                        <a:pt x="446" y="98"/>
                      </a:lnTo>
                      <a:lnTo>
                        <a:pt x="438" y="98"/>
                      </a:lnTo>
                      <a:lnTo>
                        <a:pt x="438" y="107"/>
                      </a:lnTo>
                      <a:lnTo>
                        <a:pt x="438" y="116"/>
                      </a:lnTo>
                      <a:lnTo>
                        <a:pt x="438" y="125"/>
                      </a:lnTo>
                      <a:lnTo>
                        <a:pt x="438" y="134"/>
                      </a:lnTo>
                      <a:lnTo>
                        <a:pt x="429" y="134"/>
                      </a:lnTo>
                      <a:lnTo>
                        <a:pt x="420" y="134"/>
                      </a:lnTo>
                      <a:lnTo>
                        <a:pt x="411" y="134"/>
                      </a:lnTo>
                      <a:lnTo>
                        <a:pt x="402" y="143"/>
                      </a:lnTo>
                      <a:lnTo>
                        <a:pt x="393" y="143"/>
                      </a:lnTo>
                      <a:lnTo>
                        <a:pt x="393" y="134"/>
                      </a:lnTo>
                      <a:lnTo>
                        <a:pt x="384" y="134"/>
                      </a:lnTo>
                      <a:lnTo>
                        <a:pt x="384" y="143"/>
                      </a:lnTo>
                      <a:lnTo>
                        <a:pt x="375" y="143"/>
                      </a:lnTo>
                      <a:lnTo>
                        <a:pt x="366" y="143"/>
                      </a:lnTo>
                      <a:lnTo>
                        <a:pt x="366" y="152"/>
                      </a:lnTo>
                      <a:lnTo>
                        <a:pt x="357" y="152"/>
                      </a:lnTo>
                      <a:lnTo>
                        <a:pt x="348" y="152"/>
                      </a:lnTo>
                      <a:lnTo>
                        <a:pt x="348" y="161"/>
                      </a:lnTo>
                      <a:lnTo>
                        <a:pt x="339" y="161"/>
                      </a:lnTo>
                      <a:lnTo>
                        <a:pt x="330" y="161"/>
                      </a:lnTo>
                      <a:lnTo>
                        <a:pt x="330" y="170"/>
                      </a:lnTo>
                      <a:lnTo>
                        <a:pt x="321" y="170"/>
                      </a:lnTo>
                      <a:lnTo>
                        <a:pt x="312" y="170"/>
                      </a:lnTo>
                      <a:lnTo>
                        <a:pt x="304" y="170"/>
                      </a:lnTo>
                      <a:lnTo>
                        <a:pt x="304" y="161"/>
                      </a:lnTo>
                      <a:lnTo>
                        <a:pt x="304" y="170"/>
                      </a:lnTo>
                      <a:lnTo>
                        <a:pt x="295" y="170"/>
                      </a:lnTo>
                      <a:lnTo>
                        <a:pt x="286" y="170"/>
                      </a:lnTo>
                      <a:lnTo>
                        <a:pt x="286" y="179"/>
                      </a:lnTo>
                      <a:lnTo>
                        <a:pt x="277" y="179"/>
                      </a:lnTo>
                      <a:lnTo>
                        <a:pt x="268" y="179"/>
                      </a:lnTo>
                      <a:lnTo>
                        <a:pt x="259" y="179"/>
                      </a:lnTo>
                      <a:lnTo>
                        <a:pt x="250" y="179"/>
                      </a:lnTo>
                      <a:lnTo>
                        <a:pt x="241" y="179"/>
                      </a:lnTo>
                      <a:lnTo>
                        <a:pt x="232" y="179"/>
                      </a:lnTo>
                      <a:lnTo>
                        <a:pt x="223" y="179"/>
                      </a:lnTo>
                      <a:lnTo>
                        <a:pt x="223" y="188"/>
                      </a:lnTo>
                      <a:lnTo>
                        <a:pt x="223" y="197"/>
                      </a:lnTo>
                      <a:lnTo>
                        <a:pt x="223" y="205"/>
                      </a:lnTo>
                      <a:lnTo>
                        <a:pt x="223" y="214"/>
                      </a:lnTo>
                      <a:lnTo>
                        <a:pt x="223" y="223"/>
                      </a:lnTo>
                      <a:lnTo>
                        <a:pt x="223" y="232"/>
                      </a:lnTo>
                      <a:lnTo>
                        <a:pt x="232" y="232"/>
                      </a:lnTo>
                      <a:lnTo>
                        <a:pt x="232" y="241"/>
                      </a:lnTo>
                      <a:lnTo>
                        <a:pt x="241" y="241"/>
                      </a:lnTo>
                      <a:lnTo>
                        <a:pt x="241" y="250"/>
                      </a:lnTo>
                      <a:lnTo>
                        <a:pt x="241" y="259"/>
                      </a:lnTo>
                      <a:lnTo>
                        <a:pt x="250" y="268"/>
                      </a:lnTo>
                      <a:lnTo>
                        <a:pt x="250" y="277"/>
                      </a:lnTo>
                      <a:lnTo>
                        <a:pt x="241" y="277"/>
                      </a:lnTo>
                      <a:lnTo>
                        <a:pt x="241" y="286"/>
                      </a:lnTo>
                      <a:lnTo>
                        <a:pt x="241" y="295"/>
                      </a:lnTo>
                      <a:lnTo>
                        <a:pt x="241" y="304"/>
                      </a:lnTo>
                      <a:lnTo>
                        <a:pt x="241" y="313"/>
                      </a:lnTo>
                      <a:lnTo>
                        <a:pt x="232" y="322"/>
                      </a:lnTo>
                      <a:lnTo>
                        <a:pt x="232" y="330"/>
                      </a:lnTo>
                      <a:lnTo>
                        <a:pt x="232" y="339"/>
                      </a:lnTo>
                      <a:lnTo>
                        <a:pt x="223" y="348"/>
                      </a:lnTo>
                      <a:lnTo>
                        <a:pt x="223" y="357"/>
                      </a:lnTo>
                      <a:lnTo>
                        <a:pt x="214" y="366"/>
                      </a:lnTo>
                      <a:lnTo>
                        <a:pt x="205" y="366"/>
                      </a:lnTo>
                      <a:lnTo>
                        <a:pt x="196" y="366"/>
                      </a:lnTo>
                      <a:lnTo>
                        <a:pt x="196" y="375"/>
                      </a:lnTo>
                      <a:lnTo>
                        <a:pt x="187" y="375"/>
                      </a:lnTo>
                      <a:lnTo>
                        <a:pt x="187" y="384"/>
                      </a:lnTo>
                      <a:lnTo>
                        <a:pt x="178" y="384"/>
                      </a:lnTo>
                      <a:lnTo>
                        <a:pt x="178" y="393"/>
                      </a:lnTo>
                      <a:lnTo>
                        <a:pt x="178" y="402"/>
                      </a:lnTo>
                      <a:lnTo>
                        <a:pt x="178" y="411"/>
                      </a:lnTo>
                      <a:lnTo>
                        <a:pt x="178" y="420"/>
                      </a:lnTo>
                      <a:lnTo>
                        <a:pt x="187" y="420"/>
                      </a:lnTo>
                      <a:lnTo>
                        <a:pt x="196" y="420"/>
                      </a:lnTo>
                      <a:lnTo>
                        <a:pt x="196" y="429"/>
                      </a:lnTo>
                      <a:lnTo>
                        <a:pt x="196" y="438"/>
                      </a:lnTo>
                      <a:lnTo>
                        <a:pt x="196" y="447"/>
                      </a:lnTo>
                      <a:lnTo>
                        <a:pt x="196" y="455"/>
                      </a:lnTo>
                      <a:lnTo>
                        <a:pt x="187" y="455"/>
                      </a:lnTo>
                      <a:lnTo>
                        <a:pt x="178" y="455"/>
                      </a:lnTo>
                      <a:lnTo>
                        <a:pt x="170" y="455"/>
                      </a:lnTo>
                      <a:lnTo>
                        <a:pt x="178" y="464"/>
                      </a:lnTo>
                      <a:lnTo>
                        <a:pt x="178" y="473"/>
                      </a:lnTo>
                      <a:lnTo>
                        <a:pt x="178" y="482"/>
                      </a:lnTo>
                      <a:lnTo>
                        <a:pt x="187" y="482"/>
                      </a:lnTo>
                      <a:lnTo>
                        <a:pt x="187" y="491"/>
                      </a:lnTo>
                      <a:lnTo>
                        <a:pt x="187" y="500"/>
                      </a:lnTo>
                      <a:lnTo>
                        <a:pt x="187" y="509"/>
                      </a:lnTo>
                      <a:lnTo>
                        <a:pt x="178" y="509"/>
                      </a:lnTo>
                      <a:lnTo>
                        <a:pt x="170" y="509"/>
                      </a:lnTo>
                      <a:lnTo>
                        <a:pt x="161" y="509"/>
                      </a:lnTo>
                      <a:lnTo>
                        <a:pt x="161" y="500"/>
                      </a:lnTo>
                      <a:lnTo>
                        <a:pt x="152" y="500"/>
                      </a:lnTo>
                      <a:lnTo>
                        <a:pt x="152" y="509"/>
                      </a:lnTo>
                      <a:lnTo>
                        <a:pt x="143" y="509"/>
                      </a:lnTo>
                      <a:lnTo>
                        <a:pt x="134" y="509"/>
                      </a:lnTo>
                      <a:lnTo>
                        <a:pt x="134" y="518"/>
                      </a:lnTo>
                      <a:lnTo>
                        <a:pt x="125" y="518"/>
                      </a:lnTo>
                      <a:lnTo>
                        <a:pt x="125" y="509"/>
                      </a:lnTo>
                      <a:lnTo>
                        <a:pt x="116" y="509"/>
                      </a:lnTo>
                      <a:lnTo>
                        <a:pt x="107" y="509"/>
                      </a:lnTo>
                      <a:lnTo>
                        <a:pt x="98" y="509"/>
                      </a:lnTo>
                      <a:lnTo>
                        <a:pt x="89" y="509"/>
                      </a:lnTo>
                      <a:lnTo>
                        <a:pt x="89" y="518"/>
                      </a:lnTo>
                      <a:lnTo>
                        <a:pt x="80" y="518"/>
                      </a:lnTo>
                      <a:lnTo>
                        <a:pt x="71" y="518"/>
                      </a:lnTo>
                      <a:lnTo>
                        <a:pt x="62" y="518"/>
                      </a:lnTo>
                      <a:lnTo>
                        <a:pt x="53" y="518"/>
                      </a:lnTo>
                      <a:lnTo>
                        <a:pt x="53" y="527"/>
                      </a:lnTo>
                      <a:lnTo>
                        <a:pt x="53" y="536"/>
                      </a:lnTo>
                      <a:lnTo>
                        <a:pt x="53" y="545"/>
                      </a:lnTo>
                      <a:lnTo>
                        <a:pt x="45" y="554"/>
                      </a:lnTo>
                      <a:lnTo>
                        <a:pt x="45" y="563"/>
                      </a:lnTo>
                      <a:lnTo>
                        <a:pt x="36" y="572"/>
                      </a:lnTo>
                      <a:lnTo>
                        <a:pt x="27" y="572"/>
                      </a:lnTo>
                      <a:lnTo>
                        <a:pt x="18" y="580"/>
                      </a:lnTo>
                      <a:lnTo>
                        <a:pt x="9" y="580"/>
                      </a:lnTo>
                      <a:lnTo>
                        <a:pt x="9" y="589"/>
                      </a:lnTo>
                      <a:lnTo>
                        <a:pt x="0" y="598"/>
                      </a:lnTo>
                      <a:lnTo>
                        <a:pt x="0" y="607"/>
                      </a:lnTo>
                      <a:lnTo>
                        <a:pt x="0" y="616"/>
                      </a:lnTo>
                      <a:lnTo>
                        <a:pt x="0" y="625"/>
                      </a:lnTo>
                      <a:lnTo>
                        <a:pt x="0" y="634"/>
                      </a:lnTo>
                      <a:lnTo>
                        <a:pt x="0" y="643"/>
                      </a:lnTo>
                      <a:lnTo>
                        <a:pt x="9" y="643"/>
                      </a:lnTo>
                      <a:lnTo>
                        <a:pt x="9" y="652"/>
                      </a:lnTo>
                      <a:lnTo>
                        <a:pt x="18" y="652"/>
                      </a:lnTo>
                      <a:lnTo>
                        <a:pt x="18" y="661"/>
                      </a:lnTo>
                      <a:lnTo>
                        <a:pt x="27" y="661"/>
                      </a:lnTo>
                      <a:lnTo>
                        <a:pt x="27" y="670"/>
                      </a:lnTo>
                      <a:lnTo>
                        <a:pt x="36" y="670"/>
                      </a:lnTo>
                      <a:lnTo>
                        <a:pt x="45" y="670"/>
                      </a:lnTo>
                      <a:lnTo>
                        <a:pt x="45" y="679"/>
                      </a:lnTo>
                      <a:lnTo>
                        <a:pt x="36" y="679"/>
                      </a:lnTo>
                      <a:lnTo>
                        <a:pt x="36" y="688"/>
                      </a:lnTo>
                      <a:lnTo>
                        <a:pt x="36" y="697"/>
                      </a:lnTo>
                      <a:lnTo>
                        <a:pt x="36" y="706"/>
                      </a:lnTo>
                      <a:lnTo>
                        <a:pt x="45" y="706"/>
                      </a:lnTo>
                      <a:lnTo>
                        <a:pt x="45" y="714"/>
                      </a:lnTo>
                      <a:lnTo>
                        <a:pt x="53" y="714"/>
                      </a:lnTo>
                      <a:lnTo>
                        <a:pt x="62" y="714"/>
                      </a:lnTo>
                      <a:lnTo>
                        <a:pt x="71" y="714"/>
                      </a:lnTo>
                      <a:lnTo>
                        <a:pt x="80" y="714"/>
                      </a:lnTo>
                      <a:lnTo>
                        <a:pt x="89" y="714"/>
                      </a:lnTo>
                      <a:lnTo>
                        <a:pt x="89" y="723"/>
                      </a:lnTo>
                      <a:lnTo>
                        <a:pt x="98" y="723"/>
                      </a:lnTo>
                      <a:lnTo>
                        <a:pt x="107" y="723"/>
                      </a:lnTo>
                      <a:lnTo>
                        <a:pt x="116" y="723"/>
                      </a:lnTo>
                      <a:lnTo>
                        <a:pt x="125" y="723"/>
                      </a:lnTo>
                      <a:lnTo>
                        <a:pt x="125" y="732"/>
                      </a:lnTo>
                      <a:lnTo>
                        <a:pt x="134" y="732"/>
                      </a:lnTo>
                      <a:lnTo>
                        <a:pt x="143" y="732"/>
                      </a:lnTo>
                      <a:lnTo>
                        <a:pt x="152" y="732"/>
                      </a:lnTo>
                      <a:lnTo>
                        <a:pt x="161" y="732"/>
                      </a:lnTo>
                      <a:lnTo>
                        <a:pt x="170" y="732"/>
                      </a:lnTo>
                      <a:lnTo>
                        <a:pt x="178" y="732"/>
                      </a:lnTo>
                      <a:lnTo>
                        <a:pt x="187" y="732"/>
                      </a:lnTo>
                      <a:lnTo>
                        <a:pt x="196" y="732"/>
                      </a:lnTo>
                      <a:lnTo>
                        <a:pt x="205" y="732"/>
                      </a:lnTo>
                      <a:lnTo>
                        <a:pt x="214" y="732"/>
                      </a:lnTo>
                      <a:lnTo>
                        <a:pt x="223" y="732"/>
                      </a:lnTo>
                      <a:lnTo>
                        <a:pt x="232" y="732"/>
                      </a:lnTo>
                      <a:lnTo>
                        <a:pt x="232" y="723"/>
                      </a:lnTo>
                      <a:lnTo>
                        <a:pt x="241" y="723"/>
                      </a:lnTo>
                      <a:lnTo>
                        <a:pt x="250" y="723"/>
                      </a:lnTo>
                      <a:lnTo>
                        <a:pt x="250" y="714"/>
                      </a:lnTo>
                      <a:lnTo>
                        <a:pt x="259" y="714"/>
                      </a:lnTo>
                      <a:lnTo>
                        <a:pt x="268" y="706"/>
                      </a:lnTo>
                      <a:lnTo>
                        <a:pt x="277" y="706"/>
                      </a:lnTo>
                      <a:lnTo>
                        <a:pt x="277" y="697"/>
                      </a:lnTo>
                      <a:lnTo>
                        <a:pt x="286" y="697"/>
                      </a:lnTo>
                      <a:lnTo>
                        <a:pt x="295" y="697"/>
                      </a:lnTo>
                      <a:lnTo>
                        <a:pt x="295" y="688"/>
                      </a:lnTo>
                      <a:lnTo>
                        <a:pt x="304" y="688"/>
                      </a:lnTo>
                      <a:lnTo>
                        <a:pt x="304" y="679"/>
                      </a:lnTo>
                      <a:lnTo>
                        <a:pt x="312" y="679"/>
                      </a:lnTo>
                      <a:lnTo>
                        <a:pt x="312" y="670"/>
                      </a:lnTo>
                      <a:lnTo>
                        <a:pt x="321" y="670"/>
                      </a:lnTo>
                      <a:lnTo>
                        <a:pt x="330" y="670"/>
                      </a:lnTo>
                      <a:lnTo>
                        <a:pt x="330" y="661"/>
                      </a:lnTo>
                      <a:lnTo>
                        <a:pt x="330" y="652"/>
                      </a:lnTo>
                      <a:lnTo>
                        <a:pt x="330" y="643"/>
                      </a:lnTo>
                      <a:lnTo>
                        <a:pt x="330" y="634"/>
                      </a:lnTo>
                      <a:lnTo>
                        <a:pt x="330" y="625"/>
                      </a:lnTo>
                      <a:lnTo>
                        <a:pt x="339" y="625"/>
                      </a:lnTo>
                      <a:lnTo>
                        <a:pt x="339" y="616"/>
                      </a:lnTo>
                      <a:lnTo>
                        <a:pt x="348" y="616"/>
                      </a:lnTo>
                      <a:lnTo>
                        <a:pt x="348" y="607"/>
                      </a:lnTo>
                      <a:lnTo>
                        <a:pt x="357" y="607"/>
                      </a:lnTo>
                      <a:lnTo>
                        <a:pt x="366" y="607"/>
                      </a:lnTo>
                      <a:lnTo>
                        <a:pt x="366" y="598"/>
                      </a:lnTo>
                      <a:lnTo>
                        <a:pt x="366" y="589"/>
                      </a:lnTo>
                      <a:lnTo>
                        <a:pt x="366" y="580"/>
                      </a:lnTo>
                      <a:lnTo>
                        <a:pt x="375" y="580"/>
                      </a:lnTo>
                      <a:lnTo>
                        <a:pt x="384" y="580"/>
                      </a:lnTo>
                      <a:lnTo>
                        <a:pt x="384" y="572"/>
                      </a:lnTo>
                      <a:lnTo>
                        <a:pt x="393" y="572"/>
                      </a:lnTo>
                      <a:lnTo>
                        <a:pt x="402" y="572"/>
                      </a:lnTo>
                      <a:lnTo>
                        <a:pt x="402" y="580"/>
                      </a:lnTo>
                      <a:lnTo>
                        <a:pt x="411" y="580"/>
                      </a:lnTo>
                      <a:lnTo>
                        <a:pt x="420" y="580"/>
                      </a:lnTo>
                      <a:lnTo>
                        <a:pt x="420" y="589"/>
                      </a:lnTo>
                      <a:lnTo>
                        <a:pt x="420" y="598"/>
                      </a:lnTo>
                      <a:lnTo>
                        <a:pt x="420" y="607"/>
                      </a:lnTo>
                      <a:lnTo>
                        <a:pt x="429" y="607"/>
                      </a:lnTo>
                      <a:lnTo>
                        <a:pt x="438" y="607"/>
                      </a:lnTo>
                      <a:lnTo>
                        <a:pt x="446" y="607"/>
                      </a:lnTo>
                      <a:lnTo>
                        <a:pt x="455" y="607"/>
                      </a:lnTo>
                      <a:lnTo>
                        <a:pt x="464" y="607"/>
                      </a:lnTo>
                      <a:lnTo>
                        <a:pt x="473" y="607"/>
                      </a:lnTo>
                      <a:lnTo>
                        <a:pt x="482" y="607"/>
                      </a:lnTo>
                      <a:lnTo>
                        <a:pt x="491" y="607"/>
                      </a:lnTo>
                      <a:lnTo>
                        <a:pt x="500" y="607"/>
                      </a:lnTo>
                      <a:lnTo>
                        <a:pt x="509" y="607"/>
                      </a:lnTo>
                      <a:lnTo>
                        <a:pt x="518" y="607"/>
                      </a:lnTo>
                      <a:lnTo>
                        <a:pt x="527" y="607"/>
                      </a:lnTo>
                      <a:lnTo>
                        <a:pt x="536" y="607"/>
                      </a:lnTo>
                      <a:lnTo>
                        <a:pt x="545" y="607"/>
                      </a:lnTo>
                      <a:lnTo>
                        <a:pt x="554" y="607"/>
                      </a:lnTo>
                      <a:lnTo>
                        <a:pt x="554" y="616"/>
                      </a:lnTo>
                      <a:lnTo>
                        <a:pt x="563" y="616"/>
                      </a:lnTo>
                      <a:lnTo>
                        <a:pt x="563" y="625"/>
                      </a:lnTo>
                      <a:lnTo>
                        <a:pt x="572" y="625"/>
                      </a:lnTo>
                      <a:lnTo>
                        <a:pt x="580" y="625"/>
                      </a:lnTo>
                      <a:lnTo>
                        <a:pt x="589" y="625"/>
                      </a:lnTo>
                      <a:lnTo>
                        <a:pt x="598" y="625"/>
                      </a:lnTo>
                      <a:lnTo>
                        <a:pt x="607" y="625"/>
                      </a:lnTo>
                      <a:lnTo>
                        <a:pt x="616" y="625"/>
                      </a:lnTo>
                      <a:lnTo>
                        <a:pt x="616" y="616"/>
                      </a:lnTo>
                      <a:lnTo>
                        <a:pt x="607" y="607"/>
                      </a:lnTo>
                      <a:lnTo>
                        <a:pt x="607" y="598"/>
                      </a:lnTo>
                      <a:lnTo>
                        <a:pt x="598" y="598"/>
                      </a:lnTo>
                      <a:lnTo>
                        <a:pt x="607" y="598"/>
                      </a:lnTo>
                      <a:lnTo>
                        <a:pt x="616" y="598"/>
                      </a:lnTo>
                      <a:lnTo>
                        <a:pt x="616" y="589"/>
                      </a:lnTo>
                      <a:lnTo>
                        <a:pt x="625" y="589"/>
                      </a:lnTo>
                      <a:lnTo>
                        <a:pt x="625" y="580"/>
                      </a:lnTo>
                      <a:lnTo>
                        <a:pt x="625" y="572"/>
                      </a:lnTo>
                      <a:lnTo>
                        <a:pt x="634" y="563"/>
                      </a:lnTo>
                      <a:lnTo>
                        <a:pt x="643" y="563"/>
                      </a:lnTo>
                      <a:lnTo>
                        <a:pt x="643" y="572"/>
                      </a:lnTo>
                      <a:lnTo>
                        <a:pt x="652" y="572"/>
                      </a:lnTo>
                      <a:lnTo>
                        <a:pt x="652" y="580"/>
                      </a:lnTo>
                      <a:lnTo>
                        <a:pt x="661" y="580"/>
                      </a:lnTo>
                      <a:lnTo>
                        <a:pt x="670" y="580"/>
                      </a:lnTo>
                      <a:lnTo>
                        <a:pt x="679" y="580"/>
                      </a:lnTo>
                      <a:lnTo>
                        <a:pt x="688" y="572"/>
                      </a:lnTo>
                      <a:lnTo>
                        <a:pt x="688" y="563"/>
                      </a:lnTo>
                      <a:lnTo>
                        <a:pt x="697" y="563"/>
                      </a:lnTo>
                      <a:lnTo>
                        <a:pt x="697" y="554"/>
                      </a:lnTo>
                      <a:lnTo>
                        <a:pt x="697" y="545"/>
                      </a:lnTo>
                      <a:lnTo>
                        <a:pt x="697" y="536"/>
                      </a:lnTo>
                      <a:lnTo>
                        <a:pt x="705" y="536"/>
                      </a:lnTo>
                      <a:lnTo>
                        <a:pt x="714" y="536"/>
                      </a:lnTo>
                      <a:lnTo>
                        <a:pt x="723" y="536"/>
                      </a:lnTo>
                      <a:lnTo>
                        <a:pt x="732" y="536"/>
                      </a:lnTo>
                      <a:lnTo>
                        <a:pt x="741" y="536"/>
                      </a:lnTo>
                      <a:lnTo>
                        <a:pt x="750" y="536"/>
                      </a:lnTo>
                      <a:lnTo>
                        <a:pt x="759" y="536"/>
                      </a:lnTo>
                      <a:lnTo>
                        <a:pt x="768" y="536"/>
                      </a:lnTo>
                      <a:lnTo>
                        <a:pt x="777" y="536"/>
                      </a:lnTo>
                      <a:lnTo>
                        <a:pt x="786" y="536"/>
                      </a:lnTo>
                      <a:lnTo>
                        <a:pt x="786" y="545"/>
                      </a:lnTo>
                      <a:lnTo>
                        <a:pt x="795" y="545"/>
                      </a:lnTo>
                      <a:lnTo>
                        <a:pt x="804" y="554"/>
                      </a:lnTo>
                      <a:lnTo>
                        <a:pt x="813" y="554"/>
                      </a:lnTo>
                      <a:lnTo>
                        <a:pt x="822" y="554"/>
                      </a:lnTo>
                      <a:lnTo>
                        <a:pt x="831" y="554"/>
                      </a:lnTo>
                      <a:lnTo>
                        <a:pt x="831" y="563"/>
                      </a:lnTo>
                      <a:lnTo>
                        <a:pt x="839" y="563"/>
                      </a:lnTo>
                      <a:lnTo>
                        <a:pt x="839" y="572"/>
                      </a:lnTo>
                      <a:lnTo>
                        <a:pt x="848" y="572"/>
                      </a:lnTo>
                      <a:lnTo>
                        <a:pt x="848" y="580"/>
                      </a:lnTo>
                    </a:path>
                  </a:pathLst>
                </a:custGeom>
                <a:solidFill>
                  <a:srgbClr val="92D050"/>
                </a:solidFill>
                <a:ln w="2159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b="1"/>
                </a:p>
              </p:txBody>
            </p:sp>
            <p:sp>
              <p:nvSpPr>
                <p:cNvPr id="1043" name="Freeform 63"/>
                <p:cNvSpPr>
                  <a:spLocks/>
                </p:cNvSpPr>
                <p:nvPr/>
              </p:nvSpPr>
              <p:spPr bwMode="auto">
                <a:xfrm>
                  <a:off x="6466" y="8491"/>
                  <a:ext cx="2337" cy="1736"/>
                </a:xfrm>
                <a:custGeom>
                  <a:avLst/>
                  <a:gdLst>
                    <a:gd name="T0" fmla="*/ 1268 w 1054"/>
                    <a:gd name="T1" fmla="*/ 1608 h 732"/>
                    <a:gd name="T2" fmla="*/ 1348 w 1054"/>
                    <a:gd name="T3" fmla="*/ 1482 h 732"/>
                    <a:gd name="T4" fmla="*/ 1428 w 1054"/>
                    <a:gd name="T5" fmla="*/ 1376 h 732"/>
                    <a:gd name="T6" fmla="*/ 1486 w 1054"/>
                    <a:gd name="T7" fmla="*/ 1207 h 732"/>
                    <a:gd name="T8" fmla="*/ 1625 w 1054"/>
                    <a:gd name="T9" fmla="*/ 1100 h 732"/>
                    <a:gd name="T10" fmla="*/ 1705 w 1054"/>
                    <a:gd name="T11" fmla="*/ 996 h 732"/>
                    <a:gd name="T12" fmla="*/ 1803 w 1054"/>
                    <a:gd name="T13" fmla="*/ 804 h 732"/>
                    <a:gd name="T14" fmla="*/ 1942 w 1054"/>
                    <a:gd name="T15" fmla="*/ 657 h 732"/>
                    <a:gd name="T16" fmla="*/ 2002 w 1054"/>
                    <a:gd name="T17" fmla="*/ 508 h 732"/>
                    <a:gd name="T18" fmla="*/ 2120 w 1054"/>
                    <a:gd name="T19" fmla="*/ 443 h 732"/>
                    <a:gd name="T20" fmla="*/ 2180 w 1054"/>
                    <a:gd name="T21" fmla="*/ 296 h 732"/>
                    <a:gd name="T22" fmla="*/ 2259 w 1054"/>
                    <a:gd name="T23" fmla="*/ 232 h 732"/>
                    <a:gd name="T24" fmla="*/ 2317 w 1054"/>
                    <a:gd name="T25" fmla="*/ 126 h 732"/>
                    <a:gd name="T26" fmla="*/ 2317 w 1054"/>
                    <a:gd name="T27" fmla="*/ 85 h 732"/>
                    <a:gd name="T28" fmla="*/ 2279 w 1054"/>
                    <a:gd name="T29" fmla="*/ 43 h 732"/>
                    <a:gd name="T30" fmla="*/ 2219 w 1054"/>
                    <a:gd name="T31" fmla="*/ 21 h 732"/>
                    <a:gd name="T32" fmla="*/ 2140 w 1054"/>
                    <a:gd name="T33" fmla="*/ 0 h 732"/>
                    <a:gd name="T34" fmla="*/ 2060 w 1054"/>
                    <a:gd name="T35" fmla="*/ 0 h 732"/>
                    <a:gd name="T36" fmla="*/ 2002 w 1054"/>
                    <a:gd name="T37" fmla="*/ 0 h 732"/>
                    <a:gd name="T38" fmla="*/ 2002 w 1054"/>
                    <a:gd name="T39" fmla="*/ 64 h 732"/>
                    <a:gd name="T40" fmla="*/ 1962 w 1054"/>
                    <a:gd name="T41" fmla="*/ 104 h 732"/>
                    <a:gd name="T42" fmla="*/ 1922 w 1054"/>
                    <a:gd name="T43" fmla="*/ 104 h 732"/>
                    <a:gd name="T44" fmla="*/ 1882 w 1054"/>
                    <a:gd name="T45" fmla="*/ 64 h 732"/>
                    <a:gd name="T46" fmla="*/ 1863 w 1054"/>
                    <a:gd name="T47" fmla="*/ 64 h 732"/>
                    <a:gd name="T48" fmla="*/ 1843 w 1054"/>
                    <a:gd name="T49" fmla="*/ 104 h 732"/>
                    <a:gd name="T50" fmla="*/ 1823 w 1054"/>
                    <a:gd name="T51" fmla="*/ 147 h 732"/>
                    <a:gd name="T52" fmla="*/ 1803 w 1054"/>
                    <a:gd name="T53" fmla="*/ 147 h 732"/>
                    <a:gd name="T54" fmla="*/ 1823 w 1054"/>
                    <a:gd name="T55" fmla="*/ 190 h 732"/>
                    <a:gd name="T56" fmla="*/ 1803 w 1054"/>
                    <a:gd name="T57" fmla="*/ 211 h 732"/>
                    <a:gd name="T58" fmla="*/ 1725 w 1054"/>
                    <a:gd name="T59" fmla="*/ 211 h 732"/>
                    <a:gd name="T60" fmla="*/ 1705 w 1054"/>
                    <a:gd name="T61" fmla="*/ 211 h 732"/>
                    <a:gd name="T62" fmla="*/ 1685 w 1054"/>
                    <a:gd name="T63" fmla="*/ 168 h 732"/>
                    <a:gd name="T64" fmla="*/ 1625 w 1054"/>
                    <a:gd name="T65" fmla="*/ 168 h 732"/>
                    <a:gd name="T66" fmla="*/ 1525 w 1054"/>
                    <a:gd name="T67" fmla="*/ 168 h 732"/>
                    <a:gd name="T68" fmla="*/ 1446 w 1054"/>
                    <a:gd name="T69" fmla="*/ 168 h 732"/>
                    <a:gd name="T70" fmla="*/ 1388 w 1054"/>
                    <a:gd name="T71" fmla="*/ 168 h 732"/>
                    <a:gd name="T72" fmla="*/ 1388 w 1054"/>
                    <a:gd name="T73" fmla="*/ 126 h 732"/>
                    <a:gd name="T74" fmla="*/ 1368 w 1054"/>
                    <a:gd name="T75" fmla="*/ 104 h 732"/>
                    <a:gd name="T76" fmla="*/ 1308 w 1054"/>
                    <a:gd name="T77" fmla="*/ 85 h 732"/>
                    <a:gd name="T78" fmla="*/ 1268 w 1054"/>
                    <a:gd name="T79" fmla="*/ 126 h 732"/>
                    <a:gd name="T80" fmla="*/ 1248 w 1054"/>
                    <a:gd name="T81" fmla="*/ 168 h 732"/>
                    <a:gd name="T82" fmla="*/ 1208 w 1054"/>
                    <a:gd name="T83" fmla="*/ 211 h 732"/>
                    <a:gd name="T84" fmla="*/ 1188 w 1054"/>
                    <a:gd name="T85" fmla="*/ 318 h 732"/>
                    <a:gd name="T86" fmla="*/ 1149 w 1054"/>
                    <a:gd name="T87" fmla="*/ 339 h 732"/>
                    <a:gd name="T88" fmla="*/ 1091 w 1054"/>
                    <a:gd name="T89" fmla="*/ 382 h 732"/>
                    <a:gd name="T90" fmla="*/ 971 w 1054"/>
                    <a:gd name="T91" fmla="*/ 465 h 732"/>
                    <a:gd name="T92" fmla="*/ 871 w 1054"/>
                    <a:gd name="T93" fmla="*/ 465 h 732"/>
                    <a:gd name="T94" fmla="*/ 754 w 1054"/>
                    <a:gd name="T95" fmla="*/ 465 h 732"/>
                    <a:gd name="T96" fmla="*/ 654 w 1054"/>
                    <a:gd name="T97" fmla="*/ 443 h 732"/>
                    <a:gd name="T98" fmla="*/ 594 w 1054"/>
                    <a:gd name="T99" fmla="*/ 422 h 732"/>
                    <a:gd name="T100" fmla="*/ 537 w 1054"/>
                    <a:gd name="T101" fmla="*/ 403 h 732"/>
                    <a:gd name="T102" fmla="*/ 557 w 1054"/>
                    <a:gd name="T103" fmla="*/ 339 h 732"/>
                    <a:gd name="T104" fmla="*/ 537 w 1054"/>
                    <a:gd name="T105" fmla="*/ 318 h 732"/>
                    <a:gd name="T106" fmla="*/ 477 w 1054"/>
                    <a:gd name="T107" fmla="*/ 275 h 732"/>
                    <a:gd name="T108" fmla="*/ 120 w 1054"/>
                    <a:gd name="T109" fmla="*/ 232 h 732"/>
                    <a:gd name="T110" fmla="*/ 60 w 1054"/>
                    <a:gd name="T111" fmla="*/ 911 h 732"/>
                    <a:gd name="T112" fmla="*/ 160 w 1054"/>
                    <a:gd name="T113" fmla="*/ 1250 h 732"/>
                    <a:gd name="T114" fmla="*/ 397 w 1054"/>
                    <a:gd name="T115" fmla="*/ 1589 h 732"/>
                    <a:gd name="T116" fmla="*/ 754 w 1054"/>
                    <a:gd name="T117" fmla="*/ 1333 h 732"/>
                    <a:gd name="T118" fmla="*/ 1071 w 1054"/>
                    <a:gd name="T119" fmla="*/ 1629 h 73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054" h="732">
                      <a:moveTo>
                        <a:pt x="536" y="732"/>
                      </a:moveTo>
                      <a:lnTo>
                        <a:pt x="536" y="732"/>
                      </a:lnTo>
                      <a:lnTo>
                        <a:pt x="536" y="723"/>
                      </a:lnTo>
                      <a:lnTo>
                        <a:pt x="545" y="723"/>
                      </a:lnTo>
                      <a:lnTo>
                        <a:pt x="545" y="714"/>
                      </a:lnTo>
                      <a:lnTo>
                        <a:pt x="554" y="714"/>
                      </a:lnTo>
                      <a:lnTo>
                        <a:pt x="554" y="705"/>
                      </a:lnTo>
                      <a:lnTo>
                        <a:pt x="563" y="696"/>
                      </a:lnTo>
                      <a:lnTo>
                        <a:pt x="563" y="687"/>
                      </a:lnTo>
                      <a:lnTo>
                        <a:pt x="572" y="687"/>
                      </a:lnTo>
                      <a:lnTo>
                        <a:pt x="572" y="678"/>
                      </a:lnTo>
                      <a:lnTo>
                        <a:pt x="572" y="670"/>
                      </a:lnTo>
                      <a:lnTo>
                        <a:pt x="581" y="661"/>
                      </a:lnTo>
                      <a:lnTo>
                        <a:pt x="581" y="652"/>
                      </a:lnTo>
                      <a:lnTo>
                        <a:pt x="590" y="652"/>
                      </a:lnTo>
                      <a:lnTo>
                        <a:pt x="590" y="643"/>
                      </a:lnTo>
                      <a:lnTo>
                        <a:pt x="599" y="643"/>
                      </a:lnTo>
                      <a:lnTo>
                        <a:pt x="599" y="634"/>
                      </a:lnTo>
                      <a:lnTo>
                        <a:pt x="608" y="634"/>
                      </a:lnTo>
                      <a:lnTo>
                        <a:pt x="608" y="625"/>
                      </a:lnTo>
                      <a:lnTo>
                        <a:pt x="617" y="625"/>
                      </a:lnTo>
                      <a:lnTo>
                        <a:pt x="617" y="616"/>
                      </a:lnTo>
                      <a:lnTo>
                        <a:pt x="626" y="607"/>
                      </a:lnTo>
                      <a:lnTo>
                        <a:pt x="626" y="598"/>
                      </a:lnTo>
                      <a:lnTo>
                        <a:pt x="626" y="589"/>
                      </a:lnTo>
                      <a:lnTo>
                        <a:pt x="635" y="589"/>
                      </a:lnTo>
                      <a:lnTo>
                        <a:pt x="635" y="580"/>
                      </a:lnTo>
                      <a:lnTo>
                        <a:pt x="644" y="580"/>
                      </a:lnTo>
                      <a:lnTo>
                        <a:pt x="652" y="571"/>
                      </a:lnTo>
                      <a:lnTo>
                        <a:pt x="652" y="562"/>
                      </a:lnTo>
                      <a:lnTo>
                        <a:pt x="644" y="562"/>
                      </a:lnTo>
                      <a:lnTo>
                        <a:pt x="644" y="553"/>
                      </a:lnTo>
                      <a:lnTo>
                        <a:pt x="652" y="553"/>
                      </a:lnTo>
                      <a:lnTo>
                        <a:pt x="652" y="545"/>
                      </a:lnTo>
                      <a:lnTo>
                        <a:pt x="652" y="536"/>
                      </a:lnTo>
                      <a:lnTo>
                        <a:pt x="652" y="527"/>
                      </a:lnTo>
                      <a:lnTo>
                        <a:pt x="661" y="527"/>
                      </a:lnTo>
                      <a:lnTo>
                        <a:pt x="661" y="518"/>
                      </a:lnTo>
                      <a:lnTo>
                        <a:pt x="670" y="509"/>
                      </a:lnTo>
                      <a:lnTo>
                        <a:pt x="670" y="500"/>
                      </a:lnTo>
                      <a:lnTo>
                        <a:pt x="679" y="491"/>
                      </a:lnTo>
                      <a:lnTo>
                        <a:pt x="688" y="491"/>
                      </a:lnTo>
                      <a:lnTo>
                        <a:pt x="697" y="491"/>
                      </a:lnTo>
                      <a:lnTo>
                        <a:pt x="706" y="491"/>
                      </a:lnTo>
                      <a:lnTo>
                        <a:pt x="715" y="491"/>
                      </a:lnTo>
                      <a:lnTo>
                        <a:pt x="715" y="482"/>
                      </a:lnTo>
                      <a:lnTo>
                        <a:pt x="724" y="482"/>
                      </a:lnTo>
                      <a:lnTo>
                        <a:pt x="724" y="473"/>
                      </a:lnTo>
                      <a:lnTo>
                        <a:pt x="733" y="473"/>
                      </a:lnTo>
                      <a:lnTo>
                        <a:pt x="733" y="464"/>
                      </a:lnTo>
                      <a:lnTo>
                        <a:pt x="733" y="455"/>
                      </a:lnTo>
                      <a:lnTo>
                        <a:pt x="742" y="446"/>
                      </a:lnTo>
                      <a:lnTo>
                        <a:pt x="751" y="446"/>
                      </a:lnTo>
                      <a:lnTo>
                        <a:pt x="751" y="437"/>
                      </a:lnTo>
                      <a:lnTo>
                        <a:pt x="751" y="428"/>
                      </a:lnTo>
                      <a:lnTo>
                        <a:pt x="760" y="428"/>
                      </a:lnTo>
                      <a:lnTo>
                        <a:pt x="760" y="420"/>
                      </a:lnTo>
                      <a:lnTo>
                        <a:pt x="769" y="420"/>
                      </a:lnTo>
                      <a:lnTo>
                        <a:pt x="778" y="420"/>
                      </a:lnTo>
                      <a:lnTo>
                        <a:pt x="778" y="411"/>
                      </a:lnTo>
                      <a:lnTo>
                        <a:pt x="778" y="402"/>
                      </a:lnTo>
                      <a:lnTo>
                        <a:pt x="786" y="402"/>
                      </a:lnTo>
                      <a:lnTo>
                        <a:pt x="786" y="393"/>
                      </a:lnTo>
                      <a:lnTo>
                        <a:pt x="786" y="384"/>
                      </a:lnTo>
                      <a:lnTo>
                        <a:pt x="795" y="375"/>
                      </a:lnTo>
                      <a:lnTo>
                        <a:pt x="795" y="366"/>
                      </a:lnTo>
                      <a:lnTo>
                        <a:pt x="804" y="357"/>
                      </a:lnTo>
                      <a:lnTo>
                        <a:pt x="804" y="348"/>
                      </a:lnTo>
                      <a:lnTo>
                        <a:pt x="813" y="348"/>
                      </a:lnTo>
                      <a:lnTo>
                        <a:pt x="813" y="339"/>
                      </a:lnTo>
                      <a:lnTo>
                        <a:pt x="822" y="339"/>
                      </a:lnTo>
                      <a:lnTo>
                        <a:pt x="822" y="330"/>
                      </a:lnTo>
                      <a:lnTo>
                        <a:pt x="831" y="321"/>
                      </a:lnTo>
                      <a:lnTo>
                        <a:pt x="831" y="312"/>
                      </a:lnTo>
                      <a:lnTo>
                        <a:pt x="840" y="312"/>
                      </a:lnTo>
                      <a:lnTo>
                        <a:pt x="840" y="303"/>
                      </a:lnTo>
                      <a:lnTo>
                        <a:pt x="840" y="295"/>
                      </a:lnTo>
                      <a:lnTo>
                        <a:pt x="849" y="295"/>
                      </a:lnTo>
                      <a:lnTo>
                        <a:pt x="858" y="286"/>
                      </a:lnTo>
                      <a:lnTo>
                        <a:pt x="867" y="286"/>
                      </a:lnTo>
                      <a:lnTo>
                        <a:pt x="876" y="277"/>
                      </a:lnTo>
                      <a:lnTo>
                        <a:pt x="885" y="277"/>
                      </a:lnTo>
                      <a:lnTo>
                        <a:pt x="885" y="268"/>
                      </a:lnTo>
                      <a:lnTo>
                        <a:pt x="885" y="259"/>
                      </a:lnTo>
                      <a:lnTo>
                        <a:pt x="885" y="250"/>
                      </a:lnTo>
                      <a:lnTo>
                        <a:pt x="885" y="241"/>
                      </a:lnTo>
                      <a:lnTo>
                        <a:pt x="885" y="232"/>
                      </a:lnTo>
                      <a:lnTo>
                        <a:pt x="885" y="223"/>
                      </a:lnTo>
                      <a:lnTo>
                        <a:pt x="894" y="214"/>
                      </a:lnTo>
                      <a:lnTo>
                        <a:pt x="903" y="214"/>
                      </a:lnTo>
                      <a:lnTo>
                        <a:pt x="911" y="214"/>
                      </a:lnTo>
                      <a:lnTo>
                        <a:pt x="911" y="205"/>
                      </a:lnTo>
                      <a:lnTo>
                        <a:pt x="920" y="205"/>
                      </a:lnTo>
                      <a:lnTo>
                        <a:pt x="929" y="205"/>
                      </a:lnTo>
                      <a:lnTo>
                        <a:pt x="938" y="205"/>
                      </a:lnTo>
                      <a:lnTo>
                        <a:pt x="947" y="205"/>
                      </a:lnTo>
                      <a:lnTo>
                        <a:pt x="947" y="196"/>
                      </a:lnTo>
                      <a:lnTo>
                        <a:pt x="956" y="196"/>
                      </a:lnTo>
                      <a:lnTo>
                        <a:pt x="956" y="187"/>
                      </a:lnTo>
                      <a:lnTo>
                        <a:pt x="956" y="178"/>
                      </a:lnTo>
                      <a:lnTo>
                        <a:pt x="956" y="170"/>
                      </a:lnTo>
                      <a:lnTo>
                        <a:pt x="956" y="161"/>
                      </a:lnTo>
                      <a:lnTo>
                        <a:pt x="965" y="152"/>
                      </a:lnTo>
                      <a:lnTo>
                        <a:pt x="965" y="143"/>
                      </a:lnTo>
                      <a:lnTo>
                        <a:pt x="974" y="134"/>
                      </a:lnTo>
                      <a:lnTo>
                        <a:pt x="983" y="125"/>
                      </a:lnTo>
                      <a:lnTo>
                        <a:pt x="992" y="116"/>
                      </a:lnTo>
                      <a:lnTo>
                        <a:pt x="1001" y="116"/>
                      </a:lnTo>
                      <a:lnTo>
                        <a:pt x="1001" y="107"/>
                      </a:lnTo>
                      <a:lnTo>
                        <a:pt x="1010" y="107"/>
                      </a:lnTo>
                      <a:lnTo>
                        <a:pt x="1010" y="98"/>
                      </a:lnTo>
                      <a:lnTo>
                        <a:pt x="1019" y="98"/>
                      </a:lnTo>
                      <a:lnTo>
                        <a:pt x="1019" y="89"/>
                      </a:lnTo>
                      <a:lnTo>
                        <a:pt x="1028" y="89"/>
                      </a:lnTo>
                      <a:lnTo>
                        <a:pt x="1028" y="80"/>
                      </a:lnTo>
                      <a:lnTo>
                        <a:pt x="1037" y="71"/>
                      </a:lnTo>
                      <a:lnTo>
                        <a:pt x="1037" y="62"/>
                      </a:lnTo>
                      <a:lnTo>
                        <a:pt x="1045" y="53"/>
                      </a:lnTo>
                      <a:lnTo>
                        <a:pt x="1045" y="44"/>
                      </a:lnTo>
                      <a:lnTo>
                        <a:pt x="1054" y="44"/>
                      </a:lnTo>
                      <a:lnTo>
                        <a:pt x="1054" y="36"/>
                      </a:lnTo>
                      <a:lnTo>
                        <a:pt x="1045" y="36"/>
                      </a:lnTo>
                      <a:lnTo>
                        <a:pt x="1045" y="27"/>
                      </a:lnTo>
                      <a:lnTo>
                        <a:pt x="1037" y="27"/>
                      </a:lnTo>
                      <a:lnTo>
                        <a:pt x="1037" y="18"/>
                      </a:lnTo>
                      <a:lnTo>
                        <a:pt x="1028" y="18"/>
                      </a:lnTo>
                      <a:lnTo>
                        <a:pt x="1019" y="18"/>
                      </a:lnTo>
                      <a:lnTo>
                        <a:pt x="1010" y="18"/>
                      </a:lnTo>
                      <a:lnTo>
                        <a:pt x="1001" y="9"/>
                      </a:lnTo>
                      <a:lnTo>
                        <a:pt x="992" y="9"/>
                      </a:lnTo>
                      <a:lnTo>
                        <a:pt x="992" y="0"/>
                      </a:lnTo>
                      <a:lnTo>
                        <a:pt x="983" y="0"/>
                      </a:lnTo>
                      <a:lnTo>
                        <a:pt x="974" y="0"/>
                      </a:lnTo>
                      <a:lnTo>
                        <a:pt x="965" y="0"/>
                      </a:lnTo>
                      <a:lnTo>
                        <a:pt x="956" y="0"/>
                      </a:lnTo>
                      <a:lnTo>
                        <a:pt x="947" y="0"/>
                      </a:lnTo>
                      <a:lnTo>
                        <a:pt x="938" y="0"/>
                      </a:lnTo>
                      <a:lnTo>
                        <a:pt x="929" y="0"/>
                      </a:lnTo>
                      <a:lnTo>
                        <a:pt x="920" y="0"/>
                      </a:lnTo>
                      <a:lnTo>
                        <a:pt x="911" y="0"/>
                      </a:lnTo>
                      <a:lnTo>
                        <a:pt x="903" y="0"/>
                      </a:lnTo>
                      <a:lnTo>
                        <a:pt x="903" y="9"/>
                      </a:lnTo>
                      <a:lnTo>
                        <a:pt x="903" y="18"/>
                      </a:lnTo>
                      <a:lnTo>
                        <a:pt x="903" y="27"/>
                      </a:lnTo>
                      <a:lnTo>
                        <a:pt x="894" y="27"/>
                      </a:lnTo>
                      <a:lnTo>
                        <a:pt x="894" y="36"/>
                      </a:lnTo>
                      <a:lnTo>
                        <a:pt x="885" y="44"/>
                      </a:lnTo>
                      <a:lnTo>
                        <a:pt x="876" y="44"/>
                      </a:lnTo>
                      <a:lnTo>
                        <a:pt x="867" y="44"/>
                      </a:lnTo>
                      <a:lnTo>
                        <a:pt x="858" y="44"/>
                      </a:lnTo>
                      <a:lnTo>
                        <a:pt x="858" y="36"/>
                      </a:lnTo>
                      <a:lnTo>
                        <a:pt x="849" y="36"/>
                      </a:lnTo>
                      <a:lnTo>
                        <a:pt x="849" y="27"/>
                      </a:lnTo>
                      <a:lnTo>
                        <a:pt x="840" y="27"/>
                      </a:lnTo>
                      <a:lnTo>
                        <a:pt x="831" y="36"/>
                      </a:lnTo>
                      <a:lnTo>
                        <a:pt x="831" y="44"/>
                      </a:lnTo>
                      <a:lnTo>
                        <a:pt x="831" y="53"/>
                      </a:lnTo>
                      <a:lnTo>
                        <a:pt x="822" y="53"/>
                      </a:lnTo>
                      <a:lnTo>
                        <a:pt x="822" y="62"/>
                      </a:lnTo>
                      <a:lnTo>
                        <a:pt x="813" y="62"/>
                      </a:lnTo>
                      <a:lnTo>
                        <a:pt x="804" y="62"/>
                      </a:lnTo>
                      <a:lnTo>
                        <a:pt x="813" y="62"/>
                      </a:lnTo>
                      <a:lnTo>
                        <a:pt x="813" y="71"/>
                      </a:lnTo>
                      <a:lnTo>
                        <a:pt x="822" y="80"/>
                      </a:lnTo>
                      <a:lnTo>
                        <a:pt x="822" y="89"/>
                      </a:lnTo>
                      <a:lnTo>
                        <a:pt x="813" y="89"/>
                      </a:lnTo>
                      <a:lnTo>
                        <a:pt x="804" y="89"/>
                      </a:lnTo>
                      <a:lnTo>
                        <a:pt x="795" y="89"/>
                      </a:lnTo>
                      <a:lnTo>
                        <a:pt x="786" y="89"/>
                      </a:lnTo>
                      <a:lnTo>
                        <a:pt x="778" y="89"/>
                      </a:lnTo>
                      <a:lnTo>
                        <a:pt x="769" y="89"/>
                      </a:lnTo>
                      <a:lnTo>
                        <a:pt x="769" y="80"/>
                      </a:lnTo>
                      <a:lnTo>
                        <a:pt x="760" y="80"/>
                      </a:lnTo>
                      <a:lnTo>
                        <a:pt x="760" y="71"/>
                      </a:lnTo>
                      <a:lnTo>
                        <a:pt x="751" y="71"/>
                      </a:lnTo>
                      <a:lnTo>
                        <a:pt x="742" y="71"/>
                      </a:lnTo>
                      <a:lnTo>
                        <a:pt x="733" y="71"/>
                      </a:lnTo>
                      <a:lnTo>
                        <a:pt x="724" y="71"/>
                      </a:lnTo>
                      <a:lnTo>
                        <a:pt x="715" y="71"/>
                      </a:lnTo>
                      <a:lnTo>
                        <a:pt x="706" y="71"/>
                      </a:lnTo>
                      <a:lnTo>
                        <a:pt x="697" y="71"/>
                      </a:lnTo>
                      <a:lnTo>
                        <a:pt x="688" y="71"/>
                      </a:lnTo>
                      <a:lnTo>
                        <a:pt x="679" y="71"/>
                      </a:lnTo>
                      <a:lnTo>
                        <a:pt x="670" y="71"/>
                      </a:lnTo>
                      <a:lnTo>
                        <a:pt x="661" y="71"/>
                      </a:lnTo>
                      <a:lnTo>
                        <a:pt x="652" y="71"/>
                      </a:lnTo>
                      <a:lnTo>
                        <a:pt x="644" y="71"/>
                      </a:lnTo>
                      <a:lnTo>
                        <a:pt x="635" y="71"/>
                      </a:lnTo>
                      <a:lnTo>
                        <a:pt x="626" y="71"/>
                      </a:lnTo>
                      <a:lnTo>
                        <a:pt x="626" y="62"/>
                      </a:lnTo>
                      <a:lnTo>
                        <a:pt x="626" y="53"/>
                      </a:lnTo>
                      <a:lnTo>
                        <a:pt x="626" y="44"/>
                      </a:lnTo>
                      <a:lnTo>
                        <a:pt x="617" y="44"/>
                      </a:lnTo>
                      <a:lnTo>
                        <a:pt x="608" y="44"/>
                      </a:lnTo>
                      <a:lnTo>
                        <a:pt x="608" y="36"/>
                      </a:lnTo>
                      <a:lnTo>
                        <a:pt x="599" y="36"/>
                      </a:lnTo>
                      <a:lnTo>
                        <a:pt x="590" y="36"/>
                      </a:lnTo>
                      <a:lnTo>
                        <a:pt x="590" y="44"/>
                      </a:lnTo>
                      <a:lnTo>
                        <a:pt x="581" y="44"/>
                      </a:lnTo>
                      <a:lnTo>
                        <a:pt x="572" y="44"/>
                      </a:lnTo>
                      <a:lnTo>
                        <a:pt x="572" y="53"/>
                      </a:lnTo>
                      <a:lnTo>
                        <a:pt x="572" y="62"/>
                      </a:lnTo>
                      <a:lnTo>
                        <a:pt x="572" y="71"/>
                      </a:lnTo>
                      <a:lnTo>
                        <a:pt x="563" y="71"/>
                      </a:lnTo>
                      <a:lnTo>
                        <a:pt x="554" y="71"/>
                      </a:lnTo>
                      <a:lnTo>
                        <a:pt x="554" y="80"/>
                      </a:lnTo>
                      <a:lnTo>
                        <a:pt x="545" y="80"/>
                      </a:lnTo>
                      <a:lnTo>
                        <a:pt x="545" y="89"/>
                      </a:lnTo>
                      <a:lnTo>
                        <a:pt x="536" y="89"/>
                      </a:lnTo>
                      <a:lnTo>
                        <a:pt x="536" y="98"/>
                      </a:lnTo>
                      <a:lnTo>
                        <a:pt x="536" y="107"/>
                      </a:lnTo>
                      <a:lnTo>
                        <a:pt x="536" y="116"/>
                      </a:lnTo>
                      <a:lnTo>
                        <a:pt x="536" y="125"/>
                      </a:lnTo>
                      <a:lnTo>
                        <a:pt x="536" y="134"/>
                      </a:lnTo>
                      <a:lnTo>
                        <a:pt x="527" y="134"/>
                      </a:lnTo>
                      <a:lnTo>
                        <a:pt x="518" y="134"/>
                      </a:lnTo>
                      <a:lnTo>
                        <a:pt x="518" y="143"/>
                      </a:lnTo>
                      <a:lnTo>
                        <a:pt x="510" y="143"/>
                      </a:lnTo>
                      <a:lnTo>
                        <a:pt x="510" y="152"/>
                      </a:lnTo>
                      <a:lnTo>
                        <a:pt x="501" y="152"/>
                      </a:lnTo>
                      <a:lnTo>
                        <a:pt x="501" y="161"/>
                      </a:lnTo>
                      <a:lnTo>
                        <a:pt x="492" y="161"/>
                      </a:lnTo>
                      <a:lnTo>
                        <a:pt x="483" y="161"/>
                      </a:lnTo>
                      <a:lnTo>
                        <a:pt x="483" y="170"/>
                      </a:lnTo>
                      <a:lnTo>
                        <a:pt x="474" y="170"/>
                      </a:lnTo>
                      <a:lnTo>
                        <a:pt x="465" y="178"/>
                      </a:lnTo>
                      <a:lnTo>
                        <a:pt x="456" y="178"/>
                      </a:lnTo>
                      <a:lnTo>
                        <a:pt x="456" y="187"/>
                      </a:lnTo>
                      <a:lnTo>
                        <a:pt x="447" y="187"/>
                      </a:lnTo>
                      <a:lnTo>
                        <a:pt x="438" y="187"/>
                      </a:lnTo>
                      <a:lnTo>
                        <a:pt x="438" y="196"/>
                      </a:lnTo>
                      <a:lnTo>
                        <a:pt x="429" y="196"/>
                      </a:lnTo>
                      <a:lnTo>
                        <a:pt x="420" y="196"/>
                      </a:lnTo>
                      <a:lnTo>
                        <a:pt x="411" y="196"/>
                      </a:lnTo>
                      <a:lnTo>
                        <a:pt x="402" y="196"/>
                      </a:lnTo>
                      <a:lnTo>
                        <a:pt x="393" y="196"/>
                      </a:lnTo>
                      <a:lnTo>
                        <a:pt x="384" y="196"/>
                      </a:lnTo>
                      <a:lnTo>
                        <a:pt x="376" y="196"/>
                      </a:lnTo>
                      <a:lnTo>
                        <a:pt x="367" y="196"/>
                      </a:lnTo>
                      <a:lnTo>
                        <a:pt x="358" y="196"/>
                      </a:lnTo>
                      <a:lnTo>
                        <a:pt x="349" y="196"/>
                      </a:lnTo>
                      <a:lnTo>
                        <a:pt x="340" y="196"/>
                      </a:lnTo>
                      <a:lnTo>
                        <a:pt x="331" y="196"/>
                      </a:lnTo>
                      <a:lnTo>
                        <a:pt x="331" y="187"/>
                      </a:lnTo>
                      <a:lnTo>
                        <a:pt x="322" y="187"/>
                      </a:lnTo>
                      <a:lnTo>
                        <a:pt x="313" y="187"/>
                      </a:lnTo>
                      <a:lnTo>
                        <a:pt x="304" y="187"/>
                      </a:lnTo>
                      <a:lnTo>
                        <a:pt x="295" y="187"/>
                      </a:lnTo>
                      <a:lnTo>
                        <a:pt x="295" y="178"/>
                      </a:lnTo>
                      <a:lnTo>
                        <a:pt x="286" y="178"/>
                      </a:lnTo>
                      <a:lnTo>
                        <a:pt x="277" y="178"/>
                      </a:lnTo>
                      <a:lnTo>
                        <a:pt x="268" y="178"/>
                      </a:lnTo>
                      <a:lnTo>
                        <a:pt x="259" y="178"/>
                      </a:lnTo>
                      <a:lnTo>
                        <a:pt x="251" y="178"/>
                      </a:lnTo>
                      <a:lnTo>
                        <a:pt x="251" y="170"/>
                      </a:lnTo>
                      <a:lnTo>
                        <a:pt x="242" y="170"/>
                      </a:lnTo>
                      <a:lnTo>
                        <a:pt x="242" y="161"/>
                      </a:lnTo>
                      <a:lnTo>
                        <a:pt x="242" y="152"/>
                      </a:lnTo>
                      <a:lnTo>
                        <a:pt x="242" y="143"/>
                      </a:lnTo>
                      <a:lnTo>
                        <a:pt x="251" y="143"/>
                      </a:lnTo>
                      <a:lnTo>
                        <a:pt x="251" y="134"/>
                      </a:lnTo>
                      <a:lnTo>
                        <a:pt x="242" y="134"/>
                      </a:lnTo>
                      <a:lnTo>
                        <a:pt x="233" y="134"/>
                      </a:lnTo>
                      <a:lnTo>
                        <a:pt x="233" y="125"/>
                      </a:lnTo>
                      <a:lnTo>
                        <a:pt x="224" y="125"/>
                      </a:lnTo>
                      <a:lnTo>
                        <a:pt x="224" y="116"/>
                      </a:lnTo>
                      <a:lnTo>
                        <a:pt x="215" y="116"/>
                      </a:lnTo>
                      <a:lnTo>
                        <a:pt x="215" y="107"/>
                      </a:lnTo>
                      <a:lnTo>
                        <a:pt x="206" y="107"/>
                      </a:lnTo>
                      <a:lnTo>
                        <a:pt x="206" y="98"/>
                      </a:lnTo>
                      <a:lnTo>
                        <a:pt x="188" y="98"/>
                      </a:lnTo>
                      <a:lnTo>
                        <a:pt x="161" y="98"/>
                      </a:lnTo>
                      <a:lnTo>
                        <a:pt x="134" y="98"/>
                      </a:lnTo>
                      <a:lnTo>
                        <a:pt x="108" y="98"/>
                      </a:lnTo>
                      <a:lnTo>
                        <a:pt x="81" y="98"/>
                      </a:lnTo>
                      <a:lnTo>
                        <a:pt x="54" y="98"/>
                      </a:lnTo>
                      <a:lnTo>
                        <a:pt x="45" y="107"/>
                      </a:lnTo>
                      <a:lnTo>
                        <a:pt x="45" y="116"/>
                      </a:lnTo>
                      <a:lnTo>
                        <a:pt x="36" y="125"/>
                      </a:lnTo>
                      <a:lnTo>
                        <a:pt x="45" y="125"/>
                      </a:lnTo>
                      <a:lnTo>
                        <a:pt x="45" y="152"/>
                      </a:lnTo>
                      <a:lnTo>
                        <a:pt x="45" y="178"/>
                      </a:lnTo>
                      <a:lnTo>
                        <a:pt x="36" y="277"/>
                      </a:lnTo>
                      <a:lnTo>
                        <a:pt x="45" y="295"/>
                      </a:lnTo>
                      <a:lnTo>
                        <a:pt x="63" y="303"/>
                      </a:lnTo>
                      <a:lnTo>
                        <a:pt x="81" y="321"/>
                      </a:lnTo>
                      <a:lnTo>
                        <a:pt x="90" y="339"/>
                      </a:lnTo>
                      <a:lnTo>
                        <a:pt x="81" y="357"/>
                      </a:lnTo>
                      <a:lnTo>
                        <a:pt x="81" y="375"/>
                      </a:lnTo>
                      <a:lnTo>
                        <a:pt x="72" y="384"/>
                      </a:lnTo>
                      <a:lnTo>
                        <a:pt x="45" y="384"/>
                      </a:lnTo>
                      <a:lnTo>
                        <a:pt x="27" y="384"/>
                      </a:lnTo>
                      <a:lnTo>
                        <a:pt x="18" y="393"/>
                      </a:lnTo>
                      <a:lnTo>
                        <a:pt x="0" y="393"/>
                      </a:lnTo>
                      <a:lnTo>
                        <a:pt x="0" y="411"/>
                      </a:lnTo>
                      <a:lnTo>
                        <a:pt x="0" y="446"/>
                      </a:lnTo>
                      <a:lnTo>
                        <a:pt x="0" y="455"/>
                      </a:lnTo>
                      <a:lnTo>
                        <a:pt x="0" y="464"/>
                      </a:lnTo>
                      <a:lnTo>
                        <a:pt x="18" y="473"/>
                      </a:lnTo>
                      <a:lnTo>
                        <a:pt x="36" y="482"/>
                      </a:lnTo>
                      <a:lnTo>
                        <a:pt x="54" y="482"/>
                      </a:lnTo>
                      <a:lnTo>
                        <a:pt x="63" y="491"/>
                      </a:lnTo>
                      <a:lnTo>
                        <a:pt x="63" y="500"/>
                      </a:lnTo>
                      <a:lnTo>
                        <a:pt x="54" y="518"/>
                      </a:lnTo>
                      <a:lnTo>
                        <a:pt x="63" y="527"/>
                      </a:lnTo>
                      <a:lnTo>
                        <a:pt x="72" y="527"/>
                      </a:lnTo>
                      <a:lnTo>
                        <a:pt x="81" y="545"/>
                      </a:lnTo>
                      <a:lnTo>
                        <a:pt x="72" y="545"/>
                      </a:lnTo>
                      <a:lnTo>
                        <a:pt x="81" y="562"/>
                      </a:lnTo>
                      <a:lnTo>
                        <a:pt x="90" y="553"/>
                      </a:lnTo>
                      <a:lnTo>
                        <a:pt x="99" y="571"/>
                      </a:lnTo>
                      <a:lnTo>
                        <a:pt x="108" y="580"/>
                      </a:lnTo>
                      <a:lnTo>
                        <a:pt x="117" y="589"/>
                      </a:lnTo>
                      <a:lnTo>
                        <a:pt x="125" y="598"/>
                      </a:lnTo>
                      <a:lnTo>
                        <a:pt x="125" y="616"/>
                      </a:lnTo>
                      <a:lnTo>
                        <a:pt x="134" y="616"/>
                      </a:lnTo>
                      <a:lnTo>
                        <a:pt x="143" y="625"/>
                      </a:lnTo>
                      <a:lnTo>
                        <a:pt x="143" y="643"/>
                      </a:lnTo>
                      <a:lnTo>
                        <a:pt x="143" y="661"/>
                      </a:lnTo>
                      <a:lnTo>
                        <a:pt x="152" y="661"/>
                      </a:lnTo>
                      <a:lnTo>
                        <a:pt x="170" y="661"/>
                      </a:lnTo>
                      <a:lnTo>
                        <a:pt x="179" y="670"/>
                      </a:lnTo>
                      <a:lnTo>
                        <a:pt x="188" y="678"/>
                      </a:lnTo>
                      <a:lnTo>
                        <a:pt x="197" y="687"/>
                      </a:lnTo>
                      <a:lnTo>
                        <a:pt x="215" y="696"/>
                      </a:lnTo>
                      <a:lnTo>
                        <a:pt x="233" y="696"/>
                      </a:lnTo>
                      <a:lnTo>
                        <a:pt x="251" y="696"/>
                      </a:lnTo>
                      <a:lnTo>
                        <a:pt x="251" y="687"/>
                      </a:lnTo>
                      <a:lnTo>
                        <a:pt x="251" y="678"/>
                      </a:lnTo>
                      <a:lnTo>
                        <a:pt x="268" y="661"/>
                      </a:lnTo>
                      <a:lnTo>
                        <a:pt x="286" y="661"/>
                      </a:lnTo>
                      <a:lnTo>
                        <a:pt x="295" y="661"/>
                      </a:lnTo>
                      <a:lnTo>
                        <a:pt x="304" y="643"/>
                      </a:lnTo>
                      <a:lnTo>
                        <a:pt x="322" y="634"/>
                      </a:lnTo>
                      <a:lnTo>
                        <a:pt x="322" y="625"/>
                      </a:lnTo>
                      <a:lnTo>
                        <a:pt x="331" y="598"/>
                      </a:lnTo>
                      <a:lnTo>
                        <a:pt x="331" y="580"/>
                      </a:lnTo>
                      <a:lnTo>
                        <a:pt x="340" y="562"/>
                      </a:lnTo>
                      <a:lnTo>
                        <a:pt x="358" y="545"/>
                      </a:lnTo>
                      <a:lnTo>
                        <a:pt x="376" y="545"/>
                      </a:lnTo>
                      <a:lnTo>
                        <a:pt x="393" y="545"/>
                      </a:lnTo>
                      <a:lnTo>
                        <a:pt x="393" y="562"/>
                      </a:lnTo>
                      <a:lnTo>
                        <a:pt x="402" y="580"/>
                      </a:lnTo>
                      <a:lnTo>
                        <a:pt x="393" y="598"/>
                      </a:lnTo>
                      <a:lnTo>
                        <a:pt x="402" y="616"/>
                      </a:lnTo>
                      <a:lnTo>
                        <a:pt x="402" y="643"/>
                      </a:lnTo>
                      <a:lnTo>
                        <a:pt x="402" y="652"/>
                      </a:lnTo>
                      <a:lnTo>
                        <a:pt x="411" y="661"/>
                      </a:lnTo>
                      <a:lnTo>
                        <a:pt x="420" y="670"/>
                      </a:lnTo>
                      <a:lnTo>
                        <a:pt x="438" y="661"/>
                      </a:lnTo>
                      <a:lnTo>
                        <a:pt x="438" y="670"/>
                      </a:lnTo>
                      <a:lnTo>
                        <a:pt x="447" y="678"/>
                      </a:lnTo>
                      <a:lnTo>
                        <a:pt x="456" y="687"/>
                      </a:lnTo>
                      <a:lnTo>
                        <a:pt x="483" y="687"/>
                      </a:lnTo>
                      <a:lnTo>
                        <a:pt x="501" y="687"/>
                      </a:lnTo>
                      <a:lnTo>
                        <a:pt x="510" y="696"/>
                      </a:lnTo>
                      <a:lnTo>
                        <a:pt x="518" y="714"/>
                      </a:lnTo>
                      <a:lnTo>
                        <a:pt x="536" y="732"/>
                      </a:lnTo>
                    </a:path>
                  </a:pathLst>
                </a:custGeom>
                <a:solidFill>
                  <a:srgbClr val="B6DF89"/>
                </a:solidFill>
                <a:ln w="2159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b="1"/>
                </a:p>
              </p:txBody>
            </p:sp>
            <p:sp>
              <p:nvSpPr>
                <p:cNvPr id="1044" name="Freeform 64"/>
                <p:cNvSpPr>
                  <a:spLocks/>
                </p:cNvSpPr>
                <p:nvPr/>
              </p:nvSpPr>
              <p:spPr bwMode="auto">
                <a:xfrm>
                  <a:off x="7791" y="9045"/>
                  <a:ext cx="318" cy="296"/>
                </a:xfrm>
                <a:custGeom>
                  <a:avLst/>
                  <a:gdLst>
                    <a:gd name="T0" fmla="*/ 40 w 143"/>
                    <a:gd name="T1" fmla="*/ 0 h 125"/>
                    <a:gd name="T2" fmla="*/ 60 w 143"/>
                    <a:gd name="T3" fmla="*/ 21 h 125"/>
                    <a:gd name="T4" fmla="*/ 60 w 143"/>
                    <a:gd name="T5" fmla="*/ 21 h 125"/>
                    <a:gd name="T6" fmla="*/ 60 w 143"/>
                    <a:gd name="T7" fmla="*/ 21 h 125"/>
                    <a:gd name="T8" fmla="*/ 80 w 143"/>
                    <a:gd name="T9" fmla="*/ 43 h 125"/>
                    <a:gd name="T10" fmla="*/ 80 w 143"/>
                    <a:gd name="T11" fmla="*/ 43 h 125"/>
                    <a:gd name="T12" fmla="*/ 100 w 143"/>
                    <a:gd name="T13" fmla="*/ 43 h 125"/>
                    <a:gd name="T14" fmla="*/ 100 w 143"/>
                    <a:gd name="T15" fmla="*/ 43 h 125"/>
                    <a:gd name="T16" fmla="*/ 118 w 143"/>
                    <a:gd name="T17" fmla="*/ 43 h 125"/>
                    <a:gd name="T18" fmla="*/ 118 w 143"/>
                    <a:gd name="T19" fmla="*/ 43 h 125"/>
                    <a:gd name="T20" fmla="*/ 118 w 143"/>
                    <a:gd name="T21" fmla="*/ 43 h 125"/>
                    <a:gd name="T22" fmla="*/ 118 w 143"/>
                    <a:gd name="T23" fmla="*/ 64 h 125"/>
                    <a:gd name="T24" fmla="*/ 138 w 143"/>
                    <a:gd name="T25" fmla="*/ 64 h 125"/>
                    <a:gd name="T26" fmla="*/ 158 w 143"/>
                    <a:gd name="T27" fmla="*/ 85 h 125"/>
                    <a:gd name="T28" fmla="*/ 158 w 143"/>
                    <a:gd name="T29" fmla="*/ 85 h 125"/>
                    <a:gd name="T30" fmla="*/ 178 w 143"/>
                    <a:gd name="T31" fmla="*/ 85 h 125"/>
                    <a:gd name="T32" fmla="*/ 198 w 143"/>
                    <a:gd name="T33" fmla="*/ 107 h 125"/>
                    <a:gd name="T34" fmla="*/ 218 w 143"/>
                    <a:gd name="T35" fmla="*/ 107 h 125"/>
                    <a:gd name="T36" fmla="*/ 238 w 143"/>
                    <a:gd name="T37" fmla="*/ 107 h 125"/>
                    <a:gd name="T38" fmla="*/ 258 w 143"/>
                    <a:gd name="T39" fmla="*/ 128 h 125"/>
                    <a:gd name="T40" fmla="*/ 258 w 143"/>
                    <a:gd name="T41" fmla="*/ 128 h 125"/>
                    <a:gd name="T42" fmla="*/ 278 w 143"/>
                    <a:gd name="T43" fmla="*/ 128 h 125"/>
                    <a:gd name="T44" fmla="*/ 298 w 143"/>
                    <a:gd name="T45" fmla="*/ 128 h 125"/>
                    <a:gd name="T46" fmla="*/ 298 w 143"/>
                    <a:gd name="T47" fmla="*/ 149 h 125"/>
                    <a:gd name="T48" fmla="*/ 318 w 143"/>
                    <a:gd name="T49" fmla="*/ 149 h 125"/>
                    <a:gd name="T50" fmla="*/ 318 w 143"/>
                    <a:gd name="T51" fmla="*/ 149 h 125"/>
                    <a:gd name="T52" fmla="*/ 318 w 143"/>
                    <a:gd name="T53" fmla="*/ 168 h 125"/>
                    <a:gd name="T54" fmla="*/ 318 w 143"/>
                    <a:gd name="T55" fmla="*/ 168 h 125"/>
                    <a:gd name="T56" fmla="*/ 298 w 143"/>
                    <a:gd name="T57" fmla="*/ 189 h 125"/>
                    <a:gd name="T58" fmla="*/ 298 w 143"/>
                    <a:gd name="T59" fmla="*/ 211 h 125"/>
                    <a:gd name="T60" fmla="*/ 298 w 143"/>
                    <a:gd name="T61" fmla="*/ 211 h 125"/>
                    <a:gd name="T62" fmla="*/ 298 w 143"/>
                    <a:gd name="T63" fmla="*/ 211 h 125"/>
                    <a:gd name="T64" fmla="*/ 278 w 143"/>
                    <a:gd name="T65" fmla="*/ 232 h 125"/>
                    <a:gd name="T66" fmla="*/ 258 w 143"/>
                    <a:gd name="T67" fmla="*/ 253 h 125"/>
                    <a:gd name="T68" fmla="*/ 258 w 143"/>
                    <a:gd name="T69" fmla="*/ 275 h 125"/>
                    <a:gd name="T70" fmla="*/ 238 w 143"/>
                    <a:gd name="T71" fmla="*/ 275 h 125"/>
                    <a:gd name="T72" fmla="*/ 198 w 143"/>
                    <a:gd name="T73" fmla="*/ 296 h 125"/>
                    <a:gd name="T74" fmla="*/ 178 w 143"/>
                    <a:gd name="T75" fmla="*/ 296 h 125"/>
                    <a:gd name="T76" fmla="*/ 138 w 143"/>
                    <a:gd name="T77" fmla="*/ 296 h 125"/>
                    <a:gd name="T78" fmla="*/ 118 w 143"/>
                    <a:gd name="T79" fmla="*/ 296 h 125"/>
                    <a:gd name="T80" fmla="*/ 80 w 143"/>
                    <a:gd name="T81" fmla="*/ 296 h 125"/>
                    <a:gd name="T82" fmla="*/ 60 w 143"/>
                    <a:gd name="T83" fmla="*/ 275 h 125"/>
                    <a:gd name="T84" fmla="*/ 40 w 143"/>
                    <a:gd name="T85" fmla="*/ 253 h 125"/>
                    <a:gd name="T86" fmla="*/ 40 w 143"/>
                    <a:gd name="T87" fmla="*/ 232 h 125"/>
                    <a:gd name="T88" fmla="*/ 40 w 143"/>
                    <a:gd name="T89" fmla="*/ 211 h 125"/>
                    <a:gd name="T90" fmla="*/ 20 w 143"/>
                    <a:gd name="T91" fmla="*/ 189 h 125"/>
                    <a:gd name="T92" fmla="*/ 20 w 143"/>
                    <a:gd name="T93" fmla="*/ 168 h 125"/>
                    <a:gd name="T94" fmla="*/ 0 w 143"/>
                    <a:gd name="T95" fmla="*/ 168 h 125"/>
                    <a:gd name="T96" fmla="*/ 0 w 143"/>
                    <a:gd name="T97" fmla="*/ 149 h 125"/>
                    <a:gd name="T98" fmla="*/ 0 w 143"/>
                    <a:gd name="T99" fmla="*/ 107 h 125"/>
                    <a:gd name="T100" fmla="*/ 0 w 143"/>
                    <a:gd name="T101" fmla="*/ 107 h 125"/>
                    <a:gd name="T102" fmla="*/ 0 w 143"/>
                    <a:gd name="T103" fmla="*/ 85 h 125"/>
                    <a:gd name="T104" fmla="*/ 0 w 143"/>
                    <a:gd name="T105" fmla="*/ 64 h 125"/>
                    <a:gd name="T106" fmla="*/ 0 w 143"/>
                    <a:gd name="T107" fmla="*/ 43 h 125"/>
                    <a:gd name="T108" fmla="*/ 20 w 143"/>
                    <a:gd name="T109" fmla="*/ 43 h 125"/>
                    <a:gd name="T110" fmla="*/ 20 w 143"/>
                    <a:gd name="T111" fmla="*/ 21 h 125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43" h="125">
                      <a:moveTo>
                        <a:pt x="9" y="9"/>
                      </a:moveTo>
                      <a:lnTo>
                        <a:pt x="9" y="9"/>
                      </a:lnTo>
                      <a:lnTo>
                        <a:pt x="18" y="9"/>
                      </a:lnTo>
                      <a:lnTo>
                        <a:pt x="18" y="0"/>
                      </a:lnTo>
                      <a:lnTo>
                        <a:pt x="18" y="9"/>
                      </a:lnTo>
                      <a:lnTo>
                        <a:pt x="27" y="9"/>
                      </a:lnTo>
                      <a:lnTo>
                        <a:pt x="36" y="9"/>
                      </a:lnTo>
                      <a:lnTo>
                        <a:pt x="36" y="18"/>
                      </a:lnTo>
                      <a:lnTo>
                        <a:pt x="45" y="18"/>
                      </a:lnTo>
                      <a:lnTo>
                        <a:pt x="53" y="18"/>
                      </a:lnTo>
                      <a:lnTo>
                        <a:pt x="53" y="27"/>
                      </a:lnTo>
                      <a:lnTo>
                        <a:pt x="62" y="27"/>
                      </a:lnTo>
                      <a:lnTo>
                        <a:pt x="71" y="27"/>
                      </a:lnTo>
                      <a:lnTo>
                        <a:pt x="71" y="36"/>
                      </a:lnTo>
                      <a:lnTo>
                        <a:pt x="80" y="36"/>
                      </a:lnTo>
                      <a:lnTo>
                        <a:pt x="80" y="45"/>
                      </a:lnTo>
                      <a:lnTo>
                        <a:pt x="89" y="45"/>
                      </a:lnTo>
                      <a:lnTo>
                        <a:pt x="98" y="45"/>
                      </a:lnTo>
                      <a:lnTo>
                        <a:pt x="107" y="45"/>
                      </a:lnTo>
                      <a:lnTo>
                        <a:pt x="107" y="54"/>
                      </a:lnTo>
                      <a:lnTo>
                        <a:pt x="116" y="54"/>
                      </a:lnTo>
                      <a:lnTo>
                        <a:pt x="125" y="54"/>
                      </a:lnTo>
                      <a:lnTo>
                        <a:pt x="134" y="54"/>
                      </a:lnTo>
                      <a:lnTo>
                        <a:pt x="134" y="63"/>
                      </a:lnTo>
                      <a:lnTo>
                        <a:pt x="143" y="63"/>
                      </a:lnTo>
                      <a:lnTo>
                        <a:pt x="143" y="71"/>
                      </a:lnTo>
                      <a:lnTo>
                        <a:pt x="143" y="80"/>
                      </a:lnTo>
                      <a:lnTo>
                        <a:pt x="134" y="80"/>
                      </a:lnTo>
                      <a:lnTo>
                        <a:pt x="134" y="89"/>
                      </a:lnTo>
                      <a:lnTo>
                        <a:pt x="125" y="98"/>
                      </a:lnTo>
                      <a:lnTo>
                        <a:pt x="125" y="107"/>
                      </a:lnTo>
                      <a:lnTo>
                        <a:pt x="116" y="107"/>
                      </a:lnTo>
                      <a:lnTo>
                        <a:pt x="116" y="116"/>
                      </a:lnTo>
                      <a:lnTo>
                        <a:pt x="107" y="116"/>
                      </a:lnTo>
                      <a:lnTo>
                        <a:pt x="98" y="116"/>
                      </a:lnTo>
                      <a:lnTo>
                        <a:pt x="89" y="125"/>
                      </a:lnTo>
                      <a:lnTo>
                        <a:pt x="80" y="125"/>
                      </a:lnTo>
                      <a:lnTo>
                        <a:pt x="71" y="125"/>
                      </a:lnTo>
                      <a:lnTo>
                        <a:pt x="62" y="125"/>
                      </a:lnTo>
                      <a:lnTo>
                        <a:pt x="53" y="125"/>
                      </a:lnTo>
                      <a:lnTo>
                        <a:pt x="45" y="125"/>
                      </a:lnTo>
                      <a:lnTo>
                        <a:pt x="36" y="125"/>
                      </a:lnTo>
                      <a:lnTo>
                        <a:pt x="27" y="125"/>
                      </a:lnTo>
                      <a:lnTo>
                        <a:pt x="27" y="116"/>
                      </a:lnTo>
                      <a:lnTo>
                        <a:pt x="18" y="116"/>
                      </a:lnTo>
                      <a:lnTo>
                        <a:pt x="18" y="107"/>
                      </a:lnTo>
                      <a:lnTo>
                        <a:pt x="18" y="98"/>
                      </a:lnTo>
                      <a:lnTo>
                        <a:pt x="18" y="89"/>
                      </a:lnTo>
                      <a:lnTo>
                        <a:pt x="9" y="89"/>
                      </a:lnTo>
                      <a:lnTo>
                        <a:pt x="9" y="80"/>
                      </a:lnTo>
                      <a:lnTo>
                        <a:pt x="9" y="71"/>
                      </a:lnTo>
                      <a:lnTo>
                        <a:pt x="0" y="71"/>
                      </a:lnTo>
                      <a:lnTo>
                        <a:pt x="0" y="63"/>
                      </a:lnTo>
                      <a:lnTo>
                        <a:pt x="0" y="54"/>
                      </a:lnTo>
                      <a:lnTo>
                        <a:pt x="0" y="45"/>
                      </a:lnTo>
                      <a:lnTo>
                        <a:pt x="0" y="36"/>
                      </a:lnTo>
                      <a:lnTo>
                        <a:pt x="0" y="27"/>
                      </a:lnTo>
                      <a:lnTo>
                        <a:pt x="0" y="18"/>
                      </a:lnTo>
                      <a:lnTo>
                        <a:pt x="9" y="18"/>
                      </a:lnTo>
                      <a:lnTo>
                        <a:pt x="9" y="9"/>
                      </a:lnTo>
                    </a:path>
                  </a:pathLst>
                </a:custGeom>
                <a:solidFill>
                  <a:srgbClr val="92D050"/>
                </a:solidFill>
                <a:ln w="2159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b="1"/>
                </a:p>
              </p:txBody>
            </p:sp>
            <p:sp>
              <p:nvSpPr>
                <p:cNvPr id="1045" name="Freeform 65"/>
                <p:cNvSpPr>
                  <a:spLocks/>
                </p:cNvSpPr>
                <p:nvPr/>
              </p:nvSpPr>
              <p:spPr bwMode="auto">
                <a:xfrm>
                  <a:off x="5138" y="9721"/>
                  <a:ext cx="1764" cy="2371"/>
                </a:xfrm>
                <a:custGeom>
                  <a:avLst/>
                  <a:gdLst>
                    <a:gd name="T0" fmla="*/ 20 w 795"/>
                    <a:gd name="T1" fmla="*/ 1375 h 1000"/>
                    <a:gd name="T2" fmla="*/ 60 w 795"/>
                    <a:gd name="T3" fmla="*/ 1375 h 1000"/>
                    <a:gd name="T4" fmla="*/ 60 w 795"/>
                    <a:gd name="T5" fmla="*/ 1439 h 1000"/>
                    <a:gd name="T6" fmla="*/ 80 w 795"/>
                    <a:gd name="T7" fmla="*/ 1461 h 1000"/>
                    <a:gd name="T8" fmla="*/ 138 w 795"/>
                    <a:gd name="T9" fmla="*/ 1461 h 1000"/>
                    <a:gd name="T10" fmla="*/ 138 w 795"/>
                    <a:gd name="T11" fmla="*/ 1525 h 1000"/>
                    <a:gd name="T12" fmla="*/ 158 w 795"/>
                    <a:gd name="T13" fmla="*/ 1546 h 1000"/>
                    <a:gd name="T14" fmla="*/ 197 w 795"/>
                    <a:gd name="T15" fmla="*/ 1525 h 1000"/>
                    <a:gd name="T16" fmla="*/ 257 w 795"/>
                    <a:gd name="T17" fmla="*/ 1567 h 1000"/>
                    <a:gd name="T18" fmla="*/ 277 w 795"/>
                    <a:gd name="T19" fmla="*/ 1567 h 1000"/>
                    <a:gd name="T20" fmla="*/ 337 w 795"/>
                    <a:gd name="T21" fmla="*/ 1586 h 1000"/>
                    <a:gd name="T22" fmla="*/ 397 w 795"/>
                    <a:gd name="T23" fmla="*/ 1586 h 1000"/>
                    <a:gd name="T24" fmla="*/ 417 w 795"/>
                    <a:gd name="T25" fmla="*/ 1650 h 1000"/>
                    <a:gd name="T26" fmla="*/ 417 w 795"/>
                    <a:gd name="T27" fmla="*/ 1714 h 1000"/>
                    <a:gd name="T28" fmla="*/ 455 w 795"/>
                    <a:gd name="T29" fmla="*/ 1778 h 1000"/>
                    <a:gd name="T30" fmla="*/ 515 w 795"/>
                    <a:gd name="T31" fmla="*/ 1821 h 1000"/>
                    <a:gd name="T32" fmla="*/ 555 w 795"/>
                    <a:gd name="T33" fmla="*/ 1883 h 1000"/>
                    <a:gd name="T34" fmla="*/ 555 w 795"/>
                    <a:gd name="T35" fmla="*/ 1947 h 1000"/>
                    <a:gd name="T36" fmla="*/ 555 w 795"/>
                    <a:gd name="T37" fmla="*/ 2075 h 1000"/>
                    <a:gd name="T38" fmla="*/ 575 w 795"/>
                    <a:gd name="T39" fmla="*/ 2181 h 1000"/>
                    <a:gd name="T40" fmla="*/ 615 w 795"/>
                    <a:gd name="T41" fmla="*/ 2200 h 1000"/>
                    <a:gd name="T42" fmla="*/ 695 w 795"/>
                    <a:gd name="T43" fmla="*/ 2222 h 1000"/>
                    <a:gd name="T44" fmla="*/ 772 w 795"/>
                    <a:gd name="T45" fmla="*/ 2243 h 1000"/>
                    <a:gd name="T46" fmla="*/ 832 w 795"/>
                    <a:gd name="T47" fmla="*/ 2243 h 1000"/>
                    <a:gd name="T48" fmla="*/ 892 w 795"/>
                    <a:gd name="T49" fmla="*/ 2286 h 1000"/>
                    <a:gd name="T50" fmla="*/ 932 w 795"/>
                    <a:gd name="T51" fmla="*/ 2307 h 1000"/>
                    <a:gd name="T52" fmla="*/ 972 w 795"/>
                    <a:gd name="T53" fmla="*/ 2350 h 1000"/>
                    <a:gd name="T54" fmla="*/ 1010 w 795"/>
                    <a:gd name="T55" fmla="*/ 2371 h 1000"/>
                    <a:gd name="T56" fmla="*/ 1010 w 795"/>
                    <a:gd name="T57" fmla="*/ 2328 h 1000"/>
                    <a:gd name="T58" fmla="*/ 1050 w 795"/>
                    <a:gd name="T59" fmla="*/ 2328 h 1000"/>
                    <a:gd name="T60" fmla="*/ 1109 w 795"/>
                    <a:gd name="T61" fmla="*/ 2328 h 1000"/>
                    <a:gd name="T62" fmla="*/ 1169 w 795"/>
                    <a:gd name="T63" fmla="*/ 2286 h 1000"/>
                    <a:gd name="T64" fmla="*/ 1089 w 795"/>
                    <a:gd name="T65" fmla="*/ 1947 h 1000"/>
                    <a:gd name="T66" fmla="*/ 1149 w 795"/>
                    <a:gd name="T67" fmla="*/ 1608 h 1000"/>
                    <a:gd name="T68" fmla="*/ 1269 w 795"/>
                    <a:gd name="T69" fmla="*/ 1333 h 1000"/>
                    <a:gd name="T70" fmla="*/ 1347 w 795"/>
                    <a:gd name="T71" fmla="*/ 910 h 1000"/>
                    <a:gd name="T72" fmla="*/ 1567 w 795"/>
                    <a:gd name="T73" fmla="*/ 614 h 1000"/>
                    <a:gd name="T74" fmla="*/ 1744 w 795"/>
                    <a:gd name="T75" fmla="*/ 529 h 1000"/>
                    <a:gd name="T76" fmla="*/ 1724 w 795"/>
                    <a:gd name="T77" fmla="*/ 360 h 1000"/>
                    <a:gd name="T78" fmla="*/ 1604 w 795"/>
                    <a:gd name="T79" fmla="*/ 232 h 1000"/>
                    <a:gd name="T80" fmla="*/ 1487 w 795"/>
                    <a:gd name="T81" fmla="*/ 64 h 1000"/>
                    <a:gd name="T82" fmla="*/ 1367 w 795"/>
                    <a:gd name="T83" fmla="*/ 43 h 1000"/>
                    <a:gd name="T84" fmla="*/ 1149 w 795"/>
                    <a:gd name="T85" fmla="*/ 232 h 1000"/>
                    <a:gd name="T86" fmla="*/ 972 w 795"/>
                    <a:gd name="T87" fmla="*/ 168 h 1000"/>
                    <a:gd name="T88" fmla="*/ 792 w 795"/>
                    <a:gd name="T89" fmla="*/ 147 h 1000"/>
                    <a:gd name="T90" fmla="*/ 655 w 795"/>
                    <a:gd name="T91" fmla="*/ 254 h 1000"/>
                    <a:gd name="T92" fmla="*/ 397 w 795"/>
                    <a:gd name="T93" fmla="*/ 275 h 1000"/>
                    <a:gd name="T94" fmla="*/ 277 w 795"/>
                    <a:gd name="T95" fmla="*/ 360 h 1000"/>
                    <a:gd name="T96" fmla="*/ 337 w 795"/>
                    <a:gd name="T97" fmla="*/ 697 h 1000"/>
                    <a:gd name="T98" fmla="*/ 397 w 795"/>
                    <a:gd name="T99" fmla="*/ 825 h 1000"/>
                    <a:gd name="T100" fmla="*/ 357 w 795"/>
                    <a:gd name="T101" fmla="*/ 993 h 1000"/>
                    <a:gd name="T102" fmla="*/ 277 w 795"/>
                    <a:gd name="T103" fmla="*/ 993 h 1000"/>
                    <a:gd name="T104" fmla="*/ 217 w 795"/>
                    <a:gd name="T105" fmla="*/ 974 h 1000"/>
                    <a:gd name="T106" fmla="*/ 100 w 795"/>
                    <a:gd name="T107" fmla="*/ 953 h 1000"/>
                    <a:gd name="T108" fmla="*/ 60 w 795"/>
                    <a:gd name="T109" fmla="*/ 1057 h 1000"/>
                    <a:gd name="T110" fmla="*/ 20 w 795"/>
                    <a:gd name="T111" fmla="*/ 1311 h 100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795" h="1000">
                      <a:moveTo>
                        <a:pt x="0" y="571"/>
                      </a:moveTo>
                      <a:lnTo>
                        <a:pt x="0" y="571"/>
                      </a:lnTo>
                      <a:lnTo>
                        <a:pt x="9" y="571"/>
                      </a:lnTo>
                      <a:lnTo>
                        <a:pt x="9" y="580"/>
                      </a:lnTo>
                      <a:lnTo>
                        <a:pt x="18" y="580"/>
                      </a:lnTo>
                      <a:lnTo>
                        <a:pt x="27" y="580"/>
                      </a:lnTo>
                      <a:lnTo>
                        <a:pt x="27" y="589"/>
                      </a:lnTo>
                      <a:lnTo>
                        <a:pt x="27" y="598"/>
                      </a:lnTo>
                      <a:lnTo>
                        <a:pt x="27" y="607"/>
                      </a:lnTo>
                      <a:lnTo>
                        <a:pt x="27" y="616"/>
                      </a:lnTo>
                      <a:lnTo>
                        <a:pt x="36" y="616"/>
                      </a:lnTo>
                      <a:lnTo>
                        <a:pt x="45" y="616"/>
                      </a:lnTo>
                      <a:lnTo>
                        <a:pt x="54" y="616"/>
                      </a:lnTo>
                      <a:lnTo>
                        <a:pt x="62" y="616"/>
                      </a:lnTo>
                      <a:lnTo>
                        <a:pt x="62" y="625"/>
                      </a:lnTo>
                      <a:lnTo>
                        <a:pt x="62" y="634"/>
                      </a:lnTo>
                      <a:lnTo>
                        <a:pt x="62" y="643"/>
                      </a:lnTo>
                      <a:lnTo>
                        <a:pt x="71" y="643"/>
                      </a:lnTo>
                      <a:lnTo>
                        <a:pt x="71" y="652"/>
                      </a:lnTo>
                      <a:lnTo>
                        <a:pt x="80" y="652"/>
                      </a:lnTo>
                      <a:lnTo>
                        <a:pt x="89" y="652"/>
                      </a:lnTo>
                      <a:lnTo>
                        <a:pt x="89" y="643"/>
                      </a:lnTo>
                      <a:lnTo>
                        <a:pt x="98" y="643"/>
                      </a:lnTo>
                      <a:lnTo>
                        <a:pt x="98" y="652"/>
                      </a:lnTo>
                      <a:lnTo>
                        <a:pt x="107" y="652"/>
                      </a:lnTo>
                      <a:lnTo>
                        <a:pt x="116" y="661"/>
                      </a:lnTo>
                      <a:lnTo>
                        <a:pt x="125" y="661"/>
                      </a:lnTo>
                      <a:lnTo>
                        <a:pt x="134" y="661"/>
                      </a:lnTo>
                      <a:lnTo>
                        <a:pt x="143" y="661"/>
                      </a:lnTo>
                      <a:lnTo>
                        <a:pt x="143" y="669"/>
                      </a:lnTo>
                      <a:lnTo>
                        <a:pt x="152" y="669"/>
                      </a:lnTo>
                      <a:lnTo>
                        <a:pt x="161" y="669"/>
                      </a:lnTo>
                      <a:lnTo>
                        <a:pt x="170" y="669"/>
                      </a:lnTo>
                      <a:lnTo>
                        <a:pt x="179" y="669"/>
                      </a:lnTo>
                      <a:lnTo>
                        <a:pt x="179" y="678"/>
                      </a:lnTo>
                      <a:lnTo>
                        <a:pt x="188" y="678"/>
                      </a:lnTo>
                      <a:lnTo>
                        <a:pt x="188" y="687"/>
                      </a:lnTo>
                      <a:lnTo>
                        <a:pt x="188" y="696"/>
                      </a:lnTo>
                      <a:lnTo>
                        <a:pt x="188" y="705"/>
                      </a:lnTo>
                      <a:lnTo>
                        <a:pt x="188" y="714"/>
                      </a:lnTo>
                      <a:lnTo>
                        <a:pt x="188" y="723"/>
                      </a:lnTo>
                      <a:lnTo>
                        <a:pt x="196" y="732"/>
                      </a:lnTo>
                      <a:lnTo>
                        <a:pt x="196" y="741"/>
                      </a:lnTo>
                      <a:lnTo>
                        <a:pt x="205" y="741"/>
                      </a:lnTo>
                      <a:lnTo>
                        <a:pt x="205" y="750"/>
                      </a:lnTo>
                      <a:lnTo>
                        <a:pt x="214" y="750"/>
                      </a:lnTo>
                      <a:lnTo>
                        <a:pt x="214" y="759"/>
                      </a:lnTo>
                      <a:lnTo>
                        <a:pt x="223" y="759"/>
                      </a:lnTo>
                      <a:lnTo>
                        <a:pt x="223" y="768"/>
                      </a:lnTo>
                      <a:lnTo>
                        <a:pt x="232" y="768"/>
                      </a:lnTo>
                      <a:lnTo>
                        <a:pt x="232" y="777"/>
                      </a:lnTo>
                      <a:lnTo>
                        <a:pt x="241" y="777"/>
                      </a:lnTo>
                      <a:lnTo>
                        <a:pt x="241" y="786"/>
                      </a:lnTo>
                      <a:lnTo>
                        <a:pt x="250" y="786"/>
                      </a:lnTo>
                      <a:lnTo>
                        <a:pt x="250" y="794"/>
                      </a:lnTo>
                      <a:lnTo>
                        <a:pt x="250" y="803"/>
                      </a:lnTo>
                      <a:lnTo>
                        <a:pt x="250" y="812"/>
                      </a:lnTo>
                      <a:lnTo>
                        <a:pt x="250" y="821"/>
                      </a:lnTo>
                      <a:lnTo>
                        <a:pt x="250" y="830"/>
                      </a:lnTo>
                      <a:lnTo>
                        <a:pt x="250" y="839"/>
                      </a:lnTo>
                      <a:lnTo>
                        <a:pt x="250" y="848"/>
                      </a:lnTo>
                      <a:lnTo>
                        <a:pt x="250" y="857"/>
                      </a:lnTo>
                      <a:lnTo>
                        <a:pt x="250" y="866"/>
                      </a:lnTo>
                      <a:lnTo>
                        <a:pt x="250" y="875"/>
                      </a:lnTo>
                      <a:lnTo>
                        <a:pt x="250" y="884"/>
                      </a:lnTo>
                      <a:lnTo>
                        <a:pt x="259" y="893"/>
                      </a:lnTo>
                      <a:lnTo>
                        <a:pt x="259" y="902"/>
                      </a:lnTo>
                      <a:lnTo>
                        <a:pt x="259" y="911"/>
                      </a:lnTo>
                      <a:lnTo>
                        <a:pt x="259" y="920"/>
                      </a:lnTo>
                      <a:lnTo>
                        <a:pt x="268" y="920"/>
                      </a:lnTo>
                      <a:lnTo>
                        <a:pt x="277" y="928"/>
                      </a:lnTo>
                      <a:lnTo>
                        <a:pt x="286" y="928"/>
                      </a:lnTo>
                      <a:lnTo>
                        <a:pt x="286" y="937"/>
                      </a:lnTo>
                      <a:lnTo>
                        <a:pt x="295" y="937"/>
                      </a:lnTo>
                      <a:lnTo>
                        <a:pt x="304" y="937"/>
                      </a:lnTo>
                      <a:lnTo>
                        <a:pt x="313" y="937"/>
                      </a:lnTo>
                      <a:lnTo>
                        <a:pt x="313" y="946"/>
                      </a:lnTo>
                      <a:lnTo>
                        <a:pt x="322" y="946"/>
                      </a:lnTo>
                      <a:lnTo>
                        <a:pt x="330" y="946"/>
                      </a:lnTo>
                      <a:lnTo>
                        <a:pt x="339" y="946"/>
                      </a:lnTo>
                      <a:lnTo>
                        <a:pt x="348" y="946"/>
                      </a:lnTo>
                      <a:lnTo>
                        <a:pt x="357" y="946"/>
                      </a:lnTo>
                      <a:lnTo>
                        <a:pt x="366" y="946"/>
                      </a:lnTo>
                      <a:lnTo>
                        <a:pt x="375" y="946"/>
                      </a:lnTo>
                      <a:lnTo>
                        <a:pt x="384" y="946"/>
                      </a:lnTo>
                      <a:lnTo>
                        <a:pt x="393" y="955"/>
                      </a:lnTo>
                      <a:lnTo>
                        <a:pt x="402" y="955"/>
                      </a:lnTo>
                      <a:lnTo>
                        <a:pt x="402" y="964"/>
                      </a:lnTo>
                      <a:lnTo>
                        <a:pt x="411" y="964"/>
                      </a:lnTo>
                      <a:lnTo>
                        <a:pt x="411" y="973"/>
                      </a:lnTo>
                      <a:lnTo>
                        <a:pt x="420" y="973"/>
                      </a:lnTo>
                      <a:lnTo>
                        <a:pt x="429" y="982"/>
                      </a:lnTo>
                      <a:lnTo>
                        <a:pt x="438" y="982"/>
                      </a:lnTo>
                      <a:lnTo>
                        <a:pt x="438" y="991"/>
                      </a:lnTo>
                      <a:lnTo>
                        <a:pt x="447" y="991"/>
                      </a:lnTo>
                      <a:lnTo>
                        <a:pt x="447" y="1000"/>
                      </a:lnTo>
                      <a:lnTo>
                        <a:pt x="455" y="1000"/>
                      </a:lnTo>
                      <a:lnTo>
                        <a:pt x="455" y="991"/>
                      </a:lnTo>
                      <a:lnTo>
                        <a:pt x="455" y="982"/>
                      </a:lnTo>
                      <a:lnTo>
                        <a:pt x="464" y="982"/>
                      </a:lnTo>
                      <a:lnTo>
                        <a:pt x="473" y="982"/>
                      </a:lnTo>
                      <a:lnTo>
                        <a:pt x="482" y="982"/>
                      </a:lnTo>
                      <a:lnTo>
                        <a:pt x="491" y="982"/>
                      </a:lnTo>
                      <a:lnTo>
                        <a:pt x="491" y="973"/>
                      </a:lnTo>
                      <a:lnTo>
                        <a:pt x="500" y="982"/>
                      </a:lnTo>
                      <a:lnTo>
                        <a:pt x="500" y="973"/>
                      </a:lnTo>
                      <a:lnTo>
                        <a:pt x="509" y="973"/>
                      </a:lnTo>
                      <a:lnTo>
                        <a:pt x="518" y="964"/>
                      </a:lnTo>
                      <a:lnTo>
                        <a:pt x="527" y="964"/>
                      </a:lnTo>
                      <a:lnTo>
                        <a:pt x="545" y="928"/>
                      </a:lnTo>
                      <a:lnTo>
                        <a:pt x="545" y="875"/>
                      </a:lnTo>
                      <a:lnTo>
                        <a:pt x="536" y="848"/>
                      </a:lnTo>
                      <a:lnTo>
                        <a:pt x="527" y="830"/>
                      </a:lnTo>
                      <a:lnTo>
                        <a:pt x="509" y="830"/>
                      </a:lnTo>
                      <a:lnTo>
                        <a:pt x="491" y="821"/>
                      </a:lnTo>
                      <a:lnTo>
                        <a:pt x="464" y="812"/>
                      </a:lnTo>
                      <a:lnTo>
                        <a:pt x="455" y="777"/>
                      </a:lnTo>
                      <a:lnTo>
                        <a:pt x="464" y="741"/>
                      </a:lnTo>
                      <a:lnTo>
                        <a:pt x="473" y="723"/>
                      </a:lnTo>
                      <a:lnTo>
                        <a:pt x="500" y="705"/>
                      </a:lnTo>
                      <a:lnTo>
                        <a:pt x="518" y="687"/>
                      </a:lnTo>
                      <a:lnTo>
                        <a:pt x="518" y="678"/>
                      </a:lnTo>
                      <a:lnTo>
                        <a:pt x="518" y="661"/>
                      </a:lnTo>
                      <a:lnTo>
                        <a:pt x="509" y="643"/>
                      </a:lnTo>
                      <a:lnTo>
                        <a:pt x="518" y="634"/>
                      </a:lnTo>
                      <a:lnTo>
                        <a:pt x="527" y="625"/>
                      </a:lnTo>
                      <a:lnTo>
                        <a:pt x="545" y="589"/>
                      </a:lnTo>
                      <a:lnTo>
                        <a:pt x="554" y="571"/>
                      </a:lnTo>
                      <a:lnTo>
                        <a:pt x="572" y="562"/>
                      </a:lnTo>
                      <a:lnTo>
                        <a:pt x="563" y="536"/>
                      </a:lnTo>
                      <a:lnTo>
                        <a:pt x="581" y="536"/>
                      </a:lnTo>
                      <a:lnTo>
                        <a:pt x="581" y="509"/>
                      </a:lnTo>
                      <a:lnTo>
                        <a:pt x="589" y="482"/>
                      </a:lnTo>
                      <a:lnTo>
                        <a:pt x="607" y="455"/>
                      </a:lnTo>
                      <a:lnTo>
                        <a:pt x="607" y="411"/>
                      </a:lnTo>
                      <a:lnTo>
                        <a:pt x="607" y="384"/>
                      </a:lnTo>
                      <a:lnTo>
                        <a:pt x="616" y="348"/>
                      </a:lnTo>
                      <a:lnTo>
                        <a:pt x="616" y="330"/>
                      </a:lnTo>
                      <a:lnTo>
                        <a:pt x="634" y="312"/>
                      </a:lnTo>
                      <a:lnTo>
                        <a:pt x="661" y="303"/>
                      </a:lnTo>
                      <a:lnTo>
                        <a:pt x="688" y="286"/>
                      </a:lnTo>
                      <a:lnTo>
                        <a:pt x="697" y="277"/>
                      </a:lnTo>
                      <a:lnTo>
                        <a:pt x="706" y="259"/>
                      </a:lnTo>
                      <a:lnTo>
                        <a:pt x="723" y="268"/>
                      </a:lnTo>
                      <a:lnTo>
                        <a:pt x="750" y="277"/>
                      </a:lnTo>
                      <a:lnTo>
                        <a:pt x="768" y="277"/>
                      </a:lnTo>
                      <a:lnTo>
                        <a:pt x="777" y="268"/>
                      </a:lnTo>
                      <a:lnTo>
                        <a:pt x="777" y="250"/>
                      </a:lnTo>
                      <a:lnTo>
                        <a:pt x="795" y="250"/>
                      </a:lnTo>
                      <a:lnTo>
                        <a:pt x="786" y="223"/>
                      </a:lnTo>
                      <a:lnTo>
                        <a:pt x="777" y="205"/>
                      </a:lnTo>
                      <a:lnTo>
                        <a:pt x="777" y="187"/>
                      </a:lnTo>
                      <a:lnTo>
                        <a:pt x="786" y="178"/>
                      </a:lnTo>
                      <a:lnTo>
                        <a:pt x="795" y="169"/>
                      </a:lnTo>
                      <a:lnTo>
                        <a:pt x="786" y="160"/>
                      </a:lnTo>
                      <a:lnTo>
                        <a:pt x="777" y="152"/>
                      </a:lnTo>
                      <a:lnTo>
                        <a:pt x="768" y="143"/>
                      </a:lnTo>
                      <a:lnTo>
                        <a:pt x="750" y="143"/>
                      </a:lnTo>
                      <a:lnTo>
                        <a:pt x="741" y="143"/>
                      </a:lnTo>
                      <a:lnTo>
                        <a:pt x="741" y="125"/>
                      </a:lnTo>
                      <a:lnTo>
                        <a:pt x="741" y="107"/>
                      </a:lnTo>
                      <a:lnTo>
                        <a:pt x="732" y="98"/>
                      </a:lnTo>
                      <a:lnTo>
                        <a:pt x="723" y="98"/>
                      </a:lnTo>
                      <a:lnTo>
                        <a:pt x="723" y="80"/>
                      </a:lnTo>
                      <a:lnTo>
                        <a:pt x="715" y="71"/>
                      </a:lnTo>
                      <a:lnTo>
                        <a:pt x="706" y="62"/>
                      </a:lnTo>
                      <a:lnTo>
                        <a:pt x="697" y="53"/>
                      </a:lnTo>
                      <a:lnTo>
                        <a:pt x="688" y="35"/>
                      </a:lnTo>
                      <a:lnTo>
                        <a:pt x="679" y="44"/>
                      </a:lnTo>
                      <a:lnTo>
                        <a:pt x="670" y="27"/>
                      </a:lnTo>
                      <a:lnTo>
                        <a:pt x="679" y="27"/>
                      </a:lnTo>
                      <a:lnTo>
                        <a:pt x="670" y="9"/>
                      </a:lnTo>
                      <a:lnTo>
                        <a:pt x="661" y="9"/>
                      </a:lnTo>
                      <a:lnTo>
                        <a:pt x="652" y="0"/>
                      </a:lnTo>
                      <a:lnTo>
                        <a:pt x="634" y="9"/>
                      </a:lnTo>
                      <a:lnTo>
                        <a:pt x="625" y="9"/>
                      </a:lnTo>
                      <a:lnTo>
                        <a:pt x="616" y="18"/>
                      </a:lnTo>
                      <a:lnTo>
                        <a:pt x="607" y="9"/>
                      </a:lnTo>
                      <a:lnTo>
                        <a:pt x="589" y="18"/>
                      </a:lnTo>
                      <a:lnTo>
                        <a:pt x="581" y="27"/>
                      </a:lnTo>
                      <a:lnTo>
                        <a:pt x="572" y="53"/>
                      </a:lnTo>
                      <a:lnTo>
                        <a:pt x="554" y="71"/>
                      </a:lnTo>
                      <a:lnTo>
                        <a:pt x="536" y="89"/>
                      </a:lnTo>
                      <a:lnTo>
                        <a:pt x="518" y="98"/>
                      </a:lnTo>
                      <a:lnTo>
                        <a:pt x="500" y="89"/>
                      </a:lnTo>
                      <a:lnTo>
                        <a:pt x="491" y="80"/>
                      </a:lnTo>
                      <a:lnTo>
                        <a:pt x="482" y="71"/>
                      </a:lnTo>
                      <a:lnTo>
                        <a:pt x="473" y="53"/>
                      </a:lnTo>
                      <a:lnTo>
                        <a:pt x="464" y="53"/>
                      </a:lnTo>
                      <a:lnTo>
                        <a:pt x="447" y="62"/>
                      </a:lnTo>
                      <a:lnTo>
                        <a:pt x="438" y="71"/>
                      </a:lnTo>
                      <a:lnTo>
                        <a:pt x="420" y="71"/>
                      </a:lnTo>
                      <a:lnTo>
                        <a:pt x="393" y="62"/>
                      </a:lnTo>
                      <a:lnTo>
                        <a:pt x="393" y="53"/>
                      </a:lnTo>
                      <a:lnTo>
                        <a:pt x="384" y="27"/>
                      </a:lnTo>
                      <a:lnTo>
                        <a:pt x="375" y="35"/>
                      </a:lnTo>
                      <a:lnTo>
                        <a:pt x="366" y="53"/>
                      </a:lnTo>
                      <a:lnTo>
                        <a:pt x="357" y="62"/>
                      </a:lnTo>
                      <a:lnTo>
                        <a:pt x="330" y="71"/>
                      </a:lnTo>
                      <a:lnTo>
                        <a:pt x="322" y="71"/>
                      </a:lnTo>
                      <a:lnTo>
                        <a:pt x="322" y="89"/>
                      </a:lnTo>
                      <a:lnTo>
                        <a:pt x="313" y="98"/>
                      </a:lnTo>
                      <a:lnTo>
                        <a:pt x="313" y="116"/>
                      </a:lnTo>
                      <a:lnTo>
                        <a:pt x="304" y="116"/>
                      </a:lnTo>
                      <a:lnTo>
                        <a:pt x="295" y="107"/>
                      </a:lnTo>
                      <a:lnTo>
                        <a:pt x="277" y="98"/>
                      </a:lnTo>
                      <a:lnTo>
                        <a:pt x="259" y="98"/>
                      </a:lnTo>
                      <a:lnTo>
                        <a:pt x="241" y="98"/>
                      </a:lnTo>
                      <a:lnTo>
                        <a:pt x="223" y="107"/>
                      </a:lnTo>
                      <a:lnTo>
                        <a:pt x="214" y="125"/>
                      </a:lnTo>
                      <a:lnTo>
                        <a:pt x="188" y="116"/>
                      </a:lnTo>
                      <a:lnTo>
                        <a:pt x="179" y="116"/>
                      </a:lnTo>
                      <a:lnTo>
                        <a:pt x="170" y="107"/>
                      </a:lnTo>
                      <a:lnTo>
                        <a:pt x="161" y="107"/>
                      </a:lnTo>
                      <a:lnTo>
                        <a:pt x="152" y="116"/>
                      </a:lnTo>
                      <a:lnTo>
                        <a:pt x="152" y="134"/>
                      </a:lnTo>
                      <a:lnTo>
                        <a:pt x="143" y="143"/>
                      </a:lnTo>
                      <a:lnTo>
                        <a:pt x="134" y="152"/>
                      </a:lnTo>
                      <a:lnTo>
                        <a:pt x="125" y="152"/>
                      </a:lnTo>
                      <a:lnTo>
                        <a:pt x="125" y="169"/>
                      </a:lnTo>
                      <a:lnTo>
                        <a:pt x="134" y="196"/>
                      </a:lnTo>
                      <a:lnTo>
                        <a:pt x="143" y="214"/>
                      </a:lnTo>
                      <a:lnTo>
                        <a:pt x="152" y="232"/>
                      </a:lnTo>
                      <a:lnTo>
                        <a:pt x="152" y="259"/>
                      </a:lnTo>
                      <a:lnTo>
                        <a:pt x="152" y="277"/>
                      </a:lnTo>
                      <a:lnTo>
                        <a:pt x="152" y="294"/>
                      </a:lnTo>
                      <a:lnTo>
                        <a:pt x="152" y="312"/>
                      </a:lnTo>
                      <a:lnTo>
                        <a:pt x="152" y="330"/>
                      </a:lnTo>
                      <a:lnTo>
                        <a:pt x="152" y="339"/>
                      </a:lnTo>
                      <a:lnTo>
                        <a:pt x="161" y="339"/>
                      </a:lnTo>
                      <a:lnTo>
                        <a:pt x="170" y="339"/>
                      </a:lnTo>
                      <a:lnTo>
                        <a:pt x="179" y="348"/>
                      </a:lnTo>
                      <a:lnTo>
                        <a:pt x="170" y="366"/>
                      </a:lnTo>
                      <a:lnTo>
                        <a:pt x="179" y="366"/>
                      </a:lnTo>
                      <a:lnTo>
                        <a:pt x="188" y="366"/>
                      </a:lnTo>
                      <a:lnTo>
                        <a:pt x="196" y="375"/>
                      </a:lnTo>
                      <a:lnTo>
                        <a:pt x="196" y="384"/>
                      </a:lnTo>
                      <a:lnTo>
                        <a:pt x="179" y="402"/>
                      </a:lnTo>
                      <a:lnTo>
                        <a:pt x="161" y="419"/>
                      </a:lnTo>
                      <a:lnTo>
                        <a:pt x="143" y="419"/>
                      </a:lnTo>
                      <a:lnTo>
                        <a:pt x="134" y="419"/>
                      </a:lnTo>
                      <a:lnTo>
                        <a:pt x="125" y="419"/>
                      </a:lnTo>
                      <a:lnTo>
                        <a:pt x="116" y="419"/>
                      </a:lnTo>
                      <a:lnTo>
                        <a:pt x="107" y="419"/>
                      </a:lnTo>
                      <a:lnTo>
                        <a:pt x="98" y="411"/>
                      </a:lnTo>
                      <a:lnTo>
                        <a:pt x="80" y="402"/>
                      </a:lnTo>
                      <a:lnTo>
                        <a:pt x="71" y="402"/>
                      </a:lnTo>
                      <a:lnTo>
                        <a:pt x="54" y="393"/>
                      </a:lnTo>
                      <a:lnTo>
                        <a:pt x="45" y="402"/>
                      </a:lnTo>
                      <a:lnTo>
                        <a:pt x="36" y="411"/>
                      </a:lnTo>
                      <a:lnTo>
                        <a:pt x="27" y="411"/>
                      </a:lnTo>
                      <a:lnTo>
                        <a:pt x="9" y="411"/>
                      </a:lnTo>
                      <a:lnTo>
                        <a:pt x="9" y="428"/>
                      </a:lnTo>
                      <a:lnTo>
                        <a:pt x="18" y="428"/>
                      </a:lnTo>
                      <a:lnTo>
                        <a:pt x="18" y="437"/>
                      </a:lnTo>
                      <a:lnTo>
                        <a:pt x="27" y="446"/>
                      </a:lnTo>
                      <a:lnTo>
                        <a:pt x="27" y="473"/>
                      </a:lnTo>
                      <a:lnTo>
                        <a:pt x="27" y="491"/>
                      </a:lnTo>
                      <a:lnTo>
                        <a:pt x="27" y="509"/>
                      </a:lnTo>
                      <a:lnTo>
                        <a:pt x="27" y="527"/>
                      </a:lnTo>
                      <a:lnTo>
                        <a:pt x="27" y="536"/>
                      </a:lnTo>
                      <a:lnTo>
                        <a:pt x="18" y="544"/>
                      </a:lnTo>
                      <a:lnTo>
                        <a:pt x="9" y="553"/>
                      </a:lnTo>
                      <a:lnTo>
                        <a:pt x="9" y="562"/>
                      </a:lnTo>
                      <a:lnTo>
                        <a:pt x="0" y="562"/>
                      </a:lnTo>
                      <a:lnTo>
                        <a:pt x="0" y="571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2159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b="1"/>
                </a:p>
              </p:txBody>
            </p:sp>
            <p:sp>
              <p:nvSpPr>
                <p:cNvPr id="1046" name="Freeform 66"/>
                <p:cNvSpPr>
                  <a:spLocks/>
                </p:cNvSpPr>
                <p:nvPr/>
              </p:nvSpPr>
              <p:spPr bwMode="auto">
                <a:xfrm>
                  <a:off x="4345" y="8999"/>
                  <a:ext cx="1229" cy="2269"/>
                </a:xfrm>
                <a:custGeom>
                  <a:avLst/>
                  <a:gdLst>
                    <a:gd name="T0" fmla="*/ 1131 w 553"/>
                    <a:gd name="T1" fmla="*/ 1379 h 956"/>
                    <a:gd name="T2" fmla="*/ 1229 w 553"/>
                    <a:gd name="T3" fmla="*/ 1612 h 956"/>
                    <a:gd name="T4" fmla="*/ 1051 w 553"/>
                    <a:gd name="T5" fmla="*/ 1716 h 956"/>
                    <a:gd name="T6" fmla="*/ 893 w 553"/>
                    <a:gd name="T7" fmla="*/ 1676 h 956"/>
                    <a:gd name="T8" fmla="*/ 853 w 553"/>
                    <a:gd name="T9" fmla="*/ 1994 h 956"/>
                    <a:gd name="T10" fmla="*/ 773 w 553"/>
                    <a:gd name="T11" fmla="*/ 2077 h 956"/>
                    <a:gd name="T12" fmla="*/ 753 w 553"/>
                    <a:gd name="T13" fmla="*/ 2119 h 956"/>
                    <a:gd name="T14" fmla="*/ 673 w 553"/>
                    <a:gd name="T15" fmla="*/ 2141 h 956"/>
                    <a:gd name="T16" fmla="*/ 633 w 553"/>
                    <a:gd name="T17" fmla="*/ 2205 h 956"/>
                    <a:gd name="T18" fmla="*/ 633 w 553"/>
                    <a:gd name="T19" fmla="*/ 2269 h 956"/>
                    <a:gd name="T20" fmla="*/ 596 w 553"/>
                    <a:gd name="T21" fmla="*/ 2184 h 956"/>
                    <a:gd name="T22" fmla="*/ 576 w 553"/>
                    <a:gd name="T23" fmla="*/ 2119 h 956"/>
                    <a:gd name="T24" fmla="*/ 536 w 553"/>
                    <a:gd name="T25" fmla="*/ 2098 h 956"/>
                    <a:gd name="T26" fmla="*/ 516 w 553"/>
                    <a:gd name="T27" fmla="*/ 2055 h 956"/>
                    <a:gd name="T28" fmla="*/ 456 w 553"/>
                    <a:gd name="T29" fmla="*/ 1972 h 956"/>
                    <a:gd name="T30" fmla="*/ 396 w 553"/>
                    <a:gd name="T31" fmla="*/ 1972 h 956"/>
                    <a:gd name="T32" fmla="*/ 338 w 553"/>
                    <a:gd name="T33" fmla="*/ 1994 h 956"/>
                    <a:gd name="T34" fmla="*/ 278 w 553"/>
                    <a:gd name="T35" fmla="*/ 1972 h 956"/>
                    <a:gd name="T36" fmla="*/ 258 w 553"/>
                    <a:gd name="T37" fmla="*/ 1908 h 956"/>
                    <a:gd name="T38" fmla="*/ 218 w 553"/>
                    <a:gd name="T39" fmla="*/ 1844 h 956"/>
                    <a:gd name="T40" fmla="*/ 138 w 553"/>
                    <a:gd name="T41" fmla="*/ 1844 h 956"/>
                    <a:gd name="T42" fmla="*/ 78 w 553"/>
                    <a:gd name="T43" fmla="*/ 1887 h 956"/>
                    <a:gd name="T44" fmla="*/ 0 w 553"/>
                    <a:gd name="T45" fmla="*/ 1908 h 956"/>
                    <a:gd name="T46" fmla="*/ 0 w 553"/>
                    <a:gd name="T47" fmla="*/ 1887 h 956"/>
                    <a:gd name="T48" fmla="*/ 40 w 553"/>
                    <a:gd name="T49" fmla="*/ 1844 h 956"/>
                    <a:gd name="T50" fmla="*/ 58 w 553"/>
                    <a:gd name="T51" fmla="*/ 1801 h 956"/>
                    <a:gd name="T52" fmla="*/ 78 w 553"/>
                    <a:gd name="T53" fmla="*/ 1716 h 956"/>
                    <a:gd name="T54" fmla="*/ 118 w 553"/>
                    <a:gd name="T55" fmla="*/ 1654 h 956"/>
                    <a:gd name="T56" fmla="*/ 118 w 553"/>
                    <a:gd name="T57" fmla="*/ 1590 h 956"/>
                    <a:gd name="T58" fmla="*/ 158 w 553"/>
                    <a:gd name="T59" fmla="*/ 1547 h 956"/>
                    <a:gd name="T60" fmla="*/ 158 w 553"/>
                    <a:gd name="T61" fmla="*/ 1505 h 956"/>
                    <a:gd name="T62" fmla="*/ 118 w 553"/>
                    <a:gd name="T63" fmla="*/ 1441 h 956"/>
                    <a:gd name="T64" fmla="*/ 98 w 553"/>
                    <a:gd name="T65" fmla="*/ 1336 h 956"/>
                    <a:gd name="T66" fmla="*/ 118 w 553"/>
                    <a:gd name="T67" fmla="*/ 1251 h 956"/>
                    <a:gd name="T68" fmla="*/ 118 w 553"/>
                    <a:gd name="T69" fmla="*/ 1165 h 956"/>
                    <a:gd name="T70" fmla="*/ 158 w 553"/>
                    <a:gd name="T71" fmla="*/ 1101 h 956"/>
                    <a:gd name="T72" fmla="*/ 178 w 553"/>
                    <a:gd name="T73" fmla="*/ 1040 h 956"/>
                    <a:gd name="T74" fmla="*/ 178 w 553"/>
                    <a:gd name="T75" fmla="*/ 954 h 956"/>
                    <a:gd name="T76" fmla="*/ 118 w 553"/>
                    <a:gd name="T77" fmla="*/ 933 h 956"/>
                    <a:gd name="T78" fmla="*/ 58 w 553"/>
                    <a:gd name="T79" fmla="*/ 933 h 956"/>
                    <a:gd name="T80" fmla="*/ 40 w 553"/>
                    <a:gd name="T81" fmla="*/ 911 h 956"/>
                    <a:gd name="T82" fmla="*/ 58 w 553"/>
                    <a:gd name="T83" fmla="*/ 890 h 956"/>
                    <a:gd name="T84" fmla="*/ 78 w 553"/>
                    <a:gd name="T85" fmla="*/ 826 h 956"/>
                    <a:gd name="T86" fmla="*/ 58 w 553"/>
                    <a:gd name="T87" fmla="*/ 743 h 956"/>
                    <a:gd name="T88" fmla="*/ 78 w 553"/>
                    <a:gd name="T89" fmla="*/ 636 h 956"/>
                    <a:gd name="T90" fmla="*/ 118 w 553"/>
                    <a:gd name="T91" fmla="*/ 636 h 956"/>
                    <a:gd name="T92" fmla="*/ 158 w 553"/>
                    <a:gd name="T93" fmla="*/ 636 h 956"/>
                    <a:gd name="T94" fmla="*/ 178 w 553"/>
                    <a:gd name="T95" fmla="*/ 593 h 956"/>
                    <a:gd name="T96" fmla="*/ 178 w 553"/>
                    <a:gd name="T97" fmla="*/ 489 h 956"/>
                    <a:gd name="T98" fmla="*/ 178 w 553"/>
                    <a:gd name="T99" fmla="*/ 361 h 956"/>
                    <a:gd name="T100" fmla="*/ 218 w 553"/>
                    <a:gd name="T101" fmla="*/ 318 h 956"/>
                    <a:gd name="T102" fmla="*/ 258 w 553"/>
                    <a:gd name="T103" fmla="*/ 297 h 956"/>
                    <a:gd name="T104" fmla="*/ 258 w 553"/>
                    <a:gd name="T105" fmla="*/ 254 h 956"/>
                    <a:gd name="T106" fmla="*/ 238 w 553"/>
                    <a:gd name="T107" fmla="*/ 171 h 956"/>
                    <a:gd name="T108" fmla="*/ 198 w 553"/>
                    <a:gd name="T109" fmla="*/ 43 h 956"/>
                    <a:gd name="T110" fmla="*/ 516 w 553"/>
                    <a:gd name="T111" fmla="*/ 171 h 956"/>
                    <a:gd name="T112" fmla="*/ 713 w 553"/>
                    <a:gd name="T113" fmla="*/ 211 h 956"/>
                    <a:gd name="T114" fmla="*/ 853 w 553"/>
                    <a:gd name="T115" fmla="*/ 192 h 956"/>
                    <a:gd name="T116" fmla="*/ 991 w 553"/>
                    <a:gd name="T117" fmla="*/ 403 h 956"/>
                    <a:gd name="T118" fmla="*/ 893 w 553"/>
                    <a:gd name="T119" fmla="*/ 869 h 95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553" h="956">
                      <a:moveTo>
                        <a:pt x="518" y="411"/>
                      </a:moveTo>
                      <a:lnTo>
                        <a:pt x="509" y="420"/>
                      </a:lnTo>
                      <a:lnTo>
                        <a:pt x="509" y="438"/>
                      </a:lnTo>
                      <a:lnTo>
                        <a:pt x="500" y="447"/>
                      </a:lnTo>
                      <a:lnTo>
                        <a:pt x="491" y="456"/>
                      </a:lnTo>
                      <a:lnTo>
                        <a:pt x="482" y="456"/>
                      </a:lnTo>
                      <a:lnTo>
                        <a:pt x="482" y="473"/>
                      </a:lnTo>
                      <a:lnTo>
                        <a:pt x="491" y="500"/>
                      </a:lnTo>
                      <a:lnTo>
                        <a:pt x="500" y="518"/>
                      </a:lnTo>
                      <a:lnTo>
                        <a:pt x="509" y="536"/>
                      </a:lnTo>
                      <a:lnTo>
                        <a:pt x="509" y="563"/>
                      </a:lnTo>
                      <a:lnTo>
                        <a:pt x="509" y="581"/>
                      </a:lnTo>
                      <a:lnTo>
                        <a:pt x="509" y="598"/>
                      </a:lnTo>
                      <a:lnTo>
                        <a:pt x="509" y="616"/>
                      </a:lnTo>
                      <a:lnTo>
                        <a:pt x="509" y="634"/>
                      </a:lnTo>
                      <a:lnTo>
                        <a:pt x="509" y="643"/>
                      </a:lnTo>
                      <a:lnTo>
                        <a:pt x="518" y="643"/>
                      </a:lnTo>
                      <a:lnTo>
                        <a:pt x="527" y="643"/>
                      </a:lnTo>
                      <a:lnTo>
                        <a:pt x="536" y="652"/>
                      </a:lnTo>
                      <a:lnTo>
                        <a:pt x="527" y="670"/>
                      </a:lnTo>
                      <a:lnTo>
                        <a:pt x="536" y="670"/>
                      </a:lnTo>
                      <a:lnTo>
                        <a:pt x="545" y="670"/>
                      </a:lnTo>
                      <a:lnTo>
                        <a:pt x="553" y="679"/>
                      </a:lnTo>
                      <a:lnTo>
                        <a:pt x="553" y="688"/>
                      </a:lnTo>
                      <a:lnTo>
                        <a:pt x="536" y="706"/>
                      </a:lnTo>
                      <a:lnTo>
                        <a:pt x="518" y="723"/>
                      </a:lnTo>
                      <a:lnTo>
                        <a:pt x="500" y="723"/>
                      </a:lnTo>
                      <a:lnTo>
                        <a:pt x="491" y="723"/>
                      </a:lnTo>
                      <a:lnTo>
                        <a:pt x="482" y="723"/>
                      </a:lnTo>
                      <a:lnTo>
                        <a:pt x="473" y="723"/>
                      </a:lnTo>
                      <a:lnTo>
                        <a:pt x="464" y="723"/>
                      </a:lnTo>
                      <a:lnTo>
                        <a:pt x="455" y="715"/>
                      </a:lnTo>
                      <a:lnTo>
                        <a:pt x="437" y="706"/>
                      </a:lnTo>
                      <a:lnTo>
                        <a:pt x="428" y="706"/>
                      </a:lnTo>
                      <a:lnTo>
                        <a:pt x="411" y="697"/>
                      </a:lnTo>
                      <a:lnTo>
                        <a:pt x="402" y="706"/>
                      </a:lnTo>
                      <a:lnTo>
                        <a:pt x="393" y="715"/>
                      </a:lnTo>
                      <a:lnTo>
                        <a:pt x="384" y="715"/>
                      </a:lnTo>
                      <a:lnTo>
                        <a:pt x="366" y="715"/>
                      </a:lnTo>
                      <a:lnTo>
                        <a:pt x="366" y="732"/>
                      </a:lnTo>
                      <a:lnTo>
                        <a:pt x="375" y="732"/>
                      </a:lnTo>
                      <a:lnTo>
                        <a:pt x="375" y="741"/>
                      </a:lnTo>
                      <a:lnTo>
                        <a:pt x="384" y="750"/>
                      </a:lnTo>
                      <a:lnTo>
                        <a:pt x="384" y="777"/>
                      </a:lnTo>
                      <a:lnTo>
                        <a:pt x="384" y="795"/>
                      </a:lnTo>
                      <a:lnTo>
                        <a:pt x="384" y="813"/>
                      </a:lnTo>
                      <a:lnTo>
                        <a:pt x="384" y="831"/>
                      </a:lnTo>
                      <a:lnTo>
                        <a:pt x="384" y="840"/>
                      </a:lnTo>
                      <a:lnTo>
                        <a:pt x="375" y="848"/>
                      </a:lnTo>
                      <a:lnTo>
                        <a:pt x="366" y="857"/>
                      </a:lnTo>
                      <a:lnTo>
                        <a:pt x="366" y="866"/>
                      </a:lnTo>
                      <a:lnTo>
                        <a:pt x="357" y="866"/>
                      </a:lnTo>
                      <a:lnTo>
                        <a:pt x="357" y="875"/>
                      </a:lnTo>
                      <a:lnTo>
                        <a:pt x="348" y="875"/>
                      </a:lnTo>
                      <a:lnTo>
                        <a:pt x="339" y="875"/>
                      </a:lnTo>
                      <a:lnTo>
                        <a:pt x="339" y="884"/>
                      </a:lnTo>
                      <a:lnTo>
                        <a:pt x="339" y="893"/>
                      </a:lnTo>
                      <a:lnTo>
                        <a:pt x="330" y="893"/>
                      </a:lnTo>
                      <a:lnTo>
                        <a:pt x="321" y="893"/>
                      </a:lnTo>
                      <a:lnTo>
                        <a:pt x="321" y="902"/>
                      </a:lnTo>
                      <a:lnTo>
                        <a:pt x="312" y="902"/>
                      </a:lnTo>
                      <a:lnTo>
                        <a:pt x="303" y="902"/>
                      </a:lnTo>
                      <a:lnTo>
                        <a:pt x="303" y="911"/>
                      </a:lnTo>
                      <a:lnTo>
                        <a:pt x="294" y="911"/>
                      </a:lnTo>
                      <a:lnTo>
                        <a:pt x="294" y="920"/>
                      </a:lnTo>
                      <a:lnTo>
                        <a:pt x="285" y="920"/>
                      </a:lnTo>
                      <a:lnTo>
                        <a:pt x="285" y="929"/>
                      </a:lnTo>
                      <a:lnTo>
                        <a:pt x="285" y="938"/>
                      </a:lnTo>
                      <a:lnTo>
                        <a:pt x="285" y="947"/>
                      </a:lnTo>
                      <a:lnTo>
                        <a:pt x="285" y="956"/>
                      </a:lnTo>
                      <a:lnTo>
                        <a:pt x="277" y="956"/>
                      </a:lnTo>
                      <a:lnTo>
                        <a:pt x="277" y="947"/>
                      </a:lnTo>
                      <a:lnTo>
                        <a:pt x="277" y="938"/>
                      </a:lnTo>
                      <a:lnTo>
                        <a:pt x="268" y="929"/>
                      </a:lnTo>
                      <a:lnTo>
                        <a:pt x="268" y="920"/>
                      </a:lnTo>
                      <a:lnTo>
                        <a:pt x="259" y="920"/>
                      </a:lnTo>
                      <a:lnTo>
                        <a:pt x="259" y="911"/>
                      </a:lnTo>
                      <a:lnTo>
                        <a:pt x="259" y="902"/>
                      </a:lnTo>
                      <a:lnTo>
                        <a:pt x="259" y="893"/>
                      </a:lnTo>
                      <a:lnTo>
                        <a:pt x="259" y="884"/>
                      </a:lnTo>
                      <a:lnTo>
                        <a:pt x="250" y="884"/>
                      </a:lnTo>
                      <a:lnTo>
                        <a:pt x="241" y="884"/>
                      </a:lnTo>
                      <a:lnTo>
                        <a:pt x="232" y="884"/>
                      </a:lnTo>
                      <a:lnTo>
                        <a:pt x="223" y="884"/>
                      </a:lnTo>
                      <a:lnTo>
                        <a:pt x="223" y="875"/>
                      </a:lnTo>
                      <a:lnTo>
                        <a:pt x="232" y="875"/>
                      </a:lnTo>
                      <a:lnTo>
                        <a:pt x="232" y="866"/>
                      </a:lnTo>
                      <a:lnTo>
                        <a:pt x="223" y="866"/>
                      </a:lnTo>
                      <a:lnTo>
                        <a:pt x="223" y="857"/>
                      </a:lnTo>
                      <a:lnTo>
                        <a:pt x="214" y="848"/>
                      </a:lnTo>
                      <a:lnTo>
                        <a:pt x="214" y="840"/>
                      </a:lnTo>
                      <a:lnTo>
                        <a:pt x="205" y="840"/>
                      </a:lnTo>
                      <a:lnTo>
                        <a:pt x="205" y="831"/>
                      </a:lnTo>
                      <a:lnTo>
                        <a:pt x="196" y="831"/>
                      </a:lnTo>
                      <a:lnTo>
                        <a:pt x="196" y="822"/>
                      </a:lnTo>
                      <a:lnTo>
                        <a:pt x="187" y="822"/>
                      </a:lnTo>
                      <a:lnTo>
                        <a:pt x="178" y="822"/>
                      </a:lnTo>
                      <a:lnTo>
                        <a:pt x="178" y="831"/>
                      </a:lnTo>
                      <a:lnTo>
                        <a:pt x="169" y="831"/>
                      </a:lnTo>
                      <a:lnTo>
                        <a:pt x="160" y="831"/>
                      </a:lnTo>
                      <a:lnTo>
                        <a:pt x="160" y="840"/>
                      </a:lnTo>
                      <a:lnTo>
                        <a:pt x="152" y="840"/>
                      </a:lnTo>
                      <a:lnTo>
                        <a:pt x="143" y="840"/>
                      </a:lnTo>
                      <a:lnTo>
                        <a:pt x="134" y="840"/>
                      </a:lnTo>
                      <a:lnTo>
                        <a:pt x="125" y="831"/>
                      </a:lnTo>
                      <a:lnTo>
                        <a:pt x="116" y="831"/>
                      </a:lnTo>
                      <a:lnTo>
                        <a:pt x="116" y="822"/>
                      </a:lnTo>
                      <a:lnTo>
                        <a:pt x="116" y="813"/>
                      </a:lnTo>
                      <a:lnTo>
                        <a:pt x="116" y="804"/>
                      </a:lnTo>
                      <a:lnTo>
                        <a:pt x="107" y="795"/>
                      </a:lnTo>
                      <a:lnTo>
                        <a:pt x="107" y="786"/>
                      </a:lnTo>
                      <a:lnTo>
                        <a:pt x="98" y="786"/>
                      </a:lnTo>
                      <a:lnTo>
                        <a:pt x="98" y="777"/>
                      </a:lnTo>
                      <a:lnTo>
                        <a:pt x="89" y="777"/>
                      </a:lnTo>
                      <a:lnTo>
                        <a:pt x="89" y="768"/>
                      </a:lnTo>
                      <a:lnTo>
                        <a:pt x="80" y="768"/>
                      </a:lnTo>
                      <a:lnTo>
                        <a:pt x="71" y="777"/>
                      </a:lnTo>
                      <a:lnTo>
                        <a:pt x="62" y="777"/>
                      </a:lnTo>
                      <a:lnTo>
                        <a:pt x="53" y="786"/>
                      </a:lnTo>
                      <a:lnTo>
                        <a:pt x="44" y="786"/>
                      </a:lnTo>
                      <a:lnTo>
                        <a:pt x="44" y="795"/>
                      </a:lnTo>
                      <a:lnTo>
                        <a:pt x="35" y="795"/>
                      </a:lnTo>
                      <a:lnTo>
                        <a:pt x="26" y="795"/>
                      </a:lnTo>
                      <a:lnTo>
                        <a:pt x="26" y="804"/>
                      </a:lnTo>
                      <a:lnTo>
                        <a:pt x="18" y="804"/>
                      </a:lnTo>
                      <a:lnTo>
                        <a:pt x="9" y="804"/>
                      </a:lnTo>
                      <a:lnTo>
                        <a:pt x="0" y="804"/>
                      </a:lnTo>
                      <a:lnTo>
                        <a:pt x="0" y="795"/>
                      </a:lnTo>
                      <a:lnTo>
                        <a:pt x="0" y="786"/>
                      </a:lnTo>
                      <a:lnTo>
                        <a:pt x="9" y="786"/>
                      </a:lnTo>
                      <a:lnTo>
                        <a:pt x="9" y="777"/>
                      </a:lnTo>
                      <a:lnTo>
                        <a:pt x="18" y="777"/>
                      </a:lnTo>
                      <a:lnTo>
                        <a:pt x="18" y="768"/>
                      </a:lnTo>
                      <a:lnTo>
                        <a:pt x="18" y="759"/>
                      </a:lnTo>
                      <a:lnTo>
                        <a:pt x="26" y="759"/>
                      </a:lnTo>
                      <a:lnTo>
                        <a:pt x="26" y="750"/>
                      </a:lnTo>
                      <a:lnTo>
                        <a:pt x="26" y="741"/>
                      </a:lnTo>
                      <a:lnTo>
                        <a:pt x="26" y="732"/>
                      </a:lnTo>
                      <a:lnTo>
                        <a:pt x="26" y="723"/>
                      </a:lnTo>
                      <a:lnTo>
                        <a:pt x="35" y="723"/>
                      </a:lnTo>
                      <a:lnTo>
                        <a:pt x="35" y="715"/>
                      </a:lnTo>
                      <a:lnTo>
                        <a:pt x="44" y="715"/>
                      </a:lnTo>
                      <a:lnTo>
                        <a:pt x="44" y="706"/>
                      </a:lnTo>
                      <a:lnTo>
                        <a:pt x="44" y="697"/>
                      </a:lnTo>
                      <a:lnTo>
                        <a:pt x="53" y="697"/>
                      </a:lnTo>
                      <a:lnTo>
                        <a:pt x="53" y="688"/>
                      </a:lnTo>
                      <a:lnTo>
                        <a:pt x="53" y="679"/>
                      </a:lnTo>
                      <a:lnTo>
                        <a:pt x="53" y="670"/>
                      </a:lnTo>
                      <a:lnTo>
                        <a:pt x="62" y="670"/>
                      </a:lnTo>
                      <a:lnTo>
                        <a:pt x="62" y="661"/>
                      </a:lnTo>
                      <a:lnTo>
                        <a:pt x="71" y="661"/>
                      </a:lnTo>
                      <a:lnTo>
                        <a:pt x="71" y="652"/>
                      </a:lnTo>
                      <a:lnTo>
                        <a:pt x="71" y="643"/>
                      </a:lnTo>
                      <a:lnTo>
                        <a:pt x="71" y="634"/>
                      </a:lnTo>
                      <a:lnTo>
                        <a:pt x="71" y="625"/>
                      </a:lnTo>
                      <a:lnTo>
                        <a:pt x="62" y="625"/>
                      </a:lnTo>
                      <a:lnTo>
                        <a:pt x="62" y="616"/>
                      </a:lnTo>
                      <a:lnTo>
                        <a:pt x="53" y="607"/>
                      </a:lnTo>
                      <a:lnTo>
                        <a:pt x="53" y="598"/>
                      </a:lnTo>
                      <a:lnTo>
                        <a:pt x="53" y="590"/>
                      </a:lnTo>
                      <a:lnTo>
                        <a:pt x="53" y="581"/>
                      </a:lnTo>
                      <a:lnTo>
                        <a:pt x="44" y="581"/>
                      </a:lnTo>
                      <a:lnTo>
                        <a:pt x="44" y="572"/>
                      </a:lnTo>
                      <a:lnTo>
                        <a:pt x="44" y="563"/>
                      </a:lnTo>
                      <a:lnTo>
                        <a:pt x="44" y="554"/>
                      </a:lnTo>
                      <a:lnTo>
                        <a:pt x="44" y="545"/>
                      </a:lnTo>
                      <a:lnTo>
                        <a:pt x="44" y="536"/>
                      </a:lnTo>
                      <a:lnTo>
                        <a:pt x="44" y="527"/>
                      </a:lnTo>
                      <a:lnTo>
                        <a:pt x="53" y="527"/>
                      </a:lnTo>
                      <a:lnTo>
                        <a:pt x="53" y="518"/>
                      </a:lnTo>
                      <a:lnTo>
                        <a:pt x="53" y="509"/>
                      </a:lnTo>
                      <a:lnTo>
                        <a:pt x="53" y="500"/>
                      </a:lnTo>
                      <a:lnTo>
                        <a:pt x="53" y="491"/>
                      </a:lnTo>
                      <a:lnTo>
                        <a:pt x="62" y="482"/>
                      </a:lnTo>
                      <a:lnTo>
                        <a:pt x="62" y="473"/>
                      </a:lnTo>
                      <a:lnTo>
                        <a:pt x="71" y="473"/>
                      </a:lnTo>
                      <a:lnTo>
                        <a:pt x="71" y="464"/>
                      </a:lnTo>
                      <a:lnTo>
                        <a:pt x="71" y="456"/>
                      </a:lnTo>
                      <a:lnTo>
                        <a:pt x="80" y="456"/>
                      </a:lnTo>
                      <a:lnTo>
                        <a:pt x="80" y="447"/>
                      </a:lnTo>
                      <a:lnTo>
                        <a:pt x="80" y="438"/>
                      </a:lnTo>
                      <a:lnTo>
                        <a:pt x="80" y="429"/>
                      </a:lnTo>
                      <a:lnTo>
                        <a:pt x="80" y="420"/>
                      </a:lnTo>
                      <a:lnTo>
                        <a:pt x="80" y="411"/>
                      </a:lnTo>
                      <a:lnTo>
                        <a:pt x="80" y="402"/>
                      </a:lnTo>
                      <a:lnTo>
                        <a:pt x="80" y="393"/>
                      </a:lnTo>
                      <a:lnTo>
                        <a:pt x="71" y="393"/>
                      </a:lnTo>
                      <a:lnTo>
                        <a:pt x="62" y="393"/>
                      </a:lnTo>
                      <a:lnTo>
                        <a:pt x="53" y="393"/>
                      </a:lnTo>
                      <a:lnTo>
                        <a:pt x="44" y="393"/>
                      </a:lnTo>
                      <a:lnTo>
                        <a:pt x="35" y="393"/>
                      </a:lnTo>
                      <a:lnTo>
                        <a:pt x="26" y="393"/>
                      </a:lnTo>
                      <a:lnTo>
                        <a:pt x="18" y="393"/>
                      </a:lnTo>
                      <a:lnTo>
                        <a:pt x="18" y="384"/>
                      </a:lnTo>
                      <a:lnTo>
                        <a:pt x="18" y="375"/>
                      </a:lnTo>
                      <a:lnTo>
                        <a:pt x="26" y="375"/>
                      </a:lnTo>
                      <a:lnTo>
                        <a:pt x="26" y="366"/>
                      </a:lnTo>
                      <a:lnTo>
                        <a:pt x="35" y="366"/>
                      </a:lnTo>
                      <a:lnTo>
                        <a:pt x="35" y="357"/>
                      </a:lnTo>
                      <a:lnTo>
                        <a:pt x="35" y="348"/>
                      </a:lnTo>
                      <a:lnTo>
                        <a:pt x="35" y="339"/>
                      </a:lnTo>
                      <a:lnTo>
                        <a:pt x="35" y="331"/>
                      </a:lnTo>
                      <a:lnTo>
                        <a:pt x="35" y="322"/>
                      </a:lnTo>
                      <a:lnTo>
                        <a:pt x="26" y="322"/>
                      </a:lnTo>
                      <a:lnTo>
                        <a:pt x="26" y="313"/>
                      </a:lnTo>
                      <a:lnTo>
                        <a:pt x="26" y="304"/>
                      </a:lnTo>
                      <a:lnTo>
                        <a:pt x="26" y="295"/>
                      </a:lnTo>
                      <a:lnTo>
                        <a:pt x="26" y="286"/>
                      </a:lnTo>
                      <a:lnTo>
                        <a:pt x="26" y="277"/>
                      </a:lnTo>
                      <a:lnTo>
                        <a:pt x="35" y="277"/>
                      </a:lnTo>
                      <a:lnTo>
                        <a:pt x="35" y="268"/>
                      </a:lnTo>
                      <a:lnTo>
                        <a:pt x="44" y="268"/>
                      </a:lnTo>
                      <a:lnTo>
                        <a:pt x="53" y="268"/>
                      </a:lnTo>
                      <a:lnTo>
                        <a:pt x="62" y="268"/>
                      </a:lnTo>
                      <a:lnTo>
                        <a:pt x="71" y="268"/>
                      </a:lnTo>
                      <a:lnTo>
                        <a:pt x="71" y="259"/>
                      </a:lnTo>
                      <a:lnTo>
                        <a:pt x="71" y="250"/>
                      </a:lnTo>
                      <a:lnTo>
                        <a:pt x="80" y="250"/>
                      </a:lnTo>
                      <a:lnTo>
                        <a:pt x="80" y="241"/>
                      </a:lnTo>
                      <a:lnTo>
                        <a:pt x="80" y="232"/>
                      </a:lnTo>
                      <a:lnTo>
                        <a:pt x="80" y="223"/>
                      </a:lnTo>
                      <a:lnTo>
                        <a:pt x="80" y="214"/>
                      </a:lnTo>
                      <a:lnTo>
                        <a:pt x="80" y="206"/>
                      </a:lnTo>
                      <a:lnTo>
                        <a:pt x="80" y="197"/>
                      </a:lnTo>
                      <a:lnTo>
                        <a:pt x="80" y="188"/>
                      </a:lnTo>
                      <a:lnTo>
                        <a:pt x="80" y="179"/>
                      </a:lnTo>
                      <a:lnTo>
                        <a:pt x="80" y="170"/>
                      </a:lnTo>
                      <a:lnTo>
                        <a:pt x="80" y="161"/>
                      </a:lnTo>
                      <a:lnTo>
                        <a:pt x="80" y="152"/>
                      </a:lnTo>
                      <a:lnTo>
                        <a:pt x="80" y="143"/>
                      </a:lnTo>
                      <a:lnTo>
                        <a:pt x="89" y="143"/>
                      </a:lnTo>
                      <a:lnTo>
                        <a:pt x="89" y="134"/>
                      </a:lnTo>
                      <a:lnTo>
                        <a:pt x="98" y="134"/>
                      </a:lnTo>
                      <a:lnTo>
                        <a:pt x="107" y="134"/>
                      </a:lnTo>
                      <a:lnTo>
                        <a:pt x="107" y="125"/>
                      </a:lnTo>
                      <a:lnTo>
                        <a:pt x="116" y="125"/>
                      </a:lnTo>
                      <a:lnTo>
                        <a:pt x="116" y="116"/>
                      </a:lnTo>
                      <a:lnTo>
                        <a:pt x="116" y="107"/>
                      </a:lnTo>
                      <a:lnTo>
                        <a:pt x="116" y="98"/>
                      </a:lnTo>
                      <a:lnTo>
                        <a:pt x="116" y="89"/>
                      </a:lnTo>
                      <a:lnTo>
                        <a:pt x="107" y="89"/>
                      </a:lnTo>
                      <a:lnTo>
                        <a:pt x="107" y="81"/>
                      </a:lnTo>
                      <a:lnTo>
                        <a:pt x="107" y="72"/>
                      </a:lnTo>
                      <a:lnTo>
                        <a:pt x="107" y="63"/>
                      </a:lnTo>
                      <a:lnTo>
                        <a:pt x="98" y="63"/>
                      </a:lnTo>
                      <a:lnTo>
                        <a:pt x="98" y="54"/>
                      </a:lnTo>
                      <a:lnTo>
                        <a:pt x="98" y="36"/>
                      </a:lnTo>
                      <a:lnTo>
                        <a:pt x="89" y="18"/>
                      </a:lnTo>
                      <a:lnTo>
                        <a:pt x="107" y="18"/>
                      </a:lnTo>
                      <a:lnTo>
                        <a:pt x="125" y="18"/>
                      </a:lnTo>
                      <a:lnTo>
                        <a:pt x="125" y="0"/>
                      </a:lnTo>
                      <a:lnTo>
                        <a:pt x="134" y="0"/>
                      </a:lnTo>
                      <a:lnTo>
                        <a:pt x="152" y="0"/>
                      </a:lnTo>
                      <a:lnTo>
                        <a:pt x="169" y="9"/>
                      </a:lnTo>
                      <a:lnTo>
                        <a:pt x="178" y="18"/>
                      </a:lnTo>
                      <a:lnTo>
                        <a:pt x="178" y="36"/>
                      </a:lnTo>
                      <a:lnTo>
                        <a:pt x="196" y="36"/>
                      </a:lnTo>
                      <a:lnTo>
                        <a:pt x="214" y="54"/>
                      </a:lnTo>
                      <a:lnTo>
                        <a:pt x="232" y="63"/>
                      </a:lnTo>
                      <a:lnTo>
                        <a:pt x="232" y="72"/>
                      </a:lnTo>
                      <a:lnTo>
                        <a:pt x="259" y="72"/>
                      </a:lnTo>
                      <a:lnTo>
                        <a:pt x="277" y="63"/>
                      </a:lnTo>
                      <a:lnTo>
                        <a:pt x="285" y="72"/>
                      </a:lnTo>
                      <a:lnTo>
                        <a:pt x="294" y="89"/>
                      </a:lnTo>
                      <a:lnTo>
                        <a:pt x="303" y="98"/>
                      </a:lnTo>
                      <a:lnTo>
                        <a:pt x="321" y="98"/>
                      </a:lnTo>
                      <a:lnTo>
                        <a:pt x="321" y="89"/>
                      </a:lnTo>
                      <a:lnTo>
                        <a:pt x="330" y="89"/>
                      </a:lnTo>
                      <a:lnTo>
                        <a:pt x="330" y="81"/>
                      </a:lnTo>
                      <a:lnTo>
                        <a:pt x="357" y="81"/>
                      </a:lnTo>
                      <a:lnTo>
                        <a:pt x="384" y="81"/>
                      </a:lnTo>
                      <a:lnTo>
                        <a:pt x="393" y="81"/>
                      </a:lnTo>
                      <a:lnTo>
                        <a:pt x="411" y="89"/>
                      </a:lnTo>
                      <a:lnTo>
                        <a:pt x="411" y="98"/>
                      </a:lnTo>
                      <a:lnTo>
                        <a:pt x="437" y="116"/>
                      </a:lnTo>
                      <a:lnTo>
                        <a:pt x="428" y="125"/>
                      </a:lnTo>
                      <a:lnTo>
                        <a:pt x="419" y="134"/>
                      </a:lnTo>
                      <a:lnTo>
                        <a:pt x="411" y="143"/>
                      </a:lnTo>
                      <a:lnTo>
                        <a:pt x="402" y="152"/>
                      </a:lnTo>
                      <a:lnTo>
                        <a:pt x="402" y="161"/>
                      </a:lnTo>
                      <a:lnTo>
                        <a:pt x="428" y="170"/>
                      </a:lnTo>
                      <a:lnTo>
                        <a:pt x="446" y="170"/>
                      </a:lnTo>
                      <a:lnTo>
                        <a:pt x="455" y="179"/>
                      </a:lnTo>
                      <a:lnTo>
                        <a:pt x="464" y="197"/>
                      </a:lnTo>
                      <a:lnTo>
                        <a:pt x="464" y="214"/>
                      </a:lnTo>
                      <a:lnTo>
                        <a:pt x="455" y="232"/>
                      </a:lnTo>
                      <a:lnTo>
                        <a:pt x="446" y="250"/>
                      </a:lnTo>
                      <a:lnTo>
                        <a:pt x="437" y="268"/>
                      </a:lnTo>
                      <a:lnTo>
                        <a:pt x="437" y="277"/>
                      </a:lnTo>
                      <a:lnTo>
                        <a:pt x="428" y="286"/>
                      </a:lnTo>
                      <a:lnTo>
                        <a:pt x="419" y="304"/>
                      </a:lnTo>
                      <a:lnTo>
                        <a:pt x="411" y="331"/>
                      </a:lnTo>
                      <a:lnTo>
                        <a:pt x="393" y="348"/>
                      </a:lnTo>
                      <a:lnTo>
                        <a:pt x="402" y="366"/>
                      </a:lnTo>
                      <a:lnTo>
                        <a:pt x="411" y="384"/>
                      </a:lnTo>
                      <a:lnTo>
                        <a:pt x="437" y="384"/>
                      </a:lnTo>
                      <a:lnTo>
                        <a:pt x="464" y="384"/>
                      </a:lnTo>
                      <a:lnTo>
                        <a:pt x="482" y="393"/>
                      </a:lnTo>
                      <a:lnTo>
                        <a:pt x="500" y="402"/>
                      </a:lnTo>
                      <a:lnTo>
                        <a:pt x="518" y="411"/>
                      </a:lnTo>
                    </a:path>
                  </a:pathLst>
                </a:custGeom>
                <a:solidFill>
                  <a:srgbClr val="B6DF89"/>
                </a:solidFill>
                <a:ln w="2159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b="1"/>
                </a:p>
              </p:txBody>
            </p:sp>
            <p:sp>
              <p:nvSpPr>
                <p:cNvPr id="1047" name="Freeform 67"/>
                <p:cNvSpPr>
                  <a:spLocks/>
                </p:cNvSpPr>
                <p:nvPr/>
              </p:nvSpPr>
              <p:spPr bwMode="auto">
                <a:xfrm>
                  <a:off x="4765" y="9446"/>
                  <a:ext cx="356" cy="400"/>
                </a:xfrm>
                <a:custGeom>
                  <a:avLst/>
                  <a:gdLst>
                    <a:gd name="T0" fmla="*/ 20 w 161"/>
                    <a:gd name="T1" fmla="*/ 0 h 169"/>
                    <a:gd name="T2" fmla="*/ 40 w 161"/>
                    <a:gd name="T3" fmla="*/ 0 h 169"/>
                    <a:gd name="T4" fmla="*/ 60 w 161"/>
                    <a:gd name="T5" fmla="*/ 21 h 169"/>
                    <a:gd name="T6" fmla="*/ 60 w 161"/>
                    <a:gd name="T7" fmla="*/ 43 h 169"/>
                    <a:gd name="T8" fmla="*/ 80 w 161"/>
                    <a:gd name="T9" fmla="*/ 62 h 169"/>
                    <a:gd name="T10" fmla="*/ 100 w 161"/>
                    <a:gd name="T11" fmla="*/ 62 h 169"/>
                    <a:gd name="T12" fmla="*/ 119 w 161"/>
                    <a:gd name="T13" fmla="*/ 83 h 169"/>
                    <a:gd name="T14" fmla="*/ 139 w 161"/>
                    <a:gd name="T15" fmla="*/ 83 h 169"/>
                    <a:gd name="T16" fmla="*/ 159 w 161"/>
                    <a:gd name="T17" fmla="*/ 83 h 169"/>
                    <a:gd name="T18" fmla="*/ 199 w 161"/>
                    <a:gd name="T19" fmla="*/ 62 h 169"/>
                    <a:gd name="T20" fmla="*/ 217 w 161"/>
                    <a:gd name="T21" fmla="*/ 83 h 169"/>
                    <a:gd name="T22" fmla="*/ 237 w 161"/>
                    <a:gd name="T23" fmla="*/ 104 h 169"/>
                    <a:gd name="T24" fmla="*/ 256 w 161"/>
                    <a:gd name="T25" fmla="*/ 125 h 169"/>
                    <a:gd name="T26" fmla="*/ 256 w 161"/>
                    <a:gd name="T27" fmla="*/ 147 h 169"/>
                    <a:gd name="T28" fmla="*/ 276 w 161"/>
                    <a:gd name="T29" fmla="*/ 147 h 169"/>
                    <a:gd name="T30" fmla="*/ 276 w 161"/>
                    <a:gd name="T31" fmla="*/ 147 h 169"/>
                    <a:gd name="T32" fmla="*/ 296 w 161"/>
                    <a:gd name="T33" fmla="*/ 147 h 169"/>
                    <a:gd name="T34" fmla="*/ 336 w 161"/>
                    <a:gd name="T35" fmla="*/ 147 h 169"/>
                    <a:gd name="T36" fmla="*/ 336 w 161"/>
                    <a:gd name="T37" fmla="*/ 147 h 169"/>
                    <a:gd name="T38" fmla="*/ 336 w 161"/>
                    <a:gd name="T39" fmla="*/ 168 h 169"/>
                    <a:gd name="T40" fmla="*/ 336 w 161"/>
                    <a:gd name="T41" fmla="*/ 189 h 169"/>
                    <a:gd name="T42" fmla="*/ 356 w 161"/>
                    <a:gd name="T43" fmla="*/ 232 h 169"/>
                    <a:gd name="T44" fmla="*/ 336 w 161"/>
                    <a:gd name="T45" fmla="*/ 253 h 169"/>
                    <a:gd name="T46" fmla="*/ 336 w 161"/>
                    <a:gd name="T47" fmla="*/ 296 h 169"/>
                    <a:gd name="T48" fmla="*/ 336 w 161"/>
                    <a:gd name="T49" fmla="*/ 317 h 169"/>
                    <a:gd name="T50" fmla="*/ 316 w 161"/>
                    <a:gd name="T51" fmla="*/ 317 h 169"/>
                    <a:gd name="T52" fmla="*/ 316 w 161"/>
                    <a:gd name="T53" fmla="*/ 338 h 169"/>
                    <a:gd name="T54" fmla="*/ 276 w 161"/>
                    <a:gd name="T55" fmla="*/ 338 h 169"/>
                    <a:gd name="T56" fmla="*/ 276 w 161"/>
                    <a:gd name="T57" fmla="*/ 338 h 169"/>
                    <a:gd name="T58" fmla="*/ 276 w 161"/>
                    <a:gd name="T59" fmla="*/ 357 h 169"/>
                    <a:gd name="T60" fmla="*/ 256 w 161"/>
                    <a:gd name="T61" fmla="*/ 379 h 169"/>
                    <a:gd name="T62" fmla="*/ 256 w 161"/>
                    <a:gd name="T63" fmla="*/ 379 h 169"/>
                    <a:gd name="T64" fmla="*/ 237 w 161"/>
                    <a:gd name="T65" fmla="*/ 400 h 169"/>
                    <a:gd name="T66" fmla="*/ 217 w 161"/>
                    <a:gd name="T67" fmla="*/ 400 h 169"/>
                    <a:gd name="T68" fmla="*/ 199 w 161"/>
                    <a:gd name="T69" fmla="*/ 379 h 169"/>
                    <a:gd name="T70" fmla="*/ 159 w 161"/>
                    <a:gd name="T71" fmla="*/ 357 h 169"/>
                    <a:gd name="T72" fmla="*/ 139 w 161"/>
                    <a:gd name="T73" fmla="*/ 338 h 169"/>
                    <a:gd name="T74" fmla="*/ 139 w 161"/>
                    <a:gd name="T75" fmla="*/ 338 h 169"/>
                    <a:gd name="T76" fmla="*/ 119 w 161"/>
                    <a:gd name="T77" fmla="*/ 317 h 169"/>
                    <a:gd name="T78" fmla="*/ 100 w 161"/>
                    <a:gd name="T79" fmla="*/ 296 h 169"/>
                    <a:gd name="T80" fmla="*/ 80 w 161"/>
                    <a:gd name="T81" fmla="*/ 275 h 169"/>
                    <a:gd name="T82" fmla="*/ 60 w 161"/>
                    <a:gd name="T83" fmla="*/ 253 h 169"/>
                    <a:gd name="T84" fmla="*/ 60 w 161"/>
                    <a:gd name="T85" fmla="*/ 232 h 169"/>
                    <a:gd name="T86" fmla="*/ 40 w 161"/>
                    <a:gd name="T87" fmla="*/ 211 h 169"/>
                    <a:gd name="T88" fmla="*/ 20 w 161"/>
                    <a:gd name="T89" fmla="*/ 168 h 169"/>
                    <a:gd name="T90" fmla="*/ 20 w 161"/>
                    <a:gd name="T91" fmla="*/ 147 h 169"/>
                    <a:gd name="T92" fmla="*/ 0 w 161"/>
                    <a:gd name="T93" fmla="*/ 104 h 169"/>
                    <a:gd name="T94" fmla="*/ 0 w 161"/>
                    <a:gd name="T95" fmla="*/ 62 h 169"/>
                    <a:gd name="T96" fmla="*/ 0 w 161"/>
                    <a:gd name="T97" fmla="*/ 43 h 169"/>
                    <a:gd name="T98" fmla="*/ 0 w 161"/>
                    <a:gd name="T99" fmla="*/ 21 h 16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61" h="16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9" y="0"/>
                      </a:lnTo>
                      <a:lnTo>
                        <a:pt x="18" y="0"/>
                      </a:lnTo>
                      <a:lnTo>
                        <a:pt x="18" y="9"/>
                      </a:lnTo>
                      <a:lnTo>
                        <a:pt x="27" y="9"/>
                      </a:lnTo>
                      <a:lnTo>
                        <a:pt x="27" y="18"/>
                      </a:lnTo>
                      <a:lnTo>
                        <a:pt x="36" y="18"/>
                      </a:lnTo>
                      <a:lnTo>
                        <a:pt x="36" y="26"/>
                      </a:lnTo>
                      <a:lnTo>
                        <a:pt x="45" y="26"/>
                      </a:lnTo>
                      <a:lnTo>
                        <a:pt x="45" y="35"/>
                      </a:lnTo>
                      <a:lnTo>
                        <a:pt x="54" y="35"/>
                      </a:lnTo>
                      <a:lnTo>
                        <a:pt x="63" y="35"/>
                      </a:lnTo>
                      <a:lnTo>
                        <a:pt x="72" y="35"/>
                      </a:lnTo>
                      <a:lnTo>
                        <a:pt x="81" y="35"/>
                      </a:lnTo>
                      <a:lnTo>
                        <a:pt x="81" y="26"/>
                      </a:lnTo>
                      <a:lnTo>
                        <a:pt x="90" y="26"/>
                      </a:lnTo>
                      <a:lnTo>
                        <a:pt x="90" y="35"/>
                      </a:lnTo>
                      <a:lnTo>
                        <a:pt x="98" y="35"/>
                      </a:lnTo>
                      <a:lnTo>
                        <a:pt x="107" y="44"/>
                      </a:lnTo>
                      <a:lnTo>
                        <a:pt x="107" y="53"/>
                      </a:lnTo>
                      <a:lnTo>
                        <a:pt x="116" y="53"/>
                      </a:lnTo>
                      <a:lnTo>
                        <a:pt x="116" y="62"/>
                      </a:lnTo>
                      <a:lnTo>
                        <a:pt x="125" y="62"/>
                      </a:lnTo>
                      <a:lnTo>
                        <a:pt x="134" y="62"/>
                      </a:lnTo>
                      <a:lnTo>
                        <a:pt x="143" y="62"/>
                      </a:lnTo>
                      <a:lnTo>
                        <a:pt x="152" y="62"/>
                      </a:lnTo>
                      <a:lnTo>
                        <a:pt x="152" y="71"/>
                      </a:lnTo>
                      <a:lnTo>
                        <a:pt x="152" y="80"/>
                      </a:lnTo>
                      <a:lnTo>
                        <a:pt x="161" y="89"/>
                      </a:lnTo>
                      <a:lnTo>
                        <a:pt x="161" y="98"/>
                      </a:lnTo>
                      <a:lnTo>
                        <a:pt x="152" y="98"/>
                      </a:lnTo>
                      <a:lnTo>
                        <a:pt x="152" y="107"/>
                      </a:lnTo>
                      <a:lnTo>
                        <a:pt x="152" y="116"/>
                      </a:lnTo>
                      <a:lnTo>
                        <a:pt x="152" y="125"/>
                      </a:lnTo>
                      <a:lnTo>
                        <a:pt x="152" y="134"/>
                      </a:lnTo>
                      <a:lnTo>
                        <a:pt x="143" y="134"/>
                      </a:lnTo>
                      <a:lnTo>
                        <a:pt x="143" y="143"/>
                      </a:lnTo>
                      <a:lnTo>
                        <a:pt x="134" y="143"/>
                      </a:lnTo>
                      <a:lnTo>
                        <a:pt x="125" y="143"/>
                      </a:lnTo>
                      <a:lnTo>
                        <a:pt x="125" y="151"/>
                      </a:lnTo>
                      <a:lnTo>
                        <a:pt x="116" y="160"/>
                      </a:lnTo>
                      <a:lnTo>
                        <a:pt x="116" y="169"/>
                      </a:lnTo>
                      <a:lnTo>
                        <a:pt x="107" y="169"/>
                      </a:lnTo>
                      <a:lnTo>
                        <a:pt x="98" y="169"/>
                      </a:lnTo>
                      <a:lnTo>
                        <a:pt x="98" y="160"/>
                      </a:lnTo>
                      <a:lnTo>
                        <a:pt x="90" y="160"/>
                      </a:lnTo>
                      <a:lnTo>
                        <a:pt x="81" y="160"/>
                      </a:lnTo>
                      <a:lnTo>
                        <a:pt x="72" y="151"/>
                      </a:lnTo>
                      <a:lnTo>
                        <a:pt x="63" y="151"/>
                      </a:lnTo>
                      <a:lnTo>
                        <a:pt x="63" y="143"/>
                      </a:lnTo>
                      <a:lnTo>
                        <a:pt x="54" y="143"/>
                      </a:lnTo>
                      <a:lnTo>
                        <a:pt x="54" y="134"/>
                      </a:lnTo>
                      <a:lnTo>
                        <a:pt x="45" y="125"/>
                      </a:lnTo>
                      <a:lnTo>
                        <a:pt x="36" y="116"/>
                      </a:lnTo>
                      <a:lnTo>
                        <a:pt x="36" y="107"/>
                      </a:lnTo>
                      <a:lnTo>
                        <a:pt x="27" y="107"/>
                      </a:lnTo>
                      <a:lnTo>
                        <a:pt x="27" y="98"/>
                      </a:lnTo>
                      <a:lnTo>
                        <a:pt x="18" y="89"/>
                      </a:lnTo>
                      <a:lnTo>
                        <a:pt x="18" y="80"/>
                      </a:lnTo>
                      <a:lnTo>
                        <a:pt x="9" y="71"/>
                      </a:lnTo>
                      <a:lnTo>
                        <a:pt x="9" y="62"/>
                      </a:lnTo>
                      <a:lnTo>
                        <a:pt x="0" y="53"/>
                      </a:lnTo>
                      <a:lnTo>
                        <a:pt x="0" y="44"/>
                      </a:lnTo>
                      <a:lnTo>
                        <a:pt x="0" y="35"/>
                      </a:lnTo>
                      <a:lnTo>
                        <a:pt x="0" y="26"/>
                      </a:lnTo>
                      <a:lnTo>
                        <a:pt x="0" y="18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92D050"/>
                </a:solidFill>
                <a:ln w="2159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b="1"/>
                </a:p>
              </p:txBody>
            </p:sp>
            <p:sp>
              <p:nvSpPr>
                <p:cNvPr id="1048" name="Freeform 68"/>
                <p:cNvSpPr>
                  <a:spLocks/>
                </p:cNvSpPr>
                <p:nvPr/>
              </p:nvSpPr>
              <p:spPr bwMode="auto">
                <a:xfrm>
                  <a:off x="4107" y="8321"/>
                  <a:ext cx="1606" cy="953"/>
                </a:xfrm>
                <a:custGeom>
                  <a:avLst/>
                  <a:gdLst>
                    <a:gd name="T0" fmla="*/ 1449 w 724"/>
                    <a:gd name="T1" fmla="*/ 552 h 402"/>
                    <a:gd name="T2" fmla="*/ 1269 w 724"/>
                    <a:gd name="T3" fmla="*/ 339 h 402"/>
                    <a:gd name="T4" fmla="*/ 1309 w 724"/>
                    <a:gd name="T5" fmla="*/ 192 h 402"/>
                    <a:gd name="T6" fmla="*/ 1369 w 724"/>
                    <a:gd name="T7" fmla="*/ 149 h 402"/>
                    <a:gd name="T8" fmla="*/ 1229 w 724"/>
                    <a:gd name="T9" fmla="*/ 107 h 402"/>
                    <a:gd name="T10" fmla="*/ 1091 w 724"/>
                    <a:gd name="T11" fmla="*/ 85 h 402"/>
                    <a:gd name="T12" fmla="*/ 952 w 724"/>
                    <a:gd name="T13" fmla="*/ 43 h 402"/>
                    <a:gd name="T14" fmla="*/ 872 w 724"/>
                    <a:gd name="T15" fmla="*/ 43 h 402"/>
                    <a:gd name="T16" fmla="*/ 774 w 724"/>
                    <a:gd name="T17" fmla="*/ 64 h 402"/>
                    <a:gd name="T18" fmla="*/ 674 w 724"/>
                    <a:gd name="T19" fmla="*/ 128 h 402"/>
                    <a:gd name="T20" fmla="*/ 634 w 724"/>
                    <a:gd name="T21" fmla="*/ 235 h 402"/>
                    <a:gd name="T22" fmla="*/ 497 w 724"/>
                    <a:gd name="T23" fmla="*/ 296 h 402"/>
                    <a:gd name="T24" fmla="*/ 357 w 724"/>
                    <a:gd name="T25" fmla="*/ 339 h 402"/>
                    <a:gd name="T26" fmla="*/ 160 w 724"/>
                    <a:gd name="T27" fmla="*/ 424 h 402"/>
                    <a:gd name="T28" fmla="*/ 60 w 724"/>
                    <a:gd name="T29" fmla="*/ 467 h 402"/>
                    <a:gd name="T30" fmla="*/ 0 w 724"/>
                    <a:gd name="T31" fmla="*/ 657 h 402"/>
                    <a:gd name="T32" fmla="*/ 20 w 724"/>
                    <a:gd name="T33" fmla="*/ 657 h 402"/>
                    <a:gd name="T34" fmla="*/ 40 w 724"/>
                    <a:gd name="T35" fmla="*/ 657 h 402"/>
                    <a:gd name="T36" fmla="*/ 60 w 724"/>
                    <a:gd name="T37" fmla="*/ 657 h 402"/>
                    <a:gd name="T38" fmla="*/ 80 w 724"/>
                    <a:gd name="T39" fmla="*/ 657 h 402"/>
                    <a:gd name="T40" fmla="*/ 100 w 724"/>
                    <a:gd name="T41" fmla="*/ 678 h 402"/>
                    <a:gd name="T42" fmla="*/ 120 w 724"/>
                    <a:gd name="T43" fmla="*/ 678 h 402"/>
                    <a:gd name="T44" fmla="*/ 120 w 724"/>
                    <a:gd name="T45" fmla="*/ 678 h 402"/>
                    <a:gd name="T46" fmla="*/ 140 w 724"/>
                    <a:gd name="T47" fmla="*/ 699 h 402"/>
                    <a:gd name="T48" fmla="*/ 160 w 724"/>
                    <a:gd name="T49" fmla="*/ 699 h 402"/>
                    <a:gd name="T50" fmla="*/ 160 w 724"/>
                    <a:gd name="T51" fmla="*/ 699 h 402"/>
                    <a:gd name="T52" fmla="*/ 180 w 724"/>
                    <a:gd name="T53" fmla="*/ 699 h 402"/>
                    <a:gd name="T54" fmla="*/ 200 w 724"/>
                    <a:gd name="T55" fmla="*/ 699 h 402"/>
                    <a:gd name="T56" fmla="*/ 200 w 724"/>
                    <a:gd name="T57" fmla="*/ 742 h 402"/>
                    <a:gd name="T58" fmla="*/ 200 w 724"/>
                    <a:gd name="T59" fmla="*/ 763 h 402"/>
                    <a:gd name="T60" fmla="*/ 200 w 724"/>
                    <a:gd name="T61" fmla="*/ 806 h 402"/>
                    <a:gd name="T62" fmla="*/ 220 w 724"/>
                    <a:gd name="T63" fmla="*/ 827 h 402"/>
                    <a:gd name="T64" fmla="*/ 220 w 724"/>
                    <a:gd name="T65" fmla="*/ 849 h 402"/>
                    <a:gd name="T66" fmla="*/ 220 w 724"/>
                    <a:gd name="T67" fmla="*/ 870 h 402"/>
                    <a:gd name="T68" fmla="*/ 240 w 724"/>
                    <a:gd name="T69" fmla="*/ 889 h 402"/>
                    <a:gd name="T70" fmla="*/ 279 w 724"/>
                    <a:gd name="T71" fmla="*/ 889 h 402"/>
                    <a:gd name="T72" fmla="*/ 297 w 724"/>
                    <a:gd name="T73" fmla="*/ 889 h 402"/>
                    <a:gd name="T74" fmla="*/ 337 w 724"/>
                    <a:gd name="T75" fmla="*/ 889 h 402"/>
                    <a:gd name="T76" fmla="*/ 357 w 724"/>
                    <a:gd name="T77" fmla="*/ 889 h 402"/>
                    <a:gd name="T78" fmla="*/ 397 w 724"/>
                    <a:gd name="T79" fmla="*/ 870 h 402"/>
                    <a:gd name="T80" fmla="*/ 417 w 724"/>
                    <a:gd name="T81" fmla="*/ 870 h 402"/>
                    <a:gd name="T82" fmla="*/ 457 w 724"/>
                    <a:gd name="T83" fmla="*/ 870 h 402"/>
                    <a:gd name="T84" fmla="*/ 457 w 724"/>
                    <a:gd name="T85" fmla="*/ 849 h 402"/>
                    <a:gd name="T86" fmla="*/ 477 w 724"/>
                    <a:gd name="T87" fmla="*/ 827 h 402"/>
                    <a:gd name="T88" fmla="*/ 457 w 724"/>
                    <a:gd name="T89" fmla="*/ 806 h 402"/>
                    <a:gd name="T90" fmla="*/ 457 w 724"/>
                    <a:gd name="T91" fmla="*/ 806 h 402"/>
                    <a:gd name="T92" fmla="*/ 517 w 724"/>
                    <a:gd name="T93" fmla="*/ 721 h 402"/>
                    <a:gd name="T94" fmla="*/ 614 w 724"/>
                    <a:gd name="T95" fmla="*/ 699 h 402"/>
                    <a:gd name="T96" fmla="*/ 714 w 724"/>
                    <a:gd name="T97" fmla="*/ 806 h 402"/>
                    <a:gd name="T98" fmla="*/ 854 w 724"/>
                    <a:gd name="T99" fmla="*/ 827 h 402"/>
                    <a:gd name="T100" fmla="*/ 952 w 724"/>
                    <a:gd name="T101" fmla="*/ 910 h 402"/>
                    <a:gd name="T102" fmla="*/ 952 w 724"/>
                    <a:gd name="T103" fmla="*/ 910 h 402"/>
                    <a:gd name="T104" fmla="*/ 952 w 724"/>
                    <a:gd name="T105" fmla="*/ 889 h 402"/>
                    <a:gd name="T106" fmla="*/ 972 w 724"/>
                    <a:gd name="T107" fmla="*/ 889 h 402"/>
                    <a:gd name="T108" fmla="*/ 972 w 724"/>
                    <a:gd name="T109" fmla="*/ 870 h 402"/>
                    <a:gd name="T110" fmla="*/ 1151 w 724"/>
                    <a:gd name="T111" fmla="*/ 889 h 402"/>
                    <a:gd name="T112" fmla="*/ 1249 w 724"/>
                    <a:gd name="T113" fmla="*/ 932 h 402"/>
                    <a:gd name="T114" fmla="*/ 1369 w 724"/>
                    <a:gd name="T115" fmla="*/ 827 h 402"/>
                    <a:gd name="T116" fmla="*/ 1466 w 724"/>
                    <a:gd name="T117" fmla="*/ 785 h 402"/>
                    <a:gd name="T118" fmla="*/ 1566 w 724"/>
                    <a:gd name="T119" fmla="*/ 763 h 402"/>
                    <a:gd name="T120" fmla="*/ 1606 w 724"/>
                    <a:gd name="T121" fmla="*/ 678 h 40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724" h="402">
                      <a:moveTo>
                        <a:pt x="724" y="286"/>
                      </a:moveTo>
                      <a:lnTo>
                        <a:pt x="706" y="259"/>
                      </a:lnTo>
                      <a:lnTo>
                        <a:pt x="679" y="242"/>
                      </a:lnTo>
                      <a:lnTo>
                        <a:pt x="653" y="233"/>
                      </a:lnTo>
                      <a:lnTo>
                        <a:pt x="635" y="224"/>
                      </a:lnTo>
                      <a:lnTo>
                        <a:pt x="608" y="188"/>
                      </a:lnTo>
                      <a:lnTo>
                        <a:pt x="599" y="161"/>
                      </a:lnTo>
                      <a:lnTo>
                        <a:pt x="572" y="143"/>
                      </a:lnTo>
                      <a:lnTo>
                        <a:pt x="572" y="125"/>
                      </a:lnTo>
                      <a:lnTo>
                        <a:pt x="581" y="108"/>
                      </a:lnTo>
                      <a:lnTo>
                        <a:pt x="581" y="90"/>
                      </a:lnTo>
                      <a:lnTo>
                        <a:pt x="590" y="81"/>
                      </a:lnTo>
                      <a:lnTo>
                        <a:pt x="599" y="81"/>
                      </a:lnTo>
                      <a:lnTo>
                        <a:pt x="608" y="81"/>
                      </a:lnTo>
                      <a:lnTo>
                        <a:pt x="617" y="81"/>
                      </a:lnTo>
                      <a:lnTo>
                        <a:pt x="617" y="63"/>
                      </a:lnTo>
                      <a:lnTo>
                        <a:pt x="608" y="63"/>
                      </a:lnTo>
                      <a:lnTo>
                        <a:pt x="590" y="54"/>
                      </a:lnTo>
                      <a:lnTo>
                        <a:pt x="572" y="45"/>
                      </a:lnTo>
                      <a:lnTo>
                        <a:pt x="554" y="45"/>
                      </a:lnTo>
                      <a:lnTo>
                        <a:pt x="527" y="45"/>
                      </a:lnTo>
                      <a:lnTo>
                        <a:pt x="510" y="45"/>
                      </a:lnTo>
                      <a:lnTo>
                        <a:pt x="501" y="45"/>
                      </a:lnTo>
                      <a:lnTo>
                        <a:pt x="492" y="36"/>
                      </a:lnTo>
                      <a:lnTo>
                        <a:pt x="492" y="27"/>
                      </a:lnTo>
                      <a:lnTo>
                        <a:pt x="474" y="27"/>
                      </a:lnTo>
                      <a:lnTo>
                        <a:pt x="456" y="18"/>
                      </a:lnTo>
                      <a:lnTo>
                        <a:pt x="429" y="18"/>
                      </a:lnTo>
                      <a:lnTo>
                        <a:pt x="411" y="18"/>
                      </a:lnTo>
                      <a:lnTo>
                        <a:pt x="402" y="18"/>
                      </a:lnTo>
                      <a:lnTo>
                        <a:pt x="402" y="0"/>
                      </a:lnTo>
                      <a:lnTo>
                        <a:pt x="393" y="18"/>
                      </a:lnTo>
                      <a:lnTo>
                        <a:pt x="385" y="27"/>
                      </a:lnTo>
                      <a:lnTo>
                        <a:pt x="367" y="27"/>
                      </a:lnTo>
                      <a:lnTo>
                        <a:pt x="349" y="27"/>
                      </a:lnTo>
                      <a:lnTo>
                        <a:pt x="340" y="27"/>
                      </a:lnTo>
                      <a:lnTo>
                        <a:pt x="322" y="36"/>
                      </a:lnTo>
                      <a:lnTo>
                        <a:pt x="304" y="45"/>
                      </a:lnTo>
                      <a:lnTo>
                        <a:pt x="304" y="54"/>
                      </a:lnTo>
                      <a:lnTo>
                        <a:pt x="304" y="63"/>
                      </a:lnTo>
                      <a:lnTo>
                        <a:pt x="286" y="63"/>
                      </a:lnTo>
                      <a:lnTo>
                        <a:pt x="286" y="81"/>
                      </a:lnTo>
                      <a:lnTo>
                        <a:pt x="286" y="99"/>
                      </a:lnTo>
                      <a:lnTo>
                        <a:pt x="277" y="108"/>
                      </a:lnTo>
                      <a:lnTo>
                        <a:pt x="277" y="125"/>
                      </a:lnTo>
                      <a:lnTo>
                        <a:pt x="251" y="125"/>
                      </a:lnTo>
                      <a:lnTo>
                        <a:pt x="224" y="125"/>
                      </a:lnTo>
                      <a:lnTo>
                        <a:pt x="197" y="125"/>
                      </a:lnTo>
                      <a:lnTo>
                        <a:pt x="179" y="125"/>
                      </a:lnTo>
                      <a:lnTo>
                        <a:pt x="170" y="134"/>
                      </a:lnTo>
                      <a:lnTo>
                        <a:pt x="161" y="143"/>
                      </a:lnTo>
                      <a:lnTo>
                        <a:pt x="134" y="161"/>
                      </a:lnTo>
                      <a:lnTo>
                        <a:pt x="117" y="170"/>
                      </a:lnTo>
                      <a:lnTo>
                        <a:pt x="99" y="179"/>
                      </a:lnTo>
                      <a:lnTo>
                        <a:pt x="72" y="179"/>
                      </a:lnTo>
                      <a:lnTo>
                        <a:pt x="63" y="170"/>
                      </a:lnTo>
                      <a:lnTo>
                        <a:pt x="54" y="179"/>
                      </a:lnTo>
                      <a:lnTo>
                        <a:pt x="36" y="188"/>
                      </a:lnTo>
                      <a:lnTo>
                        <a:pt x="27" y="197"/>
                      </a:lnTo>
                      <a:lnTo>
                        <a:pt x="9" y="224"/>
                      </a:lnTo>
                      <a:lnTo>
                        <a:pt x="0" y="233"/>
                      </a:lnTo>
                      <a:lnTo>
                        <a:pt x="0" y="259"/>
                      </a:lnTo>
                      <a:lnTo>
                        <a:pt x="0" y="277"/>
                      </a:lnTo>
                      <a:lnTo>
                        <a:pt x="9" y="277"/>
                      </a:lnTo>
                      <a:lnTo>
                        <a:pt x="18" y="277"/>
                      </a:lnTo>
                      <a:lnTo>
                        <a:pt x="27" y="277"/>
                      </a:lnTo>
                      <a:lnTo>
                        <a:pt x="36" y="277"/>
                      </a:lnTo>
                      <a:lnTo>
                        <a:pt x="45" y="277"/>
                      </a:lnTo>
                      <a:lnTo>
                        <a:pt x="45" y="286"/>
                      </a:lnTo>
                      <a:lnTo>
                        <a:pt x="54" y="286"/>
                      </a:lnTo>
                      <a:lnTo>
                        <a:pt x="63" y="295"/>
                      </a:lnTo>
                      <a:lnTo>
                        <a:pt x="72" y="295"/>
                      </a:lnTo>
                      <a:lnTo>
                        <a:pt x="81" y="295"/>
                      </a:lnTo>
                      <a:lnTo>
                        <a:pt x="90" y="295"/>
                      </a:lnTo>
                      <a:lnTo>
                        <a:pt x="90" y="304"/>
                      </a:lnTo>
                      <a:lnTo>
                        <a:pt x="90" y="313"/>
                      </a:lnTo>
                      <a:lnTo>
                        <a:pt x="90" y="322"/>
                      </a:lnTo>
                      <a:lnTo>
                        <a:pt x="90" y="331"/>
                      </a:lnTo>
                      <a:lnTo>
                        <a:pt x="90" y="340"/>
                      </a:lnTo>
                      <a:lnTo>
                        <a:pt x="99" y="349"/>
                      </a:lnTo>
                      <a:lnTo>
                        <a:pt x="99" y="358"/>
                      </a:lnTo>
                      <a:lnTo>
                        <a:pt x="99" y="367"/>
                      </a:lnTo>
                      <a:lnTo>
                        <a:pt x="108" y="367"/>
                      </a:lnTo>
                      <a:lnTo>
                        <a:pt x="108" y="375"/>
                      </a:lnTo>
                      <a:lnTo>
                        <a:pt x="117" y="375"/>
                      </a:lnTo>
                      <a:lnTo>
                        <a:pt x="126" y="375"/>
                      </a:lnTo>
                      <a:lnTo>
                        <a:pt x="134" y="375"/>
                      </a:lnTo>
                      <a:lnTo>
                        <a:pt x="143" y="375"/>
                      </a:lnTo>
                      <a:lnTo>
                        <a:pt x="152" y="375"/>
                      </a:lnTo>
                      <a:lnTo>
                        <a:pt x="161" y="375"/>
                      </a:lnTo>
                      <a:lnTo>
                        <a:pt x="170" y="375"/>
                      </a:lnTo>
                      <a:lnTo>
                        <a:pt x="179" y="367"/>
                      </a:lnTo>
                      <a:lnTo>
                        <a:pt x="188" y="367"/>
                      </a:lnTo>
                      <a:lnTo>
                        <a:pt x="197" y="367"/>
                      </a:lnTo>
                      <a:lnTo>
                        <a:pt x="206" y="367"/>
                      </a:lnTo>
                      <a:lnTo>
                        <a:pt x="206" y="358"/>
                      </a:lnTo>
                      <a:lnTo>
                        <a:pt x="206" y="349"/>
                      </a:lnTo>
                      <a:lnTo>
                        <a:pt x="215" y="349"/>
                      </a:lnTo>
                      <a:lnTo>
                        <a:pt x="206" y="349"/>
                      </a:lnTo>
                      <a:lnTo>
                        <a:pt x="206" y="340"/>
                      </a:lnTo>
                      <a:lnTo>
                        <a:pt x="206" y="322"/>
                      </a:lnTo>
                      <a:lnTo>
                        <a:pt x="197" y="304"/>
                      </a:lnTo>
                      <a:lnTo>
                        <a:pt x="215" y="304"/>
                      </a:lnTo>
                      <a:lnTo>
                        <a:pt x="233" y="304"/>
                      </a:lnTo>
                      <a:lnTo>
                        <a:pt x="233" y="286"/>
                      </a:lnTo>
                      <a:lnTo>
                        <a:pt x="242" y="286"/>
                      </a:lnTo>
                      <a:lnTo>
                        <a:pt x="260" y="286"/>
                      </a:lnTo>
                      <a:lnTo>
                        <a:pt x="277" y="295"/>
                      </a:lnTo>
                      <a:lnTo>
                        <a:pt x="286" y="304"/>
                      </a:lnTo>
                      <a:lnTo>
                        <a:pt x="286" y="322"/>
                      </a:lnTo>
                      <a:lnTo>
                        <a:pt x="304" y="322"/>
                      </a:lnTo>
                      <a:lnTo>
                        <a:pt x="322" y="340"/>
                      </a:lnTo>
                      <a:lnTo>
                        <a:pt x="340" y="349"/>
                      </a:lnTo>
                      <a:lnTo>
                        <a:pt x="340" y="358"/>
                      </a:lnTo>
                      <a:lnTo>
                        <a:pt x="367" y="358"/>
                      </a:lnTo>
                      <a:lnTo>
                        <a:pt x="385" y="349"/>
                      </a:lnTo>
                      <a:lnTo>
                        <a:pt x="393" y="358"/>
                      </a:lnTo>
                      <a:lnTo>
                        <a:pt x="402" y="375"/>
                      </a:lnTo>
                      <a:lnTo>
                        <a:pt x="411" y="384"/>
                      </a:lnTo>
                      <a:lnTo>
                        <a:pt x="429" y="384"/>
                      </a:lnTo>
                      <a:lnTo>
                        <a:pt x="429" y="375"/>
                      </a:lnTo>
                      <a:lnTo>
                        <a:pt x="438" y="375"/>
                      </a:lnTo>
                      <a:lnTo>
                        <a:pt x="438" y="367"/>
                      </a:lnTo>
                      <a:lnTo>
                        <a:pt x="465" y="367"/>
                      </a:lnTo>
                      <a:lnTo>
                        <a:pt x="492" y="367"/>
                      </a:lnTo>
                      <a:lnTo>
                        <a:pt x="501" y="367"/>
                      </a:lnTo>
                      <a:lnTo>
                        <a:pt x="519" y="375"/>
                      </a:lnTo>
                      <a:lnTo>
                        <a:pt x="519" y="384"/>
                      </a:lnTo>
                      <a:lnTo>
                        <a:pt x="545" y="402"/>
                      </a:lnTo>
                      <a:lnTo>
                        <a:pt x="554" y="393"/>
                      </a:lnTo>
                      <a:lnTo>
                        <a:pt x="563" y="393"/>
                      </a:lnTo>
                      <a:lnTo>
                        <a:pt x="581" y="384"/>
                      </a:lnTo>
                      <a:lnTo>
                        <a:pt x="590" y="375"/>
                      </a:lnTo>
                      <a:lnTo>
                        <a:pt x="608" y="367"/>
                      </a:lnTo>
                      <a:lnTo>
                        <a:pt x="617" y="349"/>
                      </a:lnTo>
                      <a:lnTo>
                        <a:pt x="617" y="331"/>
                      </a:lnTo>
                      <a:lnTo>
                        <a:pt x="626" y="322"/>
                      </a:lnTo>
                      <a:lnTo>
                        <a:pt x="644" y="322"/>
                      </a:lnTo>
                      <a:lnTo>
                        <a:pt x="661" y="331"/>
                      </a:lnTo>
                      <a:lnTo>
                        <a:pt x="679" y="331"/>
                      </a:lnTo>
                      <a:lnTo>
                        <a:pt x="697" y="331"/>
                      </a:lnTo>
                      <a:lnTo>
                        <a:pt x="706" y="331"/>
                      </a:lnTo>
                      <a:lnTo>
                        <a:pt x="706" y="322"/>
                      </a:lnTo>
                      <a:lnTo>
                        <a:pt x="706" y="313"/>
                      </a:lnTo>
                      <a:lnTo>
                        <a:pt x="706" y="295"/>
                      </a:lnTo>
                      <a:lnTo>
                        <a:pt x="715" y="295"/>
                      </a:lnTo>
                      <a:lnTo>
                        <a:pt x="724" y="286"/>
                      </a:lnTo>
                    </a:path>
                  </a:pathLst>
                </a:custGeom>
                <a:solidFill>
                  <a:srgbClr val="B6DF89"/>
                </a:solidFill>
                <a:ln w="2159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b="1"/>
                </a:p>
              </p:txBody>
            </p:sp>
            <p:sp>
              <p:nvSpPr>
                <p:cNvPr id="1049" name="Freeform 69"/>
                <p:cNvSpPr>
                  <a:spLocks/>
                </p:cNvSpPr>
                <p:nvPr/>
              </p:nvSpPr>
              <p:spPr bwMode="auto">
                <a:xfrm>
                  <a:off x="5211" y="8971"/>
                  <a:ext cx="1387" cy="1017"/>
                </a:xfrm>
                <a:custGeom>
                  <a:avLst/>
                  <a:gdLst>
                    <a:gd name="T0" fmla="*/ 515 w 625"/>
                    <a:gd name="T1" fmla="*/ 43 h 429"/>
                    <a:gd name="T2" fmla="*/ 595 w 625"/>
                    <a:gd name="T3" fmla="*/ 64 h 429"/>
                    <a:gd name="T4" fmla="*/ 652 w 625"/>
                    <a:gd name="T5" fmla="*/ 21 h 429"/>
                    <a:gd name="T6" fmla="*/ 732 w 625"/>
                    <a:gd name="T7" fmla="*/ 21 h 429"/>
                    <a:gd name="T8" fmla="*/ 732 w 625"/>
                    <a:gd name="T9" fmla="*/ 85 h 429"/>
                    <a:gd name="T10" fmla="*/ 792 w 625"/>
                    <a:gd name="T11" fmla="*/ 107 h 429"/>
                    <a:gd name="T12" fmla="*/ 812 w 625"/>
                    <a:gd name="T13" fmla="*/ 171 h 429"/>
                    <a:gd name="T14" fmla="*/ 872 w 625"/>
                    <a:gd name="T15" fmla="*/ 232 h 429"/>
                    <a:gd name="T16" fmla="*/ 970 w 625"/>
                    <a:gd name="T17" fmla="*/ 211 h 429"/>
                    <a:gd name="T18" fmla="*/ 1030 w 625"/>
                    <a:gd name="T19" fmla="*/ 211 h 429"/>
                    <a:gd name="T20" fmla="*/ 1090 w 625"/>
                    <a:gd name="T21" fmla="*/ 211 h 429"/>
                    <a:gd name="T22" fmla="*/ 1050 w 625"/>
                    <a:gd name="T23" fmla="*/ 232 h 429"/>
                    <a:gd name="T24" fmla="*/ 1050 w 625"/>
                    <a:gd name="T25" fmla="*/ 275 h 429"/>
                    <a:gd name="T26" fmla="*/ 1130 w 625"/>
                    <a:gd name="T27" fmla="*/ 318 h 429"/>
                    <a:gd name="T28" fmla="*/ 1209 w 625"/>
                    <a:gd name="T29" fmla="*/ 339 h 429"/>
                    <a:gd name="T30" fmla="*/ 1247 w 625"/>
                    <a:gd name="T31" fmla="*/ 424 h 429"/>
                    <a:gd name="T32" fmla="*/ 1247 w 625"/>
                    <a:gd name="T33" fmla="*/ 550 h 429"/>
                    <a:gd name="T34" fmla="*/ 1247 w 625"/>
                    <a:gd name="T35" fmla="*/ 593 h 429"/>
                    <a:gd name="T36" fmla="*/ 1327 w 625"/>
                    <a:gd name="T37" fmla="*/ 635 h 429"/>
                    <a:gd name="T38" fmla="*/ 1387 w 625"/>
                    <a:gd name="T39" fmla="*/ 657 h 429"/>
                    <a:gd name="T40" fmla="*/ 1367 w 625"/>
                    <a:gd name="T41" fmla="*/ 721 h 429"/>
                    <a:gd name="T42" fmla="*/ 1327 w 625"/>
                    <a:gd name="T43" fmla="*/ 742 h 429"/>
                    <a:gd name="T44" fmla="*/ 1287 w 625"/>
                    <a:gd name="T45" fmla="*/ 763 h 429"/>
                    <a:gd name="T46" fmla="*/ 1227 w 625"/>
                    <a:gd name="T47" fmla="*/ 763 h 429"/>
                    <a:gd name="T48" fmla="*/ 1189 w 625"/>
                    <a:gd name="T49" fmla="*/ 846 h 429"/>
                    <a:gd name="T50" fmla="*/ 1110 w 625"/>
                    <a:gd name="T51" fmla="*/ 932 h 429"/>
                    <a:gd name="T52" fmla="*/ 1030 w 625"/>
                    <a:gd name="T53" fmla="*/ 932 h 429"/>
                    <a:gd name="T54" fmla="*/ 990 w 625"/>
                    <a:gd name="T55" fmla="*/ 889 h 429"/>
                    <a:gd name="T56" fmla="*/ 950 w 625"/>
                    <a:gd name="T57" fmla="*/ 846 h 429"/>
                    <a:gd name="T58" fmla="*/ 892 w 625"/>
                    <a:gd name="T59" fmla="*/ 889 h 429"/>
                    <a:gd name="T60" fmla="*/ 792 w 625"/>
                    <a:gd name="T61" fmla="*/ 868 h 429"/>
                    <a:gd name="T62" fmla="*/ 772 w 625"/>
                    <a:gd name="T63" fmla="*/ 785 h 429"/>
                    <a:gd name="T64" fmla="*/ 732 w 625"/>
                    <a:gd name="T65" fmla="*/ 846 h 429"/>
                    <a:gd name="T66" fmla="*/ 652 w 625"/>
                    <a:gd name="T67" fmla="*/ 889 h 429"/>
                    <a:gd name="T68" fmla="*/ 635 w 625"/>
                    <a:gd name="T69" fmla="*/ 932 h 429"/>
                    <a:gd name="T70" fmla="*/ 615 w 625"/>
                    <a:gd name="T71" fmla="*/ 996 h 429"/>
                    <a:gd name="T72" fmla="*/ 575 w 625"/>
                    <a:gd name="T73" fmla="*/ 974 h 429"/>
                    <a:gd name="T74" fmla="*/ 495 w 625"/>
                    <a:gd name="T75" fmla="*/ 953 h 429"/>
                    <a:gd name="T76" fmla="*/ 415 w 625"/>
                    <a:gd name="T77" fmla="*/ 974 h 429"/>
                    <a:gd name="T78" fmla="*/ 337 w 625"/>
                    <a:gd name="T79" fmla="*/ 996 h 429"/>
                    <a:gd name="T80" fmla="*/ 297 w 625"/>
                    <a:gd name="T81" fmla="*/ 974 h 429"/>
                    <a:gd name="T82" fmla="*/ 237 w 625"/>
                    <a:gd name="T83" fmla="*/ 953 h 429"/>
                    <a:gd name="T84" fmla="*/ 158 w 625"/>
                    <a:gd name="T85" fmla="*/ 910 h 429"/>
                    <a:gd name="T86" fmla="*/ 40 w 625"/>
                    <a:gd name="T87" fmla="*/ 910 h 429"/>
                    <a:gd name="T88" fmla="*/ 0 w 625"/>
                    <a:gd name="T89" fmla="*/ 825 h 429"/>
                    <a:gd name="T90" fmla="*/ 58 w 625"/>
                    <a:gd name="T91" fmla="*/ 721 h 429"/>
                    <a:gd name="T92" fmla="*/ 98 w 625"/>
                    <a:gd name="T93" fmla="*/ 657 h 429"/>
                    <a:gd name="T94" fmla="*/ 118 w 625"/>
                    <a:gd name="T95" fmla="*/ 593 h 429"/>
                    <a:gd name="T96" fmla="*/ 158 w 625"/>
                    <a:gd name="T97" fmla="*/ 507 h 429"/>
                    <a:gd name="T98" fmla="*/ 138 w 625"/>
                    <a:gd name="T99" fmla="*/ 424 h 429"/>
                    <a:gd name="T100" fmla="*/ 78 w 625"/>
                    <a:gd name="T101" fmla="*/ 403 h 429"/>
                    <a:gd name="T102" fmla="*/ 20 w 625"/>
                    <a:gd name="T103" fmla="*/ 360 h 429"/>
                    <a:gd name="T104" fmla="*/ 58 w 625"/>
                    <a:gd name="T105" fmla="*/ 318 h 429"/>
                    <a:gd name="T106" fmla="*/ 98 w 625"/>
                    <a:gd name="T107" fmla="*/ 275 h 429"/>
                    <a:gd name="T108" fmla="*/ 118 w 625"/>
                    <a:gd name="T109" fmla="*/ 254 h 429"/>
                    <a:gd name="T110" fmla="*/ 178 w 625"/>
                    <a:gd name="T111" fmla="*/ 232 h 429"/>
                    <a:gd name="T112" fmla="*/ 237 w 625"/>
                    <a:gd name="T113" fmla="*/ 192 h 429"/>
                    <a:gd name="T114" fmla="*/ 257 w 625"/>
                    <a:gd name="T115" fmla="*/ 107 h 429"/>
                    <a:gd name="T116" fmla="*/ 317 w 625"/>
                    <a:gd name="T117" fmla="*/ 85 h 429"/>
                    <a:gd name="T118" fmla="*/ 395 w 625"/>
                    <a:gd name="T119" fmla="*/ 107 h 429"/>
                    <a:gd name="T120" fmla="*/ 455 w 625"/>
                    <a:gd name="T121" fmla="*/ 107 h 429"/>
                    <a:gd name="T122" fmla="*/ 455 w 625"/>
                    <a:gd name="T123" fmla="*/ 64 h 429"/>
                    <a:gd name="T124" fmla="*/ 475 w 625"/>
                    <a:gd name="T125" fmla="*/ 21 h 42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625" h="429">
                      <a:moveTo>
                        <a:pt x="223" y="0"/>
                      </a:moveTo>
                      <a:lnTo>
                        <a:pt x="232" y="18"/>
                      </a:lnTo>
                      <a:lnTo>
                        <a:pt x="241" y="27"/>
                      </a:lnTo>
                      <a:lnTo>
                        <a:pt x="268" y="27"/>
                      </a:lnTo>
                      <a:lnTo>
                        <a:pt x="286" y="27"/>
                      </a:lnTo>
                      <a:lnTo>
                        <a:pt x="294" y="9"/>
                      </a:lnTo>
                      <a:lnTo>
                        <a:pt x="321" y="9"/>
                      </a:lnTo>
                      <a:lnTo>
                        <a:pt x="330" y="9"/>
                      </a:lnTo>
                      <a:lnTo>
                        <a:pt x="330" y="18"/>
                      </a:lnTo>
                      <a:lnTo>
                        <a:pt x="330" y="36"/>
                      </a:lnTo>
                      <a:lnTo>
                        <a:pt x="348" y="45"/>
                      </a:lnTo>
                      <a:lnTo>
                        <a:pt x="357" y="45"/>
                      </a:lnTo>
                      <a:lnTo>
                        <a:pt x="366" y="54"/>
                      </a:lnTo>
                      <a:lnTo>
                        <a:pt x="366" y="72"/>
                      </a:lnTo>
                      <a:lnTo>
                        <a:pt x="375" y="89"/>
                      </a:lnTo>
                      <a:lnTo>
                        <a:pt x="393" y="98"/>
                      </a:lnTo>
                      <a:lnTo>
                        <a:pt x="411" y="98"/>
                      </a:lnTo>
                      <a:lnTo>
                        <a:pt x="437" y="89"/>
                      </a:lnTo>
                      <a:lnTo>
                        <a:pt x="455" y="81"/>
                      </a:lnTo>
                      <a:lnTo>
                        <a:pt x="464" y="89"/>
                      </a:lnTo>
                      <a:lnTo>
                        <a:pt x="482" y="89"/>
                      </a:lnTo>
                      <a:lnTo>
                        <a:pt x="491" y="89"/>
                      </a:lnTo>
                      <a:lnTo>
                        <a:pt x="491" y="98"/>
                      </a:lnTo>
                      <a:lnTo>
                        <a:pt x="473" y="98"/>
                      </a:lnTo>
                      <a:lnTo>
                        <a:pt x="464" y="107"/>
                      </a:lnTo>
                      <a:lnTo>
                        <a:pt x="473" y="116"/>
                      </a:lnTo>
                      <a:lnTo>
                        <a:pt x="491" y="125"/>
                      </a:lnTo>
                      <a:lnTo>
                        <a:pt x="509" y="134"/>
                      </a:lnTo>
                      <a:lnTo>
                        <a:pt x="527" y="134"/>
                      </a:lnTo>
                      <a:lnTo>
                        <a:pt x="545" y="143"/>
                      </a:lnTo>
                      <a:lnTo>
                        <a:pt x="562" y="170"/>
                      </a:lnTo>
                      <a:lnTo>
                        <a:pt x="562" y="179"/>
                      </a:lnTo>
                      <a:lnTo>
                        <a:pt x="562" y="197"/>
                      </a:lnTo>
                      <a:lnTo>
                        <a:pt x="562" y="232"/>
                      </a:lnTo>
                      <a:lnTo>
                        <a:pt x="562" y="241"/>
                      </a:lnTo>
                      <a:lnTo>
                        <a:pt x="562" y="250"/>
                      </a:lnTo>
                      <a:lnTo>
                        <a:pt x="580" y="259"/>
                      </a:lnTo>
                      <a:lnTo>
                        <a:pt x="598" y="268"/>
                      </a:lnTo>
                      <a:lnTo>
                        <a:pt x="616" y="268"/>
                      </a:lnTo>
                      <a:lnTo>
                        <a:pt x="625" y="277"/>
                      </a:lnTo>
                      <a:lnTo>
                        <a:pt x="625" y="286"/>
                      </a:lnTo>
                      <a:lnTo>
                        <a:pt x="616" y="304"/>
                      </a:lnTo>
                      <a:lnTo>
                        <a:pt x="598" y="313"/>
                      </a:lnTo>
                      <a:lnTo>
                        <a:pt x="589" y="313"/>
                      </a:lnTo>
                      <a:lnTo>
                        <a:pt x="580" y="322"/>
                      </a:lnTo>
                      <a:lnTo>
                        <a:pt x="571" y="313"/>
                      </a:lnTo>
                      <a:lnTo>
                        <a:pt x="553" y="322"/>
                      </a:lnTo>
                      <a:lnTo>
                        <a:pt x="545" y="331"/>
                      </a:lnTo>
                      <a:lnTo>
                        <a:pt x="536" y="357"/>
                      </a:lnTo>
                      <a:lnTo>
                        <a:pt x="518" y="375"/>
                      </a:lnTo>
                      <a:lnTo>
                        <a:pt x="500" y="393"/>
                      </a:lnTo>
                      <a:lnTo>
                        <a:pt x="482" y="402"/>
                      </a:lnTo>
                      <a:lnTo>
                        <a:pt x="464" y="393"/>
                      </a:lnTo>
                      <a:lnTo>
                        <a:pt x="455" y="384"/>
                      </a:lnTo>
                      <a:lnTo>
                        <a:pt x="446" y="375"/>
                      </a:lnTo>
                      <a:lnTo>
                        <a:pt x="437" y="357"/>
                      </a:lnTo>
                      <a:lnTo>
                        <a:pt x="428" y="357"/>
                      </a:lnTo>
                      <a:lnTo>
                        <a:pt x="411" y="366"/>
                      </a:lnTo>
                      <a:lnTo>
                        <a:pt x="402" y="375"/>
                      </a:lnTo>
                      <a:lnTo>
                        <a:pt x="384" y="375"/>
                      </a:lnTo>
                      <a:lnTo>
                        <a:pt x="357" y="366"/>
                      </a:lnTo>
                      <a:lnTo>
                        <a:pt x="357" y="357"/>
                      </a:lnTo>
                      <a:lnTo>
                        <a:pt x="348" y="331"/>
                      </a:lnTo>
                      <a:lnTo>
                        <a:pt x="339" y="339"/>
                      </a:lnTo>
                      <a:lnTo>
                        <a:pt x="330" y="357"/>
                      </a:lnTo>
                      <a:lnTo>
                        <a:pt x="321" y="366"/>
                      </a:lnTo>
                      <a:lnTo>
                        <a:pt x="294" y="375"/>
                      </a:lnTo>
                      <a:lnTo>
                        <a:pt x="286" y="375"/>
                      </a:lnTo>
                      <a:lnTo>
                        <a:pt x="286" y="393"/>
                      </a:lnTo>
                      <a:lnTo>
                        <a:pt x="277" y="402"/>
                      </a:lnTo>
                      <a:lnTo>
                        <a:pt x="277" y="420"/>
                      </a:lnTo>
                      <a:lnTo>
                        <a:pt x="268" y="420"/>
                      </a:lnTo>
                      <a:lnTo>
                        <a:pt x="259" y="411"/>
                      </a:lnTo>
                      <a:lnTo>
                        <a:pt x="241" y="402"/>
                      </a:lnTo>
                      <a:lnTo>
                        <a:pt x="223" y="402"/>
                      </a:lnTo>
                      <a:lnTo>
                        <a:pt x="205" y="402"/>
                      </a:lnTo>
                      <a:lnTo>
                        <a:pt x="187" y="411"/>
                      </a:lnTo>
                      <a:lnTo>
                        <a:pt x="178" y="429"/>
                      </a:lnTo>
                      <a:lnTo>
                        <a:pt x="152" y="420"/>
                      </a:lnTo>
                      <a:lnTo>
                        <a:pt x="143" y="420"/>
                      </a:lnTo>
                      <a:lnTo>
                        <a:pt x="134" y="411"/>
                      </a:lnTo>
                      <a:lnTo>
                        <a:pt x="125" y="411"/>
                      </a:lnTo>
                      <a:lnTo>
                        <a:pt x="107" y="402"/>
                      </a:lnTo>
                      <a:lnTo>
                        <a:pt x="89" y="393"/>
                      </a:lnTo>
                      <a:lnTo>
                        <a:pt x="71" y="384"/>
                      </a:lnTo>
                      <a:lnTo>
                        <a:pt x="44" y="384"/>
                      </a:lnTo>
                      <a:lnTo>
                        <a:pt x="18" y="384"/>
                      </a:lnTo>
                      <a:lnTo>
                        <a:pt x="9" y="366"/>
                      </a:lnTo>
                      <a:lnTo>
                        <a:pt x="0" y="348"/>
                      </a:lnTo>
                      <a:lnTo>
                        <a:pt x="18" y="331"/>
                      </a:lnTo>
                      <a:lnTo>
                        <a:pt x="26" y="304"/>
                      </a:lnTo>
                      <a:lnTo>
                        <a:pt x="35" y="286"/>
                      </a:lnTo>
                      <a:lnTo>
                        <a:pt x="44" y="277"/>
                      </a:lnTo>
                      <a:lnTo>
                        <a:pt x="44" y="268"/>
                      </a:lnTo>
                      <a:lnTo>
                        <a:pt x="53" y="250"/>
                      </a:lnTo>
                      <a:lnTo>
                        <a:pt x="62" y="232"/>
                      </a:lnTo>
                      <a:lnTo>
                        <a:pt x="71" y="214"/>
                      </a:lnTo>
                      <a:lnTo>
                        <a:pt x="71" y="197"/>
                      </a:lnTo>
                      <a:lnTo>
                        <a:pt x="62" y="179"/>
                      </a:lnTo>
                      <a:lnTo>
                        <a:pt x="53" y="170"/>
                      </a:lnTo>
                      <a:lnTo>
                        <a:pt x="35" y="170"/>
                      </a:lnTo>
                      <a:lnTo>
                        <a:pt x="9" y="161"/>
                      </a:lnTo>
                      <a:lnTo>
                        <a:pt x="9" y="152"/>
                      </a:lnTo>
                      <a:lnTo>
                        <a:pt x="18" y="143"/>
                      </a:lnTo>
                      <a:lnTo>
                        <a:pt x="26" y="134"/>
                      </a:lnTo>
                      <a:lnTo>
                        <a:pt x="35" y="125"/>
                      </a:lnTo>
                      <a:lnTo>
                        <a:pt x="44" y="116"/>
                      </a:lnTo>
                      <a:lnTo>
                        <a:pt x="53" y="107"/>
                      </a:lnTo>
                      <a:lnTo>
                        <a:pt x="62" y="107"/>
                      </a:lnTo>
                      <a:lnTo>
                        <a:pt x="80" y="98"/>
                      </a:lnTo>
                      <a:lnTo>
                        <a:pt x="89" y="89"/>
                      </a:lnTo>
                      <a:lnTo>
                        <a:pt x="107" y="81"/>
                      </a:lnTo>
                      <a:lnTo>
                        <a:pt x="116" y="63"/>
                      </a:lnTo>
                      <a:lnTo>
                        <a:pt x="116" y="45"/>
                      </a:lnTo>
                      <a:lnTo>
                        <a:pt x="125" y="36"/>
                      </a:lnTo>
                      <a:lnTo>
                        <a:pt x="143" y="36"/>
                      </a:lnTo>
                      <a:lnTo>
                        <a:pt x="160" y="45"/>
                      </a:lnTo>
                      <a:lnTo>
                        <a:pt x="178" y="45"/>
                      </a:lnTo>
                      <a:lnTo>
                        <a:pt x="196" y="45"/>
                      </a:lnTo>
                      <a:lnTo>
                        <a:pt x="205" y="45"/>
                      </a:lnTo>
                      <a:lnTo>
                        <a:pt x="205" y="36"/>
                      </a:lnTo>
                      <a:lnTo>
                        <a:pt x="205" y="27"/>
                      </a:lnTo>
                      <a:lnTo>
                        <a:pt x="205" y="9"/>
                      </a:lnTo>
                      <a:lnTo>
                        <a:pt x="214" y="9"/>
                      </a:lnTo>
                      <a:lnTo>
                        <a:pt x="223" y="0"/>
                      </a:lnTo>
                    </a:path>
                  </a:pathLst>
                </a:custGeom>
                <a:solidFill>
                  <a:srgbClr val="B6DF89"/>
                </a:solidFill>
                <a:ln w="2159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b="1"/>
                </a:p>
              </p:txBody>
            </p:sp>
            <p:sp>
              <p:nvSpPr>
                <p:cNvPr id="1050" name="Freeform 70"/>
                <p:cNvSpPr>
                  <a:spLocks/>
                </p:cNvSpPr>
                <p:nvPr/>
              </p:nvSpPr>
              <p:spPr bwMode="auto">
                <a:xfrm>
                  <a:off x="3117" y="8831"/>
                  <a:ext cx="1487" cy="2162"/>
                </a:xfrm>
                <a:custGeom>
                  <a:avLst/>
                  <a:gdLst>
                    <a:gd name="T0" fmla="*/ 1110 w 670"/>
                    <a:gd name="T1" fmla="*/ 2077 h 911"/>
                    <a:gd name="T2" fmla="*/ 1070 w 670"/>
                    <a:gd name="T3" fmla="*/ 2141 h 911"/>
                    <a:gd name="T4" fmla="*/ 990 w 670"/>
                    <a:gd name="T5" fmla="*/ 2098 h 911"/>
                    <a:gd name="T6" fmla="*/ 952 w 670"/>
                    <a:gd name="T7" fmla="*/ 2162 h 911"/>
                    <a:gd name="T8" fmla="*/ 752 w 670"/>
                    <a:gd name="T9" fmla="*/ 2119 h 911"/>
                    <a:gd name="T10" fmla="*/ 712 w 670"/>
                    <a:gd name="T11" fmla="*/ 1927 h 911"/>
                    <a:gd name="T12" fmla="*/ 752 w 670"/>
                    <a:gd name="T13" fmla="*/ 1844 h 911"/>
                    <a:gd name="T14" fmla="*/ 752 w 670"/>
                    <a:gd name="T15" fmla="*/ 1780 h 911"/>
                    <a:gd name="T16" fmla="*/ 752 w 670"/>
                    <a:gd name="T17" fmla="*/ 1694 h 911"/>
                    <a:gd name="T18" fmla="*/ 655 w 670"/>
                    <a:gd name="T19" fmla="*/ 1569 h 911"/>
                    <a:gd name="T20" fmla="*/ 675 w 670"/>
                    <a:gd name="T21" fmla="*/ 1462 h 911"/>
                    <a:gd name="T22" fmla="*/ 655 w 670"/>
                    <a:gd name="T23" fmla="*/ 1398 h 911"/>
                    <a:gd name="T24" fmla="*/ 555 w 670"/>
                    <a:gd name="T25" fmla="*/ 1355 h 911"/>
                    <a:gd name="T26" fmla="*/ 575 w 670"/>
                    <a:gd name="T27" fmla="*/ 1251 h 911"/>
                    <a:gd name="T28" fmla="*/ 635 w 670"/>
                    <a:gd name="T29" fmla="*/ 1123 h 911"/>
                    <a:gd name="T30" fmla="*/ 655 w 670"/>
                    <a:gd name="T31" fmla="*/ 1016 h 911"/>
                    <a:gd name="T32" fmla="*/ 615 w 670"/>
                    <a:gd name="T33" fmla="*/ 847 h 911"/>
                    <a:gd name="T34" fmla="*/ 555 w 670"/>
                    <a:gd name="T35" fmla="*/ 740 h 911"/>
                    <a:gd name="T36" fmla="*/ 535 w 670"/>
                    <a:gd name="T37" fmla="*/ 615 h 911"/>
                    <a:gd name="T38" fmla="*/ 495 w 670"/>
                    <a:gd name="T39" fmla="*/ 551 h 911"/>
                    <a:gd name="T40" fmla="*/ 377 w 670"/>
                    <a:gd name="T41" fmla="*/ 487 h 911"/>
                    <a:gd name="T42" fmla="*/ 277 w 670"/>
                    <a:gd name="T43" fmla="*/ 444 h 911"/>
                    <a:gd name="T44" fmla="*/ 60 w 670"/>
                    <a:gd name="T45" fmla="*/ 444 h 911"/>
                    <a:gd name="T46" fmla="*/ 80 w 670"/>
                    <a:gd name="T47" fmla="*/ 254 h 911"/>
                    <a:gd name="T48" fmla="*/ 0 w 670"/>
                    <a:gd name="T49" fmla="*/ 126 h 911"/>
                    <a:gd name="T50" fmla="*/ 178 w 670"/>
                    <a:gd name="T51" fmla="*/ 64 h 911"/>
                    <a:gd name="T52" fmla="*/ 297 w 670"/>
                    <a:gd name="T53" fmla="*/ 83 h 911"/>
                    <a:gd name="T54" fmla="*/ 377 w 670"/>
                    <a:gd name="T55" fmla="*/ 83 h 911"/>
                    <a:gd name="T56" fmla="*/ 435 w 670"/>
                    <a:gd name="T57" fmla="*/ 64 h 911"/>
                    <a:gd name="T58" fmla="*/ 495 w 670"/>
                    <a:gd name="T59" fmla="*/ 126 h 911"/>
                    <a:gd name="T60" fmla="*/ 595 w 670"/>
                    <a:gd name="T61" fmla="*/ 147 h 911"/>
                    <a:gd name="T62" fmla="*/ 595 w 670"/>
                    <a:gd name="T63" fmla="*/ 64 h 911"/>
                    <a:gd name="T64" fmla="*/ 675 w 670"/>
                    <a:gd name="T65" fmla="*/ 21 h 911"/>
                    <a:gd name="T66" fmla="*/ 732 w 670"/>
                    <a:gd name="T67" fmla="*/ 43 h 911"/>
                    <a:gd name="T68" fmla="*/ 772 w 670"/>
                    <a:gd name="T69" fmla="*/ 83 h 911"/>
                    <a:gd name="T70" fmla="*/ 792 w 670"/>
                    <a:gd name="T71" fmla="*/ 190 h 911"/>
                    <a:gd name="T72" fmla="*/ 892 w 670"/>
                    <a:gd name="T73" fmla="*/ 190 h 911"/>
                    <a:gd name="T74" fmla="*/ 972 w 670"/>
                    <a:gd name="T75" fmla="*/ 168 h 911"/>
                    <a:gd name="T76" fmla="*/ 1050 w 670"/>
                    <a:gd name="T77" fmla="*/ 147 h 911"/>
                    <a:gd name="T78" fmla="*/ 1130 w 670"/>
                    <a:gd name="T79" fmla="*/ 190 h 911"/>
                    <a:gd name="T80" fmla="*/ 1190 w 670"/>
                    <a:gd name="T81" fmla="*/ 211 h 911"/>
                    <a:gd name="T82" fmla="*/ 1210 w 670"/>
                    <a:gd name="T83" fmla="*/ 339 h 911"/>
                    <a:gd name="T84" fmla="*/ 1327 w 670"/>
                    <a:gd name="T85" fmla="*/ 380 h 911"/>
                    <a:gd name="T86" fmla="*/ 1447 w 670"/>
                    <a:gd name="T87" fmla="*/ 339 h 911"/>
                    <a:gd name="T88" fmla="*/ 1487 w 670"/>
                    <a:gd name="T89" fmla="*/ 422 h 911"/>
                    <a:gd name="T90" fmla="*/ 1467 w 670"/>
                    <a:gd name="T91" fmla="*/ 487 h 911"/>
                    <a:gd name="T92" fmla="*/ 1407 w 670"/>
                    <a:gd name="T93" fmla="*/ 551 h 911"/>
                    <a:gd name="T94" fmla="*/ 1407 w 670"/>
                    <a:gd name="T95" fmla="*/ 740 h 911"/>
                    <a:gd name="T96" fmla="*/ 1367 w 670"/>
                    <a:gd name="T97" fmla="*/ 805 h 911"/>
                    <a:gd name="T98" fmla="*/ 1307 w 670"/>
                    <a:gd name="T99" fmla="*/ 805 h 911"/>
                    <a:gd name="T100" fmla="*/ 1307 w 670"/>
                    <a:gd name="T101" fmla="*/ 954 h 911"/>
                    <a:gd name="T102" fmla="*/ 1287 w 670"/>
                    <a:gd name="T103" fmla="*/ 1058 h 911"/>
                    <a:gd name="T104" fmla="*/ 1269 w 670"/>
                    <a:gd name="T105" fmla="*/ 1101 h 911"/>
                    <a:gd name="T106" fmla="*/ 1367 w 670"/>
                    <a:gd name="T107" fmla="*/ 1101 h 911"/>
                    <a:gd name="T108" fmla="*/ 1407 w 670"/>
                    <a:gd name="T109" fmla="*/ 1187 h 911"/>
                    <a:gd name="T110" fmla="*/ 1367 w 670"/>
                    <a:gd name="T111" fmla="*/ 1312 h 911"/>
                    <a:gd name="T112" fmla="*/ 1347 w 670"/>
                    <a:gd name="T113" fmla="*/ 1419 h 911"/>
                    <a:gd name="T114" fmla="*/ 1347 w 670"/>
                    <a:gd name="T115" fmla="*/ 1569 h 911"/>
                    <a:gd name="T116" fmla="*/ 1387 w 670"/>
                    <a:gd name="T117" fmla="*/ 1673 h 911"/>
                    <a:gd name="T118" fmla="*/ 1367 w 670"/>
                    <a:gd name="T119" fmla="*/ 1759 h 911"/>
                    <a:gd name="T120" fmla="*/ 1327 w 670"/>
                    <a:gd name="T121" fmla="*/ 1844 h 911"/>
                    <a:gd name="T122" fmla="*/ 1287 w 670"/>
                    <a:gd name="T123" fmla="*/ 1948 h 911"/>
                    <a:gd name="T124" fmla="*/ 1250 w 670"/>
                    <a:gd name="T125" fmla="*/ 2034 h 91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670" h="911">
                      <a:moveTo>
                        <a:pt x="554" y="875"/>
                      </a:moveTo>
                      <a:lnTo>
                        <a:pt x="545" y="875"/>
                      </a:lnTo>
                      <a:lnTo>
                        <a:pt x="536" y="866"/>
                      </a:lnTo>
                      <a:lnTo>
                        <a:pt x="527" y="866"/>
                      </a:lnTo>
                      <a:lnTo>
                        <a:pt x="518" y="866"/>
                      </a:lnTo>
                      <a:lnTo>
                        <a:pt x="509" y="866"/>
                      </a:lnTo>
                      <a:lnTo>
                        <a:pt x="509" y="875"/>
                      </a:lnTo>
                      <a:lnTo>
                        <a:pt x="500" y="875"/>
                      </a:lnTo>
                      <a:lnTo>
                        <a:pt x="500" y="884"/>
                      </a:lnTo>
                      <a:lnTo>
                        <a:pt x="491" y="884"/>
                      </a:lnTo>
                      <a:lnTo>
                        <a:pt x="491" y="893"/>
                      </a:lnTo>
                      <a:lnTo>
                        <a:pt x="491" y="902"/>
                      </a:lnTo>
                      <a:lnTo>
                        <a:pt x="491" y="911"/>
                      </a:lnTo>
                      <a:lnTo>
                        <a:pt x="482" y="911"/>
                      </a:lnTo>
                      <a:lnTo>
                        <a:pt x="482" y="902"/>
                      </a:lnTo>
                      <a:lnTo>
                        <a:pt x="473" y="902"/>
                      </a:lnTo>
                      <a:lnTo>
                        <a:pt x="473" y="893"/>
                      </a:lnTo>
                      <a:lnTo>
                        <a:pt x="464" y="893"/>
                      </a:lnTo>
                      <a:lnTo>
                        <a:pt x="464" y="884"/>
                      </a:lnTo>
                      <a:lnTo>
                        <a:pt x="455" y="884"/>
                      </a:lnTo>
                      <a:lnTo>
                        <a:pt x="446" y="884"/>
                      </a:lnTo>
                      <a:lnTo>
                        <a:pt x="446" y="893"/>
                      </a:lnTo>
                      <a:lnTo>
                        <a:pt x="446" y="902"/>
                      </a:lnTo>
                      <a:lnTo>
                        <a:pt x="438" y="902"/>
                      </a:lnTo>
                      <a:lnTo>
                        <a:pt x="438" y="911"/>
                      </a:lnTo>
                      <a:lnTo>
                        <a:pt x="429" y="911"/>
                      </a:lnTo>
                      <a:lnTo>
                        <a:pt x="420" y="911"/>
                      </a:lnTo>
                      <a:lnTo>
                        <a:pt x="411" y="911"/>
                      </a:lnTo>
                      <a:lnTo>
                        <a:pt x="402" y="911"/>
                      </a:lnTo>
                      <a:lnTo>
                        <a:pt x="393" y="911"/>
                      </a:lnTo>
                      <a:lnTo>
                        <a:pt x="384" y="911"/>
                      </a:lnTo>
                      <a:lnTo>
                        <a:pt x="375" y="911"/>
                      </a:lnTo>
                      <a:lnTo>
                        <a:pt x="366" y="911"/>
                      </a:lnTo>
                      <a:lnTo>
                        <a:pt x="357" y="902"/>
                      </a:lnTo>
                      <a:lnTo>
                        <a:pt x="348" y="902"/>
                      </a:lnTo>
                      <a:lnTo>
                        <a:pt x="339" y="893"/>
                      </a:lnTo>
                      <a:lnTo>
                        <a:pt x="339" y="884"/>
                      </a:lnTo>
                      <a:lnTo>
                        <a:pt x="330" y="875"/>
                      </a:lnTo>
                      <a:lnTo>
                        <a:pt x="330" y="866"/>
                      </a:lnTo>
                      <a:lnTo>
                        <a:pt x="330" y="857"/>
                      </a:lnTo>
                      <a:lnTo>
                        <a:pt x="330" y="848"/>
                      </a:lnTo>
                      <a:lnTo>
                        <a:pt x="330" y="839"/>
                      </a:lnTo>
                      <a:lnTo>
                        <a:pt x="330" y="830"/>
                      </a:lnTo>
                      <a:lnTo>
                        <a:pt x="321" y="821"/>
                      </a:lnTo>
                      <a:lnTo>
                        <a:pt x="321" y="812"/>
                      </a:lnTo>
                      <a:lnTo>
                        <a:pt x="330" y="812"/>
                      </a:lnTo>
                      <a:lnTo>
                        <a:pt x="330" y="803"/>
                      </a:lnTo>
                      <a:lnTo>
                        <a:pt x="339" y="803"/>
                      </a:lnTo>
                      <a:lnTo>
                        <a:pt x="348" y="794"/>
                      </a:lnTo>
                      <a:lnTo>
                        <a:pt x="348" y="786"/>
                      </a:lnTo>
                      <a:lnTo>
                        <a:pt x="339" y="786"/>
                      </a:lnTo>
                      <a:lnTo>
                        <a:pt x="339" y="777"/>
                      </a:lnTo>
                      <a:lnTo>
                        <a:pt x="339" y="768"/>
                      </a:lnTo>
                      <a:lnTo>
                        <a:pt x="330" y="768"/>
                      </a:lnTo>
                      <a:lnTo>
                        <a:pt x="330" y="759"/>
                      </a:lnTo>
                      <a:lnTo>
                        <a:pt x="321" y="759"/>
                      </a:lnTo>
                      <a:lnTo>
                        <a:pt x="321" y="750"/>
                      </a:lnTo>
                      <a:lnTo>
                        <a:pt x="330" y="750"/>
                      </a:lnTo>
                      <a:lnTo>
                        <a:pt x="339" y="750"/>
                      </a:lnTo>
                      <a:lnTo>
                        <a:pt x="348" y="750"/>
                      </a:lnTo>
                      <a:lnTo>
                        <a:pt x="357" y="750"/>
                      </a:lnTo>
                      <a:lnTo>
                        <a:pt x="357" y="741"/>
                      </a:lnTo>
                      <a:lnTo>
                        <a:pt x="357" y="732"/>
                      </a:lnTo>
                      <a:lnTo>
                        <a:pt x="348" y="732"/>
                      </a:lnTo>
                      <a:lnTo>
                        <a:pt x="348" y="723"/>
                      </a:lnTo>
                      <a:lnTo>
                        <a:pt x="339" y="714"/>
                      </a:lnTo>
                      <a:lnTo>
                        <a:pt x="330" y="705"/>
                      </a:lnTo>
                      <a:lnTo>
                        <a:pt x="321" y="696"/>
                      </a:lnTo>
                      <a:lnTo>
                        <a:pt x="321" y="687"/>
                      </a:lnTo>
                      <a:lnTo>
                        <a:pt x="312" y="687"/>
                      </a:lnTo>
                      <a:lnTo>
                        <a:pt x="312" y="678"/>
                      </a:lnTo>
                      <a:lnTo>
                        <a:pt x="304" y="678"/>
                      </a:lnTo>
                      <a:lnTo>
                        <a:pt x="295" y="678"/>
                      </a:lnTo>
                      <a:lnTo>
                        <a:pt x="295" y="669"/>
                      </a:lnTo>
                      <a:lnTo>
                        <a:pt x="295" y="661"/>
                      </a:lnTo>
                      <a:lnTo>
                        <a:pt x="295" y="652"/>
                      </a:lnTo>
                      <a:lnTo>
                        <a:pt x="286" y="652"/>
                      </a:lnTo>
                      <a:lnTo>
                        <a:pt x="286" y="643"/>
                      </a:lnTo>
                      <a:lnTo>
                        <a:pt x="277" y="643"/>
                      </a:lnTo>
                      <a:lnTo>
                        <a:pt x="277" y="634"/>
                      </a:lnTo>
                      <a:lnTo>
                        <a:pt x="286" y="634"/>
                      </a:lnTo>
                      <a:lnTo>
                        <a:pt x="286" y="625"/>
                      </a:lnTo>
                      <a:lnTo>
                        <a:pt x="295" y="625"/>
                      </a:lnTo>
                      <a:lnTo>
                        <a:pt x="304" y="616"/>
                      </a:lnTo>
                      <a:lnTo>
                        <a:pt x="304" y="607"/>
                      </a:lnTo>
                      <a:lnTo>
                        <a:pt x="304" y="598"/>
                      </a:lnTo>
                      <a:lnTo>
                        <a:pt x="295" y="598"/>
                      </a:lnTo>
                      <a:lnTo>
                        <a:pt x="295" y="589"/>
                      </a:lnTo>
                      <a:lnTo>
                        <a:pt x="286" y="589"/>
                      </a:lnTo>
                      <a:lnTo>
                        <a:pt x="277" y="589"/>
                      </a:lnTo>
                      <a:lnTo>
                        <a:pt x="268" y="589"/>
                      </a:lnTo>
                      <a:lnTo>
                        <a:pt x="259" y="589"/>
                      </a:lnTo>
                      <a:lnTo>
                        <a:pt x="259" y="580"/>
                      </a:lnTo>
                      <a:lnTo>
                        <a:pt x="250" y="580"/>
                      </a:lnTo>
                      <a:lnTo>
                        <a:pt x="250" y="571"/>
                      </a:lnTo>
                      <a:lnTo>
                        <a:pt x="241" y="571"/>
                      </a:lnTo>
                      <a:lnTo>
                        <a:pt x="241" y="562"/>
                      </a:lnTo>
                      <a:lnTo>
                        <a:pt x="232" y="562"/>
                      </a:lnTo>
                      <a:lnTo>
                        <a:pt x="232" y="553"/>
                      </a:lnTo>
                      <a:lnTo>
                        <a:pt x="232" y="544"/>
                      </a:lnTo>
                      <a:lnTo>
                        <a:pt x="241" y="535"/>
                      </a:lnTo>
                      <a:lnTo>
                        <a:pt x="250" y="535"/>
                      </a:lnTo>
                      <a:lnTo>
                        <a:pt x="250" y="527"/>
                      </a:lnTo>
                      <a:lnTo>
                        <a:pt x="259" y="527"/>
                      </a:lnTo>
                      <a:lnTo>
                        <a:pt x="259" y="518"/>
                      </a:lnTo>
                      <a:lnTo>
                        <a:pt x="268" y="518"/>
                      </a:lnTo>
                      <a:lnTo>
                        <a:pt x="268" y="509"/>
                      </a:lnTo>
                      <a:lnTo>
                        <a:pt x="268" y="500"/>
                      </a:lnTo>
                      <a:lnTo>
                        <a:pt x="277" y="500"/>
                      </a:lnTo>
                      <a:lnTo>
                        <a:pt x="277" y="491"/>
                      </a:lnTo>
                      <a:lnTo>
                        <a:pt x="277" y="482"/>
                      </a:lnTo>
                      <a:lnTo>
                        <a:pt x="286" y="482"/>
                      </a:lnTo>
                      <a:lnTo>
                        <a:pt x="286" y="473"/>
                      </a:lnTo>
                      <a:lnTo>
                        <a:pt x="286" y="464"/>
                      </a:lnTo>
                      <a:lnTo>
                        <a:pt x="295" y="464"/>
                      </a:lnTo>
                      <a:lnTo>
                        <a:pt x="295" y="455"/>
                      </a:lnTo>
                      <a:lnTo>
                        <a:pt x="295" y="446"/>
                      </a:lnTo>
                      <a:lnTo>
                        <a:pt x="295" y="437"/>
                      </a:lnTo>
                      <a:lnTo>
                        <a:pt x="295" y="428"/>
                      </a:lnTo>
                      <a:lnTo>
                        <a:pt x="295" y="419"/>
                      </a:lnTo>
                      <a:lnTo>
                        <a:pt x="286" y="419"/>
                      </a:lnTo>
                      <a:lnTo>
                        <a:pt x="286" y="410"/>
                      </a:lnTo>
                      <a:lnTo>
                        <a:pt x="277" y="410"/>
                      </a:lnTo>
                      <a:lnTo>
                        <a:pt x="277" y="402"/>
                      </a:lnTo>
                      <a:lnTo>
                        <a:pt x="277" y="393"/>
                      </a:lnTo>
                      <a:lnTo>
                        <a:pt x="277" y="384"/>
                      </a:lnTo>
                      <a:lnTo>
                        <a:pt x="277" y="375"/>
                      </a:lnTo>
                      <a:lnTo>
                        <a:pt x="277" y="366"/>
                      </a:lnTo>
                      <a:lnTo>
                        <a:pt x="277" y="357"/>
                      </a:lnTo>
                      <a:lnTo>
                        <a:pt x="277" y="348"/>
                      </a:lnTo>
                      <a:lnTo>
                        <a:pt x="277" y="339"/>
                      </a:lnTo>
                      <a:lnTo>
                        <a:pt x="277" y="330"/>
                      </a:lnTo>
                      <a:lnTo>
                        <a:pt x="268" y="330"/>
                      </a:lnTo>
                      <a:lnTo>
                        <a:pt x="259" y="330"/>
                      </a:lnTo>
                      <a:lnTo>
                        <a:pt x="250" y="330"/>
                      </a:lnTo>
                      <a:lnTo>
                        <a:pt x="250" y="321"/>
                      </a:lnTo>
                      <a:lnTo>
                        <a:pt x="250" y="312"/>
                      </a:lnTo>
                      <a:lnTo>
                        <a:pt x="250" y="303"/>
                      </a:lnTo>
                      <a:lnTo>
                        <a:pt x="250" y="294"/>
                      </a:lnTo>
                      <a:lnTo>
                        <a:pt x="250" y="285"/>
                      </a:lnTo>
                      <a:lnTo>
                        <a:pt x="250" y="277"/>
                      </a:lnTo>
                      <a:lnTo>
                        <a:pt x="250" y="268"/>
                      </a:lnTo>
                      <a:lnTo>
                        <a:pt x="241" y="268"/>
                      </a:lnTo>
                      <a:lnTo>
                        <a:pt x="241" y="259"/>
                      </a:lnTo>
                      <a:lnTo>
                        <a:pt x="241" y="250"/>
                      </a:lnTo>
                      <a:lnTo>
                        <a:pt x="241" y="241"/>
                      </a:lnTo>
                      <a:lnTo>
                        <a:pt x="241" y="232"/>
                      </a:lnTo>
                      <a:lnTo>
                        <a:pt x="232" y="232"/>
                      </a:lnTo>
                      <a:lnTo>
                        <a:pt x="223" y="232"/>
                      </a:lnTo>
                      <a:lnTo>
                        <a:pt x="214" y="232"/>
                      </a:lnTo>
                      <a:lnTo>
                        <a:pt x="205" y="223"/>
                      </a:lnTo>
                      <a:lnTo>
                        <a:pt x="196" y="223"/>
                      </a:lnTo>
                      <a:lnTo>
                        <a:pt x="187" y="223"/>
                      </a:lnTo>
                      <a:lnTo>
                        <a:pt x="179" y="223"/>
                      </a:lnTo>
                      <a:lnTo>
                        <a:pt x="170" y="214"/>
                      </a:lnTo>
                      <a:lnTo>
                        <a:pt x="170" y="205"/>
                      </a:lnTo>
                      <a:lnTo>
                        <a:pt x="170" y="196"/>
                      </a:lnTo>
                      <a:lnTo>
                        <a:pt x="161" y="196"/>
                      </a:lnTo>
                      <a:lnTo>
                        <a:pt x="152" y="196"/>
                      </a:lnTo>
                      <a:lnTo>
                        <a:pt x="152" y="187"/>
                      </a:lnTo>
                      <a:lnTo>
                        <a:pt x="143" y="187"/>
                      </a:lnTo>
                      <a:lnTo>
                        <a:pt x="134" y="187"/>
                      </a:lnTo>
                      <a:lnTo>
                        <a:pt x="125" y="187"/>
                      </a:lnTo>
                      <a:lnTo>
                        <a:pt x="116" y="187"/>
                      </a:lnTo>
                      <a:lnTo>
                        <a:pt x="107" y="187"/>
                      </a:lnTo>
                      <a:lnTo>
                        <a:pt x="98" y="187"/>
                      </a:lnTo>
                      <a:lnTo>
                        <a:pt x="89" y="187"/>
                      </a:lnTo>
                      <a:lnTo>
                        <a:pt x="80" y="187"/>
                      </a:lnTo>
                      <a:lnTo>
                        <a:pt x="71" y="187"/>
                      </a:lnTo>
                      <a:lnTo>
                        <a:pt x="62" y="187"/>
                      </a:lnTo>
                      <a:lnTo>
                        <a:pt x="53" y="187"/>
                      </a:lnTo>
                      <a:lnTo>
                        <a:pt x="45" y="187"/>
                      </a:lnTo>
                      <a:lnTo>
                        <a:pt x="36" y="178"/>
                      </a:lnTo>
                      <a:lnTo>
                        <a:pt x="36" y="187"/>
                      </a:lnTo>
                      <a:lnTo>
                        <a:pt x="27" y="187"/>
                      </a:lnTo>
                      <a:lnTo>
                        <a:pt x="18" y="178"/>
                      </a:lnTo>
                      <a:lnTo>
                        <a:pt x="18" y="169"/>
                      </a:lnTo>
                      <a:lnTo>
                        <a:pt x="27" y="169"/>
                      </a:lnTo>
                      <a:lnTo>
                        <a:pt x="27" y="160"/>
                      </a:lnTo>
                      <a:lnTo>
                        <a:pt x="27" y="152"/>
                      </a:lnTo>
                      <a:lnTo>
                        <a:pt x="27" y="143"/>
                      </a:lnTo>
                      <a:lnTo>
                        <a:pt x="27" y="134"/>
                      </a:lnTo>
                      <a:lnTo>
                        <a:pt x="27" y="125"/>
                      </a:lnTo>
                      <a:lnTo>
                        <a:pt x="36" y="125"/>
                      </a:lnTo>
                      <a:lnTo>
                        <a:pt x="36" y="116"/>
                      </a:lnTo>
                      <a:lnTo>
                        <a:pt x="36" y="107"/>
                      </a:lnTo>
                      <a:lnTo>
                        <a:pt x="36" y="98"/>
                      </a:lnTo>
                      <a:lnTo>
                        <a:pt x="27" y="98"/>
                      </a:lnTo>
                      <a:lnTo>
                        <a:pt x="27" y="89"/>
                      </a:lnTo>
                      <a:lnTo>
                        <a:pt x="18" y="89"/>
                      </a:lnTo>
                      <a:lnTo>
                        <a:pt x="18" y="80"/>
                      </a:lnTo>
                      <a:lnTo>
                        <a:pt x="9" y="80"/>
                      </a:lnTo>
                      <a:lnTo>
                        <a:pt x="9" y="71"/>
                      </a:lnTo>
                      <a:lnTo>
                        <a:pt x="0" y="71"/>
                      </a:lnTo>
                      <a:lnTo>
                        <a:pt x="0" y="62"/>
                      </a:lnTo>
                      <a:lnTo>
                        <a:pt x="0" y="53"/>
                      </a:lnTo>
                      <a:lnTo>
                        <a:pt x="9" y="53"/>
                      </a:lnTo>
                      <a:lnTo>
                        <a:pt x="18" y="53"/>
                      </a:lnTo>
                      <a:lnTo>
                        <a:pt x="27" y="53"/>
                      </a:lnTo>
                      <a:lnTo>
                        <a:pt x="36" y="53"/>
                      </a:lnTo>
                      <a:lnTo>
                        <a:pt x="36" y="44"/>
                      </a:lnTo>
                      <a:lnTo>
                        <a:pt x="45" y="44"/>
                      </a:lnTo>
                      <a:lnTo>
                        <a:pt x="53" y="44"/>
                      </a:lnTo>
                      <a:lnTo>
                        <a:pt x="53" y="35"/>
                      </a:lnTo>
                      <a:lnTo>
                        <a:pt x="62" y="35"/>
                      </a:lnTo>
                      <a:lnTo>
                        <a:pt x="71" y="35"/>
                      </a:lnTo>
                      <a:lnTo>
                        <a:pt x="71" y="27"/>
                      </a:lnTo>
                      <a:lnTo>
                        <a:pt x="80" y="27"/>
                      </a:lnTo>
                      <a:lnTo>
                        <a:pt x="89" y="27"/>
                      </a:lnTo>
                      <a:lnTo>
                        <a:pt x="98" y="27"/>
                      </a:lnTo>
                      <a:lnTo>
                        <a:pt x="107" y="27"/>
                      </a:lnTo>
                      <a:lnTo>
                        <a:pt x="116" y="27"/>
                      </a:lnTo>
                      <a:lnTo>
                        <a:pt x="116" y="18"/>
                      </a:lnTo>
                      <a:lnTo>
                        <a:pt x="116" y="27"/>
                      </a:lnTo>
                      <a:lnTo>
                        <a:pt x="125" y="27"/>
                      </a:lnTo>
                      <a:lnTo>
                        <a:pt x="134" y="35"/>
                      </a:lnTo>
                      <a:lnTo>
                        <a:pt x="143" y="35"/>
                      </a:lnTo>
                      <a:lnTo>
                        <a:pt x="143" y="44"/>
                      </a:lnTo>
                      <a:lnTo>
                        <a:pt x="152" y="44"/>
                      </a:lnTo>
                      <a:lnTo>
                        <a:pt x="161" y="44"/>
                      </a:lnTo>
                      <a:lnTo>
                        <a:pt x="170" y="44"/>
                      </a:lnTo>
                      <a:lnTo>
                        <a:pt x="170" y="35"/>
                      </a:lnTo>
                      <a:lnTo>
                        <a:pt x="179" y="35"/>
                      </a:lnTo>
                      <a:lnTo>
                        <a:pt x="179" y="27"/>
                      </a:lnTo>
                      <a:lnTo>
                        <a:pt x="187" y="27"/>
                      </a:lnTo>
                      <a:lnTo>
                        <a:pt x="196" y="27"/>
                      </a:lnTo>
                      <a:lnTo>
                        <a:pt x="205" y="27"/>
                      </a:lnTo>
                      <a:lnTo>
                        <a:pt x="214" y="27"/>
                      </a:lnTo>
                      <a:lnTo>
                        <a:pt x="214" y="35"/>
                      </a:lnTo>
                      <a:lnTo>
                        <a:pt x="214" y="44"/>
                      </a:lnTo>
                      <a:lnTo>
                        <a:pt x="214" y="53"/>
                      </a:lnTo>
                      <a:lnTo>
                        <a:pt x="223" y="53"/>
                      </a:lnTo>
                      <a:lnTo>
                        <a:pt x="232" y="53"/>
                      </a:lnTo>
                      <a:lnTo>
                        <a:pt x="241" y="53"/>
                      </a:lnTo>
                      <a:lnTo>
                        <a:pt x="250" y="62"/>
                      </a:lnTo>
                      <a:lnTo>
                        <a:pt x="259" y="62"/>
                      </a:lnTo>
                      <a:lnTo>
                        <a:pt x="268" y="62"/>
                      </a:lnTo>
                      <a:lnTo>
                        <a:pt x="268" y="53"/>
                      </a:lnTo>
                      <a:lnTo>
                        <a:pt x="268" y="44"/>
                      </a:lnTo>
                      <a:lnTo>
                        <a:pt x="268" y="35"/>
                      </a:lnTo>
                      <a:lnTo>
                        <a:pt x="268" y="27"/>
                      </a:lnTo>
                      <a:lnTo>
                        <a:pt x="268" y="18"/>
                      </a:lnTo>
                      <a:lnTo>
                        <a:pt x="277" y="18"/>
                      </a:lnTo>
                      <a:lnTo>
                        <a:pt x="277" y="9"/>
                      </a:lnTo>
                      <a:lnTo>
                        <a:pt x="286" y="9"/>
                      </a:lnTo>
                      <a:lnTo>
                        <a:pt x="295" y="9"/>
                      </a:lnTo>
                      <a:lnTo>
                        <a:pt x="295" y="0"/>
                      </a:lnTo>
                      <a:lnTo>
                        <a:pt x="304" y="0"/>
                      </a:lnTo>
                      <a:lnTo>
                        <a:pt x="304" y="9"/>
                      </a:lnTo>
                      <a:lnTo>
                        <a:pt x="312" y="9"/>
                      </a:lnTo>
                      <a:lnTo>
                        <a:pt x="312" y="18"/>
                      </a:lnTo>
                      <a:lnTo>
                        <a:pt x="312" y="27"/>
                      </a:lnTo>
                      <a:lnTo>
                        <a:pt x="321" y="27"/>
                      </a:lnTo>
                      <a:lnTo>
                        <a:pt x="321" y="18"/>
                      </a:lnTo>
                      <a:lnTo>
                        <a:pt x="330" y="18"/>
                      </a:lnTo>
                      <a:lnTo>
                        <a:pt x="330" y="9"/>
                      </a:lnTo>
                      <a:lnTo>
                        <a:pt x="339" y="9"/>
                      </a:lnTo>
                      <a:lnTo>
                        <a:pt x="348" y="9"/>
                      </a:lnTo>
                      <a:lnTo>
                        <a:pt x="348" y="18"/>
                      </a:lnTo>
                      <a:lnTo>
                        <a:pt x="348" y="27"/>
                      </a:lnTo>
                      <a:lnTo>
                        <a:pt x="348" y="35"/>
                      </a:lnTo>
                      <a:lnTo>
                        <a:pt x="348" y="44"/>
                      </a:lnTo>
                      <a:lnTo>
                        <a:pt x="348" y="53"/>
                      </a:lnTo>
                      <a:lnTo>
                        <a:pt x="348" y="62"/>
                      </a:lnTo>
                      <a:lnTo>
                        <a:pt x="357" y="62"/>
                      </a:lnTo>
                      <a:lnTo>
                        <a:pt x="357" y="71"/>
                      </a:lnTo>
                      <a:lnTo>
                        <a:pt x="357" y="80"/>
                      </a:lnTo>
                      <a:lnTo>
                        <a:pt x="366" y="80"/>
                      </a:lnTo>
                      <a:lnTo>
                        <a:pt x="375" y="80"/>
                      </a:lnTo>
                      <a:lnTo>
                        <a:pt x="384" y="80"/>
                      </a:lnTo>
                      <a:lnTo>
                        <a:pt x="393" y="80"/>
                      </a:lnTo>
                      <a:lnTo>
                        <a:pt x="402" y="80"/>
                      </a:lnTo>
                      <a:lnTo>
                        <a:pt x="402" y="71"/>
                      </a:lnTo>
                      <a:lnTo>
                        <a:pt x="411" y="71"/>
                      </a:lnTo>
                      <a:lnTo>
                        <a:pt x="420" y="71"/>
                      </a:lnTo>
                      <a:lnTo>
                        <a:pt x="429" y="71"/>
                      </a:lnTo>
                      <a:lnTo>
                        <a:pt x="438" y="71"/>
                      </a:lnTo>
                      <a:lnTo>
                        <a:pt x="438" y="62"/>
                      </a:lnTo>
                      <a:lnTo>
                        <a:pt x="446" y="62"/>
                      </a:lnTo>
                      <a:lnTo>
                        <a:pt x="455" y="62"/>
                      </a:lnTo>
                      <a:lnTo>
                        <a:pt x="464" y="62"/>
                      </a:lnTo>
                      <a:lnTo>
                        <a:pt x="473" y="62"/>
                      </a:lnTo>
                      <a:lnTo>
                        <a:pt x="482" y="62"/>
                      </a:lnTo>
                      <a:lnTo>
                        <a:pt x="491" y="62"/>
                      </a:lnTo>
                      <a:lnTo>
                        <a:pt x="491" y="71"/>
                      </a:lnTo>
                      <a:lnTo>
                        <a:pt x="500" y="71"/>
                      </a:lnTo>
                      <a:lnTo>
                        <a:pt x="509" y="80"/>
                      </a:lnTo>
                      <a:lnTo>
                        <a:pt x="518" y="80"/>
                      </a:lnTo>
                      <a:lnTo>
                        <a:pt x="527" y="80"/>
                      </a:lnTo>
                      <a:lnTo>
                        <a:pt x="536" y="80"/>
                      </a:lnTo>
                      <a:lnTo>
                        <a:pt x="536" y="89"/>
                      </a:lnTo>
                      <a:lnTo>
                        <a:pt x="536" y="98"/>
                      </a:lnTo>
                      <a:lnTo>
                        <a:pt x="536" y="107"/>
                      </a:lnTo>
                      <a:lnTo>
                        <a:pt x="536" y="116"/>
                      </a:lnTo>
                      <a:lnTo>
                        <a:pt x="536" y="125"/>
                      </a:lnTo>
                      <a:lnTo>
                        <a:pt x="545" y="134"/>
                      </a:lnTo>
                      <a:lnTo>
                        <a:pt x="545" y="143"/>
                      </a:lnTo>
                      <a:lnTo>
                        <a:pt x="545" y="152"/>
                      </a:lnTo>
                      <a:lnTo>
                        <a:pt x="554" y="152"/>
                      </a:lnTo>
                      <a:lnTo>
                        <a:pt x="554" y="160"/>
                      </a:lnTo>
                      <a:lnTo>
                        <a:pt x="563" y="160"/>
                      </a:lnTo>
                      <a:lnTo>
                        <a:pt x="572" y="160"/>
                      </a:lnTo>
                      <a:lnTo>
                        <a:pt x="580" y="160"/>
                      </a:lnTo>
                      <a:lnTo>
                        <a:pt x="589" y="160"/>
                      </a:lnTo>
                      <a:lnTo>
                        <a:pt x="598" y="160"/>
                      </a:lnTo>
                      <a:lnTo>
                        <a:pt x="607" y="160"/>
                      </a:lnTo>
                      <a:lnTo>
                        <a:pt x="616" y="160"/>
                      </a:lnTo>
                      <a:lnTo>
                        <a:pt x="625" y="152"/>
                      </a:lnTo>
                      <a:lnTo>
                        <a:pt x="634" y="152"/>
                      </a:lnTo>
                      <a:lnTo>
                        <a:pt x="643" y="152"/>
                      </a:lnTo>
                      <a:lnTo>
                        <a:pt x="652" y="152"/>
                      </a:lnTo>
                      <a:lnTo>
                        <a:pt x="652" y="143"/>
                      </a:lnTo>
                      <a:lnTo>
                        <a:pt x="652" y="134"/>
                      </a:lnTo>
                      <a:lnTo>
                        <a:pt x="661" y="134"/>
                      </a:lnTo>
                      <a:lnTo>
                        <a:pt x="661" y="143"/>
                      </a:lnTo>
                      <a:lnTo>
                        <a:pt x="661" y="152"/>
                      </a:lnTo>
                      <a:lnTo>
                        <a:pt x="661" y="160"/>
                      </a:lnTo>
                      <a:lnTo>
                        <a:pt x="670" y="160"/>
                      </a:lnTo>
                      <a:lnTo>
                        <a:pt x="670" y="169"/>
                      </a:lnTo>
                      <a:lnTo>
                        <a:pt x="670" y="178"/>
                      </a:lnTo>
                      <a:lnTo>
                        <a:pt x="670" y="187"/>
                      </a:lnTo>
                      <a:lnTo>
                        <a:pt x="670" y="196"/>
                      </a:lnTo>
                      <a:lnTo>
                        <a:pt x="661" y="196"/>
                      </a:lnTo>
                      <a:lnTo>
                        <a:pt x="661" y="205"/>
                      </a:lnTo>
                      <a:lnTo>
                        <a:pt x="652" y="205"/>
                      </a:lnTo>
                      <a:lnTo>
                        <a:pt x="643" y="205"/>
                      </a:lnTo>
                      <a:lnTo>
                        <a:pt x="643" y="214"/>
                      </a:lnTo>
                      <a:lnTo>
                        <a:pt x="634" y="214"/>
                      </a:lnTo>
                      <a:lnTo>
                        <a:pt x="634" y="223"/>
                      </a:lnTo>
                      <a:lnTo>
                        <a:pt x="634" y="232"/>
                      </a:lnTo>
                      <a:lnTo>
                        <a:pt x="634" y="241"/>
                      </a:lnTo>
                      <a:lnTo>
                        <a:pt x="634" y="250"/>
                      </a:lnTo>
                      <a:lnTo>
                        <a:pt x="634" y="259"/>
                      </a:lnTo>
                      <a:lnTo>
                        <a:pt x="634" y="268"/>
                      </a:lnTo>
                      <a:lnTo>
                        <a:pt x="634" y="277"/>
                      </a:lnTo>
                      <a:lnTo>
                        <a:pt x="634" y="285"/>
                      </a:lnTo>
                      <a:lnTo>
                        <a:pt x="634" y="294"/>
                      </a:lnTo>
                      <a:lnTo>
                        <a:pt x="634" y="303"/>
                      </a:lnTo>
                      <a:lnTo>
                        <a:pt x="634" y="312"/>
                      </a:lnTo>
                      <a:lnTo>
                        <a:pt x="634" y="321"/>
                      </a:lnTo>
                      <a:lnTo>
                        <a:pt x="625" y="321"/>
                      </a:lnTo>
                      <a:lnTo>
                        <a:pt x="625" y="330"/>
                      </a:lnTo>
                      <a:lnTo>
                        <a:pt x="625" y="339"/>
                      </a:lnTo>
                      <a:lnTo>
                        <a:pt x="616" y="339"/>
                      </a:lnTo>
                      <a:lnTo>
                        <a:pt x="607" y="339"/>
                      </a:lnTo>
                      <a:lnTo>
                        <a:pt x="598" y="339"/>
                      </a:lnTo>
                      <a:lnTo>
                        <a:pt x="589" y="339"/>
                      </a:lnTo>
                      <a:lnTo>
                        <a:pt x="589" y="348"/>
                      </a:lnTo>
                      <a:lnTo>
                        <a:pt x="580" y="348"/>
                      </a:lnTo>
                      <a:lnTo>
                        <a:pt x="580" y="357"/>
                      </a:lnTo>
                      <a:lnTo>
                        <a:pt x="580" y="366"/>
                      </a:lnTo>
                      <a:lnTo>
                        <a:pt x="580" y="375"/>
                      </a:lnTo>
                      <a:lnTo>
                        <a:pt x="580" y="384"/>
                      </a:lnTo>
                      <a:lnTo>
                        <a:pt x="580" y="393"/>
                      </a:lnTo>
                      <a:lnTo>
                        <a:pt x="589" y="393"/>
                      </a:lnTo>
                      <a:lnTo>
                        <a:pt x="589" y="402"/>
                      </a:lnTo>
                      <a:lnTo>
                        <a:pt x="589" y="410"/>
                      </a:lnTo>
                      <a:lnTo>
                        <a:pt x="589" y="419"/>
                      </a:lnTo>
                      <a:lnTo>
                        <a:pt x="589" y="428"/>
                      </a:lnTo>
                      <a:lnTo>
                        <a:pt x="589" y="437"/>
                      </a:lnTo>
                      <a:lnTo>
                        <a:pt x="580" y="437"/>
                      </a:lnTo>
                      <a:lnTo>
                        <a:pt x="580" y="446"/>
                      </a:lnTo>
                      <a:lnTo>
                        <a:pt x="572" y="446"/>
                      </a:lnTo>
                      <a:lnTo>
                        <a:pt x="572" y="455"/>
                      </a:lnTo>
                      <a:lnTo>
                        <a:pt x="572" y="464"/>
                      </a:lnTo>
                      <a:lnTo>
                        <a:pt x="580" y="464"/>
                      </a:lnTo>
                      <a:lnTo>
                        <a:pt x="589" y="464"/>
                      </a:lnTo>
                      <a:lnTo>
                        <a:pt x="598" y="464"/>
                      </a:lnTo>
                      <a:lnTo>
                        <a:pt x="607" y="464"/>
                      </a:lnTo>
                      <a:lnTo>
                        <a:pt x="616" y="464"/>
                      </a:lnTo>
                      <a:lnTo>
                        <a:pt x="625" y="464"/>
                      </a:lnTo>
                      <a:lnTo>
                        <a:pt x="634" y="464"/>
                      </a:lnTo>
                      <a:lnTo>
                        <a:pt x="634" y="473"/>
                      </a:lnTo>
                      <a:lnTo>
                        <a:pt x="634" y="482"/>
                      </a:lnTo>
                      <a:lnTo>
                        <a:pt x="634" y="491"/>
                      </a:lnTo>
                      <a:lnTo>
                        <a:pt x="634" y="500"/>
                      </a:lnTo>
                      <a:lnTo>
                        <a:pt x="634" y="509"/>
                      </a:lnTo>
                      <a:lnTo>
                        <a:pt x="634" y="518"/>
                      </a:lnTo>
                      <a:lnTo>
                        <a:pt x="634" y="527"/>
                      </a:lnTo>
                      <a:lnTo>
                        <a:pt x="625" y="527"/>
                      </a:lnTo>
                      <a:lnTo>
                        <a:pt x="625" y="535"/>
                      </a:lnTo>
                      <a:lnTo>
                        <a:pt x="625" y="544"/>
                      </a:lnTo>
                      <a:lnTo>
                        <a:pt x="616" y="544"/>
                      </a:lnTo>
                      <a:lnTo>
                        <a:pt x="616" y="553"/>
                      </a:lnTo>
                      <a:lnTo>
                        <a:pt x="607" y="562"/>
                      </a:lnTo>
                      <a:lnTo>
                        <a:pt x="607" y="571"/>
                      </a:lnTo>
                      <a:lnTo>
                        <a:pt x="607" y="580"/>
                      </a:lnTo>
                      <a:lnTo>
                        <a:pt x="607" y="589"/>
                      </a:lnTo>
                      <a:lnTo>
                        <a:pt x="607" y="598"/>
                      </a:lnTo>
                      <a:lnTo>
                        <a:pt x="598" y="598"/>
                      </a:lnTo>
                      <a:lnTo>
                        <a:pt x="598" y="607"/>
                      </a:lnTo>
                      <a:lnTo>
                        <a:pt x="598" y="616"/>
                      </a:lnTo>
                      <a:lnTo>
                        <a:pt x="598" y="625"/>
                      </a:lnTo>
                      <a:lnTo>
                        <a:pt x="598" y="634"/>
                      </a:lnTo>
                      <a:lnTo>
                        <a:pt x="598" y="643"/>
                      </a:lnTo>
                      <a:lnTo>
                        <a:pt x="598" y="652"/>
                      </a:lnTo>
                      <a:lnTo>
                        <a:pt x="607" y="652"/>
                      </a:lnTo>
                      <a:lnTo>
                        <a:pt x="607" y="661"/>
                      </a:lnTo>
                      <a:lnTo>
                        <a:pt x="607" y="669"/>
                      </a:lnTo>
                      <a:lnTo>
                        <a:pt x="607" y="678"/>
                      </a:lnTo>
                      <a:lnTo>
                        <a:pt x="616" y="687"/>
                      </a:lnTo>
                      <a:lnTo>
                        <a:pt x="616" y="696"/>
                      </a:lnTo>
                      <a:lnTo>
                        <a:pt x="625" y="696"/>
                      </a:lnTo>
                      <a:lnTo>
                        <a:pt x="625" y="705"/>
                      </a:lnTo>
                      <a:lnTo>
                        <a:pt x="625" y="714"/>
                      </a:lnTo>
                      <a:lnTo>
                        <a:pt x="625" y="723"/>
                      </a:lnTo>
                      <a:lnTo>
                        <a:pt x="625" y="732"/>
                      </a:lnTo>
                      <a:lnTo>
                        <a:pt x="616" y="732"/>
                      </a:lnTo>
                      <a:lnTo>
                        <a:pt x="616" y="741"/>
                      </a:lnTo>
                      <a:lnTo>
                        <a:pt x="607" y="741"/>
                      </a:lnTo>
                      <a:lnTo>
                        <a:pt x="607" y="750"/>
                      </a:lnTo>
                      <a:lnTo>
                        <a:pt x="607" y="759"/>
                      </a:lnTo>
                      <a:lnTo>
                        <a:pt x="607" y="768"/>
                      </a:lnTo>
                      <a:lnTo>
                        <a:pt x="598" y="768"/>
                      </a:lnTo>
                      <a:lnTo>
                        <a:pt x="598" y="777"/>
                      </a:lnTo>
                      <a:lnTo>
                        <a:pt x="598" y="786"/>
                      </a:lnTo>
                      <a:lnTo>
                        <a:pt x="589" y="786"/>
                      </a:lnTo>
                      <a:lnTo>
                        <a:pt x="589" y="794"/>
                      </a:lnTo>
                      <a:lnTo>
                        <a:pt x="580" y="794"/>
                      </a:lnTo>
                      <a:lnTo>
                        <a:pt x="580" y="803"/>
                      </a:lnTo>
                      <a:lnTo>
                        <a:pt x="580" y="812"/>
                      </a:lnTo>
                      <a:lnTo>
                        <a:pt x="580" y="821"/>
                      </a:lnTo>
                      <a:lnTo>
                        <a:pt x="580" y="830"/>
                      </a:lnTo>
                      <a:lnTo>
                        <a:pt x="572" y="830"/>
                      </a:lnTo>
                      <a:lnTo>
                        <a:pt x="572" y="839"/>
                      </a:lnTo>
                      <a:lnTo>
                        <a:pt x="572" y="848"/>
                      </a:lnTo>
                      <a:lnTo>
                        <a:pt x="563" y="848"/>
                      </a:lnTo>
                      <a:lnTo>
                        <a:pt x="563" y="857"/>
                      </a:lnTo>
                      <a:lnTo>
                        <a:pt x="554" y="857"/>
                      </a:lnTo>
                      <a:lnTo>
                        <a:pt x="554" y="866"/>
                      </a:lnTo>
                      <a:lnTo>
                        <a:pt x="554" y="875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2159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b="1"/>
                </a:p>
              </p:txBody>
            </p:sp>
            <p:sp>
              <p:nvSpPr>
                <p:cNvPr id="1051" name="Freeform 71"/>
                <p:cNvSpPr>
                  <a:spLocks/>
                </p:cNvSpPr>
                <p:nvPr/>
              </p:nvSpPr>
              <p:spPr bwMode="auto">
                <a:xfrm>
                  <a:off x="6069" y="10386"/>
                  <a:ext cx="1393" cy="2351"/>
                </a:xfrm>
                <a:custGeom>
                  <a:avLst/>
                  <a:gdLst>
                    <a:gd name="T0" fmla="*/ 850 w 1393"/>
                    <a:gd name="T1" fmla="*/ 120 h 2351"/>
                    <a:gd name="T2" fmla="*/ 940 w 1393"/>
                    <a:gd name="T3" fmla="*/ 160 h 2351"/>
                    <a:gd name="T4" fmla="*/ 1100 w 1393"/>
                    <a:gd name="T5" fmla="*/ 270 h 2351"/>
                    <a:gd name="T6" fmla="*/ 1220 w 1393"/>
                    <a:gd name="T7" fmla="*/ 360 h 2351"/>
                    <a:gd name="T8" fmla="*/ 1110 w 1393"/>
                    <a:gd name="T9" fmla="*/ 660 h 2351"/>
                    <a:gd name="T10" fmla="*/ 990 w 1393"/>
                    <a:gd name="T11" fmla="*/ 800 h 2351"/>
                    <a:gd name="T12" fmla="*/ 890 w 1393"/>
                    <a:gd name="T13" fmla="*/ 1040 h 2351"/>
                    <a:gd name="T14" fmla="*/ 960 w 1393"/>
                    <a:gd name="T15" fmla="*/ 1140 h 2351"/>
                    <a:gd name="T16" fmla="*/ 1140 w 1393"/>
                    <a:gd name="T17" fmla="*/ 1180 h 2351"/>
                    <a:gd name="T18" fmla="*/ 1100 w 1393"/>
                    <a:gd name="T19" fmla="*/ 1320 h 2351"/>
                    <a:gd name="T20" fmla="*/ 1000 w 1393"/>
                    <a:gd name="T21" fmla="*/ 1580 h 2351"/>
                    <a:gd name="T22" fmla="*/ 1150 w 1393"/>
                    <a:gd name="T23" fmla="*/ 1650 h 2351"/>
                    <a:gd name="T24" fmla="*/ 1340 w 1393"/>
                    <a:gd name="T25" fmla="*/ 2020 h 2351"/>
                    <a:gd name="T26" fmla="*/ 1370 w 1393"/>
                    <a:gd name="T27" fmla="*/ 2340 h 2351"/>
                    <a:gd name="T28" fmla="*/ 1260 w 1393"/>
                    <a:gd name="T29" fmla="*/ 2290 h 2351"/>
                    <a:gd name="T30" fmla="*/ 940 w 1393"/>
                    <a:gd name="T31" fmla="*/ 2100 h 2351"/>
                    <a:gd name="T32" fmla="*/ 760 w 1393"/>
                    <a:gd name="T33" fmla="*/ 2000 h 2351"/>
                    <a:gd name="T34" fmla="*/ 510 w 1393"/>
                    <a:gd name="T35" fmla="*/ 1850 h 2351"/>
                    <a:gd name="T36" fmla="*/ 230 w 1393"/>
                    <a:gd name="T37" fmla="*/ 1800 h 2351"/>
                    <a:gd name="T38" fmla="*/ 140 w 1393"/>
                    <a:gd name="T39" fmla="*/ 1740 h 2351"/>
                    <a:gd name="T40" fmla="*/ 200 w 1393"/>
                    <a:gd name="T41" fmla="*/ 1580 h 2351"/>
                    <a:gd name="T42" fmla="*/ 200 w 1393"/>
                    <a:gd name="T43" fmla="*/ 1400 h 2351"/>
                    <a:gd name="T44" fmla="*/ 50 w 1393"/>
                    <a:gd name="T45" fmla="*/ 1330 h 2351"/>
                    <a:gd name="T46" fmla="*/ 90 w 1393"/>
                    <a:gd name="T47" fmla="*/ 1100 h 2351"/>
                    <a:gd name="T48" fmla="*/ 180 w 1393"/>
                    <a:gd name="T49" fmla="*/ 1060 h 2351"/>
                    <a:gd name="T50" fmla="*/ 150 w 1393"/>
                    <a:gd name="T51" fmla="*/ 950 h 2351"/>
                    <a:gd name="T52" fmla="*/ 180 w 1393"/>
                    <a:gd name="T53" fmla="*/ 890 h 2351"/>
                    <a:gd name="T54" fmla="*/ 290 w 1393"/>
                    <a:gd name="T55" fmla="*/ 670 h 2351"/>
                    <a:gd name="T56" fmla="*/ 320 w 1393"/>
                    <a:gd name="T57" fmla="*/ 610 h 2351"/>
                    <a:gd name="T58" fmla="*/ 350 w 1393"/>
                    <a:gd name="T59" fmla="*/ 230 h 2351"/>
                    <a:gd name="T60" fmla="*/ 510 w 1393"/>
                    <a:gd name="T61" fmla="*/ 70 h 2351"/>
                    <a:gd name="T62" fmla="*/ 670 w 1393"/>
                    <a:gd name="T63" fmla="*/ 0 h 2351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393" h="2351">
                      <a:moveTo>
                        <a:pt x="720" y="10"/>
                      </a:moveTo>
                      <a:cubicBezTo>
                        <a:pt x="776" y="29"/>
                        <a:pt x="809" y="79"/>
                        <a:pt x="850" y="120"/>
                      </a:cubicBezTo>
                      <a:cubicBezTo>
                        <a:pt x="865" y="135"/>
                        <a:pt x="892" y="128"/>
                        <a:pt x="910" y="140"/>
                      </a:cubicBezTo>
                      <a:cubicBezTo>
                        <a:pt x="920" y="147"/>
                        <a:pt x="932" y="151"/>
                        <a:pt x="940" y="160"/>
                      </a:cubicBezTo>
                      <a:cubicBezTo>
                        <a:pt x="962" y="185"/>
                        <a:pt x="980" y="213"/>
                        <a:pt x="1000" y="240"/>
                      </a:cubicBezTo>
                      <a:cubicBezTo>
                        <a:pt x="1055" y="226"/>
                        <a:pt x="1067" y="221"/>
                        <a:pt x="1100" y="270"/>
                      </a:cubicBezTo>
                      <a:cubicBezTo>
                        <a:pt x="1097" y="280"/>
                        <a:pt x="1092" y="290"/>
                        <a:pt x="1090" y="300"/>
                      </a:cubicBezTo>
                      <a:cubicBezTo>
                        <a:pt x="1067" y="417"/>
                        <a:pt x="1070" y="371"/>
                        <a:pt x="1220" y="360"/>
                      </a:cubicBezTo>
                      <a:cubicBezTo>
                        <a:pt x="1239" y="418"/>
                        <a:pt x="1210" y="470"/>
                        <a:pt x="1170" y="510"/>
                      </a:cubicBezTo>
                      <a:cubicBezTo>
                        <a:pt x="1161" y="573"/>
                        <a:pt x="1164" y="624"/>
                        <a:pt x="1110" y="660"/>
                      </a:cubicBezTo>
                      <a:cubicBezTo>
                        <a:pt x="1081" y="703"/>
                        <a:pt x="1064" y="690"/>
                        <a:pt x="1030" y="730"/>
                      </a:cubicBezTo>
                      <a:cubicBezTo>
                        <a:pt x="983" y="787"/>
                        <a:pt x="1039" y="732"/>
                        <a:pt x="990" y="800"/>
                      </a:cubicBezTo>
                      <a:cubicBezTo>
                        <a:pt x="964" y="837"/>
                        <a:pt x="941" y="858"/>
                        <a:pt x="920" y="900"/>
                      </a:cubicBezTo>
                      <a:cubicBezTo>
                        <a:pt x="912" y="948"/>
                        <a:pt x="905" y="994"/>
                        <a:pt x="890" y="1040"/>
                      </a:cubicBezTo>
                      <a:cubicBezTo>
                        <a:pt x="893" y="1063"/>
                        <a:pt x="890" y="1088"/>
                        <a:pt x="900" y="1110"/>
                      </a:cubicBezTo>
                      <a:cubicBezTo>
                        <a:pt x="905" y="1121"/>
                        <a:pt x="948" y="1139"/>
                        <a:pt x="960" y="1140"/>
                      </a:cubicBezTo>
                      <a:cubicBezTo>
                        <a:pt x="1016" y="1146"/>
                        <a:pt x="1073" y="1147"/>
                        <a:pt x="1130" y="1150"/>
                      </a:cubicBezTo>
                      <a:cubicBezTo>
                        <a:pt x="1133" y="1160"/>
                        <a:pt x="1140" y="1169"/>
                        <a:pt x="1140" y="1180"/>
                      </a:cubicBezTo>
                      <a:cubicBezTo>
                        <a:pt x="1140" y="1220"/>
                        <a:pt x="1141" y="1261"/>
                        <a:pt x="1130" y="1300"/>
                      </a:cubicBezTo>
                      <a:cubicBezTo>
                        <a:pt x="1127" y="1312"/>
                        <a:pt x="1111" y="1315"/>
                        <a:pt x="1100" y="1320"/>
                      </a:cubicBezTo>
                      <a:cubicBezTo>
                        <a:pt x="993" y="1368"/>
                        <a:pt x="1078" y="1315"/>
                        <a:pt x="1010" y="1360"/>
                      </a:cubicBezTo>
                      <a:cubicBezTo>
                        <a:pt x="1007" y="1433"/>
                        <a:pt x="994" y="1507"/>
                        <a:pt x="1000" y="1580"/>
                      </a:cubicBezTo>
                      <a:cubicBezTo>
                        <a:pt x="1001" y="1595"/>
                        <a:pt x="1052" y="1606"/>
                        <a:pt x="1060" y="1610"/>
                      </a:cubicBezTo>
                      <a:cubicBezTo>
                        <a:pt x="1089" y="1625"/>
                        <a:pt x="1150" y="1650"/>
                        <a:pt x="1150" y="1650"/>
                      </a:cubicBezTo>
                      <a:cubicBezTo>
                        <a:pt x="1165" y="1710"/>
                        <a:pt x="1169" y="1819"/>
                        <a:pt x="1190" y="1870"/>
                      </a:cubicBezTo>
                      <a:cubicBezTo>
                        <a:pt x="1217" y="1934"/>
                        <a:pt x="1274" y="1998"/>
                        <a:pt x="1340" y="2020"/>
                      </a:cubicBezTo>
                      <a:cubicBezTo>
                        <a:pt x="1361" y="2052"/>
                        <a:pt x="1373" y="2085"/>
                        <a:pt x="1390" y="2120"/>
                      </a:cubicBezTo>
                      <a:cubicBezTo>
                        <a:pt x="1381" y="2193"/>
                        <a:pt x="1393" y="2270"/>
                        <a:pt x="1370" y="2340"/>
                      </a:cubicBezTo>
                      <a:cubicBezTo>
                        <a:pt x="1366" y="2351"/>
                        <a:pt x="1351" y="2325"/>
                        <a:pt x="1340" y="2320"/>
                      </a:cubicBezTo>
                      <a:cubicBezTo>
                        <a:pt x="1314" y="2308"/>
                        <a:pt x="1287" y="2300"/>
                        <a:pt x="1260" y="2290"/>
                      </a:cubicBezTo>
                      <a:cubicBezTo>
                        <a:pt x="1166" y="2196"/>
                        <a:pt x="1143" y="2206"/>
                        <a:pt x="1000" y="2190"/>
                      </a:cubicBezTo>
                      <a:cubicBezTo>
                        <a:pt x="910" y="2123"/>
                        <a:pt x="1007" y="2207"/>
                        <a:pt x="940" y="2100"/>
                      </a:cubicBezTo>
                      <a:cubicBezTo>
                        <a:pt x="934" y="2090"/>
                        <a:pt x="919" y="2088"/>
                        <a:pt x="910" y="2080"/>
                      </a:cubicBezTo>
                      <a:cubicBezTo>
                        <a:pt x="826" y="2005"/>
                        <a:pt x="870" y="2018"/>
                        <a:pt x="760" y="2000"/>
                      </a:cubicBezTo>
                      <a:cubicBezTo>
                        <a:pt x="712" y="1968"/>
                        <a:pt x="659" y="1943"/>
                        <a:pt x="610" y="1910"/>
                      </a:cubicBezTo>
                      <a:cubicBezTo>
                        <a:pt x="579" y="1889"/>
                        <a:pt x="549" y="1856"/>
                        <a:pt x="510" y="1850"/>
                      </a:cubicBezTo>
                      <a:cubicBezTo>
                        <a:pt x="402" y="1835"/>
                        <a:pt x="424" y="1848"/>
                        <a:pt x="340" y="1830"/>
                      </a:cubicBezTo>
                      <a:cubicBezTo>
                        <a:pt x="303" y="1822"/>
                        <a:pt x="263" y="1818"/>
                        <a:pt x="230" y="1800"/>
                      </a:cubicBezTo>
                      <a:cubicBezTo>
                        <a:pt x="209" y="1788"/>
                        <a:pt x="190" y="1773"/>
                        <a:pt x="170" y="1760"/>
                      </a:cubicBezTo>
                      <a:cubicBezTo>
                        <a:pt x="160" y="1753"/>
                        <a:pt x="140" y="1740"/>
                        <a:pt x="140" y="1740"/>
                      </a:cubicBezTo>
                      <a:cubicBezTo>
                        <a:pt x="137" y="1713"/>
                        <a:pt x="124" y="1686"/>
                        <a:pt x="130" y="1660"/>
                      </a:cubicBezTo>
                      <a:cubicBezTo>
                        <a:pt x="140" y="1615"/>
                        <a:pt x="168" y="1601"/>
                        <a:pt x="200" y="1580"/>
                      </a:cubicBezTo>
                      <a:cubicBezTo>
                        <a:pt x="213" y="1560"/>
                        <a:pt x="244" y="1544"/>
                        <a:pt x="240" y="1520"/>
                      </a:cubicBezTo>
                      <a:cubicBezTo>
                        <a:pt x="234" y="1484"/>
                        <a:pt x="231" y="1428"/>
                        <a:pt x="200" y="1400"/>
                      </a:cubicBezTo>
                      <a:cubicBezTo>
                        <a:pt x="152" y="1358"/>
                        <a:pt x="137" y="1359"/>
                        <a:pt x="80" y="1340"/>
                      </a:cubicBezTo>
                      <a:cubicBezTo>
                        <a:pt x="70" y="1337"/>
                        <a:pt x="50" y="1330"/>
                        <a:pt x="50" y="1330"/>
                      </a:cubicBezTo>
                      <a:cubicBezTo>
                        <a:pt x="4" y="1261"/>
                        <a:pt x="18" y="1293"/>
                        <a:pt x="0" y="1240"/>
                      </a:cubicBezTo>
                      <a:cubicBezTo>
                        <a:pt x="14" y="1142"/>
                        <a:pt x="8" y="1155"/>
                        <a:pt x="90" y="1100"/>
                      </a:cubicBezTo>
                      <a:cubicBezTo>
                        <a:pt x="100" y="1093"/>
                        <a:pt x="110" y="1087"/>
                        <a:pt x="120" y="1080"/>
                      </a:cubicBezTo>
                      <a:cubicBezTo>
                        <a:pt x="138" y="1068"/>
                        <a:pt x="180" y="1060"/>
                        <a:pt x="180" y="1060"/>
                      </a:cubicBezTo>
                      <a:cubicBezTo>
                        <a:pt x="177" y="1043"/>
                        <a:pt x="174" y="1026"/>
                        <a:pt x="170" y="1010"/>
                      </a:cubicBezTo>
                      <a:cubicBezTo>
                        <a:pt x="164" y="990"/>
                        <a:pt x="150" y="950"/>
                        <a:pt x="150" y="950"/>
                      </a:cubicBezTo>
                      <a:cubicBezTo>
                        <a:pt x="153" y="940"/>
                        <a:pt x="155" y="929"/>
                        <a:pt x="160" y="920"/>
                      </a:cubicBezTo>
                      <a:cubicBezTo>
                        <a:pt x="165" y="909"/>
                        <a:pt x="175" y="901"/>
                        <a:pt x="180" y="890"/>
                      </a:cubicBezTo>
                      <a:cubicBezTo>
                        <a:pt x="228" y="783"/>
                        <a:pt x="175" y="868"/>
                        <a:pt x="220" y="800"/>
                      </a:cubicBezTo>
                      <a:cubicBezTo>
                        <a:pt x="234" y="743"/>
                        <a:pt x="248" y="712"/>
                        <a:pt x="290" y="670"/>
                      </a:cubicBezTo>
                      <a:cubicBezTo>
                        <a:pt x="293" y="660"/>
                        <a:pt x="295" y="649"/>
                        <a:pt x="300" y="640"/>
                      </a:cubicBezTo>
                      <a:cubicBezTo>
                        <a:pt x="305" y="629"/>
                        <a:pt x="316" y="621"/>
                        <a:pt x="320" y="610"/>
                      </a:cubicBezTo>
                      <a:cubicBezTo>
                        <a:pt x="331" y="581"/>
                        <a:pt x="333" y="550"/>
                        <a:pt x="340" y="520"/>
                      </a:cubicBezTo>
                      <a:cubicBezTo>
                        <a:pt x="343" y="423"/>
                        <a:pt x="341" y="326"/>
                        <a:pt x="350" y="230"/>
                      </a:cubicBezTo>
                      <a:cubicBezTo>
                        <a:pt x="353" y="200"/>
                        <a:pt x="421" y="166"/>
                        <a:pt x="430" y="160"/>
                      </a:cubicBezTo>
                      <a:cubicBezTo>
                        <a:pt x="465" y="136"/>
                        <a:pt x="475" y="94"/>
                        <a:pt x="510" y="70"/>
                      </a:cubicBezTo>
                      <a:cubicBezTo>
                        <a:pt x="519" y="64"/>
                        <a:pt x="575" y="51"/>
                        <a:pt x="580" y="50"/>
                      </a:cubicBezTo>
                      <a:cubicBezTo>
                        <a:pt x="649" y="4"/>
                        <a:pt x="617" y="18"/>
                        <a:pt x="670" y="0"/>
                      </a:cubicBezTo>
                      <a:cubicBezTo>
                        <a:pt x="733" y="11"/>
                        <a:pt x="750" y="10"/>
                        <a:pt x="720" y="10"/>
                      </a:cubicBezTo>
                      <a:close/>
                    </a:path>
                  </a:pathLst>
                </a:custGeom>
                <a:solidFill>
                  <a:srgbClr val="B6DF89"/>
                </a:solidFill>
                <a:ln w="2159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b="1"/>
                </a:p>
              </p:txBody>
            </p:sp>
            <p:sp>
              <p:nvSpPr>
                <p:cNvPr id="1052" name="Freeform 72"/>
                <p:cNvSpPr>
                  <a:spLocks/>
                </p:cNvSpPr>
                <p:nvPr/>
              </p:nvSpPr>
              <p:spPr bwMode="auto">
                <a:xfrm>
                  <a:off x="6328" y="6795"/>
                  <a:ext cx="1844" cy="1993"/>
                </a:xfrm>
                <a:custGeom>
                  <a:avLst/>
                  <a:gdLst>
                    <a:gd name="T0" fmla="*/ 40 w 831"/>
                    <a:gd name="T1" fmla="*/ 1760 h 840"/>
                    <a:gd name="T2" fmla="*/ 158 w 831"/>
                    <a:gd name="T3" fmla="*/ 1718 h 840"/>
                    <a:gd name="T4" fmla="*/ 237 w 831"/>
                    <a:gd name="T5" fmla="*/ 1526 h 840"/>
                    <a:gd name="T6" fmla="*/ 357 w 831"/>
                    <a:gd name="T7" fmla="*/ 1250 h 840"/>
                    <a:gd name="T8" fmla="*/ 535 w 831"/>
                    <a:gd name="T9" fmla="*/ 997 h 840"/>
                    <a:gd name="T10" fmla="*/ 675 w 831"/>
                    <a:gd name="T11" fmla="*/ 892 h 840"/>
                    <a:gd name="T12" fmla="*/ 695 w 831"/>
                    <a:gd name="T13" fmla="*/ 849 h 840"/>
                    <a:gd name="T14" fmla="*/ 712 w 831"/>
                    <a:gd name="T15" fmla="*/ 849 h 840"/>
                    <a:gd name="T16" fmla="*/ 752 w 831"/>
                    <a:gd name="T17" fmla="*/ 828 h 840"/>
                    <a:gd name="T18" fmla="*/ 792 w 831"/>
                    <a:gd name="T19" fmla="*/ 828 h 840"/>
                    <a:gd name="T20" fmla="*/ 832 w 831"/>
                    <a:gd name="T21" fmla="*/ 828 h 840"/>
                    <a:gd name="T22" fmla="*/ 872 w 831"/>
                    <a:gd name="T23" fmla="*/ 849 h 840"/>
                    <a:gd name="T24" fmla="*/ 912 w 831"/>
                    <a:gd name="T25" fmla="*/ 828 h 840"/>
                    <a:gd name="T26" fmla="*/ 912 w 831"/>
                    <a:gd name="T27" fmla="*/ 785 h 840"/>
                    <a:gd name="T28" fmla="*/ 932 w 831"/>
                    <a:gd name="T29" fmla="*/ 764 h 840"/>
                    <a:gd name="T30" fmla="*/ 932 w 831"/>
                    <a:gd name="T31" fmla="*/ 700 h 840"/>
                    <a:gd name="T32" fmla="*/ 912 w 831"/>
                    <a:gd name="T33" fmla="*/ 679 h 840"/>
                    <a:gd name="T34" fmla="*/ 912 w 831"/>
                    <a:gd name="T35" fmla="*/ 657 h 840"/>
                    <a:gd name="T36" fmla="*/ 932 w 831"/>
                    <a:gd name="T37" fmla="*/ 615 h 840"/>
                    <a:gd name="T38" fmla="*/ 932 w 831"/>
                    <a:gd name="T39" fmla="*/ 596 h 840"/>
                    <a:gd name="T40" fmla="*/ 932 w 831"/>
                    <a:gd name="T41" fmla="*/ 553 h 840"/>
                    <a:gd name="T42" fmla="*/ 912 w 831"/>
                    <a:gd name="T43" fmla="*/ 531 h 840"/>
                    <a:gd name="T44" fmla="*/ 932 w 831"/>
                    <a:gd name="T45" fmla="*/ 510 h 840"/>
                    <a:gd name="T46" fmla="*/ 952 w 831"/>
                    <a:gd name="T47" fmla="*/ 489 h 840"/>
                    <a:gd name="T48" fmla="*/ 990 w 831"/>
                    <a:gd name="T49" fmla="*/ 489 h 840"/>
                    <a:gd name="T50" fmla="*/ 1010 w 831"/>
                    <a:gd name="T51" fmla="*/ 489 h 840"/>
                    <a:gd name="T52" fmla="*/ 990 w 831"/>
                    <a:gd name="T53" fmla="*/ 467 h 840"/>
                    <a:gd name="T54" fmla="*/ 990 w 831"/>
                    <a:gd name="T55" fmla="*/ 425 h 840"/>
                    <a:gd name="T56" fmla="*/ 990 w 831"/>
                    <a:gd name="T57" fmla="*/ 403 h 840"/>
                    <a:gd name="T58" fmla="*/ 1010 w 831"/>
                    <a:gd name="T59" fmla="*/ 382 h 840"/>
                    <a:gd name="T60" fmla="*/ 1030 w 831"/>
                    <a:gd name="T61" fmla="*/ 361 h 840"/>
                    <a:gd name="T62" fmla="*/ 1070 w 831"/>
                    <a:gd name="T63" fmla="*/ 382 h 840"/>
                    <a:gd name="T64" fmla="*/ 1090 w 831"/>
                    <a:gd name="T65" fmla="*/ 361 h 840"/>
                    <a:gd name="T66" fmla="*/ 1090 w 831"/>
                    <a:gd name="T67" fmla="*/ 339 h 840"/>
                    <a:gd name="T68" fmla="*/ 1070 w 831"/>
                    <a:gd name="T69" fmla="*/ 297 h 840"/>
                    <a:gd name="T70" fmla="*/ 1050 w 831"/>
                    <a:gd name="T71" fmla="*/ 278 h 840"/>
                    <a:gd name="T72" fmla="*/ 1030 w 831"/>
                    <a:gd name="T73" fmla="*/ 235 h 840"/>
                    <a:gd name="T74" fmla="*/ 1050 w 831"/>
                    <a:gd name="T75" fmla="*/ 192 h 840"/>
                    <a:gd name="T76" fmla="*/ 1070 w 831"/>
                    <a:gd name="T77" fmla="*/ 149 h 840"/>
                    <a:gd name="T78" fmla="*/ 1110 w 831"/>
                    <a:gd name="T79" fmla="*/ 149 h 840"/>
                    <a:gd name="T80" fmla="*/ 1129 w 831"/>
                    <a:gd name="T81" fmla="*/ 149 h 840"/>
                    <a:gd name="T82" fmla="*/ 1169 w 831"/>
                    <a:gd name="T83" fmla="*/ 128 h 840"/>
                    <a:gd name="T84" fmla="*/ 1189 w 831"/>
                    <a:gd name="T85" fmla="*/ 107 h 840"/>
                    <a:gd name="T86" fmla="*/ 1189 w 831"/>
                    <a:gd name="T87" fmla="*/ 64 h 840"/>
                    <a:gd name="T88" fmla="*/ 1189 w 831"/>
                    <a:gd name="T89" fmla="*/ 21 h 840"/>
                    <a:gd name="T90" fmla="*/ 1249 w 831"/>
                    <a:gd name="T91" fmla="*/ 21 h 840"/>
                    <a:gd name="T92" fmla="*/ 1387 w 831"/>
                    <a:gd name="T93" fmla="*/ 64 h 840"/>
                    <a:gd name="T94" fmla="*/ 1487 w 831"/>
                    <a:gd name="T95" fmla="*/ 64 h 840"/>
                    <a:gd name="T96" fmla="*/ 1567 w 831"/>
                    <a:gd name="T97" fmla="*/ 0 h 840"/>
                    <a:gd name="T98" fmla="*/ 1664 w 831"/>
                    <a:gd name="T99" fmla="*/ 21 h 840"/>
                    <a:gd name="T100" fmla="*/ 1744 w 831"/>
                    <a:gd name="T101" fmla="*/ 43 h 840"/>
                    <a:gd name="T102" fmla="*/ 1844 w 831"/>
                    <a:gd name="T103" fmla="*/ 128 h 840"/>
                    <a:gd name="T104" fmla="*/ 1744 w 831"/>
                    <a:gd name="T105" fmla="*/ 361 h 840"/>
                    <a:gd name="T106" fmla="*/ 1507 w 831"/>
                    <a:gd name="T107" fmla="*/ 446 h 840"/>
                    <a:gd name="T108" fmla="*/ 1624 w 831"/>
                    <a:gd name="T109" fmla="*/ 615 h 840"/>
                    <a:gd name="T110" fmla="*/ 1427 w 831"/>
                    <a:gd name="T111" fmla="*/ 764 h 840"/>
                    <a:gd name="T112" fmla="*/ 1090 w 831"/>
                    <a:gd name="T113" fmla="*/ 849 h 840"/>
                    <a:gd name="T114" fmla="*/ 1110 w 831"/>
                    <a:gd name="T115" fmla="*/ 1208 h 840"/>
                    <a:gd name="T116" fmla="*/ 1030 w 831"/>
                    <a:gd name="T117" fmla="*/ 1421 h 840"/>
                    <a:gd name="T118" fmla="*/ 990 w 831"/>
                    <a:gd name="T119" fmla="*/ 1632 h 840"/>
                    <a:gd name="T120" fmla="*/ 732 w 831"/>
                    <a:gd name="T121" fmla="*/ 1654 h 840"/>
                    <a:gd name="T122" fmla="*/ 595 w 831"/>
                    <a:gd name="T123" fmla="*/ 1886 h 840"/>
                    <a:gd name="T124" fmla="*/ 237 w 831"/>
                    <a:gd name="T125" fmla="*/ 1950 h 84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831" h="840">
                      <a:moveTo>
                        <a:pt x="98" y="840"/>
                      </a:moveTo>
                      <a:lnTo>
                        <a:pt x="89" y="840"/>
                      </a:lnTo>
                      <a:lnTo>
                        <a:pt x="62" y="840"/>
                      </a:lnTo>
                      <a:lnTo>
                        <a:pt x="36" y="831"/>
                      </a:lnTo>
                      <a:lnTo>
                        <a:pt x="18" y="813"/>
                      </a:lnTo>
                      <a:lnTo>
                        <a:pt x="0" y="786"/>
                      </a:lnTo>
                      <a:lnTo>
                        <a:pt x="0" y="768"/>
                      </a:lnTo>
                      <a:lnTo>
                        <a:pt x="18" y="742"/>
                      </a:lnTo>
                      <a:lnTo>
                        <a:pt x="27" y="733"/>
                      </a:lnTo>
                      <a:lnTo>
                        <a:pt x="36" y="733"/>
                      </a:lnTo>
                      <a:lnTo>
                        <a:pt x="45" y="742"/>
                      </a:lnTo>
                      <a:lnTo>
                        <a:pt x="45" y="751"/>
                      </a:lnTo>
                      <a:lnTo>
                        <a:pt x="62" y="751"/>
                      </a:lnTo>
                      <a:lnTo>
                        <a:pt x="71" y="751"/>
                      </a:lnTo>
                      <a:lnTo>
                        <a:pt x="71" y="742"/>
                      </a:lnTo>
                      <a:lnTo>
                        <a:pt x="71" y="724"/>
                      </a:lnTo>
                      <a:lnTo>
                        <a:pt x="71" y="715"/>
                      </a:lnTo>
                      <a:lnTo>
                        <a:pt x="80" y="706"/>
                      </a:lnTo>
                      <a:lnTo>
                        <a:pt x="98" y="715"/>
                      </a:lnTo>
                      <a:lnTo>
                        <a:pt x="107" y="715"/>
                      </a:lnTo>
                      <a:lnTo>
                        <a:pt x="116" y="706"/>
                      </a:lnTo>
                      <a:lnTo>
                        <a:pt x="116" y="679"/>
                      </a:lnTo>
                      <a:lnTo>
                        <a:pt x="116" y="661"/>
                      </a:lnTo>
                      <a:lnTo>
                        <a:pt x="107" y="643"/>
                      </a:lnTo>
                      <a:lnTo>
                        <a:pt x="98" y="626"/>
                      </a:lnTo>
                      <a:lnTo>
                        <a:pt x="107" y="617"/>
                      </a:lnTo>
                      <a:lnTo>
                        <a:pt x="116" y="608"/>
                      </a:lnTo>
                      <a:lnTo>
                        <a:pt x="134" y="599"/>
                      </a:lnTo>
                      <a:lnTo>
                        <a:pt x="161" y="590"/>
                      </a:lnTo>
                      <a:lnTo>
                        <a:pt x="170" y="572"/>
                      </a:lnTo>
                      <a:lnTo>
                        <a:pt x="161" y="554"/>
                      </a:lnTo>
                      <a:lnTo>
                        <a:pt x="161" y="527"/>
                      </a:lnTo>
                      <a:lnTo>
                        <a:pt x="161" y="501"/>
                      </a:lnTo>
                      <a:lnTo>
                        <a:pt x="187" y="501"/>
                      </a:lnTo>
                      <a:lnTo>
                        <a:pt x="205" y="492"/>
                      </a:lnTo>
                      <a:lnTo>
                        <a:pt x="205" y="474"/>
                      </a:lnTo>
                      <a:lnTo>
                        <a:pt x="196" y="438"/>
                      </a:lnTo>
                      <a:lnTo>
                        <a:pt x="214" y="438"/>
                      </a:lnTo>
                      <a:lnTo>
                        <a:pt x="214" y="420"/>
                      </a:lnTo>
                      <a:lnTo>
                        <a:pt x="241" y="420"/>
                      </a:lnTo>
                      <a:lnTo>
                        <a:pt x="259" y="411"/>
                      </a:lnTo>
                      <a:lnTo>
                        <a:pt x="259" y="393"/>
                      </a:lnTo>
                      <a:lnTo>
                        <a:pt x="268" y="384"/>
                      </a:lnTo>
                      <a:lnTo>
                        <a:pt x="286" y="384"/>
                      </a:lnTo>
                      <a:lnTo>
                        <a:pt x="304" y="376"/>
                      </a:lnTo>
                      <a:lnTo>
                        <a:pt x="304" y="367"/>
                      </a:lnTo>
                      <a:lnTo>
                        <a:pt x="313" y="358"/>
                      </a:lnTo>
                      <a:lnTo>
                        <a:pt x="321" y="358"/>
                      </a:lnTo>
                      <a:lnTo>
                        <a:pt x="321" y="349"/>
                      </a:lnTo>
                      <a:lnTo>
                        <a:pt x="330" y="349"/>
                      </a:lnTo>
                      <a:lnTo>
                        <a:pt x="339" y="349"/>
                      </a:lnTo>
                      <a:lnTo>
                        <a:pt x="348" y="349"/>
                      </a:lnTo>
                      <a:lnTo>
                        <a:pt x="357" y="349"/>
                      </a:lnTo>
                      <a:lnTo>
                        <a:pt x="366" y="349"/>
                      </a:lnTo>
                      <a:lnTo>
                        <a:pt x="375" y="349"/>
                      </a:lnTo>
                      <a:lnTo>
                        <a:pt x="384" y="349"/>
                      </a:lnTo>
                      <a:lnTo>
                        <a:pt x="393" y="349"/>
                      </a:lnTo>
                      <a:lnTo>
                        <a:pt x="393" y="358"/>
                      </a:lnTo>
                      <a:lnTo>
                        <a:pt x="402" y="358"/>
                      </a:lnTo>
                      <a:lnTo>
                        <a:pt x="411" y="358"/>
                      </a:lnTo>
                      <a:lnTo>
                        <a:pt x="411" y="349"/>
                      </a:lnTo>
                      <a:lnTo>
                        <a:pt x="411" y="340"/>
                      </a:lnTo>
                      <a:lnTo>
                        <a:pt x="411" y="331"/>
                      </a:lnTo>
                      <a:lnTo>
                        <a:pt x="420" y="322"/>
                      </a:lnTo>
                      <a:lnTo>
                        <a:pt x="420" y="313"/>
                      </a:lnTo>
                      <a:lnTo>
                        <a:pt x="420" y="304"/>
                      </a:lnTo>
                      <a:lnTo>
                        <a:pt x="420" y="295"/>
                      </a:lnTo>
                      <a:lnTo>
                        <a:pt x="411" y="295"/>
                      </a:lnTo>
                      <a:lnTo>
                        <a:pt x="411" y="286"/>
                      </a:lnTo>
                      <a:lnTo>
                        <a:pt x="411" y="277"/>
                      </a:lnTo>
                      <a:lnTo>
                        <a:pt x="411" y="268"/>
                      </a:lnTo>
                      <a:lnTo>
                        <a:pt x="411" y="259"/>
                      </a:lnTo>
                      <a:lnTo>
                        <a:pt x="420" y="259"/>
                      </a:lnTo>
                      <a:lnTo>
                        <a:pt x="420" y="251"/>
                      </a:lnTo>
                      <a:lnTo>
                        <a:pt x="420" y="242"/>
                      </a:lnTo>
                      <a:lnTo>
                        <a:pt x="420" y="233"/>
                      </a:lnTo>
                      <a:lnTo>
                        <a:pt x="420" y="224"/>
                      </a:lnTo>
                      <a:lnTo>
                        <a:pt x="411" y="224"/>
                      </a:lnTo>
                      <a:lnTo>
                        <a:pt x="411" y="215"/>
                      </a:lnTo>
                      <a:lnTo>
                        <a:pt x="420" y="215"/>
                      </a:lnTo>
                      <a:lnTo>
                        <a:pt x="420" y="206"/>
                      </a:lnTo>
                      <a:lnTo>
                        <a:pt x="429" y="206"/>
                      </a:lnTo>
                      <a:lnTo>
                        <a:pt x="438" y="206"/>
                      </a:lnTo>
                      <a:lnTo>
                        <a:pt x="446" y="206"/>
                      </a:lnTo>
                      <a:lnTo>
                        <a:pt x="455" y="206"/>
                      </a:lnTo>
                      <a:lnTo>
                        <a:pt x="446" y="206"/>
                      </a:lnTo>
                      <a:lnTo>
                        <a:pt x="446" y="197"/>
                      </a:lnTo>
                      <a:lnTo>
                        <a:pt x="446" y="188"/>
                      </a:lnTo>
                      <a:lnTo>
                        <a:pt x="446" y="179"/>
                      </a:lnTo>
                      <a:lnTo>
                        <a:pt x="446" y="170"/>
                      </a:lnTo>
                      <a:lnTo>
                        <a:pt x="455" y="161"/>
                      </a:lnTo>
                      <a:lnTo>
                        <a:pt x="464" y="152"/>
                      </a:lnTo>
                      <a:lnTo>
                        <a:pt x="473" y="161"/>
                      </a:lnTo>
                      <a:lnTo>
                        <a:pt x="482" y="161"/>
                      </a:lnTo>
                      <a:lnTo>
                        <a:pt x="491" y="161"/>
                      </a:lnTo>
                      <a:lnTo>
                        <a:pt x="491" y="152"/>
                      </a:lnTo>
                      <a:lnTo>
                        <a:pt x="491" y="143"/>
                      </a:lnTo>
                      <a:lnTo>
                        <a:pt x="491" y="134"/>
                      </a:lnTo>
                      <a:lnTo>
                        <a:pt x="482" y="134"/>
                      </a:lnTo>
                      <a:lnTo>
                        <a:pt x="482" y="125"/>
                      </a:lnTo>
                      <a:lnTo>
                        <a:pt x="482" y="117"/>
                      </a:lnTo>
                      <a:lnTo>
                        <a:pt x="473" y="117"/>
                      </a:lnTo>
                      <a:lnTo>
                        <a:pt x="473" y="108"/>
                      </a:lnTo>
                      <a:lnTo>
                        <a:pt x="464" y="108"/>
                      </a:lnTo>
                      <a:lnTo>
                        <a:pt x="464" y="99"/>
                      </a:lnTo>
                      <a:lnTo>
                        <a:pt x="464" y="90"/>
                      </a:lnTo>
                      <a:lnTo>
                        <a:pt x="464" y="81"/>
                      </a:lnTo>
                      <a:lnTo>
                        <a:pt x="473" y="81"/>
                      </a:lnTo>
                      <a:lnTo>
                        <a:pt x="473" y="72"/>
                      </a:lnTo>
                      <a:lnTo>
                        <a:pt x="473" y="63"/>
                      </a:lnTo>
                      <a:lnTo>
                        <a:pt x="482" y="63"/>
                      </a:lnTo>
                      <a:lnTo>
                        <a:pt x="491" y="63"/>
                      </a:lnTo>
                      <a:lnTo>
                        <a:pt x="500" y="63"/>
                      </a:lnTo>
                      <a:lnTo>
                        <a:pt x="509" y="63"/>
                      </a:lnTo>
                      <a:lnTo>
                        <a:pt x="518" y="63"/>
                      </a:lnTo>
                      <a:lnTo>
                        <a:pt x="518" y="54"/>
                      </a:lnTo>
                      <a:lnTo>
                        <a:pt x="527" y="54"/>
                      </a:lnTo>
                      <a:lnTo>
                        <a:pt x="527" y="45"/>
                      </a:lnTo>
                      <a:lnTo>
                        <a:pt x="536" y="45"/>
                      </a:lnTo>
                      <a:lnTo>
                        <a:pt x="536" y="36"/>
                      </a:lnTo>
                      <a:lnTo>
                        <a:pt x="536" y="27"/>
                      </a:lnTo>
                      <a:lnTo>
                        <a:pt x="536" y="18"/>
                      </a:lnTo>
                      <a:lnTo>
                        <a:pt x="536" y="9"/>
                      </a:lnTo>
                      <a:lnTo>
                        <a:pt x="545" y="9"/>
                      </a:lnTo>
                      <a:lnTo>
                        <a:pt x="545" y="0"/>
                      </a:lnTo>
                      <a:lnTo>
                        <a:pt x="554" y="0"/>
                      </a:lnTo>
                      <a:lnTo>
                        <a:pt x="563" y="9"/>
                      </a:lnTo>
                      <a:lnTo>
                        <a:pt x="572" y="9"/>
                      </a:lnTo>
                      <a:lnTo>
                        <a:pt x="580" y="9"/>
                      </a:lnTo>
                      <a:lnTo>
                        <a:pt x="580" y="18"/>
                      </a:lnTo>
                      <a:lnTo>
                        <a:pt x="589" y="18"/>
                      </a:lnTo>
                      <a:lnTo>
                        <a:pt x="598" y="18"/>
                      </a:lnTo>
                      <a:lnTo>
                        <a:pt x="607" y="18"/>
                      </a:lnTo>
                      <a:lnTo>
                        <a:pt x="616" y="27"/>
                      </a:lnTo>
                      <a:lnTo>
                        <a:pt x="625" y="27"/>
                      </a:lnTo>
                      <a:lnTo>
                        <a:pt x="634" y="27"/>
                      </a:lnTo>
                      <a:lnTo>
                        <a:pt x="643" y="27"/>
                      </a:lnTo>
                      <a:lnTo>
                        <a:pt x="652" y="27"/>
                      </a:lnTo>
                      <a:lnTo>
                        <a:pt x="661" y="27"/>
                      </a:lnTo>
                      <a:lnTo>
                        <a:pt x="670" y="27"/>
                      </a:lnTo>
                      <a:lnTo>
                        <a:pt x="679" y="18"/>
                      </a:lnTo>
                      <a:lnTo>
                        <a:pt x="679" y="9"/>
                      </a:lnTo>
                      <a:lnTo>
                        <a:pt x="688" y="9"/>
                      </a:lnTo>
                      <a:lnTo>
                        <a:pt x="697" y="9"/>
                      </a:lnTo>
                      <a:lnTo>
                        <a:pt x="697" y="0"/>
                      </a:lnTo>
                      <a:lnTo>
                        <a:pt x="706" y="0"/>
                      </a:lnTo>
                      <a:lnTo>
                        <a:pt x="714" y="0"/>
                      </a:lnTo>
                      <a:lnTo>
                        <a:pt x="723" y="0"/>
                      </a:lnTo>
                      <a:lnTo>
                        <a:pt x="732" y="0"/>
                      </a:lnTo>
                      <a:lnTo>
                        <a:pt x="741" y="9"/>
                      </a:lnTo>
                      <a:lnTo>
                        <a:pt x="750" y="9"/>
                      </a:lnTo>
                      <a:lnTo>
                        <a:pt x="759" y="9"/>
                      </a:lnTo>
                      <a:lnTo>
                        <a:pt x="759" y="18"/>
                      </a:lnTo>
                      <a:lnTo>
                        <a:pt x="768" y="18"/>
                      </a:lnTo>
                      <a:lnTo>
                        <a:pt x="777" y="18"/>
                      </a:lnTo>
                      <a:lnTo>
                        <a:pt x="786" y="18"/>
                      </a:lnTo>
                      <a:lnTo>
                        <a:pt x="795" y="18"/>
                      </a:lnTo>
                      <a:lnTo>
                        <a:pt x="804" y="18"/>
                      </a:lnTo>
                      <a:lnTo>
                        <a:pt x="813" y="18"/>
                      </a:lnTo>
                      <a:lnTo>
                        <a:pt x="822" y="18"/>
                      </a:lnTo>
                      <a:lnTo>
                        <a:pt x="831" y="18"/>
                      </a:lnTo>
                      <a:lnTo>
                        <a:pt x="831" y="36"/>
                      </a:lnTo>
                      <a:lnTo>
                        <a:pt x="831" y="54"/>
                      </a:lnTo>
                      <a:lnTo>
                        <a:pt x="822" y="63"/>
                      </a:lnTo>
                      <a:lnTo>
                        <a:pt x="804" y="63"/>
                      </a:lnTo>
                      <a:lnTo>
                        <a:pt x="804" y="81"/>
                      </a:lnTo>
                      <a:lnTo>
                        <a:pt x="804" y="108"/>
                      </a:lnTo>
                      <a:lnTo>
                        <a:pt x="795" y="117"/>
                      </a:lnTo>
                      <a:lnTo>
                        <a:pt x="795" y="134"/>
                      </a:lnTo>
                      <a:lnTo>
                        <a:pt x="795" y="143"/>
                      </a:lnTo>
                      <a:lnTo>
                        <a:pt x="786" y="152"/>
                      </a:lnTo>
                      <a:lnTo>
                        <a:pt x="786" y="170"/>
                      </a:lnTo>
                      <a:lnTo>
                        <a:pt x="786" y="188"/>
                      </a:lnTo>
                      <a:lnTo>
                        <a:pt x="768" y="188"/>
                      </a:lnTo>
                      <a:lnTo>
                        <a:pt x="750" y="188"/>
                      </a:lnTo>
                      <a:lnTo>
                        <a:pt x="732" y="179"/>
                      </a:lnTo>
                      <a:lnTo>
                        <a:pt x="706" y="179"/>
                      </a:lnTo>
                      <a:lnTo>
                        <a:pt x="688" y="179"/>
                      </a:lnTo>
                      <a:lnTo>
                        <a:pt x="679" y="188"/>
                      </a:lnTo>
                      <a:lnTo>
                        <a:pt x="670" y="197"/>
                      </a:lnTo>
                      <a:lnTo>
                        <a:pt x="670" y="215"/>
                      </a:lnTo>
                      <a:lnTo>
                        <a:pt x="679" y="233"/>
                      </a:lnTo>
                      <a:lnTo>
                        <a:pt x="697" y="224"/>
                      </a:lnTo>
                      <a:lnTo>
                        <a:pt x="697" y="233"/>
                      </a:lnTo>
                      <a:lnTo>
                        <a:pt x="714" y="233"/>
                      </a:lnTo>
                      <a:lnTo>
                        <a:pt x="723" y="251"/>
                      </a:lnTo>
                      <a:lnTo>
                        <a:pt x="732" y="259"/>
                      </a:lnTo>
                      <a:lnTo>
                        <a:pt x="723" y="268"/>
                      </a:lnTo>
                      <a:lnTo>
                        <a:pt x="714" y="268"/>
                      </a:lnTo>
                      <a:lnTo>
                        <a:pt x="706" y="286"/>
                      </a:lnTo>
                      <a:lnTo>
                        <a:pt x="706" y="313"/>
                      </a:lnTo>
                      <a:lnTo>
                        <a:pt x="679" y="313"/>
                      </a:lnTo>
                      <a:lnTo>
                        <a:pt x="670" y="322"/>
                      </a:lnTo>
                      <a:lnTo>
                        <a:pt x="652" y="313"/>
                      </a:lnTo>
                      <a:lnTo>
                        <a:pt x="643" y="322"/>
                      </a:lnTo>
                      <a:lnTo>
                        <a:pt x="625" y="331"/>
                      </a:lnTo>
                      <a:lnTo>
                        <a:pt x="607" y="340"/>
                      </a:lnTo>
                      <a:lnTo>
                        <a:pt x="589" y="349"/>
                      </a:lnTo>
                      <a:lnTo>
                        <a:pt x="572" y="340"/>
                      </a:lnTo>
                      <a:lnTo>
                        <a:pt x="554" y="349"/>
                      </a:lnTo>
                      <a:lnTo>
                        <a:pt x="545" y="358"/>
                      </a:lnTo>
                      <a:lnTo>
                        <a:pt x="518" y="358"/>
                      </a:lnTo>
                      <a:lnTo>
                        <a:pt x="491" y="358"/>
                      </a:lnTo>
                      <a:lnTo>
                        <a:pt x="491" y="367"/>
                      </a:lnTo>
                      <a:lnTo>
                        <a:pt x="491" y="393"/>
                      </a:lnTo>
                      <a:lnTo>
                        <a:pt x="491" y="402"/>
                      </a:lnTo>
                      <a:lnTo>
                        <a:pt x="500" y="411"/>
                      </a:lnTo>
                      <a:lnTo>
                        <a:pt x="509" y="429"/>
                      </a:lnTo>
                      <a:lnTo>
                        <a:pt x="518" y="447"/>
                      </a:lnTo>
                      <a:lnTo>
                        <a:pt x="509" y="474"/>
                      </a:lnTo>
                      <a:lnTo>
                        <a:pt x="500" y="509"/>
                      </a:lnTo>
                      <a:lnTo>
                        <a:pt x="491" y="527"/>
                      </a:lnTo>
                      <a:lnTo>
                        <a:pt x="491" y="536"/>
                      </a:lnTo>
                      <a:lnTo>
                        <a:pt x="473" y="545"/>
                      </a:lnTo>
                      <a:lnTo>
                        <a:pt x="455" y="554"/>
                      </a:lnTo>
                      <a:lnTo>
                        <a:pt x="446" y="563"/>
                      </a:lnTo>
                      <a:lnTo>
                        <a:pt x="446" y="581"/>
                      </a:lnTo>
                      <a:lnTo>
                        <a:pt x="446" y="599"/>
                      </a:lnTo>
                      <a:lnTo>
                        <a:pt x="464" y="599"/>
                      </a:lnTo>
                      <a:lnTo>
                        <a:pt x="464" y="608"/>
                      </a:lnTo>
                      <a:lnTo>
                        <a:pt x="464" y="634"/>
                      </a:lnTo>
                      <a:lnTo>
                        <a:pt x="446" y="634"/>
                      </a:lnTo>
                      <a:lnTo>
                        <a:pt x="438" y="634"/>
                      </a:lnTo>
                      <a:lnTo>
                        <a:pt x="446" y="652"/>
                      </a:lnTo>
                      <a:lnTo>
                        <a:pt x="455" y="670"/>
                      </a:lnTo>
                      <a:lnTo>
                        <a:pt x="455" y="688"/>
                      </a:lnTo>
                      <a:lnTo>
                        <a:pt x="446" y="688"/>
                      </a:lnTo>
                      <a:lnTo>
                        <a:pt x="420" y="679"/>
                      </a:lnTo>
                      <a:lnTo>
                        <a:pt x="402" y="697"/>
                      </a:lnTo>
                      <a:lnTo>
                        <a:pt x="384" y="688"/>
                      </a:lnTo>
                      <a:lnTo>
                        <a:pt x="366" y="688"/>
                      </a:lnTo>
                      <a:lnTo>
                        <a:pt x="357" y="688"/>
                      </a:lnTo>
                      <a:lnTo>
                        <a:pt x="348" y="697"/>
                      </a:lnTo>
                      <a:lnTo>
                        <a:pt x="330" y="697"/>
                      </a:lnTo>
                      <a:lnTo>
                        <a:pt x="321" y="706"/>
                      </a:lnTo>
                      <a:lnTo>
                        <a:pt x="321" y="724"/>
                      </a:lnTo>
                      <a:lnTo>
                        <a:pt x="313" y="742"/>
                      </a:lnTo>
                      <a:lnTo>
                        <a:pt x="304" y="751"/>
                      </a:lnTo>
                      <a:lnTo>
                        <a:pt x="286" y="759"/>
                      </a:lnTo>
                      <a:lnTo>
                        <a:pt x="277" y="759"/>
                      </a:lnTo>
                      <a:lnTo>
                        <a:pt x="268" y="777"/>
                      </a:lnTo>
                      <a:lnTo>
                        <a:pt x="268" y="795"/>
                      </a:lnTo>
                      <a:lnTo>
                        <a:pt x="268" y="813"/>
                      </a:lnTo>
                      <a:lnTo>
                        <a:pt x="250" y="813"/>
                      </a:lnTo>
                      <a:lnTo>
                        <a:pt x="223" y="813"/>
                      </a:lnTo>
                      <a:lnTo>
                        <a:pt x="196" y="813"/>
                      </a:lnTo>
                      <a:lnTo>
                        <a:pt x="170" y="813"/>
                      </a:lnTo>
                      <a:lnTo>
                        <a:pt x="143" y="813"/>
                      </a:lnTo>
                      <a:lnTo>
                        <a:pt x="116" y="813"/>
                      </a:lnTo>
                      <a:lnTo>
                        <a:pt x="107" y="822"/>
                      </a:lnTo>
                      <a:lnTo>
                        <a:pt x="107" y="831"/>
                      </a:lnTo>
                      <a:lnTo>
                        <a:pt x="98" y="840"/>
                      </a:lnTo>
                    </a:path>
                  </a:pathLst>
                </a:custGeom>
                <a:solidFill>
                  <a:srgbClr val="92D050"/>
                </a:solidFill>
                <a:ln w="2159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b="1"/>
                </a:p>
              </p:txBody>
            </p:sp>
            <p:sp>
              <p:nvSpPr>
                <p:cNvPr id="1053" name="Freeform 59"/>
                <p:cNvSpPr>
                  <a:spLocks/>
                </p:cNvSpPr>
                <p:nvPr/>
              </p:nvSpPr>
              <p:spPr bwMode="auto">
                <a:xfrm>
                  <a:off x="4072" y="7370"/>
                  <a:ext cx="1089" cy="1375"/>
                </a:xfrm>
                <a:custGeom>
                  <a:avLst/>
                  <a:gdLst>
                    <a:gd name="T0" fmla="*/ 1029 w 491"/>
                    <a:gd name="T1" fmla="*/ 104 h 580"/>
                    <a:gd name="T2" fmla="*/ 949 w 491"/>
                    <a:gd name="T3" fmla="*/ 40 h 580"/>
                    <a:gd name="T4" fmla="*/ 852 w 491"/>
                    <a:gd name="T5" fmla="*/ 83 h 580"/>
                    <a:gd name="T6" fmla="*/ 792 w 491"/>
                    <a:gd name="T7" fmla="*/ 21 h 580"/>
                    <a:gd name="T8" fmla="*/ 632 w 491"/>
                    <a:gd name="T9" fmla="*/ 0 h 580"/>
                    <a:gd name="T10" fmla="*/ 495 w 491"/>
                    <a:gd name="T11" fmla="*/ 0 h 580"/>
                    <a:gd name="T12" fmla="*/ 435 w 491"/>
                    <a:gd name="T13" fmla="*/ 62 h 580"/>
                    <a:gd name="T14" fmla="*/ 355 w 491"/>
                    <a:gd name="T15" fmla="*/ 62 h 580"/>
                    <a:gd name="T16" fmla="*/ 277 w 491"/>
                    <a:gd name="T17" fmla="*/ 83 h 580"/>
                    <a:gd name="T18" fmla="*/ 197 w 491"/>
                    <a:gd name="T19" fmla="*/ 104 h 580"/>
                    <a:gd name="T20" fmla="*/ 217 w 491"/>
                    <a:gd name="T21" fmla="*/ 168 h 580"/>
                    <a:gd name="T22" fmla="*/ 237 w 491"/>
                    <a:gd name="T23" fmla="*/ 190 h 580"/>
                    <a:gd name="T24" fmla="*/ 257 w 491"/>
                    <a:gd name="T25" fmla="*/ 254 h 580"/>
                    <a:gd name="T26" fmla="*/ 277 w 491"/>
                    <a:gd name="T27" fmla="*/ 296 h 580"/>
                    <a:gd name="T28" fmla="*/ 297 w 491"/>
                    <a:gd name="T29" fmla="*/ 358 h 580"/>
                    <a:gd name="T30" fmla="*/ 277 w 491"/>
                    <a:gd name="T31" fmla="*/ 401 h 580"/>
                    <a:gd name="T32" fmla="*/ 217 w 491"/>
                    <a:gd name="T33" fmla="*/ 443 h 580"/>
                    <a:gd name="T34" fmla="*/ 217 w 491"/>
                    <a:gd name="T35" fmla="*/ 486 h 580"/>
                    <a:gd name="T36" fmla="*/ 157 w 491"/>
                    <a:gd name="T37" fmla="*/ 529 h 580"/>
                    <a:gd name="T38" fmla="*/ 138 w 491"/>
                    <a:gd name="T39" fmla="*/ 571 h 580"/>
                    <a:gd name="T40" fmla="*/ 118 w 491"/>
                    <a:gd name="T41" fmla="*/ 654 h 580"/>
                    <a:gd name="T42" fmla="*/ 157 w 491"/>
                    <a:gd name="T43" fmla="*/ 676 h 580"/>
                    <a:gd name="T44" fmla="*/ 197 w 491"/>
                    <a:gd name="T45" fmla="*/ 718 h 580"/>
                    <a:gd name="T46" fmla="*/ 177 w 491"/>
                    <a:gd name="T47" fmla="*/ 804 h 580"/>
                    <a:gd name="T48" fmla="*/ 138 w 491"/>
                    <a:gd name="T49" fmla="*/ 825 h 580"/>
                    <a:gd name="T50" fmla="*/ 58 w 491"/>
                    <a:gd name="T51" fmla="*/ 825 h 580"/>
                    <a:gd name="T52" fmla="*/ 38 w 491"/>
                    <a:gd name="T53" fmla="*/ 868 h 580"/>
                    <a:gd name="T54" fmla="*/ 20 w 491"/>
                    <a:gd name="T55" fmla="*/ 929 h 580"/>
                    <a:gd name="T56" fmla="*/ 0 w 491"/>
                    <a:gd name="T57" fmla="*/ 972 h 580"/>
                    <a:gd name="T58" fmla="*/ 20 w 491"/>
                    <a:gd name="T59" fmla="*/ 1057 h 580"/>
                    <a:gd name="T60" fmla="*/ 78 w 491"/>
                    <a:gd name="T61" fmla="*/ 1100 h 580"/>
                    <a:gd name="T62" fmla="*/ 78 w 491"/>
                    <a:gd name="T63" fmla="*/ 1164 h 580"/>
                    <a:gd name="T64" fmla="*/ 138 w 491"/>
                    <a:gd name="T65" fmla="*/ 1226 h 580"/>
                    <a:gd name="T66" fmla="*/ 138 w 491"/>
                    <a:gd name="T67" fmla="*/ 1311 h 580"/>
                    <a:gd name="T68" fmla="*/ 197 w 491"/>
                    <a:gd name="T69" fmla="*/ 1375 h 580"/>
                    <a:gd name="T70" fmla="*/ 297 w 491"/>
                    <a:gd name="T71" fmla="*/ 1354 h 580"/>
                    <a:gd name="T72" fmla="*/ 395 w 491"/>
                    <a:gd name="T73" fmla="*/ 1290 h 580"/>
                    <a:gd name="T74" fmla="*/ 435 w 491"/>
                    <a:gd name="T75" fmla="*/ 1247 h 580"/>
                    <a:gd name="T76" fmla="*/ 535 w 491"/>
                    <a:gd name="T77" fmla="*/ 1247 h 580"/>
                    <a:gd name="T78" fmla="*/ 652 w 491"/>
                    <a:gd name="T79" fmla="*/ 1247 h 580"/>
                    <a:gd name="T80" fmla="*/ 672 w 491"/>
                    <a:gd name="T81" fmla="*/ 1185 h 580"/>
                    <a:gd name="T82" fmla="*/ 672 w 491"/>
                    <a:gd name="T83" fmla="*/ 1100 h 580"/>
                    <a:gd name="T84" fmla="*/ 712 w 491"/>
                    <a:gd name="T85" fmla="*/ 1079 h 580"/>
                    <a:gd name="T86" fmla="*/ 752 w 491"/>
                    <a:gd name="T87" fmla="*/ 1036 h 580"/>
                    <a:gd name="T88" fmla="*/ 812 w 491"/>
                    <a:gd name="T89" fmla="*/ 1015 h 580"/>
                    <a:gd name="T90" fmla="*/ 892 w 491"/>
                    <a:gd name="T91" fmla="*/ 1015 h 580"/>
                    <a:gd name="T92" fmla="*/ 909 w 491"/>
                    <a:gd name="T93" fmla="*/ 993 h 580"/>
                    <a:gd name="T94" fmla="*/ 929 w 491"/>
                    <a:gd name="T95" fmla="*/ 929 h 580"/>
                    <a:gd name="T96" fmla="*/ 969 w 491"/>
                    <a:gd name="T97" fmla="*/ 929 h 580"/>
                    <a:gd name="T98" fmla="*/ 1029 w 491"/>
                    <a:gd name="T99" fmla="*/ 910 h 580"/>
                    <a:gd name="T100" fmla="*/ 1049 w 491"/>
                    <a:gd name="T101" fmla="*/ 825 h 580"/>
                    <a:gd name="T102" fmla="*/ 1069 w 491"/>
                    <a:gd name="T103" fmla="*/ 804 h 580"/>
                    <a:gd name="T104" fmla="*/ 1089 w 491"/>
                    <a:gd name="T105" fmla="*/ 740 h 580"/>
                    <a:gd name="T106" fmla="*/ 1069 w 491"/>
                    <a:gd name="T107" fmla="*/ 676 h 580"/>
                    <a:gd name="T108" fmla="*/ 1029 w 491"/>
                    <a:gd name="T109" fmla="*/ 593 h 580"/>
                    <a:gd name="T110" fmla="*/ 1049 w 491"/>
                    <a:gd name="T111" fmla="*/ 507 h 580"/>
                    <a:gd name="T112" fmla="*/ 1089 w 491"/>
                    <a:gd name="T113" fmla="*/ 465 h 580"/>
                    <a:gd name="T114" fmla="*/ 1069 w 491"/>
                    <a:gd name="T115" fmla="*/ 401 h 580"/>
                    <a:gd name="T116" fmla="*/ 989 w 491"/>
                    <a:gd name="T117" fmla="*/ 379 h 580"/>
                    <a:gd name="T118" fmla="*/ 989 w 491"/>
                    <a:gd name="T119" fmla="*/ 296 h 580"/>
                    <a:gd name="T120" fmla="*/ 1029 w 491"/>
                    <a:gd name="T121" fmla="*/ 232 h 580"/>
                    <a:gd name="T122" fmla="*/ 1049 w 491"/>
                    <a:gd name="T123" fmla="*/ 147 h 58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491" h="580">
                      <a:moveTo>
                        <a:pt x="473" y="62"/>
                      </a:moveTo>
                      <a:lnTo>
                        <a:pt x="464" y="44"/>
                      </a:lnTo>
                      <a:lnTo>
                        <a:pt x="446" y="17"/>
                      </a:lnTo>
                      <a:lnTo>
                        <a:pt x="428" y="17"/>
                      </a:lnTo>
                      <a:lnTo>
                        <a:pt x="393" y="35"/>
                      </a:lnTo>
                      <a:lnTo>
                        <a:pt x="384" y="35"/>
                      </a:lnTo>
                      <a:lnTo>
                        <a:pt x="366" y="26"/>
                      </a:lnTo>
                      <a:lnTo>
                        <a:pt x="357" y="9"/>
                      </a:lnTo>
                      <a:lnTo>
                        <a:pt x="330" y="0"/>
                      </a:lnTo>
                      <a:lnTo>
                        <a:pt x="285" y="0"/>
                      </a:lnTo>
                      <a:lnTo>
                        <a:pt x="241" y="0"/>
                      </a:lnTo>
                      <a:lnTo>
                        <a:pt x="223" y="0"/>
                      </a:lnTo>
                      <a:lnTo>
                        <a:pt x="214" y="9"/>
                      </a:lnTo>
                      <a:lnTo>
                        <a:pt x="196" y="26"/>
                      </a:lnTo>
                      <a:lnTo>
                        <a:pt x="169" y="26"/>
                      </a:lnTo>
                      <a:lnTo>
                        <a:pt x="160" y="26"/>
                      </a:lnTo>
                      <a:lnTo>
                        <a:pt x="143" y="35"/>
                      </a:lnTo>
                      <a:lnTo>
                        <a:pt x="125" y="35"/>
                      </a:lnTo>
                      <a:lnTo>
                        <a:pt x="107" y="35"/>
                      </a:lnTo>
                      <a:lnTo>
                        <a:pt x="89" y="44"/>
                      </a:lnTo>
                      <a:lnTo>
                        <a:pt x="80" y="62"/>
                      </a:lnTo>
                      <a:lnTo>
                        <a:pt x="98" y="71"/>
                      </a:lnTo>
                      <a:lnTo>
                        <a:pt x="107" y="71"/>
                      </a:lnTo>
                      <a:lnTo>
                        <a:pt x="107" y="80"/>
                      </a:lnTo>
                      <a:lnTo>
                        <a:pt x="116" y="89"/>
                      </a:lnTo>
                      <a:lnTo>
                        <a:pt x="116" y="107"/>
                      </a:lnTo>
                      <a:lnTo>
                        <a:pt x="125" y="116"/>
                      </a:lnTo>
                      <a:lnTo>
                        <a:pt x="125" y="125"/>
                      </a:lnTo>
                      <a:lnTo>
                        <a:pt x="134" y="142"/>
                      </a:lnTo>
                      <a:lnTo>
                        <a:pt x="134" y="151"/>
                      </a:lnTo>
                      <a:lnTo>
                        <a:pt x="125" y="169"/>
                      </a:lnTo>
                      <a:lnTo>
                        <a:pt x="107" y="178"/>
                      </a:lnTo>
                      <a:lnTo>
                        <a:pt x="98" y="187"/>
                      </a:lnTo>
                      <a:lnTo>
                        <a:pt x="98" y="196"/>
                      </a:lnTo>
                      <a:lnTo>
                        <a:pt x="98" y="205"/>
                      </a:lnTo>
                      <a:lnTo>
                        <a:pt x="80" y="214"/>
                      </a:lnTo>
                      <a:lnTo>
                        <a:pt x="71" y="223"/>
                      </a:lnTo>
                      <a:lnTo>
                        <a:pt x="62" y="232"/>
                      </a:lnTo>
                      <a:lnTo>
                        <a:pt x="62" y="241"/>
                      </a:lnTo>
                      <a:lnTo>
                        <a:pt x="53" y="250"/>
                      </a:lnTo>
                      <a:lnTo>
                        <a:pt x="53" y="276"/>
                      </a:lnTo>
                      <a:lnTo>
                        <a:pt x="62" y="285"/>
                      </a:lnTo>
                      <a:lnTo>
                        <a:pt x="71" y="285"/>
                      </a:lnTo>
                      <a:lnTo>
                        <a:pt x="80" y="294"/>
                      </a:lnTo>
                      <a:lnTo>
                        <a:pt x="89" y="303"/>
                      </a:lnTo>
                      <a:lnTo>
                        <a:pt x="89" y="321"/>
                      </a:lnTo>
                      <a:lnTo>
                        <a:pt x="80" y="339"/>
                      </a:lnTo>
                      <a:lnTo>
                        <a:pt x="80" y="348"/>
                      </a:lnTo>
                      <a:lnTo>
                        <a:pt x="62" y="348"/>
                      </a:lnTo>
                      <a:lnTo>
                        <a:pt x="44" y="348"/>
                      </a:lnTo>
                      <a:lnTo>
                        <a:pt x="26" y="348"/>
                      </a:lnTo>
                      <a:lnTo>
                        <a:pt x="26" y="357"/>
                      </a:lnTo>
                      <a:lnTo>
                        <a:pt x="17" y="366"/>
                      </a:lnTo>
                      <a:lnTo>
                        <a:pt x="26" y="384"/>
                      </a:lnTo>
                      <a:lnTo>
                        <a:pt x="9" y="392"/>
                      </a:lnTo>
                      <a:lnTo>
                        <a:pt x="0" y="392"/>
                      </a:lnTo>
                      <a:lnTo>
                        <a:pt x="0" y="410"/>
                      </a:lnTo>
                      <a:lnTo>
                        <a:pt x="9" y="428"/>
                      </a:lnTo>
                      <a:lnTo>
                        <a:pt x="9" y="446"/>
                      </a:lnTo>
                      <a:lnTo>
                        <a:pt x="17" y="464"/>
                      </a:lnTo>
                      <a:lnTo>
                        <a:pt x="35" y="464"/>
                      </a:lnTo>
                      <a:lnTo>
                        <a:pt x="35" y="491"/>
                      </a:lnTo>
                      <a:lnTo>
                        <a:pt x="44" y="500"/>
                      </a:lnTo>
                      <a:lnTo>
                        <a:pt x="62" y="517"/>
                      </a:lnTo>
                      <a:lnTo>
                        <a:pt x="62" y="526"/>
                      </a:lnTo>
                      <a:lnTo>
                        <a:pt x="62" y="553"/>
                      </a:lnTo>
                      <a:lnTo>
                        <a:pt x="80" y="571"/>
                      </a:lnTo>
                      <a:lnTo>
                        <a:pt x="89" y="580"/>
                      </a:lnTo>
                      <a:lnTo>
                        <a:pt x="116" y="580"/>
                      </a:lnTo>
                      <a:lnTo>
                        <a:pt x="134" y="571"/>
                      </a:lnTo>
                      <a:lnTo>
                        <a:pt x="151" y="562"/>
                      </a:lnTo>
                      <a:lnTo>
                        <a:pt x="178" y="544"/>
                      </a:lnTo>
                      <a:lnTo>
                        <a:pt x="187" y="535"/>
                      </a:lnTo>
                      <a:lnTo>
                        <a:pt x="196" y="526"/>
                      </a:lnTo>
                      <a:lnTo>
                        <a:pt x="214" y="526"/>
                      </a:lnTo>
                      <a:lnTo>
                        <a:pt x="241" y="526"/>
                      </a:lnTo>
                      <a:lnTo>
                        <a:pt x="268" y="526"/>
                      </a:lnTo>
                      <a:lnTo>
                        <a:pt x="294" y="526"/>
                      </a:lnTo>
                      <a:lnTo>
                        <a:pt x="294" y="509"/>
                      </a:lnTo>
                      <a:lnTo>
                        <a:pt x="303" y="500"/>
                      </a:lnTo>
                      <a:lnTo>
                        <a:pt x="303" y="482"/>
                      </a:lnTo>
                      <a:lnTo>
                        <a:pt x="303" y="464"/>
                      </a:lnTo>
                      <a:lnTo>
                        <a:pt x="321" y="464"/>
                      </a:lnTo>
                      <a:lnTo>
                        <a:pt x="321" y="455"/>
                      </a:lnTo>
                      <a:lnTo>
                        <a:pt x="321" y="446"/>
                      </a:lnTo>
                      <a:lnTo>
                        <a:pt x="339" y="437"/>
                      </a:lnTo>
                      <a:lnTo>
                        <a:pt x="357" y="428"/>
                      </a:lnTo>
                      <a:lnTo>
                        <a:pt x="366" y="428"/>
                      </a:lnTo>
                      <a:lnTo>
                        <a:pt x="384" y="428"/>
                      </a:lnTo>
                      <a:lnTo>
                        <a:pt x="402" y="428"/>
                      </a:lnTo>
                      <a:lnTo>
                        <a:pt x="410" y="419"/>
                      </a:lnTo>
                      <a:lnTo>
                        <a:pt x="419" y="401"/>
                      </a:lnTo>
                      <a:lnTo>
                        <a:pt x="419" y="392"/>
                      </a:lnTo>
                      <a:lnTo>
                        <a:pt x="437" y="392"/>
                      </a:lnTo>
                      <a:lnTo>
                        <a:pt x="455" y="384"/>
                      </a:lnTo>
                      <a:lnTo>
                        <a:pt x="464" y="384"/>
                      </a:lnTo>
                      <a:lnTo>
                        <a:pt x="473" y="366"/>
                      </a:lnTo>
                      <a:lnTo>
                        <a:pt x="473" y="348"/>
                      </a:lnTo>
                      <a:lnTo>
                        <a:pt x="473" y="339"/>
                      </a:lnTo>
                      <a:lnTo>
                        <a:pt x="482" y="339"/>
                      </a:lnTo>
                      <a:lnTo>
                        <a:pt x="482" y="321"/>
                      </a:lnTo>
                      <a:lnTo>
                        <a:pt x="491" y="312"/>
                      </a:lnTo>
                      <a:lnTo>
                        <a:pt x="491" y="294"/>
                      </a:lnTo>
                      <a:lnTo>
                        <a:pt x="482" y="285"/>
                      </a:lnTo>
                      <a:lnTo>
                        <a:pt x="464" y="276"/>
                      </a:lnTo>
                      <a:lnTo>
                        <a:pt x="464" y="250"/>
                      </a:lnTo>
                      <a:lnTo>
                        <a:pt x="464" y="232"/>
                      </a:lnTo>
                      <a:lnTo>
                        <a:pt x="473" y="214"/>
                      </a:lnTo>
                      <a:lnTo>
                        <a:pt x="491" y="214"/>
                      </a:lnTo>
                      <a:lnTo>
                        <a:pt x="491" y="196"/>
                      </a:lnTo>
                      <a:lnTo>
                        <a:pt x="491" y="178"/>
                      </a:lnTo>
                      <a:lnTo>
                        <a:pt x="482" y="169"/>
                      </a:lnTo>
                      <a:lnTo>
                        <a:pt x="464" y="169"/>
                      </a:lnTo>
                      <a:lnTo>
                        <a:pt x="446" y="160"/>
                      </a:lnTo>
                      <a:lnTo>
                        <a:pt x="446" y="142"/>
                      </a:lnTo>
                      <a:lnTo>
                        <a:pt x="446" y="125"/>
                      </a:lnTo>
                      <a:lnTo>
                        <a:pt x="455" y="116"/>
                      </a:lnTo>
                      <a:lnTo>
                        <a:pt x="464" y="98"/>
                      </a:lnTo>
                      <a:lnTo>
                        <a:pt x="464" y="80"/>
                      </a:lnTo>
                      <a:lnTo>
                        <a:pt x="473" y="62"/>
                      </a:lnTo>
                    </a:path>
                  </a:pathLst>
                </a:custGeom>
                <a:solidFill>
                  <a:srgbClr val="92D050"/>
                </a:solidFill>
                <a:ln w="2159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pl-PL" b="1"/>
                </a:p>
              </p:txBody>
            </p:sp>
          </p:grpSp>
          <p:sp>
            <p:nvSpPr>
              <p:cNvPr id="911" name="Text Box 35"/>
              <p:cNvSpPr txBox="1">
                <a:spLocks noChangeArrowheads="1"/>
              </p:cNvSpPr>
              <p:nvPr/>
            </p:nvSpPr>
            <p:spPr bwMode="auto">
              <a:xfrm>
                <a:off x="5035" y="9172"/>
                <a:ext cx="1335" cy="488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brzozowski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51,2%</a:t>
                </a:r>
                <a:endParaRPr kumimoji="0" lang="pl-PL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2" name="Text Box 41"/>
              <p:cNvSpPr txBox="1">
                <a:spLocks noChangeArrowheads="1"/>
              </p:cNvSpPr>
              <p:nvPr/>
            </p:nvSpPr>
            <p:spPr bwMode="auto">
              <a:xfrm>
                <a:off x="6071" y="6669"/>
                <a:ext cx="1296" cy="640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leżajski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52,0%</a:t>
                </a:r>
                <a:endParaRPr kumimoji="0" lang="pl-PL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3" name="Text Box 43"/>
              <p:cNvSpPr txBox="1">
                <a:spLocks noChangeArrowheads="1"/>
              </p:cNvSpPr>
              <p:nvPr/>
            </p:nvSpPr>
            <p:spPr bwMode="auto">
              <a:xfrm>
                <a:off x="5773" y="7309"/>
                <a:ext cx="1008" cy="703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łańcucki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61,7%</a:t>
                </a:r>
                <a:endParaRPr kumimoji="0" lang="pl-PL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4" name="Text Box 45"/>
              <p:cNvSpPr txBox="1">
                <a:spLocks noChangeArrowheads="1"/>
              </p:cNvSpPr>
              <p:nvPr/>
            </p:nvSpPr>
            <p:spPr bwMode="auto">
              <a:xfrm>
                <a:off x="5110" y="8256"/>
                <a:ext cx="1260" cy="720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rzeszowski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56,3%</a:t>
                </a:r>
                <a:endParaRPr kumimoji="0" lang="pl-PL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5" name="Text Box 38"/>
              <p:cNvSpPr txBox="1">
                <a:spLocks noChangeArrowheads="1"/>
              </p:cNvSpPr>
              <p:nvPr/>
            </p:nvSpPr>
            <p:spPr bwMode="auto">
              <a:xfrm>
                <a:off x="5262" y="4701"/>
                <a:ext cx="1237" cy="510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stalowowolski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9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62,2%</a:t>
                </a:r>
                <a:endParaRPr kumimoji="0" lang="pl-PL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6" name="Text Box 39"/>
              <p:cNvSpPr txBox="1">
                <a:spLocks noChangeArrowheads="1"/>
              </p:cNvSpPr>
              <p:nvPr/>
            </p:nvSpPr>
            <p:spPr bwMode="auto">
              <a:xfrm>
                <a:off x="4532" y="5519"/>
                <a:ext cx="1109" cy="54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tarnobrzeski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47,0%</a:t>
                </a:r>
                <a:endParaRPr kumimoji="0" lang="pl-PL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7" name="Text Box 40"/>
              <p:cNvSpPr txBox="1">
                <a:spLocks noChangeArrowheads="1"/>
              </p:cNvSpPr>
              <p:nvPr/>
            </p:nvSpPr>
            <p:spPr bwMode="auto">
              <a:xfrm>
                <a:off x="5877" y="5612"/>
                <a:ext cx="1152" cy="70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niżański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49,8%</a:t>
                </a:r>
                <a:endParaRPr kumimoji="0" lang="pl-PL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8" name="Text Box 42"/>
              <p:cNvSpPr txBox="1">
                <a:spLocks noChangeArrowheads="1"/>
              </p:cNvSpPr>
              <p:nvPr/>
            </p:nvSpPr>
            <p:spPr bwMode="auto">
              <a:xfrm>
                <a:off x="8235" y="6927"/>
                <a:ext cx="1332" cy="57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lubaczowski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45,2%</a:t>
                </a:r>
                <a:endParaRPr kumimoji="0" lang="pl-PL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9" name="Text Box 44"/>
              <p:cNvSpPr txBox="1">
                <a:spLocks noChangeArrowheads="1"/>
              </p:cNvSpPr>
              <p:nvPr/>
            </p:nvSpPr>
            <p:spPr bwMode="auto">
              <a:xfrm>
                <a:off x="6230" y="7825"/>
                <a:ext cx="1296" cy="57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przeworski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54,5%</a:t>
                </a:r>
                <a:endParaRPr kumimoji="0" lang="pl-PL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0" name="Text Box 27"/>
              <p:cNvSpPr txBox="1">
                <a:spLocks noChangeArrowheads="1"/>
              </p:cNvSpPr>
              <p:nvPr/>
            </p:nvSpPr>
            <p:spPr bwMode="auto">
              <a:xfrm>
                <a:off x="3216" y="6437"/>
                <a:ext cx="1120" cy="532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mielecki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57,8%</a:t>
                </a:r>
                <a:endParaRPr kumimoji="0" lang="pl-PL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1" name="Text Box 28"/>
              <p:cNvSpPr txBox="1">
                <a:spLocks noChangeArrowheads="1"/>
              </p:cNvSpPr>
              <p:nvPr/>
            </p:nvSpPr>
            <p:spPr bwMode="auto">
              <a:xfrm>
                <a:off x="4257" y="6517"/>
                <a:ext cx="1274" cy="508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kolbuszowski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48,8%</a:t>
                </a:r>
                <a:endParaRPr kumimoji="0" lang="pl-PL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2" name="Text Box 30"/>
              <p:cNvSpPr txBox="1">
                <a:spLocks noChangeArrowheads="1"/>
              </p:cNvSpPr>
              <p:nvPr/>
            </p:nvSpPr>
            <p:spPr bwMode="auto">
              <a:xfrm>
                <a:off x="3999" y="7560"/>
                <a:ext cx="1176" cy="705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ropczycko –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– sędziszowski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54,5%</a:t>
                </a:r>
                <a:endParaRPr kumimoji="0" lang="pl-PL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3" name="Text Box 74"/>
              <p:cNvSpPr txBox="1">
                <a:spLocks noChangeArrowheads="1"/>
              </p:cNvSpPr>
              <p:nvPr/>
            </p:nvSpPr>
            <p:spPr bwMode="auto">
              <a:xfrm>
                <a:off x="3775" y="5009"/>
                <a:ext cx="1232" cy="501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m. Tarnobrzeg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48,7%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4" name="Text Box 29"/>
              <p:cNvSpPr txBox="1">
                <a:spLocks noChangeArrowheads="1"/>
              </p:cNvSpPr>
              <p:nvPr/>
            </p:nvSpPr>
            <p:spPr bwMode="auto">
              <a:xfrm>
                <a:off x="3003" y="7752"/>
                <a:ext cx="948" cy="495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dębicki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59,3%</a:t>
                </a:r>
                <a:endParaRPr kumimoji="0" lang="pl-PL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5" name="Text Box 31"/>
              <p:cNvSpPr txBox="1">
                <a:spLocks noChangeArrowheads="1"/>
              </p:cNvSpPr>
              <p:nvPr/>
            </p:nvSpPr>
            <p:spPr bwMode="auto">
              <a:xfrm>
                <a:off x="4215" y="8517"/>
                <a:ext cx="1260" cy="57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strzyżowski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48,4%</a:t>
                </a:r>
                <a:endParaRPr kumimoji="0" lang="pl-PL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6" name="Text Box 32"/>
              <p:cNvSpPr txBox="1">
                <a:spLocks noChangeArrowheads="1"/>
              </p:cNvSpPr>
              <p:nvPr/>
            </p:nvSpPr>
            <p:spPr bwMode="auto">
              <a:xfrm>
                <a:off x="3505" y="9136"/>
                <a:ext cx="943" cy="57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jasielski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58,1%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l-PL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7" name="Text Box 33"/>
              <p:cNvSpPr txBox="1">
                <a:spLocks noChangeArrowheads="1"/>
              </p:cNvSpPr>
              <p:nvPr/>
            </p:nvSpPr>
            <p:spPr bwMode="auto">
              <a:xfrm>
                <a:off x="4168" y="9986"/>
                <a:ext cx="1260" cy="494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krośnieński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51,9%</a:t>
                </a:r>
                <a:endParaRPr kumimoji="0" lang="pl-PL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8" name="Text Box 36"/>
              <p:cNvSpPr txBox="1">
                <a:spLocks noChangeArrowheads="1"/>
              </p:cNvSpPr>
              <p:nvPr/>
            </p:nvSpPr>
            <p:spPr bwMode="auto">
              <a:xfrm>
                <a:off x="5819" y="11165"/>
                <a:ext cx="1152" cy="57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leski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44,8%</a:t>
                </a:r>
                <a:endParaRPr kumimoji="0" lang="pl-PL" sz="1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9" name="Text Box 37"/>
              <p:cNvSpPr txBox="1">
                <a:spLocks noChangeArrowheads="1"/>
              </p:cNvSpPr>
              <p:nvPr/>
            </p:nvSpPr>
            <p:spPr bwMode="auto">
              <a:xfrm>
                <a:off x="5264" y="10280"/>
                <a:ext cx="1152" cy="57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sanocki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58,5%</a:t>
                </a:r>
                <a:endParaRPr kumimoji="0" lang="pl-PL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0" name="Text Box 75"/>
              <p:cNvSpPr txBox="1">
                <a:spLocks noChangeArrowheads="1"/>
              </p:cNvSpPr>
              <p:nvPr/>
            </p:nvSpPr>
            <p:spPr bwMode="auto">
              <a:xfrm>
                <a:off x="4516" y="9252"/>
                <a:ext cx="987" cy="46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Krosno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56,5%</a:t>
                </a:r>
                <a:endParaRPr kumimoji="0" lang="pl-PL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5" name="Text Box 25"/>
              <p:cNvSpPr txBox="1">
                <a:spLocks noChangeArrowheads="1"/>
              </p:cNvSpPr>
              <p:nvPr/>
            </p:nvSpPr>
            <p:spPr bwMode="auto">
              <a:xfrm>
                <a:off x="7322" y="7827"/>
                <a:ext cx="1260" cy="689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jarosławski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58,4%</a:t>
                </a:r>
                <a:endParaRPr kumimoji="0" lang="pl-PL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6" name="Text Box 26"/>
              <p:cNvSpPr txBox="1">
                <a:spLocks noChangeArrowheads="1"/>
              </p:cNvSpPr>
              <p:nvPr/>
            </p:nvSpPr>
            <p:spPr bwMode="auto">
              <a:xfrm>
                <a:off x="6436" y="8985"/>
                <a:ext cx="1154" cy="57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przemyski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46,1%</a:t>
                </a:r>
                <a:endParaRPr kumimoji="0" lang="pl-PL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7" name="Text Box 34"/>
              <p:cNvSpPr txBox="1">
                <a:spLocks noChangeArrowheads="1"/>
              </p:cNvSpPr>
              <p:nvPr/>
            </p:nvSpPr>
            <p:spPr bwMode="auto">
              <a:xfrm>
                <a:off x="7490" y="10728"/>
                <a:ext cx="1440" cy="577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bieszczadzki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47,4%</a:t>
                </a:r>
                <a:endParaRPr kumimoji="0" lang="pl-PL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8" name="Text Box 76"/>
              <p:cNvSpPr txBox="1">
                <a:spLocks noChangeArrowheads="1"/>
              </p:cNvSpPr>
              <p:nvPr/>
            </p:nvSpPr>
            <p:spPr bwMode="auto">
              <a:xfrm>
                <a:off x="4886" y="7334"/>
                <a:ext cx="1296" cy="496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Rzeszów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57,4%</a:t>
                </a:r>
                <a:endParaRPr kumimoji="0" lang="pl-PL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9" name="Text Box 77"/>
              <p:cNvSpPr txBox="1">
                <a:spLocks noChangeArrowheads="1"/>
              </p:cNvSpPr>
              <p:nvPr/>
            </p:nvSpPr>
            <p:spPr bwMode="auto">
              <a:xfrm>
                <a:off x="7965" y="8792"/>
                <a:ext cx="1043" cy="478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Przemyśl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sz="8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itchFamily="34" charset="0"/>
                    <a:cs typeface="Arial" pitchFamily="34" charset="0"/>
                  </a:rPr>
                  <a:t>57,8%</a:t>
                </a:r>
                <a:endParaRPr kumimoji="0" lang="pl-PL" sz="1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7" name="Elipsa 56"/>
          <p:cNvSpPr/>
          <p:nvPr/>
        </p:nvSpPr>
        <p:spPr>
          <a:xfrm>
            <a:off x="5949538" y="5225143"/>
            <a:ext cx="510639" cy="5462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8" name="Elipsa 57"/>
          <p:cNvSpPr/>
          <p:nvPr/>
        </p:nvSpPr>
        <p:spPr>
          <a:xfrm>
            <a:off x="5365668" y="484909"/>
            <a:ext cx="510639" cy="5462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917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5"/>
          <p:cNvGrpSpPr>
            <a:grpSpLocks/>
          </p:cNvGrpSpPr>
          <p:nvPr/>
        </p:nvGrpSpPr>
        <p:grpSpPr bwMode="auto">
          <a:xfrm>
            <a:off x="4868882" y="1460665"/>
            <a:ext cx="4025735" cy="4857008"/>
            <a:chOff x="0" y="-1"/>
            <a:chExt cx="53162" cy="62660"/>
          </a:xfrm>
        </p:grpSpPr>
        <p:sp>
          <p:nvSpPr>
            <p:cNvPr id="1027" name="Freeform 51"/>
            <p:cNvSpPr>
              <a:spLocks/>
            </p:cNvSpPr>
            <p:nvPr/>
          </p:nvSpPr>
          <p:spPr bwMode="auto">
            <a:xfrm>
              <a:off x="0" y="21963"/>
              <a:ext cx="10471" cy="11811"/>
            </a:xfrm>
            <a:custGeom>
              <a:avLst/>
              <a:gdLst>
                <a:gd name="T0" fmla="*/ 129593 w 1414"/>
                <a:gd name="T1" fmla="*/ 132708 h 1602"/>
                <a:gd name="T2" fmla="*/ 193279 w 1414"/>
                <a:gd name="T3" fmla="*/ 145241 h 1602"/>
                <a:gd name="T4" fmla="*/ 222160 w 1414"/>
                <a:gd name="T5" fmla="*/ 221180 h 1602"/>
                <a:gd name="T6" fmla="*/ 120707 w 1414"/>
                <a:gd name="T7" fmla="*/ 246984 h 1602"/>
                <a:gd name="T8" fmla="*/ 94788 w 1414"/>
                <a:gd name="T9" fmla="*/ 331770 h 1602"/>
                <a:gd name="T10" fmla="*/ 0 w 1414"/>
                <a:gd name="T11" fmla="*/ 426877 h 1602"/>
                <a:gd name="T12" fmla="*/ 12589 w 1414"/>
                <a:gd name="T13" fmla="*/ 578754 h 1602"/>
                <a:gd name="T14" fmla="*/ 79237 w 1414"/>
                <a:gd name="T15" fmla="*/ 638472 h 1602"/>
                <a:gd name="T16" fmla="*/ 111080 w 1414"/>
                <a:gd name="T17" fmla="*/ 707775 h 1602"/>
                <a:gd name="T18" fmla="*/ 148847 w 1414"/>
                <a:gd name="T19" fmla="*/ 799934 h 1602"/>
                <a:gd name="T20" fmla="*/ 237711 w 1414"/>
                <a:gd name="T21" fmla="*/ 862601 h 1602"/>
                <a:gd name="T22" fmla="*/ 311024 w 1414"/>
                <a:gd name="T23" fmla="*/ 906837 h 1602"/>
                <a:gd name="T24" fmla="*/ 288808 w 1414"/>
                <a:gd name="T25" fmla="*/ 982775 h 1602"/>
                <a:gd name="T26" fmla="*/ 333240 w 1414"/>
                <a:gd name="T27" fmla="*/ 1115483 h 1602"/>
                <a:gd name="T28" fmla="*/ 380634 w 1414"/>
                <a:gd name="T29" fmla="*/ 1096314 h 1602"/>
                <a:gd name="T30" fmla="*/ 444320 w 1414"/>
                <a:gd name="T31" fmla="*/ 1118432 h 1602"/>
                <a:gd name="T32" fmla="*/ 466536 w 1414"/>
                <a:gd name="T33" fmla="*/ 1137601 h 1602"/>
                <a:gd name="T34" fmla="*/ 548736 w 1414"/>
                <a:gd name="T35" fmla="*/ 1090416 h 1602"/>
                <a:gd name="T36" fmla="*/ 561325 w 1414"/>
                <a:gd name="T37" fmla="*/ 1055765 h 1602"/>
                <a:gd name="T38" fmla="*/ 612422 w 1414"/>
                <a:gd name="T39" fmla="*/ 1096314 h 1602"/>
                <a:gd name="T40" fmla="*/ 656854 w 1414"/>
                <a:gd name="T41" fmla="*/ 1083781 h 1602"/>
                <a:gd name="T42" fmla="*/ 679070 w 1414"/>
                <a:gd name="T43" fmla="*/ 1169304 h 1602"/>
                <a:gd name="T44" fmla="*/ 799777 w 1414"/>
                <a:gd name="T45" fmla="*/ 1166355 h 1602"/>
                <a:gd name="T46" fmla="*/ 844209 w 1414"/>
                <a:gd name="T47" fmla="*/ 1043231 h 1602"/>
                <a:gd name="T48" fmla="*/ 926408 w 1414"/>
                <a:gd name="T49" fmla="*/ 945175 h 1602"/>
                <a:gd name="T50" fmla="*/ 901230 w 1414"/>
                <a:gd name="T51" fmla="*/ 825001 h 1602"/>
                <a:gd name="T52" fmla="*/ 856798 w 1414"/>
                <a:gd name="T53" fmla="*/ 733580 h 1602"/>
                <a:gd name="T54" fmla="*/ 824955 w 1414"/>
                <a:gd name="T55" fmla="*/ 701877 h 1602"/>
                <a:gd name="T56" fmla="*/ 805701 w 1414"/>
                <a:gd name="T57" fmla="*/ 657641 h 1602"/>
                <a:gd name="T58" fmla="*/ 827917 w 1414"/>
                <a:gd name="T59" fmla="*/ 628888 h 1602"/>
                <a:gd name="T60" fmla="*/ 866425 w 1414"/>
                <a:gd name="T61" fmla="*/ 575067 h 1602"/>
                <a:gd name="T62" fmla="*/ 936035 w 1414"/>
                <a:gd name="T63" fmla="*/ 518298 h 1602"/>
                <a:gd name="T64" fmla="*/ 948624 w 1414"/>
                <a:gd name="T65" fmla="*/ 458579 h 1602"/>
                <a:gd name="T66" fmla="*/ 926408 w 1414"/>
                <a:gd name="T67" fmla="*/ 385590 h 1602"/>
                <a:gd name="T68" fmla="*/ 999721 w 1414"/>
                <a:gd name="T69" fmla="*/ 277949 h 1602"/>
                <a:gd name="T70" fmla="*/ 1034526 w 1414"/>
                <a:gd name="T71" fmla="*/ 176944 h 1602"/>
                <a:gd name="T72" fmla="*/ 1009348 w 1414"/>
                <a:gd name="T73" fmla="*/ 56769 h 1602"/>
                <a:gd name="T74" fmla="*/ 938997 w 1414"/>
                <a:gd name="T75" fmla="*/ 31702 h 1602"/>
                <a:gd name="T76" fmla="*/ 805701 w 1414"/>
                <a:gd name="T77" fmla="*/ 12534 h 1602"/>
                <a:gd name="T78" fmla="*/ 713875 w 1414"/>
                <a:gd name="T79" fmla="*/ 34651 h 1602"/>
                <a:gd name="T80" fmla="*/ 644265 w 1414"/>
                <a:gd name="T81" fmla="*/ 12534 h 1602"/>
                <a:gd name="T82" fmla="*/ 577616 w 1414"/>
                <a:gd name="T83" fmla="*/ 16220 h 1602"/>
                <a:gd name="T84" fmla="*/ 462834 w 1414"/>
                <a:gd name="T85" fmla="*/ 66354 h 1602"/>
                <a:gd name="T86" fmla="*/ 428029 w 1414"/>
                <a:gd name="T87" fmla="*/ 95107 h 1602"/>
                <a:gd name="T88" fmla="*/ 361381 w 1414"/>
                <a:gd name="T89" fmla="*/ 44236 h 1602"/>
                <a:gd name="T90" fmla="*/ 272516 w 1414"/>
                <a:gd name="T91" fmla="*/ 101005 h 1602"/>
                <a:gd name="T92" fmla="*/ 180690 w 1414"/>
                <a:gd name="T93" fmla="*/ 60456 h 16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414" h="1602">
                  <a:moveTo>
                    <a:pt x="145" y="65"/>
                  </a:moveTo>
                  <a:cubicBezTo>
                    <a:pt x="152" y="81"/>
                    <a:pt x="145" y="175"/>
                    <a:pt x="175" y="180"/>
                  </a:cubicBezTo>
                  <a:cubicBezTo>
                    <a:pt x="199" y="184"/>
                    <a:pt x="224" y="183"/>
                    <a:pt x="248" y="185"/>
                  </a:cubicBezTo>
                  <a:cubicBezTo>
                    <a:pt x="252" y="189"/>
                    <a:pt x="258" y="192"/>
                    <a:pt x="261" y="197"/>
                  </a:cubicBezTo>
                  <a:cubicBezTo>
                    <a:pt x="266" y="206"/>
                    <a:pt x="270" y="227"/>
                    <a:pt x="270" y="227"/>
                  </a:cubicBezTo>
                  <a:cubicBezTo>
                    <a:pt x="274" y="275"/>
                    <a:pt x="266" y="279"/>
                    <a:pt x="300" y="300"/>
                  </a:cubicBezTo>
                  <a:cubicBezTo>
                    <a:pt x="287" y="318"/>
                    <a:pt x="279" y="317"/>
                    <a:pt x="257" y="322"/>
                  </a:cubicBezTo>
                  <a:cubicBezTo>
                    <a:pt x="229" y="318"/>
                    <a:pt x="174" y="299"/>
                    <a:pt x="163" y="335"/>
                  </a:cubicBezTo>
                  <a:cubicBezTo>
                    <a:pt x="167" y="355"/>
                    <a:pt x="169" y="375"/>
                    <a:pt x="175" y="395"/>
                  </a:cubicBezTo>
                  <a:cubicBezTo>
                    <a:pt x="170" y="435"/>
                    <a:pt x="162" y="434"/>
                    <a:pt x="128" y="450"/>
                  </a:cubicBezTo>
                  <a:cubicBezTo>
                    <a:pt x="106" y="472"/>
                    <a:pt x="85" y="497"/>
                    <a:pt x="55" y="506"/>
                  </a:cubicBezTo>
                  <a:cubicBezTo>
                    <a:pt x="35" y="528"/>
                    <a:pt x="29" y="570"/>
                    <a:pt x="0" y="579"/>
                  </a:cubicBezTo>
                  <a:cubicBezTo>
                    <a:pt x="6" y="612"/>
                    <a:pt x="17" y="646"/>
                    <a:pt x="30" y="677"/>
                  </a:cubicBezTo>
                  <a:cubicBezTo>
                    <a:pt x="27" y="722"/>
                    <a:pt x="29" y="747"/>
                    <a:pt x="17" y="785"/>
                  </a:cubicBezTo>
                  <a:cubicBezTo>
                    <a:pt x="23" y="819"/>
                    <a:pt x="34" y="816"/>
                    <a:pt x="64" y="823"/>
                  </a:cubicBezTo>
                  <a:cubicBezTo>
                    <a:pt x="94" y="839"/>
                    <a:pt x="89" y="841"/>
                    <a:pt x="107" y="866"/>
                  </a:cubicBezTo>
                  <a:cubicBezTo>
                    <a:pt x="112" y="889"/>
                    <a:pt x="123" y="910"/>
                    <a:pt x="137" y="930"/>
                  </a:cubicBezTo>
                  <a:cubicBezTo>
                    <a:pt x="148" y="978"/>
                    <a:pt x="132" y="919"/>
                    <a:pt x="150" y="960"/>
                  </a:cubicBezTo>
                  <a:cubicBezTo>
                    <a:pt x="163" y="991"/>
                    <a:pt x="174" y="1027"/>
                    <a:pt x="184" y="1059"/>
                  </a:cubicBezTo>
                  <a:cubicBezTo>
                    <a:pt x="187" y="1069"/>
                    <a:pt x="192" y="1080"/>
                    <a:pt x="201" y="1085"/>
                  </a:cubicBezTo>
                  <a:cubicBezTo>
                    <a:pt x="209" y="1090"/>
                    <a:pt x="227" y="1093"/>
                    <a:pt x="227" y="1093"/>
                  </a:cubicBezTo>
                  <a:cubicBezTo>
                    <a:pt x="242" y="1158"/>
                    <a:pt x="253" y="1159"/>
                    <a:pt x="321" y="1170"/>
                  </a:cubicBezTo>
                  <a:cubicBezTo>
                    <a:pt x="343" y="1201"/>
                    <a:pt x="329" y="1220"/>
                    <a:pt x="368" y="1235"/>
                  </a:cubicBezTo>
                  <a:cubicBezTo>
                    <a:pt x="385" y="1233"/>
                    <a:pt x="403" y="1230"/>
                    <a:pt x="420" y="1230"/>
                  </a:cubicBezTo>
                  <a:cubicBezTo>
                    <a:pt x="425" y="1230"/>
                    <a:pt x="432" y="1230"/>
                    <a:pt x="433" y="1235"/>
                  </a:cubicBezTo>
                  <a:cubicBezTo>
                    <a:pt x="440" y="1269"/>
                    <a:pt x="406" y="1307"/>
                    <a:pt x="390" y="1333"/>
                  </a:cubicBezTo>
                  <a:cubicBezTo>
                    <a:pt x="393" y="1366"/>
                    <a:pt x="398" y="1385"/>
                    <a:pt x="407" y="1415"/>
                  </a:cubicBezTo>
                  <a:cubicBezTo>
                    <a:pt x="403" y="1477"/>
                    <a:pt x="384" y="1505"/>
                    <a:pt x="450" y="1513"/>
                  </a:cubicBezTo>
                  <a:cubicBezTo>
                    <a:pt x="470" y="1509"/>
                    <a:pt x="491" y="1508"/>
                    <a:pt x="510" y="1500"/>
                  </a:cubicBezTo>
                  <a:cubicBezTo>
                    <a:pt x="514" y="1498"/>
                    <a:pt x="511" y="1490"/>
                    <a:pt x="514" y="1487"/>
                  </a:cubicBezTo>
                  <a:cubicBezTo>
                    <a:pt x="522" y="1477"/>
                    <a:pt x="533" y="1474"/>
                    <a:pt x="544" y="1470"/>
                  </a:cubicBezTo>
                  <a:cubicBezTo>
                    <a:pt x="580" y="1479"/>
                    <a:pt x="586" y="1482"/>
                    <a:pt x="600" y="1517"/>
                  </a:cubicBezTo>
                  <a:cubicBezTo>
                    <a:pt x="601" y="1530"/>
                    <a:pt x="598" y="1544"/>
                    <a:pt x="604" y="1556"/>
                  </a:cubicBezTo>
                  <a:cubicBezTo>
                    <a:pt x="608" y="1565"/>
                    <a:pt x="620" y="1544"/>
                    <a:pt x="630" y="1543"/>
                  </a:cubicBezTo>
                  <a:cubicBezTo>
                    <a:pt x="662" y="1538"/>
                    <a:pt x="728" y="1535"/>
                    <a:pt x="728" y="1535"/>
                  </a:cubicBezTo>
                  <a:cubicBezTo>
                    <a:pt x="721" y="1512"/>
                    <a:pt x="724" y="1496"/>
                    <a:pt x="741" y="1479"/>
                  </a:cubicBezTo>
                  <a:cubicBezTo>
                    <a:pt x="747" y="1460"/>
                    <a:pt x="743" y="1438"/>
                    <a:pt x="750" y="1419"/>
                  </a:cubicBezTo>
                  <a:cubicBezTo>
                    <a:pt x="752" y="1414"/>
                    <a:pt x="753" y="1430"/>
                    <a:pt x="758" y="1432"/>
                  </a:cubicBezTo>
                  <a:cubicBezTo>
                    <a:pt x="770" y="1436"/>
                    <a:pt x="784" y="1435"/>
                    <a:pt x="797" y="1436"/>
                  </a:cubicBezTo>
                  <a:cubicBezTo>
                    <a:pt x="808" y="1471"/>
                    <a:pt x="786" y="1479"/>
                    <a:pt x="827" y="1487"/>
                  </a:cubicBezTo>
                  <a:cubicBezTo>
                    <a:pt x="858" y="1477"/>
                    <a:pt x="840" y="1448"/>
                    <a:pt x="865" y="1432"/>
                  </a:cubicBezTo>
                  <a:cubicBezTo>
                    <a:pt x="886" y="1461"/>
                    <a:pt x="880" y="1447"/>
                    <a:pt x="887" y="1470"/>
                  </a:cubicBezTo>
                  <a:cubicBezTo>
                    <a:pt x="892" y="1536"/>
                    <a:pt x="896" y="1518"/>
                    <a:pt x="913" y="1569"/>
                  </a:cubicBezTo>
                  <a:cubicBezTo>
                    <a:pt x="915" y="1575"/>
                    <a:pt x="913" y="1581"/>
                    <a:pt x="917" y="1586"/>
                  </a:cubicBezTo>
                  <a:cubicBezTo>
                    <a:pt x="922" y="1592"/>
                    <a:pt x="939" y="1597"/>
                    <a:pt x="947" y="1599"/>
                  </a:cubicBezTo>
                  <a:cubicBezTo>
                    <a:pt x="1090" y="1594"/>
                    <a:pt x="1016" y="1602"/>
                    <a:pt x="1080" y="1582"/>
                  </a:cubicBezTo>
                  <a:cubicBezTo>
                    <a:pt x="1109" y="1563"/>
                    <a:pt x="1121" y="1541"/>
                    <a:pt x="1140" y="1513"/>
                  </a:cubicBezTo>
                  <a:cubicBezTo>
                    <a:pt x="1150" y="1479"/>
                    <a:pt x="1146" y="1450"/>
                    <a:pt x="1140" y="1415"/>
                  </a:cubicBezTo>
                  <a:cubicBezTo>
                    <a:pt x="1147" y="1382"/>
                    <a:pt x="1168" y="1377"/>
                    <a:pt x="1195" y="1359"/>
                  </a:cubicBezTo>
                  <a:cubicBezTo>
                    <a:pt x="1221" y="1341"/>
                    <a:pt x="1228" y="1302"/>
                    <a:pt x="1251" y="1282"/>
                  </a:cubicBezTo>
                  <a:cubicBezTo>
                    <a:pt x="1260" y="1275"/>
                    <a:pt x="1279" y="1268"/>
                    <a:pt x="1290" y="1265"/>
                  </a:cubicBezTo>
                  <a:cubicBezTo>
                    <a:pt x="1261" y="1217"/>
                    <a:pt x="1253" y="1166"/>
                    <a:pt x="1217" y="1119"/>
                  </a:cubicBezTo>
                  <a:cubicBezTo>
                    <a:pt x="1208" y="1090"/>
                    <a:pt x="1194" y="1027"/>
                    <a:pt x="1170" y="1012"/>
                  </a:cubicBezTo>
                  <a:cubicBezTo>
                    <a:pt x="1166" y="1006"/>
                    <a:pt x="1162" y="1000"/>
                    <a:pt x="1157" y="995"/>
                  </a:cubicBezTo>
                  <a:cubicBezTo>
                    <a:pt x="1149" y="988"/>
                    <a:pt x="1131" y="977"/>
                    <a:pt x="1131" y="977"/>
                  </a:cubicBezTo>
                  <a:cubicBezTo>
                    <a:pt x="1125" y="969"/>
                    <a:pt x="1120" y="960"/>
                    <a:pt x="1114" y="952"/>
                  </a:cubicBezTo>
                  <a:cubicBezTo>
                    <a:pt x="1111" y="948"/>
                    <a:pt x="1105" y="939"/>
                    <a:pt x="1105" y="939"/>
                  </a:cubicBezTo>
                  <a:cubicBezTo>
                    <a:pt x="1101" y="922"/>
                    <a:pt x="1094" y="908"/>
                    <a:pt x="1088" y="892"/>
                  </a:cubicBezTo>
                  <a:cubicBezTo>
                    <a:pt x="1090" y="882"/>
                    <a:pt x="1089" y="871"/>
                    <a:pt x="1093" y="862"/>
                  </a:cubicBezTo>
                  <a:cubicBezTo>
                    <a:pt x="1094" y="860"/>
                    <a:pt x="1117" y="854"/>
                    <a:pt x="1118" y="853"/>
                  </a:cubicBezTo>
                  <a:cubicBezTo>
                    <a:pt x="1134" y="845"/>
                    <a:pt x="1147" y="834"/>
                    <a:pt x="1157" y="819"/>
                  </a:cubicBezTo>
                  <a:cubicBezTo>
                    <a:pt x="1161" y="806"/>
                    <a:pt x="1158" y="787"/>
                    <a:pt x="1170" y="780"/>
                  </a:cubicBezTo>
                  <a:cubicBezTo>
                    <a:pt x="1192" y="767"/>
                    <a:pt x="1221" y="774"/>
                    <a:pt x="1247" y="772"/>
                  </a:cubicBezTo>
                  <a:cubicBezTo>
                    <a:pt x="1252" y="754"/>
                    <a:pt x="1254" y="717"/>
                    <a:pt x="1264" y="703"/>
                  </a:cubicBezTo>
                  <a:cubicBezTo>
                    <a:pt x="1270" y="694"/>
                    <a:pt x="1281" y="692"/>
                    <a:pt x="1290" y="686"/>
                  </a:cubicBezTo>
                  <a:cubicBezTo>
                    <a:pt x="1297" y="663"/>
                    <a:pt x="1295" y="642"/>
                    <a:pt x="1281" y="622"/>
                  </a:cubicBezTo>
                  <a:cubicBezTo>
                    <a:pt x="1271" y="590"/>
                    <a:pt x="1285" y="629"/>
                    <a:pt x="1268" y="596"/>
                  </a:cubicBezTo>
                  <a:cubicBezTo>
                    <a:pt x="1257" y="574"/>
                    <a:pt x="1256" y="546"/>
                    <a:pt x="1251" y="523"/>
                  </a:cubicBezTo>
                  <a:cubicBezTo>
                    <a:pt x="1256" y="481"/>
                    <a:pt x="1258" y="447"/>
                    <a:pt x="1303" y="433"/>
                  </a:cubicBezTo>
                  <a:cubicBezTo>
                    <a:pt x="1333" y="413"/>
                    <a:pt x="1326" y="393"/>
                    <a:pt x="1350" y="377"/>
                  </a:cubicBezTo>
                  <a:cubicBezTo>
                    <a:pt x="1355" y="356"/>
                    <a:pt x="1382" y="330"/>
                    <a:pt x="1401" y="317"/>
                  </a:cubicBezTo>
                  <a:cubicBezTo>
                    <a:pt x="1414" y="292"/>
                    <a:pt x="1413" y="265"/>
                    <a:pt x="1397" y="240"/>
                  </a:cubicBezTo>
                  <a:cubicBezTo>
                    <a:pt x="1390" y="230"/>
                    <a:pt x="1375" y="210"/>
                    <a:pt x="1375" y="210"/>
                  </a:cubicBezTo>
                  <a:cubicBezTo>
                    <a:pt x="1371" y="94"/>
                    <a:pt x="1381" y="137"/>
                    <a:pt x="1363" y="77"/>
                  </a:cubicBezTo>
                  <a:cubicBezTo>
                    <a:pt x="1361" y="71"/>
                    <a:pt x="1332" y="66"/>
                    <a:pt x="1328" y="65"/>
                  </a:cubicBezTo>
                  <a:cubicBezTo>
                    <a:pt x="1311" y="59"/>
                    <a:pt x="1286" y="51"/>
                    <a:pt x="1268" y="43"/>
                  </a:cubicBezTo>
                  <a:cubicBezTo>
                    <a:pt x="1249" y="34"/>
                    <a:pt x="1237" y="19"/>
                    <a:pt x="1217" y="13"/>
                  </a:cubicBezTo>
                  <a:cubicBezTo>
                    <a:pt x="1169" y="19"/>
                    <a:pt x="1138" y="21"/>
                    <a:pt x="1088" y="17"/>
                  </a:cubicBezTo>
                  <a:cubicBezTo>
                    <a:pt x="1074" y="13"/>
                    <a:pt x="1064" y="5"/>
                    <a:pt x="1050" y="0"/>
                  </a:cubicBezTo>
                  <a:cubicBezTo>
                    <a:pt x="1013" y="15"/>
                    <a:pt x="1004" y="38"/>
                    <a:pt x="964" y="47"/>
                  </a:cubicBezTo>
                  <a:cubicBezTo>
                    <a:pt x="962" y="47"/>
                    <a:pt x="919" y="42"/>
                    <a:pt x="913" y="39"/>
                  </a:cubicBezTo>
                  <a:cubicBezTo>
                    <a:pt x="898" y="33"/>
                    <a:pt x="885" y="22"/>
                    <a:pt x="870" y="17"/>
                  </a:cubicBezTo>
                  <a:cubicBezTo>
                    <a:pt x="861" y="14"/>
                    <a:pt x="844" y="9"/>
                    <a:pt x="844" y="9"/>
                  </a:cubicBezTo>
                  <a:cubicBezTo>
                    <a:pt x="820" y="12"/>
                    <a:pt x="802" y="14"/>
                    <a:pt x="780" y="22"/>
                  </a:cubicBezTo>
                  <a:cubicBezTo>
                    <a:pt x="745" y="72"/>
                    <a:pt x="743" y="60"/>
                    <a:pt x="664" y="65"/>
                  </a:cubicBezTo>
                  <a:cubicBezTo>
                    <a:pt x="643" y="70"/>
                    <a:pt x="642" y="79"/>
                    <a:pt x="625" y="90"/>
                  </a:cubicBezTo>
                  <a:cubicBezTo>
                    <a:pt x="617" y="89"/>
                    <a:pt x="605" y="80"/>
                    <a:pt x="600" y="86"/>
                  </a:cubicBezTo>
                  <a:cubicBezTo>
                    <a:pt x="553" y="140"/>
                    <a:pt x="626" y="118"/>
                    <a:pt x="578" y="129"/>
                  </a:cubicBezTo>
                  <a:cubicBezTo>
                    <a:pt x="564" y="125"/>
                    <a:pt x="553" y="120"/>
                    <a:pt x="540" y="112"/>
                  </a:cubicBezTo>
                  <a:cubicBezTo>
                    <a:pt x="526" y="91"/>
                    <a:pt x="509" y="74"/>
                    <a:pt x="488" y="60"/>
                  </a:cubicBezTo>
                  <a:cubicBezTo>
                    <a:pt x="475" y="103"/>
                    <a:pt x="477" y="97"/>
                    <a:pt x="428" y="103"/>
                  </a:cubicBezTo>
                  <a:cubicBezTo>
                    <a:pt x="401" y="111"/>
                    <a:pt x="395" y="129"/>
                    <a:pt x="368" y="137"/>
                  </a:cubicBezTo>
                  <a:cubicBezTo>
                    <a:pt x="340" y="122"/>
                    <a:pt x="313" y="104"/>
                    <a:pt x="283" y="95"/>
                  </a:cubicBezTo>
                  <a:cubicBezTo>
                    <a:pt x="270" y="91"/>
                    <a:pt x="244" y="82"/>
                    <a:pt x="244" y="82"/>
                  </a:cubicBezTo>
                  <a:cubicBezTo>
                    <a:pt x="220" y="83"/>
                    <a:pt x="145" y="105"/>
                    <a:pt x="145" y="65"/>
                  </a:cubicBezTo>
                  <a:close/>
                </a:path>
              </a:pathLst>
            </a:custGeom>
            <a:solidFill>
              <a:srgbClr val="80C634"/>
            </a:solidFill>
            <a:ln w="2159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b="1"/>
            </a:p>
          </p:txBody>
        </p:sp>
        <p:grpSp>
          <p:nvGrpSpPr>
            <p:cNvPr id="3" name="Group 126"/>
            <p:cNvGrpSpPr>
              <a:grpSpLocks/>
            </p:cNvGrpSpPr>
            <p:nvPr/>
          </p:nvGrpSpPr>
          <p:grpSpPr bwMode="auto">
            <a:xfrm>
              <a:off x="889" y="-1"/>
              <a:ext cx="52273" cy="62660"/>
              <a:chOff x="3117" y="4401"/>
              <a:chExt cx="7059" cy="8496"/>
            </a:xfrm>
          </p:grpSpPr>
          <p:sp>
            <p:nvSpPr>
              <p:cNvPr id="1030" name="Freeform 48"/>
              <p:cNvSpPr>
                <a:spLocks/>
              </p:cNvSpPr>
              <p:nvPr/>
            </p:nvSpPr>
            <p:spPr bwMode="auto">
              <a:xfrm>
                <a:off x="4989" y="6480"/>
                <a:ext cx="1666" cy="2925"/>
              </a:xfrm>
              <a:custGeom>
                <a:avLst/>
                <a:gdLst>
                  <a:gd name="T0" fmla="*/ 120 w 751"/>
                  <a:gd name="T1" fmla="*/ 1675 h 1233"/>
                  <a:gd name="T2" fmla="*/ 120 w 751"/>
                  <a:gd name="T3" fmla="*/ 1378 h 1233"/>
                  <a:gd name="T4" fmla="*/ 80 w 751"/>
                  <a:gd name="T5" fmla="*/ 1146 h 1233"/>
                  <a:gd name="T6" fmla="*/ 297 w 751"/>
                  <a:gd name="T7" fmla="*/ 911 h 1233"/>
                  <a:gd name="T8" fmla="*/ 457 w 751"/>
                  <a:gd name="T9" fmla="*/ 700 h 1233"/>
                  <a:gd name="T10" fmla="*/ 674 w 751"/>
                  <a:gd name="T11" fmla="*/ 593 h 1233"/>
                  <a:gd name="T12" fmla="*/ 872 w 751"/>
                  <a:gd name="T13" fmla="*/ 510 h 1233"/>
                  <a:gd name="T14" fmla="*/ 854 w 751"/>
                  <a:gd name="T15" fmla="*/ 278 h 1233"/>
                  <a:gd name="T16" fmla="*/ 674 w 751"/>
                  <a:gd name="T17" fmla="*/ 256 h 1233"/>
                  <a:gd name="T18" fmla="*/ 674 w 751"/>
                  <a:gd name="T19" fmla="*/ 235 h 1233"/>
                  <a:gd name="T20" fmla="*/ 694 w 751"/>
                  <a:gd name="T21" fmla="*/ 214 h 1233"/>
                  <a:gd name="T22" fmla="*/ 714 w 751"/>
                  <a:gd name="T23" fmla="*/ 192 h 1233"/>
                  <a:gd name="T24" fmla="*/ 754 w 751"/>
                  <a:gd name="T25" fmla="*/ 192 h 1233"/>
                  <a:gd name="T26" fmla="*/ 794 w 751"/>
                  <a:gd name="T27" fmla="*/ 192 h 1233"/>
                  <a:gd name="T28" fmla="*/ 854 w 751"/>
                  <a:gd name="T29" fmla="*/ 171 h 1233"/>
                  <a:gd name="T30" fmla="*/ 892 w 751"/>
                  <a:gd name="T31" fmla="*/ 149 h 1233"/>
                  <a:gd name="T32" fmla="*/ 912 w 751"/>
                  <a:gd name="T33" fmla="*/ 85 h 1233"/>
                  <a:gd name="T34" fmla="*/ 912 w 751"/>
                  <a:gd name="T35" fmla="*/ 43 h 1233"/>
                  <a:gd name="T36" fmla="*/ 952 w 751"/>
                  <a:gd name="T37" fmla="*/ 21 h 1233"/>
                  <a:gd name="T38" fmla="*/ 1012 w 751"/>
                  <a:gd name="T39" fmla="*/ 0 h 1233"/>
                  <a:gd name="T40" fmla="*/ 1052 w 751"/>
                  <a:gd name="T41" fmla="*/ 0 h 1233"/>
                  <a:gd name="T42" fmla="*/ 1052 w 751"/>
                  <a:gd name="T43" fmla="*/ 21 h 1233"/>
                  <a:gd name="T44" fmla="*/ 1071 w 751"/>
                  <a:gd name="T45" fmla="*/ 43 h 1233"/>
                  <a:gd name="T46" fmla="*/ 1091 w 751"/>
                  <a:gd name="T47" fmla="*/ 64 h 1233"/>
                  <a:gd name="T48" fmla="*/ 1111 w 751"/>
                  <a:gd name="T49" fmla="*/ 85 h 1233"/>
                  <a:gd name="T50" fmla="*/ 1169 w 751"/>
                  <a:gd name="T51" fmla="*/ 107 h 1233"/>
                  <a:gd name="T52" fmla="*/ 1189 w 751"/>
                  <a:gd name="T53" fmla="*/ 107 h 1233"/>
                  <a:gd name="T54" fmla="*/ 1189 w 751"/>
                  <a:gd name="T55" fmla="*/ 128 h 1233"/>
                  <a:gd name="T56" fmla="*/ 1209 w 751"/>
                  <a:gd name="T57" fmla="*/ 149 h 1233"/>
                  <a:gd name="T58" fmla="*/ 1229 w 751"/>
                  <a:gd name="T59" fmla="*/ 149 h 1233"/>
                  <a:gd name="T60" fmla="*/ 1269 w 751"/>
                  <a:gd name="T61" fmla="*/ 171 h 1233"/>
                  <a:gd name="T62" fmla="*/ 1289 w 751"/>
                  <a:gd name="T63" fmla="*/ 171 h 1233"/>
                  <a:gd name="T64" fmla="*/ 1309 w 751"/>
                  <a:gd name="T65" fmla="*/ 214 h 1233"/>
                  <a:gd name="T66" fmla="*/ 1309 w 751"/>
                  <a:gd name="T67" fmla="*/ 256 h 1233"/>
                  <a:gd name="T68" fmla="*/ 1309 w 751"/>
                  <a:gd name="T69" fmla="*/ 297 h 1233"/>
                  <a:gd name="T70" fmla="*/ 1289 w 751"/>
                  <a:gd name="T71" fmla="*/ 361 h 1233"/>
                  <a:gd name="T72" fmla="*/ 1289 w 751"/>
                  <a:gd name="T73" fmla="*/ 403 h 1233"/>
                  <a:gd name="T74" fmla="*/ 1309 w 751"/>
                  <a:gd name="T75" fmla="*/ 403 h 1233"/>
                  <a:gd name="T76" fmla="*/ 1349 w 751"/>
                  <a:gd name="T77" fmla="*/ 425 h 1233"/>
                  <a:gd name="T78" fmla="*/ 1369 w 751"/>
                  <a:gd name="T79" fmla="*/ 446 h 1233"/>
                  <a:gd name="T80" fmla="*/ 1389 w 751"/>
                  <a:gd name="T81" fmla="*/ 489 h 1233"/>
                  <a:gd name="T82" fmla="*/ 1389 w 751"/>
                  <a:gd name="T83" fmla="*/ 531 h 1233"/>
                  <a:gd name="T84" fmla="*/ 1389 w 751"/>
                  <a:gd name="T85" fmla="*/ 553 h 1233"/>
                  <a:gd name="T86" fmla="*/ 1269 w 751"/>
                  <a:gd name="T87" fmla="*/ 678 h 1233"/>
                  <a:gd name="T88" fmla="*/ 1071 w 751"/>
                  <a:gd name="T89" fmla="*/ 849 h 1233"/>
                  <a:gd name="T90" fmla="*/ 992 w 751"/>
                  <a:gd name="T91" fmla="*/ 975 h 1233"/>
                  <a:gd name="T92" fmla="*/ 1091 w 751"/>
                  <a:gd name="T93" fmla="*/ 1167 h 1233"/>
                  <a:gd name="T94" fmla="*/ 1111 w 751"/>
                  <a:gd name="T95" fmla="*/ 1421 h 1233"/>
                  <a:gd name="T96" fmla="*/ 1249 w 751"/>
                  <a:gd name="T97" fmla="*/ 1696 h 1233"/>
                  <a:gd name="T98" fmla="*/ 1389 w 751"/>
                  <a:gd name="T99" fmla="*/ 2035 h 1233"/>
                  <a:gd name="T100" fmla="*/ 1566 w 751"/>
                  <a:gd name="T101" fmla="*/ 2353 h 1233"/>
                  <a:gd name="T102" fmla="*/ 1626 w 751"/>
                  <a:gd name="T103" fmla="*/ 2904 h 1233"/>
                  <a:gd name="T104" fmla="*/ 1349 w 751"/>
                  <a:gd name="T105" fmla="*/ 2818 h 1233"/>
                  <a:gd name="T106" fmla="*/ 1229 w 751"/>
                  <a:gd name="T107" fmla="*/ 2693 h 1233"/>
                  <a:gd name="T108" fmla="*/ 952 w 751"/>
                  <a:gd name="T109" fmla="*/ 2586 h 1233"/>
                  <a:gd name="T110" fmla="*/ 714 w 751"/>
                  <a:gd name="T111" fmla="*/ 2500 h 1233"/>
                  <a:gd name="T112" fmla="*/ 397 w 751"/>
                  <a:gd name="T113" fmla="*/ 2078 h 1233"/>
                  <a:gd name="T114" fmla="*/ 377 w 751"/>
                  <a:gd name="T115" fmla="*/ 1929 h 1233"/>
                  <a:gd name="T116" fmla="*/ 60 w 751"/>
                  <a:gd name="T117" fmla="*/ 1865 h 123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751" h="1233">
                    <a:moveTo>
                      <a:pt x="0" y="768"/>
                    </a:moveTo>
                    <a:lnTo>
                      <a:pt x="0" y="759"/>
                    </a:lnTo>
                    <a:lnTo>
                      <a:pt x="18" y="759"/>
                    </a:lnTo>
                    <a:lnTo>
                      <a:pt x="36" y="751"/>
                    </a:lnTo>
                    <a:lnTo>
                      <a:pt x="45" y="751"/>
                    </a:lnTo>
                    <a:lnTo>
                      <a:pt x="54" y="733"/>
                    </a:lnTo>
                    <a:lnTo>
                      <a:pt x="54" y="715"/>
                    </a:lnTo>
                    <a:lnTo>
                      <a:pt x="54" y="706"/>
                    </a:lnTo>
                    <a:lnTo>
                      <a:pt x="63" y="706"/>
                    </a:lnTo>
                    <a:lnTo>
                      <a:pt x="63" y="688"/>
                    </a:lnTo>
                    <a:lnTo>
                      <a:pt x="72" y="679"/>
                    </a:lnTo>
                    <a:lnTo>
                      <a:pt x="72" y="661"/>
                    </a:lnTo>
                    <a:lnTo>
                      <a:pt x="63" y="652"/>
                    </a:lnTo>
                    <a:lnTo>
                      <a:pt x="45" y="643"/>
                    </a:lnTo>
                    <a:lnTo>
                      <a:pt x="45" y="617"/>
                    </a:lnTo>
                    <a:lnTo>
                      <a:pt x="45" y="599"/>
                    </a:lnTo>
                    <a:lnTo>
                      <a:pt x="54" y="581"/>
                    </a:lnTo>
                    <a:lnTo>
                      <a:pt x="72" y="581"/>
                    </a:lnTo>
                    <a:lnTo>
                      <a:pt x="72" y="563"/>
                    </a:lnTo>
                    <a:lnTo>
                      <a:pt x="72" y="545"/>
                    </a:lnTo>
                    <a:lnTo>
                      <a:pt x="63" y="536"/>
                    </a:lnTo>
                    <a:lnTo>
                      <a:pt x="45" y="536"/>
                    </a:lnTo>
                    <a:lnTo>
                      <a:pt x="27" y="527"/>
                    </a:lnTo>
                    <a:lnTo>
                      <a:pt x="27" y="509"/>
                    </a:lnTo>
                    <a:lnTo>
                      <a:pt x="27" y="492"/>
                    </a:lnTo>
                    <a:lnTo>
                      <a:pt x="36" y="483"/>
                    </a:lnTo>
                    <a:lnTo>
                      <a:pt x="45" y="465"/>
                    </a:lnTo>
                    <a:lnTo>
                      <a:pt x="45" y="447"/>
                    </a:lnTo>
                    <a:lnTo>
                      <a:pt x="54" y="429"/>
                    </a:lnTo>
                    <a:lnTo>
                      <a:pt x="72" y="429"/>
                    </a:lnTo>
                    <a:lnTo>
                      <a:pt x="90" y="429"/>
                    </a:lnTo>
                    <a:lnTo>
                      <a:pt x="108" y="429"/>
                    </a:lnTo>
                    <a:lnTo>
                      <a:pt x="117" y="420"/>
                    </a:lnTo>
                    <a:lnTo>
                      <a:pt x="125" y="402"/>
                    </a:lnTo>
                    <a:lnTo>
                      <a:pt x="134" y="384"/>
                    </a:lnTo>
                    <a:lnTo>
                      <a:pt x="134" y="376"/>
                    </a:lnTo>
                    <a:lnTo>
                      <a:pt x="134" y="358"/>
                    </a:lnTo>
                    <a:lnTo>
                      <a:pt x="143" y="358"/>
                    </a:lnTo>
                    <a:lnTo>
                      <a:pt x="152" y="358"/>
                    </a:lnTo>
                    <a:lnTo>
                      <a:pt x="170" y="349"/>
                    </a:lnTo>
                    <a:lnTo>
                      <a:pt x="179" y="340"/>
                    </a:lnTo>
                    <a:lnTo>
                      <a:pt x="206" y="349"/>
                    </a:lnTo>
                    <a:lnTo>
                      <a:pt x="206" y="331"/>
                    </a:lnTo>
                    <a:lnTo>
                      <a:pt x="206" y="295"/>
                    </a:lnTo>
                    <a:lnTo>
                      <a:pt x="215" y="277"/>
                    </a:lnTo>
                    <a:lnTo>
                      <a:pt x="224" y="250"/>
                    </a:lnTo>
                    <a:lnTo>
                      <a:pt x="233" y="233"/>
                    </a:lnTo>
                    <a:lnTo>
                      <a:pt x="242" y="224"/>
                    </a:lnTo>
                    <a:lnTo>
                      <a:pt x="268" y="224"/>
                    </a:lnTo>
                    <a:lnTo>
                      <a:pt x="277" y="224"/>
                    </a:lnTo>
                    <a:lnTo>
                      <a:pt x="277" y="233"/>
                    </a:lnTo>
                    <a:lnTo>
                      <a:pt x="286" y="250"/>
                    </a:lnTo>
                    <a:lnTo>
                      <a:pt x="304" y="250"/>
                    </a:lnTo>
                    <a:lnTo>
                      <a:pt x="331" y="250"/>
                    </a:lnTo>
                    <a:lnTo>
                      <a:pt x="331" y="259"/>
                    </a:lnTo>
                    <a:lnTo>
                      <a:pt x="340" y="268"/>
                    </a:lnTo>
                    <a:lnTo>
                      <a:pt x="349" y="268"/>
                    </a:lnTo>
                    <a:lnTo>
                      <a:pt x="358" y="268"/>
                    </a:lnTo>
                    <a:lnTo>
                      <a:pt x="367" y="250"/>
                    </a:lnTo>
                    <a:lnTo>
                      <a:pt x="376" y="233"/>
                    </a:lnTo>
                    <a:lnTo>
                      <a:pt x="376" y="224"/>
                    </a:lnTo>
                    <a:lnTo>
                      <a:pt x="393" y="215"/>
                    </a:lnTo>
                    <a:lnTo>
                      <a:pt x="411" y="206"/>
                    </a:lnTo>
                    <a:lnTo>
                      <a:pt x="420" y="197"/>
                    </a:lnTo>
                    <a:lnTo>
                      <a:pt x="438" y="197"/>
                    </a:lnTo>
                    <a:lnTo>
                      <a:pt x="438" y="179"/>
                    </a:lnTo>
                    <a:lnTo>
                      <a:pt x="438" y="161"/>
                    </a:lnTo>
                    <a:lnTo>
                      <a:pt x="429" y="161"/>
                    </a:lnTo>
                    <a:lnTo>
                      <a:pt x="429" y="134"/>
                    </a:lnTo>
                    <a:lnTo>
                      <a:pt x="429" y="117"/>
                    </a:lnTo>
                    <a:lnTo>
                      <a:pt x="385" y="117"/>
                    </a:lnTo>
                    <a:lnTo>
                      <a:pt x="349" y="108"/>
                    </a:lnTo>
                    <a:lnTo>
                      <a:pt x="322" y="108"/>
                    </a:lnTo>
                    <a:lnTo>
                      <a:pt x="313" y="108"/>
                    </a:lnTo>
                    <a:lnTo>
                      <a:pt x="304" y="108"/>
                    </a:lnTo>
                    <a:lnTo>
                      <a:pt x="304" y="99"/>
                    </a:lnTo>
                    <a:lnTo>
                      <a:pt x="304" y="90"/>
                    </a:lnTo>
                    <a:lnTo>
                      <a:pt x="313" y="90"/>
                    </a:lnTo>
                    <a:lnTo>
                      <a:pt x="322" y="90"/>
                    </a:lnTo>
                    <a:lnTo>
                      <a:pt x="322" y="81"/>
                    </a:lnTo>
                    <a:lnTo>
                      <a:pt x="331" y="81"/>
                    </a:lnTo>
                    <a:lnTo>
                      <a:pt x="340" y="81"/>
                    </a:lnTo>
                    <a:lnTo>
                      <a:pt x="349" y="81"/>
                    </a:lnTo>
                    <a:lnTo>
                      <a:pt x="358" y="81"/>
                    </a:lnTo>
                    <a:lnTo>
                      <a:pt x="367" y="81"/>
                    </a:lnTo>
                    <a:lnTo>
                      <a:pt x="376" y="81"/>
                    </a:lnTo>
                    <a:lnTo>
                      <a:pt x="385" y="81"/>
                    </a:lnTo>
                    <a:lnTo>
                      <a:pt x="385" y="72"/>
                    </a:lnTo>
                    <a:lnTo>
                      <a:pt x="393" y="72"/>
                    </a:lnTo>
                    <a:lnTo>
                      <a:pt x="402" y="63"/>
                    </a:lnTo>
                    <a:lnTo>
                      <a:pt x="411" y="54"/>
                    </a:lnTo>
                    <a:lnTo>
                      <a:pt x="411" y="45"/>
                    </a:lnTo>
                    <a:lnTo>
                      <a:pt x="411" y="36"/>
                    </a:lnTo>
                    <a:lnTo>
                      <a:pt x="411" y="27"/>
                    </a:lnTo>
                    <a:lnTo>
                      <a:pt x="411" y="18"/>
                    </a:lnTo>
                    <a:lnTo>
                      <a:pt x="420" y="18"/>
                    </a:lnTo>
                    <a:lnTo>
                      <a:pt x="420" y="9"/>
                    </a:lnTo>
                    <a:lnTo>
                      <a:pt x="429" y="9"/>
                    </a:lnTo>
                    <a:lnTo>
                      <a:pt x="429" y="0"/>
                    </a:lnTo>
                    <a:lnTo>
                      <a:pt x="438" y="0"/>
                    </a:lnTo>
                    <a:lnTo>
                      <a:pt x="447" y="0"/>
                    </a:lnTo>
                    <a:lnTo>
                      <a:pt x="456" y="0"/>
                    </a:lnTo>
                    <a:lnTo>
                      <a:pt x="465" y="0"/>
                    </a:lnTo>
                    <a:lnTo>
                      <a:pt x="474" y="0"/>
                    </a:lnTo>
                    <a:lnTo>
                      <a:pt x="474" y="9"/>
                    </a:lnTo>
                    <a:lnTo>
                      <a:pt x="483" y="9"/>
                    </a:lnTo>
                    <a:lnTo>
                      <a:pt x="483" y="18"/>
                    </a:lnTo>
                    <a:lnTo>
                      <a:pt x="483" y="27"/>
                    </a:lnTo>
                    <a:lnTo>
                      <a:pt x="492" y="27"/>
                    </a:lnTo>
                    <a:lnTo>
                      <a:pt x="492" y="36"/>
                    </a:lnTo>
                    <a:lnTo>
                      <a:pt x="501" y="36"/>
                    </a:lnTo>
                    <a:lnTo>
                      <a:pt x="510" y="45"/>
                    </a:lnTo>
                    <a:lnTo>
                      <a:pt x="518" y="45"/>
                    </a:lnTo>
                    <a:lnTo>
                      <a:pt x="527" y="45"/>
                    </a:lnTo>
                    <a:lnTo>
                      <a:pt x="536" y="45"/>
                    </a:lnTo>
                    <a:lnTo>
                      <a:pt x="536" y="54"/>
                    </a:lnTo>
                    <a:lnTo>
                      <a:pt x="545" y="54"/>
                    </a:lnTo>
                    <a:lnTo>
                      <a:pt x="545" y="63"/>
                    </a:lnTo>
                    <a:lnTo>
                      <a:pt x="554" y="63"/>
                    </a:lnTo>
                    <a:lnTo>
                      <a:pt x="563" y="72"/>
                    </a:lnTo>
                    <a:lnTo>
                      <a:pt x="572" y="72"/>
                    </a:lnTo>
                    <a:lnTo>
                      <a:pt x="572" y="63"/>
                    </a:lnTo>
                    <a:lnTo>
                      <a:pt x="572" y="72"/>
                    </a:lnTo>
                    <a:lnTo>
                      <a:pt x="581" y="72"/>
                    </a:lnTo>
                    <a:lnTo>
                      <a:pt x="581" y="81"/>
                    </a:lnTo>
                    <a:lnTo>
                      <a:pt x="590" y="81"/>
                    </a:lnTo>
                    <a:lnTo>
                      <a:pt x="590" y="90"/>
                    </a:lnTo>
                    <a:lnTo>
                      <a:pt x="590" y="99"/>
                    </a:lnTo>
                    <a:lnTo>
                      <a:pt x="590" y="108"/>
                    </a:lnTo>
                    <a:lnTo>
                      <a:pt x="590" y="117"/>
                    </a:lnTo>
                    <a:lnTo>
                      <a:pt x="590" y="125"/>
                    </a:lnTo>
                    <a:lnTo>
                      <a:pt x="590" y="134"/>
                    </a:lnTo>
                    <a:lnTo>
                      <a:pt x="590" y="143"/>
                    </a:lnTo>
                    <a:lnTo>
                      <a:pt x="581" y="143"/>
                    </a:lnTo>
                    <a:lnTo>
                      <a:pt x="581" y="152"/>
                    </a:lnTo>
                    <a:lnTo>
                      <a:pt x="581" y="161"/>
                    </a:lnTo>
                    <a:lnTo>
                      <a:pt x="581" y="170"/>
                    </a:lnTo>
                    <a:lnTo>
                      <a:pt x="590" y="170"/>
                    </a:lnTo>
                    <a:lnTo>
                      <a:pt x="599" y="170"/>
                    </a:lnTo>
                    <a:lnTo>
                      <a:pt x="608" y="170"/>
                    </a:lnTo>
                    <a:lnTo>
                      <a:pt x="608" y="179"/>
                    </a:lnTo>
                    <a:lnTo>
                      <a:pt x="617" y="179"/>
                    </a:lnTo>
                    <a:lnTo>
                      <a:pt x="617" y="188"/>
                    </a:lnTo>
                    <a:lnTo>
                      <a:pt x="617" y="197"/>
                    </a:lnTo>
                    <a:lnTo>
                      <a:pt x="617" y="206"/>
                    </a:lnTo>
                    <a:lnTo>
                      <a:pt x="626" y="206"/>
                    </a:lnTo>
                    <a:lnTo>
                      <a:pt x="626" y="215"/>
                    </a:lnTo>
                    <a:lnTo>
                      <a:pt x="626" y="224"/>
                    </a:lnTo>
                    <a:lnTo>
                      <a:pt x="626" y="233"/>
                    </a:lnTo>
                    <a:lnTo>
                      <a:pt x="617" y="242"/>
                    </a:lnTo>
                    <a:lnTo>
                      <a:pt x="608" y="242"/>
                    </a:lnTo>
                    <a:lnTo>
                      <a:pt x="608" y="250"/>
                    </a:lnTo>
                    <a:lnTo>
                      <a:pt x="590" y="250"/>
                    </a:lnTo>
                    <a:lnTo>
                      <a:pt x="572" y="259"/>
                    </a:lnTo>
                    <a:lnTo>
                      <a:pt x="572" y="277"/>
                    </a:lnTo>
                    <a:lnTo>
                      <a:pt x="572" y="286"/>
                    </a:lnTo>
                    <a:lnTo>
                      <a:pt x="572" y="313"/>
                    </a:lnTo>
                    <a:lnTo>
                      <a:pt x="572" y="331"/>
                    </a:lnTo>
                    <a:lnTo>
                      <a:pt x="554" y="358"/>
                    </a:lnTo>
                    <a:lnTo>
                      <a:pt x="545" y="367"/>
                    </a:lnTo>
                    <a:lnTo>
                      <a:pt x="527" y="367"/>
                    </a:lnTo>
                    <a:lnTo>
                      <a:pt x="510" y="367"/>
                    </a:lnTo>
                    <a:lnTo>
                      <a:pt x="510" y="349"/>
                    </a:lnTo>
                    <a:lnTo>
                      <a:pt x="492" y="349"/>
                    </a:lnTo>
                    <a:lnTo>
                      <a:pt x="483" y="358"/>
                    </a:lnTo>
                    <a:lnTo>
                      <a:pt x="474" y="367"/>
                    </a:lnTo>
                    <a:lnTo>
                      <a:pt x="456" y="367"/>
                    </a:lnTo>
                    <a:lnTo>
                      <a:pt x="438" y="367"/>
                    </a:lnTo>
                    <a:lnTo>
                      <a:pt x="429" y="367"/>
                    </a:lnTo>
                    <a:lnTo>
                      <a:pt x="429" y="384"/>
                    </a:lnTo>
                    <a:lnTo>
                      <a:pt x="438" y="384"/>
                    </a:lnTo>
                    <a:lnTo>
                      <a:pt x="447" y="393"/>
                    </a:lnTo>
                    <a:lnTo>
                      <a:pt x="438" y="402"/>
                    </a:lnTo>
                    <a:lnTo>
                      <a:pt x="447" y="411"/>
                    </a:lnTo>
                    <a:lnTo>
                      <a:pt x="447" y="420"/>
                    </a:lnTo>
                    <a:lnTo>
                      <a:pt x="447" y="429"/>
                    </a:lnTo>
                    <a:lnTo>
                      <a:pt x="456" y="438"/>
                    </a:lnTo>
                    <a:lnTo>
                      <a:pt x="465" y="438"/>
                    </a:lnTo>
                    <a:lnTo>
                      <a:pt x="474" y="438"/>
                    </a:lnTo>
                    <a:lnTo>
                      <a:pt x="465" y="456"/>
                    </a:lnTo>
                    <a:lnTo>
                      <a:pt x="465" y="474"/>
                    </a:lnTo>
                    <a:lnTo>
                      <a:pt x="483" y="483"/>
                    </a:lnTo>
                    <a:lnTo>
                      <a:pt x="492" y="492"/>
                    </a:lnTo>
                    <a:lnTo>
                      <a:pt x="501" y="492"/>
                    </a:lnTo>
                    <a:lnTo>
                      <a:pt x="510" y="501"/>
                    </a:lnTo>
                    <a:lnTo>
                      <a:pt x="527" y="518"/>
                    </a:lnTo>
                    <a:lnTo>
                      <a:pt x="527" y="536"/>
                    </a:lnTo>
                    <a:lnTo>
                      <a:pt x="527" y="563"/>
                    </a:lnTo>
                    <a:lnTo>
                      <a:pt x="518" y="581"/>
                    </a:lnTo>
                    <a:lnTo>
                      <a:pt x="510" y="590"/>
                    </a:lnTo>
                    <a:lnTo>
                      <a:pt x="510" y="599"/>
                    </a:lnTo>
                    <a:lnTo>
                      <a:pt x="501" y="599"/>
                    </a:lnTo>
                    <a:lnTo>
                      <a:pt x="492" y="608"/>
                    </a:lnTo>
                    <a:lnTo>
                      <a:pt x="483" y="634"/>
                    </a:lnTo>
                    <a:lnTo>
                      <a:pt x="483" y="661"/>
                    </a:lnTo>
                    <a:lnTo>
                      <a:pt x="483" y="679"/>
                    </a:lnTo>
                    <a:lnTo>
                      <a:pt x="501" y="688"/>
                    </a:lnTo>
                    <a:lnTo>
                      <a:pt x="518" y="697"/>
                    </a:lnTo>
                    <a:lnTo>
                      <a:pt x="527" y="706"/>
                    </a:lnTo>
                    <a:lnTo>
                      <a:pt x="545" y="706"/>
                    </a:lnTo>
                    <a:lnTo>
                      <a:pt x="563" y="715"/>
                    </a:lnTo>
                    <a:lnTo>
                      <a:pt x="572" y="724"/>
                    </a:lnTo>
                    <a:lnTo>
                      <a:pt x="572" y="751"/>
                    </a:lnTo>
                    <a:lnTo>
                      <a:pt x="572" y="759"/>
                    </a:lnTo>
                    <a:lnTo>
                      <a:pt x="590" y="777"/>
                    </a:lnTo>
                    <a:lnTo>
                      <a:pt x="608" y="786"/>
                    </a:lnTo>
                    <a:lnTo>
                      <a:pt x="617" y="804"/>
                    </a:lnTo>
                    <a:lnTo>
                      <a:pt x="617" y="822"/>
                    </a:lnTo>
                    <a:lnTo>
                      <a:pt x="617" y="840"/>
                    </a:lnTo>
                    <a:lnTo>
                      <a:pt x="626" y="858"/>
                    </a:lnTo>
                    <a:lnTo>
                      <a:pt x="617" y="867"/>
                    </a:lnTo>
                    <a:lnTo>
                      <a:pt x="599" y="893"/>
                    </a:lnTo>
                    <a:lnTo>
                      <a:pt x="599" y="911"/>
                    </a:lnTo>
                    <a:lnTo>
                      <a:pt x="617" y="938"/>
                    </a:lnTo>
                    <a:lnTo>
                      <a:pt x="635" y="956"/>
                    </a:lnTo>
                    <a:lnTo>
                      <a:pt x="661" y="965"/>
                    </a:lnTo>
                    <a:lnTo>
                      <a:pt x="688" y="965"/>
                    </a:lnTo>
                    <a:lnTo>
                      <a:pt x="706" y="965"/>
                    </a:lnTo>
                    <a:lnTo>
                      <a:pt x="706" y="992"/>
                    </a:lnTo>
                    <a:lnTo>
                      <a:pt x="706" y="1018"/>
                    </a:lnTo>
                    <a:lnTo>
                      <a:pt x="697" y="1117"/>
                    </a:lnTo>
                    <a:lnTo>
                      <a:pt x="706" y="1135"/>
                    </a:lnTo>
                    <a:lnTo>
                      <a:pt x="724" y="1143"/>
                    </a:lnTo>
                    <a:lnTo>
                      <a:pt x="742" y="1161"/>
                    </a:lnTo>
                    <a:lnTo>
                      <a:pt x="751" y="1179"/>
                    </a:lnTo>
                    <a:lnTo>
                      <a:pt x="742" y="1197"/>
                    </a:lnTo>
                    <a:lnTo>
                      <a:pt x="742" y="1215"/>
                    </a:lnTo>
                    <a:lnTo>
                      <a:pt x="733" y="1224"/>
                    </a:lnTo>
                    <a:lnTo>
                      <a:pt x="706" y="1224"/>
                    </a:lnTo>
                    <a:lnTo>
                      <a:pt x="688" y="1224"/>
                    </a:lnTo>
                    <a:lnTo>
                      <a:pt x="679" y="1233"/>
                    </a:lnTo>
                    <a:lnTo>
                      <a:pt x="661" y="1233"/>
                    </a:lnTo>
                    <a:lnTo>
                      <a:pt x="661" y="1224"/>
                    </a:lnTo>
                    <a:lnTo>
                      <a:pt x="644" y="1197"/>
                    </a:lnTo>
                    <a:lnTo>
                      <a:pt x="626" y="1188"/>
                    </a:lnTo>
                    <a:lnTo>
                      <a:pt x="608" y="1188"/>
                    </a:lnTo>
                    <a:lnTo>
                      <a:pt x="590" y="1179"/>
                    </a:lnTo>
                    <a:lnTo>
                      <a:pt x="572" y="1170"/>
                    </a:lnTo>
                    <a:lnTo>
                      <a:pt x="563" y="1161"/>
                    </a:lnTo>
                    <a:lnTo>
                      <a:pt x="572" y="1152"/>
                    </a:lnTo>
                    <a:lnTo>
                      <a:pt x="590" y="1152"/>
                    </a:lnTo>
                    <a:lnTo>
                      <a:pt x="590" y="1143"/>
                    </a:lnTo>
                    <a:lnTo>
                      <a:pt x="581" y="1143"/>
                    </a:lnTo>
                    <a:lnTo>
                      <a:pt x="563" y="1143"/>
                    </a:lnTo>
                    <a:lnTo>
                      <a:pt x="554" y="1135"/>
                    </a:lnTo>
                    <a:lnTo>
                      <a:pt x="536" y="1143"/>
                    </a:lnTo>
                    <a:lnTo>
                      <a:pt x="510" y="1152"/>
                    </a:lnTo>
                    <a:lnTo>
                      <a:pt x="492" y="1152"/>
                    </a:lnTo>
                    <a:lnTo>
                      <a:pt x="474" y="1143"/>
                    </a:lnTo>
                    <a:lnTo>
                      <a:pt x="465" y="1126"/>
                    </a:lnTo>
                    <a:lnTo>
                      <a:pt x="465" y="1108"/>
                    </a:lnTo>
                    <a:lnTo>
                      <a:pt x="456" y="1099"/>
                    </a:lnTo>
                    <a:lnTo>
                      <a:pt x="447" y="1099"/>
                    </a:lnTo>
                    <a:lnTo>
                      <a:pt x="429" y="1090"/>
                    </a:lnTo>
                    <a:lnTo>
                      <a:pt x="429" y="1072"/>
                    </a:lnTo>
                    <a:lnTo>
                      <a:pt x="429" y="1063"/>
                    </a:lnTo>
                    <a:lnTo>
                      <a:pt x="420" y="1063"/>
                    </a:lnTo>
                    <a:lnTo>
                      <a:pt x="393" y="1063"/>
                    </a:lnTo>
                    <a:lnTo>
                      <a:pt x="385" y="1081"/>
                    </a:lnTo>
                    <a:lnTo>
                      <a:pt x="367" y="1081"/>
                    </a:lnTo>
                    <a:lnTo>
                      <a:pt x="340" y="1081"/>
                    </a:lnTo>
                    <a:lnTo>
                      <a:pt x="331" y="1072"/>
                    </a:lnTo>
                    <a:lnTo>
                      <a:pt x="322" y="1054"/>
                    </a:lnTo>
                    <a:lnTo>
                      <a:pt x="304" y="1027"/>
                    </a:lnTo>
                    <a:lnTo>
                      <a:pt x="277" y="1010"/>
                    </a:lnTo>
                    <a:lnTo>
                      <a:pt x="251" y="1001"/>
                    </a:lnTo>
                    <a:lnTo>
                      <a:pt x="233" y="992"/>
                    </a:lnTo>
                    <a:lnTo>
                      <a:pt x="206" y="956"/>
                    </a:lnTo>
                    <a:lnTo>
                      <a:pt x="197" y="929"/>
                    </a:lnTo>
                    <a:lnTo>
                      <a:pt x="170" y="911"/>
                    </a:lnTo>
                    <a:lnTo>
                      <a:pt x="170" y="893"/>
                    </a:lnTo>
                    <a:lnTo>
                      <a:pt x="179" y="876"/>
                    </a:lnTo>
                    <a:lnTo>
                      <a:pt x="179" y="858"/>
                    </a:lnTo>
                    <a:lnTo>
                      <a:pt x="188" y="849"/>
                    </a:lnTo>
                    <a:lnTo>
                      <a:pt x="197" y="849"/>
                    </a:lnTo>
                    <a:lnTo>
                      <a:pt x="206" y="849"/>
                    </a:lnTo>
                    <a:lnTo>
                      <a:pt x="215" y="849"/>
                    </a:lnTo>
                    <a:lnTo>
                      <a:pt x="215" y="831"/>
                    </a:lnTo>
                    <a:lnTo>
                      <a:pt x="206" y="831"/>
                    </a:lnTo>
                    <a:lnTo>
                      <a:pt x="188" y="822"/>
                    </a:lnTo>
                    <a:lnTo>
                      <a:pt x="170" y="813"/>
                    </a:lnTo>
                    <a:lnTo>
                      <a:pt x="152" y="813"/>
                    </a:lnTo>
                    <a:lnTo>
                      <a:pt x="125" y="813"/>
                    </a:lnTo>
                    <a:lnTo>
                      <a:pt x="108" y="813"/>
                    </a:lnTo>
                    <a:lnTo>
                      <a:pt x="99" y="813"/>
                    </a:lnTo>
                    <a:lnTo>
                      <a:pt x="90" y="804"/>
                    </a:lnTo>
                    <a:lnTo>
                      <a:pt x="90" y="795"/>
                    </a:lnTo>
                    <a:lnTo>
                      <a:pt x="72" y="795"/>
                    </a:lnTo>
                    <a:lnTo>
                      <a:pt x="54" y="786"/>
                    </a:lnTo>
                    <a:lnTo>
                      <a:pt x="27" y="786"/>
                    </a:lnTo>
                    <a:lnTo>
                      <a:pt x="9" y="786"/>
                    </a:lnTo>
                    <a:lnTo>
                      <a:pt x="0" y="786"/>
                    </a:lnTo>
                    <a:lnTo>
                      <a:pt x="0" y="768"/>
                    </a:lnTo>
                  </a:path>
                </a:pathLst>
              </a:custGeom>
              <a:solidFill>
                <a:srgbClr val="80C634"/>
              </a:solidFill>
              <a:ln w="3429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b="1"/>
              </a:p>
            </p:txBody>
          </p:sp>
          <p:sp>
            <p:nvSpPr>
              <p:cNvPr id="1031" name="Freeform 49"/>
              <p:cNvSpPr>
                <a:spLocks/>
              </p:cNvSpPr>
              <p:nvPr/>
            </p:nvSpPr>
            <p:spPr bwMode="auto">
              <a:xfrm>
                <a:off x="5519" y="7813"/>
                <a:ext cx="375" cy="402"/>
              </a:xfrm>
              <a:custGeom>
                <a:avLst/>
                <a:gdLst>
                  <a:gd name="T0" fmla="*/ 58 w 169"/>
                  <a:gd name="T1" fmla="*/ 64 h 170"/>
                  <a:gd name="T2" fmla="*/ 98 w 169"/>
                  <a:gd name="T3" fmla="*/ 64 h 170"/>
                  <a:gd name="T4" fmla="*/ 118 w 169"/>
                  <a:gd name="T5" fmla="*/ 85 h 170"/>
                  <a:gd name="T6" fmla="*/ 138 w 169"/>
                  <a:gd name="T7" fmla="*/ 106 h 170"/>
                  <a:gd name="T8" fmla="*/ 178 w 169"/>
                  <a:gd name="T9" fmla="*/ 128 h 170"/>
                  <a:gd name="T10" fmla="*/ 178 w 169"/>
                  <a:gd name="T11" fmla="*/ 106 h 170"/>
                  <a:gd name="T12" fmla="*/ 178 w 169"/>
                  <a:gd name="T13" fmla="*/ 85 h 170"/>
                  <a:gd name="T14" fmla="*/ 158 w 169"/>
                  <a:gd name="T15" fmla="*/ 43 h 170"/>
                  <a:gd name="T16" fmla="*/ 138 w 169"/>
                  <a:gd name="T17" fmla="*/ 21 h 170"/>
                  <a:gd name="T18" fmla="*/ 158 w 169"/>
                  <a:gd name="T19" fmla="*/ 0 h 170"/>
                  <a:gd name="T20" fmla="*/ 158 w 169"/>
                  <a:gd name="T21" fmla="*/ 0 h 170"/>
                  <a:gd name="T22" fmla="*/ 178 w 169"/>
                  <a:gd name="T23" fmla="*/ 0 h 170"/>
                  <a:gd name="T24" fmla="*/ 197 w 169"/>
                  <a:gd name="T25" fmla="*/ 0 h 170"/>
                  <a:gd name="T26" fmla="*/ 217 w 169"/>
                  <a:gd name="T27" fmla="*/ 0 h 170"/>
                  <a:gd name="T28" fmla="*/ 257 w 169"/>
                  <a:gd name="T29" fmla="*/ 21 h 170"/>
                  <a:gd name="T30" fmla="*/ 257 w 169"/>
                  <a:gd name="T31" fmla="*/ 43 h 170"/>
                  <a:gd name="T32" fmla="*/ 277 w 169"/>
                  <a:gd name="T33" fmla="*/ 64 h 170"/>
                  <a:gd name="T34" fmla="*/ 277 w 169"/>
                  <a:gd name="T35" fmla="*/ 85 h 170"/>
                  <a:gd name="T36" fmla="*/ 277 w 169"/>
                  <a:gd name="T37" fmla="*/ 106 h 170"/>
                  <a:gd name="T38" fmla="*/ 277 w 169"/>
                  <a:gd name="T39" fmla="*/ 128 h 170"/>
                  <a:gd name="T40" fmla="*/ 297 w 169"/>
                  <a:gd name="T41" fmla="*/ 149 h 170"/>
                  <a:gd name="T42" fmla="*/ 317 w 169"/>
                  <a:gd name="T43" fmla="*/ 149 h 170"/>
                  <a:gd name="T44" fmla="*/ 337 w 169"/>
                  <a:gd name="T45" fmla="*/ 149 h 170"/>
                  <a:gd name="T46" fmla="*/ 355 w 169"/>
                  <a:gd name="T47" fmla="*/ 170 h 170"/>
                  <a:gd name="T48" fmla="*/ 375 w 169"/>
                  <a:gd name="T49" fmla="*/ 189 h 170"/>
                  <a:gd name="T50" fmla="*/ 375 w 169"/>
                  <a:gd name="T51" fmla="*/ 189 h 170"/>
                  <a:gd name="T52" fmla="*/ 375 w 169"/>
                  <a:gd name="T53" fmla="*/ 232 h 170"/>
                  <a:gd name="T54" fmla="*/ 375 w 169"/>
                  <a:gd name="T55" fmla="*/ 253 h 170"/>
                  <a:gd name="T56" fmla="*/ 355 w 169"/>
                  <a:gd name="T57" fmla="*/ 274 h 170"/>
                  <a:gd name="T58" fmla="*/ 337 w 169"/>
                  <a:gd name="T59" fmla="*/ 274 h 170"/>
                  <a:gd name="T60" fmla="*/ 297 w 169"/>
                  <a:gd name="T61" fmla="*/ 274 h 170"/>
                  <a:gd name="T62" fmla="*/ 277 w 169"/>
                  <a:gd name="T63" fmla="*/ 296 h 170"/>
                  <a:gd name="T64" fmla="*/ 297 w 169"/>
                  <a:gd name="T65" fmla="*/ 317 h 170"/>
                  <a:gd name="T66" fmla="*/ 297 w 169"/>
                  <a:gd name="T67" fmla="*/ 338 h 170"/>
                  <a:gd name="T68" fmla="*/ 297 w 169"/>
                  <a:gd name="T69" fmla="*/ 359 h 170"/>
                  <a:gd name="T70" fmla="*/ 297 w 169"/>
                  <a:gd name="T71" fmla="*/ 381 h 170"/>
                  <a:gd name="T72" fmla="*/ 277 w 169"/>
                  <a:gd name="T73" fmla="*/ 402 h 170"/>
                  <a:gd name="T74" fmla="*/ 257 w 169"/>
                  <a:gd name="T75" fmla="*/ 402 h 170"/>
                  <a:gd name="T76" fmla="*/ 237 w 169"/>
                  <a:gd name="T77" fmla="*/ 402 h 170"/>
                  <a:gd name="T78" fmla="*/ 197 w 169"/>
                  <a:gd name="T79" fmla="*/ 402 h 170"/>
                  <a:gd name="T80" fmla="*/ 138 w 169"/>
                  <a:gd name="T81" fmla="*/ 402 h 170"/>
                  <a:gd name="T82" fmla="*/ 98 w 169"/>
                  <a:gd name="T83" fmla="*/ 402 h 170"/>
                  <a:gd name="T84" fmla="*/ 78 w 169"/>
                  <a:gd name="T85" fmla="*/ 381 h 170"/>
                  <a:gd name="T86" fmla="*/ 58 w 169"/>
                  <a:gd name="T87" fmla="*/ 381 h 170"/>
                  <a:gd name="T88" fmla="*/ 40 w 169"/>
                  <a:gd name="T89" fmla="*/ 359 h 170"/>
                  <a:gd name="T90" fmla="*/ 40 w 169"/>
                  <a:gd name="T91" fmla="*/ 317 h 170"/>
                  <a:gd name="T92" fmla="*/ 20 w 169"/>
                  <a:gd name="T93" fmla="*/ 274 h 170"/>
                  <a:gd name="T94" fmla="*/ 0 w 169"/>
                  <a:gd name="T95" fmla="*/ 253 h 170"/>
                  <a:gd name="T96" fmla="*/ 0 w 169"/>
                  <a:gd name="T97" fmla="*/ 232 h 170"/>
                  <a:gd name="T98" fmla="*/ 0 w 169"/>
                  <a:gd name="T99" fmla="*/ 232 h 170"/>
                  <a:gd name="T100" fmla="*/ 20 w 169"/>
                  <a:gd name="T101" fmla="*/ 210 h 170"/>
                  <a:gd name="T102" fmla="*/ 20 w 169"/>
                  <a:gd name="T103" fmla="*/ 189 h 170"/>
                  <a:gd name="T104" fmla="*/ 20 w 169"/>
                  <a:gd name="T105" fmla="*/ 170 h 170"/>
                  <a:gd name="T106" fmla="*/ 40 w 169"/>
                  <a:gd name="T107" fmla="*/ 170 h 170"/>
                  <a:gd name="T108" fmla="*/ 58 w 169"/>
                  <a:gd name="T109" fmla="*/ 149 h 170"/>
                  <a:gd name="T110" fmla="*/ 40 w 169"/>
                  <a:gd name="T111" fmla="*/ 128 h 170"/>
                  <a:gd name="T112" fmla="*/ 40 w 169"/>
                  <a:gd name="T113" fmla="*/ 106 h 170"/>
                  <a:gd name="T114" fmla="*/ 40 w 169"/>
                  <a:gd name="T115" fmla="*/ 85 h 1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69" h="170">
                    <a:moveTo>
                      <a:pt x="18" y="27"/>
                    </a:moveTo>
                    <a:lnTo>
                      <a:pt x="18" y="27"/>
                    </a:lnTo>
                    <a:lnTo>
                      <a:pt x="26" y="27"/>
                    </a:lnTo>
                    <a:lnTo>
                      <a:pt x="35" y="27"/>
                    </a:lnTo>
                    <a:lnTo>
                      <a:pt x="44" y="27"/>
                    </a:lnTo>
                    <a:lnTo>
                      <a:pt x="44" y="36"/>
                    </a:lnTo>
                    <a:lnTo>
                      <a:pt x="53" y="36"/>
                    </a:lnTo>
                    <a:lnTo>
                      <a:pt x="53" y="45"/>
                    </a:lnTo>
                    <a:lnTo>
                      <a:pt x="62" y="45"/>
                    </a:lnTo>
                    <a:lnTo>
                      <a:pt x="71" y="45"/>
                    </a:lnTo>
                    <a:lnTo>
                      <a:pt x="71" y="54"/>
                    </a:lnTo>
                    <a:lnTo>
                      <a:pt x="80" y="54"/>
                    </a:lnTo>
                    <a:lnTo>
                      <a:pt x="80" y="45"/>
                    </a:lnTo>
                    <a:lnTo>
                      <a:pt x="80" y="36"/>
                    </a:lnTo>
                    <a:lnTo>
                      <a:pt x="71" y="27"/>
                    </a:lnTo>
                    <a:lnTo>
                      <a:pt x="71" y="18"/>
                    </a:lnTo>
                    <a:lnTo>
                      <a:pt x="62" y="18"/>
                    </a:lnTo>
                    <a:lnTo>
                      <a:pt x="62" y="9"/>
                    </a:lnTo>
                    <a:lnTo>
                      <a:pt x="71" y="9"/>
                    </a:lnTo>
                    <a:lnTo>
                      <a:pt x="71" y="0"/>
                    </a:lnTo>
                    <a:lnTo>
                      <a:pt x="80" y="0"/>
                    </a:lnTo>
                    <a:lnTo>
                      <a:pt x="89" y="0"/>
                    </a:lnTo>
                    <a:lnTo>
                      <a:pt x="98" y="0"/>
                    </a:lnTo>
                    <a:lnTo>
                      <a:pt x="107" y="0"/>
                    </a:lnTo>
                    <a:lnTo>
                      <a:pt x="107" y="9"/>
                    </a:lnTo>
                    <a:lnTo>
                      <a:pt x="116" y="9"/>
                    </a:lnTo>
                    <a:lnTo>
                      <a:pt x="116" y="18"/>
                    </a:lnTo>
                    <a:lnTo>
                      <a:pt x="125" y="18"/>
                    </a:lnTo>
                    <a:lnTo>
                      <a:pt x="125" y="27"/>
                    </a:lnTo>
                    <a:lnTo>
                      <a:pt x="125" y="36"/>
                    </a:lnTo>
                    <a:lnTo>
                      <a:pt x="125" y="45"/>
                    </a:lnTo>
                    <a:lnTo>
                      <a:pt x="125" y="54"/>
                    </a:lnTo>
                    <a:lnTo>
                      <a:pt x="125" y="63"/>
                    </a:lnTo>
                    <a:lnTo>
                      <a:pt x="134" y="63"/>
                    </a:lnTo>
                    <a:lnTo>
                      <a:pt x="143" y="63"/>
                    </a:lnTo>
                    <a:lnTo>
                      <a:pt x="152" y="63"/>
                    </a:lnTo>
                    <a:lnTo>
                      <a:pt x="160" y="63"/>
                    </a:lnTo>
                    <a:lnTo>
                      <a:pt x="160" y="72"/>
                    </a:lnTo>
                    <a:lnTo>
                      <a:pt x="169" y="72"/>
                    </a:lnTo>
                    <a:lnTo>
                      <a:pt x="169" y="80"/>
                    </a:lnTo>
                    <a:lnTo>
                      <a:pt x="169" y="89"/>
                    </a:lnTo>
                    <a:lnTo>
                      <a:pt x="169" y="98"/>
                    </a:lnTo>
                    <a:lnTo>
                      <a:pt x="169" y="107"/>
                    </a:lnTo>
                    <a:lnTo>
                      <a:pt x="169" y="116"/>
                    </a:lnTo>
                    <a:lnTo>
                      <a:pt x="160" y="116"/>
                    </a:lnTo>
                    <a:lnTo>
                      <a:pt x="152" y="116"/>
                    </a:lnTo>
                    <a:lnTo>
                      <a:pt x="143" y="116"/>
                    </a:lnTo>
                    <a:lnTo>
                      <a:pt x="134" y="116"/>
                    </a:lnTo>
                    <a:lnTo>
                      <a:pt x="134" y="125"/>
                    </a:lnTo>
                    <a:lnTo>
                      <a:pt x="125" y="125"/>
                    </a:lnTo>
                    <a:lnTo>
                      <a:pt x="125" y="134"/>
                    </a:lnTo>
                    <a:lnTo>
                      <a:pt x="134" y="134"/>
                    </a:lnTo>
                    <a:lnTo>
                      <a:pt x="134" y="143"/>
                    </a:lnTo>
                    <a:lnTo>
                      <a:pt x="134" y="152"/>
                    </a:lnTo>
                    <a:lnTo>
                      <a:pt x="134" y="161"/>
                    </a:lnTo>
                    <a:lnTo>
                      <a:pt x="134" y="170"/>
                    </a:lnTo>
                    <a:lnTo>
                      <a:pt x="125" y="170"/>
                    </a:lnTo>
                    <a:lnTo>
                      <a:pt x="116" y="170"/>
                    </a:lnTo>
                    <a:lnTo>
                      <a:pt x="107" y="170"/>
                    </a:lnTo>
                    <a:lnTo>
                      <a:pt x="98" y="170"/>
                    </a:lnTo>
                    <a:lnTo>
                      <a:pt x="89" y="170"/>
                    </a:lnTo>
                    <a:lnTo>
                      <a:pt x="80" y="170"/>
                    </a:lnTo>
                    <a:lnTo>
                      <a:pt x="71" y="170"/>
                    </a:lnTo>
                    <a:lnTo>
                      <a:pt x="62" y="170"/>
                    </a:lnTo>
                    <a:lnTo>
                      <a:pt x="53" y="170"/>
                    </a:lnTo>
                    <a:lnTo>
                      <a:pt x="44" y="170"/>
                    </a:lnTo>
                    <a:lnTo>
                      <a:pt x="35" y="170"/>
                    </a:lnTo>
                    <a:lnTo>
                      <a:pt x="35" y="161"/>
                    </a:lnTo>
                    <a:lnTo>
                      <a:pt x="26" y="161"/>
                    </a:lnTo>
                    <a:lnTo>
                      <a:pt x="26" y="152"/>
                    </a:lnTo>
                    <a:lnTo>
                      <a:pt x="18" y="152"/>
                    </a:lnTo>
                    <a:lnTo>
                      <a:pt x="18" y="143"/>
                    </a:lnTo>
                    <a:lnTo>
                      <a:pt x="18" y="134"/>
                    </a:lnTo>
                    <a:lnTo>
                      <a:pt x="9" y="134"/>
                    </a:lnTo>
                    <a:lnTo>
                      <a:pt x="9" y="125"/>
                    </a:lnTo>
                    <a:lnTo>
                      <a:pt x="9" y="116"/>
                    </a:lnTo>
                    <a:lnTo>
                      <a:pt x="0" y="116"/>
                    </a:lnTo>
                    <a:lnTo>
                      <a:pt x="0" y="107"/>
                    </a:lnTo>
                    <a:lnTo>
                      <a:pt x="0" y="98"/>
                    </a:lnTo>
                    <a:lnTo>
                      <a:pt x="0" y="89"/>
                    </a:lnTo>
                    <a:lnTo>
                      <a:pt x="9" y="89"/>
                    </a:lnTo>
                    <a:lnTo>
                      <a:pt x="0" y="80"/>
                    </a:lnTo>
                    <a:lnTo>
                      <a:pt x="9" y="80"/>
                    </a:lnTo>
                    <a:lnTo>
                      <a:pt x="9" y="72"/>
                    </a:lnTo>
                    <a:lnTo>
                      <a:pt x="18" y="72"/>
                    </a:lnTo>
                    <a:lnTo>
                      <a:pt x="26" y="63"/>
                    </a:lnTo>
                    <a:lnTo>
                      <a:pt x="18" y="63"/>
                    </a:lnTo>
                    <a:lnTo>
                      <a:pt x="18" y="54"/>
                    </a:lnTo>
                    <a:lnTo>
                      <a:pt x="18" y="45"/>
                    </a:lnTo>
                    <a:lnTo>
                      <a:pt x="18" y="36"/>
                    </a:lnTo>
                    <a:lnTo>
                      <a:pt x="18" y="27"/>
                    </a:lnTo>
                  </a:path>
                </a:pathLst>
              </a:custGeom>
              <a:solidFill>
                <a:srgbClr val="80C634"/>
              </a:solidFill>
              <a:ln w="2159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b="1"/>
              </a:p>
            </p:txBody>
          </p:sp>
          <p:sp>
            <p:nvSpPr>
              <p:cNvPr id="1032" name="Freeform 50"/>
              <p:cNvSpPr>
                <a:spLocks/>
              </p:cNvSpPr>
              <p:nvPr/>
            </p:nvSpPr>
            <p:spPr bwMode="auto">
              <a:xfrm>
                <a:off x="6243" y="6306"/>
                <a:ext cx="1335" cy="1407"/>
              </a:xfrm>
              <a:custGeom>
                <a:avLst/>
                <a:gdLst>
                  <a:gd name="T0" fmla="*/ 228 w 1287"/>
                  <a:gd name="T1" fmla="*/ 17 h 1324"/>
                  <a:gd name="T2" fmla="*/ 197 w 1287"/>
                  <a:gd name="T3" fmla="*/ 49 h 1324"/>
                  <a:gd name="T4" fmla="*/ 219 w 1287"/>
                  <a:gd name="T5" fmla="*/ 150 h 1324"/>
                  <a:gd name="T6" fmla="*/ 77 w 1287"/>
                  <a:gd name="T7" fmla="*/ 218 h 1324"/>
                  <a:gd name="T8" fmla="*/ 24 w 1287"/>
                  <a:gd name="T9" fmla="*/ 318 h 1324"/>
                  <a:gd name="T10" fmla="*/ 37 w 1287"/>
                  <a:gd name="T11" fmla="*/ 373 h 1324"/>
                  <a:gd name="T12" fmla="*/ 37 w 1287"/>
                  <a:gd name="T13" fmla="*/ 591 h 1324"/>
                  <a:gd name="T14" fmla="*/ 112 w 1287"/>
                  <a:gd name="T15" fmla="*/ 655 h 1324"/>
                  <a:gd name="T16" fmla="*/ 184 w 1287"/>
                  <a:gd name="T17" fmla="*/ 792 h 1324"/>
                  <a:gd name="T18" fmla="*/ 211 w 1287"/>
                  <a:gd name="T19" fmla="*/ 869 h 1324"/>
                  <a:gd name="T20" fmla="*/ 349 w 1287"/>
                  <a:gd name="T21" fmla="*/ 973 h 1324"/>
                  <a:gd name="T22" fmla="*/ 384 w 1287"/>
                  <a:gd name="T23" fmla="*/ 1042 h 1324"/>
                  <a:gd name="T24" fmla="*/ 477 w 1287"/>
                  <a:gd name="T25" fmla="*/ 1120 h 1324"/>
                  <a:gd name="T26" fmla="*/ 571 w 1287"/>
                  <a:gd name="T27" fmla="*/ 1156 h 1324"/>
                  <a:gd name="T28" fmla="*/ 623 w 1287"/>
                  <a:gd name="T29" fmla="*/ 1302 h 1324"/>
                  <a:gd name="T30" fmla="*/ 682 w 1287"/>
                  <a:gd name="T31" fmla="*/ 1324 h 1324"/>
                  <a:gd name="T32" fmla="*/ 744 w 1287"/>
                  <a:gd name="T33" fmla="*/ 1329 h 1324"/>
                  <a:gd name="T34" fmla="*/ 784 w 1287"/>
                  <a:gd name="T35" fmla="*/ 1366 h 1324"/>
                  <a:gd name="T36" fmla="*/ 1086 w 1287"/>
                  <a:gd name="T37" fmla="*/ 1375 h 1324"/>
                  <a:gd name="T38" fmla="*/ 1090 w 1287"/>
                  <a:gd name="T39" fmla="*/ 1329 h 1324"/>
                  <a:gd name="T40" fmla="*/ 1068 w 1287"/>
                  <a:gd name="T41" fmla="*/ 1079 h 1324"/>
                  <a:gd name="T42" fmla="*/ 1121 w 1287"/>
                  <a:gd name="T43" fmla="*/ 997 h 1324"/>
                  <a:gd name="T44" fmla="*/ 1170 w 1287"/>
                  <a:gd name="T45" fmla="*/ 883 h 1324"/>
                  <a:gd name="T46" fmla="*/ 1237 w 1287"/>
                  <a:gd name="T47" fmla="*/ 801 h 1324"/>
                  <a:gd name="T48" fmla="*/ 1166 w 1287"/>
                  <a:gd name="T49" fmla="*/ 682 h 1324"/>
                  <a:gd name="T50" fmla="*/ 1273 w 1287"/>
                  <a:gd name="T51" fmla="*/ 637 h 1324"/>
                  <a:gd name="T52" fmla="*/ 1335 w 1287"/>
                  <a:gd name="T53" fmla="*/ 569 h 1324"/>
                  <a:gd name="T54" fmla="*/ 1232 w 1287"/>
                  <a:gd name="T55" fmla="*/ 459 h 1324"/>
                  <a:gd name="T56" fmla="*/ 1211 w 1287"/>
                  <a:gd name="T57" fmla="*/ 382 h 1324"/>
                  <a:gd name="T58" fmla="*/ 1317 w 1287"/>
                  <a:gd name="T59" fmla="*/ 359 h 1324"/>
                  <a:gd name="T60" fmla="*/ 1201 w 1287"/>
                  <a:gd name="T61" fmla="*/ 295 h 1324"/>
                  <a:gd name="T62" fmla="*/ 930 w 1287"/>
                  <a:gd name="T63" fmla="*/ 304 h 1324"/>
                  <a:gd name="T64" fmla="*/ 824 w 1287"/>
                  <a:gd name="T65" fmla="*/ 200 h 1324"/>
                  <a:gd name="T66" fmla="*/ 699 w 1287"/>
                  <a:gd name="T67" fmla="*/ 49 h 1324"/>
                  <a:gd name="T68" fmla="*/ 660 w 1287"/>
                  <a:gd name="T69" fmla="*/ 81 h 1324"/>
                  <a:gd name="T70" fmla="*/ 691 w 1287"/>
                  <a:gd name="T71" fmla="*/ 108 h 1324"/>
                  <a:gd name="T72" fmla="*/ 740 w 1287"/>
                  <a:gd name="T73" fmla="*/ 182 h 1324"/>
                  <a:gd name="T74" fmla="*/ 748 w 1287"/>
                  <a:gd name="T75" fmla="*/ 286 h 1324"/>
                  <a:gd name="T76" fmla="*/ 579 w 1287"/>
                  <a:gd name="T77" fmla="*/ 222 h 1324"/>
                  <a:gd name="T78" fmla="*/ 530 w 1287"/>
                  <a:gd name="T79" fmla="*/ 132 h 1324"/>
                  <a:gd name="T80" fmla="*/ 522 w 1287"/>
                  <a:gd name="T81" fmla="*/ 68 h 1324"/>
                  <a:gd name="T82" fmla="*/ 433 w 1287"/>
                  <a:gd name="T83" fmla="*/ 49 h 1324"/>
                  <a:gd name="T84" fmla="*/ 361 w 1287"/>
                  <a:gd name="T85" fmla="*/ 49 h 132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287" h="1324">
                    <a:moveTo>
                      <a:pt x="314" y="8"/>
                    </a:moveTo>
                    <a:cubicBezTo>
                      <a:pt x="283" y="10"/>
                      <a:pt x="247" y="0"/>
                      <a:pt x="220" y="16"/>
                    </a:cubicBezTo>
                    <a:cubicBezTo>
                      <a:pt x="212" y="21"/>
                      <a:pt x="219" y="37"/>
                      <a:pt x="211" y="42"/>
                    </a:cubicBezTo>
                    <a:cubicBezTo>
                      <a:pt x="205" y="46"/>
                      <a:pt x="197" y="45"/>
                      <a:pt x="190" y="46"/>
                    </a:cubicBezTo>
                    <a:cubicBezTo>
                      <a:pt x="179" y="68"/>
                      <a:pt x="176" y="107"/>
                      <a:pt x="203" y="115"/>
                    </a:cubicBezTo>
                    <a:cubicBezTo>
                      <a:pt x="206" y="124"/>
                      <a:pt x="208" y="132"/>
                      <a:pt x="211" y="141"/>
                    </a:cubicBezTo>
                    <a:cubicBezTo>
                      <a:pt x="214" y="150"/>
                      <a:pt x="187" y="172"/>
                      <a:pt x="181" y="175"/>
                    </a:cubicBezTo>
                    <a:cubicBezTo>
                      <a:pt x="149" y="191"/>
                      <a:pt x="109" y="199"/>
                      <a:pt x="74" y="205"/>
                    </a:cubicBezTo>
                    <a:cubicBezTo>
                      <a:pt x="45" y="225"/>
                      <a:pt x="55" y="283"/>
                      <a:pt x="40" y="295"/>
                    </a:cubicBezTo>
                    <a:cubicBezTo>
                      <a:pt x="35" y="299"/>
                      <a:pt x="29" y="298"/>
                      <a:pt x="23" y="299"/>
                    </a:cubicBezTo>
                    <a:cubicBezTo>
                      <a:pt x="22" y="300"/>
                      <a:pt x="0" y="320"/>
                      <a:pt x="1" y="325"/>
                    </a:cubicBezTo>
                    <a:cubicBezTo>
                      <a:pt x="2" y="328"/>
                      <a:pt x="31" y="349"/>
                      <a:pt x="36" y="351"/>
                    </a:cubicBezTo>
                    <a:cubicBezTo>
                      <a:pt x="72" y="391"/>
                      <a:pt x="64" y="455"/>
                      <a:pt x="27" y="492"/>
                    </a:cubicBezTo>
                    <a:cubicBezTo>
                      <a:pt x="23" y="506"/>
                      <a:pt x="29" y="541"/>
                      <a:pt x="36" y="556"/>
                    </a:cubicBezTo>
                    <a:cubicBezTo>
                      <a:pt x="44" y="572"/>
                      <a:pt x="87" y="574"/>
                      <a:pt x="87" y="574"/>
                    </a:cubicBezTo>
                    <a:cubicBezTo>
                      <a:pt x="111" y="589"/>
                      <a:pt x="114" y="584"/>
                      <a:pt x="108" y="616"/>
                    </a:cubicBezTo>
                    <a:cubicBezTo>
                      <a:pt x="116" y="657"/>
                      <a:pt x="124" y="673"/>
                      <a:pt x="164" y="685"/>
                    </a:cubicBezTo>
                    <a:cubicBezTo>
                      <a:pt x="170" y="705"/>
                      <a:pt x="175" y="724"/>
                      <a:pt x="177" y="745"/>
                    </a:cubicBezTo>
                    <a:cubicBezTo>
                      <a:pt x="179" y="768"/>
                      <a:pt x="170" y="798"/>
                      <a:pt x="186" y="814"/>
                    </a:cubicBezTo>
                    <a:cubicBezTo>
                      <a:pt x="190" y="818"/>
                      <a:pt x="197" y="817"/>
                      <a:pt x="203" y="818"/>
                    </a:cubicBezTo>
                    <a:cubicBezTo>
                      <a:pt x="237" y="811"/>
                      <a:pt x="224" y="818"/>
                      <a:pt x="233" y="848"/>
                    </a:cubicBezTo>
                    <a:cubicBezTo>
                      <a:pt x="240" y="933"/>
                      <a:pt x="234" y="911"/>
                      <a:pt x="336" y="916"/>
                    </a:cubicBezTo>
                    <a:cubicBezTo>
                      <a:pt x="342" y="934"/>
                      <a:pt x="338" y="954"/>
                      <a:pt x="344" y="972"/>
                    </a:cubicBezTo>
                    <a:cubicBezTo>
                      <a:pt x="347" y="981"/>
                      <a:pt x="361" y="979"/>
                      <a:pt x="370" y="981"/>
                    </a:cubicBezTo>
                    <a:cubicBezTo>
                      <a:pt x="389" y="984"/>
                      <a:pt x="407" y="986"/>
                      <a:pt x="426" y="989"/>
                    </a:cubicBezTo>
                    <a:cubicBezTo>
                      <a:pt x="432" y="1009"/>
                      <a:pt x="436" y="1047"/>
                      <a:pt x="460" y="1054"/>
                    </a:cubicBezTo>
                    <a:cubicBezTo>
                      <a:pt x="471" y="1057"/>
                      <a:pt x="483" y="1057"/>
                      <a:pt x="494" y="1058"/>
                    </a:cubicBezTo>
                    <a:cubicBezTo>
                      <a:pt x="520" y="1066"/>
                      <a:pt x="516" y="1082"/>
                      <a:pt x="550" y="1088"/>
                    </a:cubicBezTo>
                    <a:cubicBezTo>
                      <a:pt x="566" y="1098"/>
                      <a:pt x="565" y="1107"/>
                      <a:pt x="576" y="1122"/>
                    </a:cubicBezTo>
                    <a:cubicBezTo>
                      <a:pt x="587" y="1156"/>
                      <a:pt x="590" y="1191"/>
                      <a:pt x="601" y="1225"/>
                    </a:cubicBezTo>
                    <a:cubicBezTo>
                      <a:pt x="603" y="1231"/>
                      <a:pt x="634" y="1239"/>
                      <a:pt x="644" y="1242"/>
                    </a:cubicBezTo>
                    <a:cubicBezTo>
                      <a:pt x="648" y="1243"/>
                      <a:pt x="657" y="1246"/>
                      <a:pt x="657" y="1246"/>
                    </a:cubicBezTo>
                    <a:cubicBezTo>
                      <a:pt x="675" y="1240"/>
                      <a:pt x="685" y="1238"/>
                      <a:pt x="704" y="1242"/>
                    </a:cubicBezTo>
                    <a:cubicBezTo>
                      <a:pt x="708" y="1245"/>
                      <a:pt x="714" y="1247"/>
                      <a:pt x="717" y="1251"/>
                    </a:cubicBezTo>
                    <a:cubicBezTo>
                      <a:pt x="719" y="1253"/>
                      <a:pt x="723" y="1274"/>
                      <a:pt x="726" y="1276"/>
                    </a:cubicBezTo>
                    <a:cubicBezTo>
                      <a:pt x="735" y="1281"/>
                      <a:pt x="756" y="1285"/>
                      <a:pt x="756" y="1285"/>
                    </a:cubicBezTo>
                    <a:cubicBezTo>
                      <a:pt x="761" y="1324"/>
                      <a:pt x="760" y="1312"/>
                      <a:pt x="790" y="1324"/>
                    </a:cubicBezTo>
                    <a:cubicBezTo>
                      <a:pt x="888" y="1310"/>
                      <a:pt x="941" y="1298"/>
                      <a:pt x="1047" y="1294"/>
                    </a:cubicBezTo>
                    <a:cubicBezTo>
                      <a:pt x="1082" y="1283"/>
                      <a:pt x="1068" y="1291"/>
                      <a:pt x="1090" y="1276"/>
                    </a:cubicBezTo>
                    <a:cubicBezTo>
                      <a:pt x="1074" y="1266"/>
                      <a:pt x="1064" y="1264"/>
                      <a:pt x="1051" y="1251"/>
                    </a:cubicBezTo>
                    <a:cubicBezTo>
                      <a:pt x="1031" y="1209"/>
                      <a:pt x="1024" y="1165"/>
                      <a:pt x="1008" y="1122"/>
                    </a:cubicBezTo>
                    <a:cubicBezTo>
                      <a:pt x="1011" y="1081"/>
                      <a:pt x="1007" y="1048"/>
                      <a:pt x="1030" y="1015"/>
                    </a:cubicBezTo>
                    <a:cubicBezTo>
                      <a:pt x="1029" y="1006"/>
                      <a:pt x="1021" y="969"/>
                      <a:pt x="1030" y="959"/>
                    </a:cubicBezTo>
                    <a:cubicBezTo>
                      <a:pt x="1032" y="957"/>
                      <a:pt x="1075" y="942"/>
                      <a:pt x="1081" y="938"/>
                    </a:cubicBezTo>
                    <a:cubicBezTo>
                      <a:pt x="1086" y="925"/>
                      <a:pt x="1094" y="899"/>
                      <a:pt x="1094" y="899"/>
                    </a:cubicBezTo>
                    <a:cubicBezTo>
                      <a:pt x="1089" y="844"/>
                      <a:pt x="1078" y="841"/>
                      <a:pt x="1128" y="831"/>
                    </a:cubicBezTo>
                    <a:cubicBezTo>
                      <a:pt x="1155" y="836"/>
                      <a:pt x="1171" y="854"/>
                      <a:pt x="1197" y="865"/>
                    </a:cubicBezTo>
                    <a:cubicBezTo>
                      <a:pt x="1218" y="834"/>
                      <a:pt x="1213" y="784"/>
                      <a:pt x="1193" y="754"/>
                    </a:cubicBezTo>
                    <a:cubicBezTo>
                      <a:pt x="1187" y="732"/>
                      <a:pt x="1188" y="710"/>
                      <a:pt x="1163" y="702"/>
                    </a:cubicBezTo>
                    <a:cubicBezTo>
                      <a:pt x="1131" y="677"/>
                      <a:pt x="1129" y="685"/>
                      <a:pt x="1124" y="642"/>
                    </a:cubicBezTo>
                    <a:cubicBezTo>
                      <a:pt x="1144" y="636"/>
                      <a:pt x="1157" y="620"/>
                      <a:pt x="1176" y="612"/>
                    </a:cubicBezTo>
                    <a:cubicBezTo>
                      <a:pt x="1190" y="606"/>
                      <a:pt x="1212" y="603"/>
                      <a:pt x="1227" y="599"/>
                    </a:cubicBezTo>
                    <a:cubicBezTo>
                      <a:pt x="1242" y="590"/>
                      <a:pt x="1244" y="579"/>
                      <a:pt x="1261" y="574"/>
                    </a:cubicBezTo>
                    <a:cubicBezTo>
                      <a:pt x="1274" y="561"/>
                      <a:pt x="1282" y="552"/>
                      <a:pt x="1287" y="535"/>
                    </a:cubicBezTo>
                    <a:cubicBezTo>
                      <a:pt x="1286" y="521"/>
                      <a:pt x="1286" y="506"/>
                      <a:pt x="1283" y="492"/>
                    </a:cubicBezTo>
                    <a:cubicBezTo>
                      <a:pt x="1276" y="460"/>
                      <a:pt x="1216" y="438"/>
                      <a:pt x="1188" y="432"/>
                    </a:cubicBezTo>
                    <a:cubicBezTo>
                      <a:pt x="1180" y="427"/>
                      <a:pt x="1164" y="428"/>
                      <a:pt x="1163" y="419"/>
                    </a:cubicBezTo>
                    <a:cubicBezTo>
                      <a:pt x="1160" y="399"/>
                      <a:pt x="1159" y="377"/>
                      <a:pt x="1167" y="359"/>
                    </a:cubicBezTo>
                    <a:cubicBezTo>
                      <a:pt x="1171" y="351"/>
                      <a:pt x="1184" y="354"/>
                      <a:pt x="1193" y="351"/>
                    </a:cubicBezTo>
                    <a:cubicBezTo>
                      <a:pt x="1218" y="343"/>
                      <a:pt x="1245" y="343"/>
                      <a:pt x="1270" y="338"/>
                    </a:cubicBezTo>
                    <a:cubicBezTo>
                      <a:pt x="1287" y="310"/>
                      <a:pt x="1265" y="320"/>
                      <a:pt x="1248" y="325"/>
                    </a:cubicBezTo>
                    <a:cubicBezTo>
                      <a:pt x="1212" y="319"/>
                      <a:pt x="1194" y="289"/>
                      <a:pt x="1158" y="278"/>
                    </a:cubicBezTo>
                    <a:cubicBezTo>
                      <a:pt x="1090" y="282"/>
                      <a:pt x="1029" y="292"/>
                      <a:pt x="961" y="295"/>
                    </a:cubicBezTo>
                    <a:cubicBezTo>
                      <a:pt x="940" y="292"/>
                      <a:pt x="917" y="293"/>
                      <a:pt x="897" y="286"/>
                    </a:cubicBezTo>
                    <a:cubicBezTo>
                      <a:pt x="864" y="275"/>
                      <a:pt x="867" y="232"/>
                      <a:pt x="846" y="214"/>
                    </a:cubicBezTo>
                    <a:cubicBezTo>
                      <a:pt x="832" y="202"/>
                      <a:pt x="811" y="193"/>
                      <a:pt x="794" y="188"/>
                    </a:cubicBezTo>
                    <a:cubicBezTo>
                      <a:pt x="783" y="173"/>
                      <a:pt x="778" y="160"/>
                      <a:pt x="768" y="145"/>
                    </a:cubicBezTo>
                    <a:cubicBezTo>
                      <a:pt x="753" y="95"/>
                      <a:pt x="726" y="58"/>
                      <a:pt x="674" y="46"/>
                    </a:cubicBezTo>
                    <a:cubicBezTo>
                      <a:pt x="653" y="33"/>
                      <a:pt x="649" y="34"/>
                      <a:pt x="623" y="38"/>
                    </a:cubicBezTo>
                    <a:cubicBezTo>
                      <a:pt x="616" y="57"/>
                      <a:pt x="615" y="70"/>
                      <a:pt x="636" y="76"/>
                    </a:cubicBezTo>
                    <a:cubicBezTo>
                      <a:pt x="640" y="82"/>
                      <a:pt x="643" y="89"/>
                      <a:pt x="648" y="94"/>
                    </a:cubicBezTo>
                    <a:cubicBezTo>
                      <a:pt x="653" y="98"/>
                      <a:pt x="661" y="97"/>
                      <a:pt x="666" y="102"/>
                    </a:cubicBezTo>
                    <a:cubicBezTo>
                      <a:pt x="669" y="105"/>
                      <a:pt x="668" y="111"/>
                      <a:pt x="670" y="115"/>
                    </a:cubicBezTo>
                    <a:cubicBezTo>
                      <a:pt x="682" y="134"/>
                      <a:pt x="700" y="152"/>
                      <a:pt x="713" y="171"/>
                    </a:cubicBezTo>
                    <a:cubicBezTo>
                      <a:pt x="722" y="201"/>
                      <a:pt x="725" y="212"/>
                      <a:pt x="756" y="218"/>
                    </a:cubicBezTo>
                    <a:cubicBezTo>
                      <a:pt x="765" y="255"/>
                      <a:pt x="754" y="261"/>
                      <a:pt x="721" y="269"/>
                    </a:cubicBezTo>
                    <a:cubicBezTo>
                      <a:pt x="685" y="262"/>
                      <a:pt x="655" y="247"/>
                      <a:pt x="623" y="231"/>
                    </a:cubicBezTo>
                    <a:cubicBezTo>
                      <a:pt x="603" y="221"/>
                      <a:pt x="579" y="217"/>
                      <a:pt x="558" y="209"/>
                    </a:cubicBezTo>
                    <a:cubicBezTo>
                      <a:pt x="542" y="192"/>
                      <a:pt x="533" y="173"/>
                      <a:pt x="520" y="154"/>
                    </a:cubicBezTo>
                    <a:cubicBezTo>
                      <a:pt x="517" y="144"/>
                      <a:pt x="514" y="134"/>
                      <a:pt x="511" y="124"/>
                    </a:cubicBezTo>
                    <a:cubicBezTo>
                      <a:pt x="510" y="120"/>
                      <a:pt x="507" y="111"/>
                      <a:pt x="507" y="111"/>
                    </a:cubicBezTo>
                    <a:cubicBezTo>
                      <a:pt x="506" y="95"/>
                      <a:pt x="510" y="78"/>
                      <a:pt x="503" y="64"/>
                    </a:cubicBezTo>
                    <a:cubicBezTo>
                      <a:pt x="499" y="55"/>
                      <a:pt x="456" y="31"/>
                      <a:pt x="447" y="29"/>
                    </a:cubicBezTo>
                    <a:cubicBezTo>
                      <a:pt x="437" y="31"/>
                      <a:pt x="420" y="31"/>
                      <a:pt x="417" y="46"/>
                    </a:cubicBezTo>
                    <a:cubicBezTo>
                      <a:pt x="405" y="118"/>
                      <a:pt x="435" y="104"/>
                      <a:pt x="400" y="115"/>
                    </a:cubicBezTo>
                    <a:cubicBezTo>
                      <a:pt x="379" y="108"/>
                      <a:pt x="359" y="67"/>
                      <a:pt x="348" y="46"/>
                    </a:cubicBezTo>
                    <a:cubicBezTo>
                      <a:pt x="330" y="11"/>
                      <a:pt x="295" y="38"/>
                      <a:pt x="314" y="8"/>
                    </a:cubicBezTo>
                    <a:close/>
                  </a:path>
                </a:pathLst>
              </a:custGeom>
              <a:solidFill>
                <a:srgbClr val="B6DF89"/>
              </a:solidFill>
              <a:ln w="2159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b="1"/>
              </a:p>
            </p:txBody>
          </p:sp>
          <p:sp>
            <p:nvSpPr>
              <p:cNvPr id="1033" name="Freeform 52"/>
              <p:cNvSpPr>
                <a:spLocks/>
              </p:cNvSpPr>
              <p:nvPr/>
            </p:nvSpPr>
            <p:spPr bwMode="auto">
              <a:xfrm>
                <a:off x="5133" y="4401"/>
                <a:ext cx="1440" cy="2056"/>
              </a:xfrm>
              <a:custGeom>
                <a:avLst/>
                <a:gdLst>
                  <a:gd name="T0" fmla="*/ 87 w 580"/>
                  <a:gd name="T1" fmla="*/ 467 h 867"/>
                  <a:gd name="T2" fmla="*/ 132 w 580"/>
                  <a:gd name="T3" fmla="*/ 574 h 867"/>
                  <a:gd name="T4" fmla="*/ 65 w 580"/>
                  <a:gd name="T5" fmla="*/ 657 h 867"/>
                  <a:gd name="T6" fmla="*/ 65 w 580"/>
                  <a:gd name="T7" fmla="*/ 806 h 867"/>
                  <a:gd name="T8" fmla="*/ 199 w 580"/>
                  <a:gd name="T9" fmla="*/ 889 h 867"/>
                  <a:gd name="T10" fmla="*/ 288 w 580"/>
                  <a:gd name="T11" fmla="*/ 1017 h 867"/>
                  <a:gd name="T12" fmla="*/ 420 w 580"/>
                  <a:gd name="T13" fmla="*/ 1103 h 867"/>
                  <a:gd name="T14" fmla="*/ 464 w 580"/>
                  <a:gd name="T15" fmla="*/ 1186 h 867"/>
                  <a:gd name="T16" fmla="*/ 487 w 580"/>
                  <a:gd name="T17" fmla="*/ 1335 h 867"/>
                  <a:gd name="T18" fmla="*/ 509 w 580"/>
                  <a:gd name="T19" fmla="*/ 1399 h 867"/>
                  <a:gd name="T20" fmla="*/ 420 w 580"/>
                  <a:gd name="T21" fmla="*/ 1442 h 867"/>
                  <a:gd name="T22" fmla="*/ 377 w 580"/>
                  <a:gd name="T23" fmla="*/ 1503 h 867"/>
                  <a:gd name="T24" fmla="*/ 221 w 580"/>
                  <a:gd name="T25" fmla="*/ 1525 h 867"/>
                  <a:gd name="T26" fmla="*/ 154 w 580"/>
                  <a:gd name="T27" fmla="*/ 1610 h 867"/>
                  <a:gd name="T28" fmla="*/ 65 w 580"/>
                  <a:gd name="T29" fmla="*/ 1674 h 867"/>
                  <a:gd name="T30" fmla="*/ 87 w 580"/>
                  <a:gd name="T31" fmla="*/ 1885 h 867"/>
                  <a:gd name="T32" fmla="*/ 199 w 580"/>
                  <a:gd name="T33" fmla="*/ 1928 h 867"/>
                  <a:gd name="T34" fmla="*/ 266 w 580"/>
                  <a:gd name="T35" fmla="*/ 1928 h 867"/>
                  <a:gd name="T36" fmla="*/ 355 w 580"/>
                  <a:gd name="T37" fmla="*/ 1949 h 867"/>
                  <a:gd name="T38" fmla="*/ 355 w 580"/>
                  <a:gd name="T39" fmla="*/ 2013 h 867"/>
                  <a:gd name="T40" fmla="*/ 442 w 580"/>
                  <a:gd name="T41" fmla="*/ 2035 h 867"/>
                  <a:gd name="T42" fmla="*/ 554 w 580"/>
                  <a:gd name="T43" fmla="*/ 2056 h 867"/>
                  <a:gd name="T44" fmla="*/ 598 w 580"/>
                  <a:gd name="T45" fmla="*/ 1992 h 867"/>
                  <a:gd name="T46" fmla="*/ 643 w 580"/>
                  <a:gd name="T47" fmla="*/ 1907 h 867"/>
                  <a:gd name="T48" fmla="*/ 710 w 580"/>
                  <a:gd name="T49" fmla="*/ 1864 h 867"/>
                  <a:gd name="T50" fmla="*/ 710 w 580"/>
                  <a:gd name="T51" fmla="*/ 1760 h 867"/>
                  <a:gd name="T52" fmla="*/ 730 w 580"/>
                  <a:gd name="T53" fmla="*/ 1653 h 867"/>
                  <a:gd name="T54" fmla="*/ 819 w 580"/>
                  <a:gd name="T55" fmla="*/ 1632 h 867"/>
                  <a:gd name="T56" fmla="*/ 819 w 580"/>
                  <a:gd name="T57" fmla="*/ 1503 h 867"/>
                  <a:gd name="T58" fmla="*/ 797 w 580"/>
                  <a:gd name="T59" fmla="*/ 1378 h 867"/>
                  <a:gd name="T60" fmla="*/ 842 w 580"/>
                  <a:gd name="T61" fmla="*/ 1292 h 867"/>
                  <a:gd name="T62" fmla="*/ 909 w 580"/>
                  <a:gd name="T63" fmla="*/ 1271 h 867"/>
                  <a:gd name="T64" fmla="*/ 998 w 580"/>
                  <a:gd name="T65" fmla="*/ 1250 h 867"/>
                  <a:gd name="T66" fmla="*/ 1040 w 580"/>
                  <a:gd name="T67" fmla="*/ 1292 h 867"/>
                  <a:gd name="T68" fmla="*/ 1107 w 580"/>
                  <a:gd name="T69" fmla="*/ 1314 h 867"/>
                  <a:gd name="T70" fmla="*/ 1197 w 580"/>
                  <a:gd name="T71" fmla="*/ 1271 h 867"/>
                  <a:gd name="T72" fmla="*/ 1308 w 580"/>
                  <a:gd name="T73" fmla="*/ 1250 h 867"/>
                  <a:gd name="T74" fmla="*/ 1353 w 580"/>
                  <a:gd name="T75" fmla="*/ 1207 h 867"/>
                  <a:gd name="T76" fmla="*/ 1286 w 580"/>
                  <a:gd name="T77" fmla="*/ 1186 h 867"/>
                  <a:gd name="T78" fmla="*/ 1264 w 580"/>
                  <a:gd name="T79" fmla="*/ 1124 h 867"/>
                  <a:gd name="T80" fmla="*/ 1353 w 580"/>
                  <a:gd name="T81" fmla="*/ 1124 h 867"/>
                  <a:gd name="T82" fmla="*/ 1373 w 580"/>
                  <a:gd name="T83" fmla="*/ 1060 h 867"/>
                  <a:gd name="T84" fmla="*/ 1418 w 580"/>
                  <a:gd name="T85" fmla="*/ 1017 h 867"/>
                  <a:gd name="T86" fmla="*/ 1440 w 580"/>
                  <a:gd name="T87" fmla="*/ 996 h 867"/>
                  <a:gd name="T88" fmla="*/ 1353 w 580"/>
                  <a:gd name="T89" fmla="*/ 953 h 867"/>
                  <a:gd name="T90" fmla="*/ 1308 w 580"/>
                  <a:gd name="T91" fmla="*/ 911 h 867"/>
                  <a:gd name="T92" fmla="*/ 1373 w 580"/>
                  <a:gd name="T93" fmla="*/ 870 h 867"/>
                  <a:gd name="T94" fmla="*/ 1308 w 580"/>
                  <a:gd name="T95" fmla="*/ 742 h 867"/>
                  <a:gd name="T96" fmla="*/ 1063 w 580"/>
                  <a:gd name="T97" fmla="*/ 721 h 867"/>
                  <a:gd name="T98" fmla="*/ 1152 w 580"/>
                  <a:gd name="T99" fmla="*/ 614 h 867"/>
                  <a:gd name="T100" fmla="*/ 1308 w 580"/>
                  <a:gd name="T101" fmla="*/ 360 h 867"/>
                  <a:gd name="T102" fmla="*/ 1197 w 580"/>
                  <a:gd name="T103" fmla="*/ 235 h 867"/>
                  <a:gd name="T104" fmla="*/ 1085 w 580"/>
                  <a:gd name="T105" fmla="*/ 107 h 867"/>
                  <a:gd name="T106" fmla="*/ 953 w 580"/>
                  <a:gd name="T107" fmla="*/ 64 h 867"/>
                  <a:gd name="T108" fmla="*/ 842 w 580"/>
                  <a:gd name="T109" fmla="*/ 0 h 867"/>
                  <a:gd name="T110" fmla="*/ 710 w 580"/>
                  <a:gd name="T111" fmla="*/ 85 h 867"/>
                  <a:gd name="T112" fmla="*/ 598 w 580"/>
                  <a:gd name="T113" fmla="*/ 192 h 867"/>
                  <a:gd name="T114" fmla="*/ 509 w 580"/>
                  <a:gd name="T115" fmla="*/ 235 h 867"/>
                  <a:gd name="T116" fmla="*/ 377 w 580"/>
                  <a:gd name="T117" fmla="*/ 235 h 867"/>
                  <a:gd name="T118" fmla="*/ 154 w 580"/>
                  <a:gd name="T119" fmla="*/ 149 h 867"/>
                  <a:gd name="T120" fmla="*/ 65 w 580"/>
                  <a:gd name="T121" fmla="*/ 128 h 867"/>
                  <a:gd name="T122" fmla="*/ 45 w 580"/>
                  <a:gd name="T123" fmla="*/ 256 h 867"/>
                  <a:gd name="T124" fmla="*/ 0 w 580"/>
                  <a:gd name="T125" fmla="*/ 360 h 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80" h="867">
                    <a:moveTo>
                      <a:pt x="0" y="152"/>
                    </a:moveTo>
                    <a:lnTo>
                      <a:pt x="0" y="161"/>
                    </a:lnTo>
                    <a:lnTo>
                      <a:pt x="9" y="161"/>
                    </a:lnTo>
                    <a:lnTo>
                      <a:pt x="18" y="161"/>
                    </a:lnTo>
                    <a:lnTo>
                      <a:pt x="18" y="170"/>
                    </a:lnTo>
                    <a:lnTo>
                      <a:pt x="26" y="170"/>
                    </a:lnTo>
                    <a:lnTo>
                      <a:pt x="26" y="179"/>
                    </a:lnTo>
                    <a:lnTo>
                      <a:pt x="35" y="188"/>
                    </a:lnTo>
                    <a:lnTo>
                      <a:pt x="35" y="197"/>
                    </a:lnTo>
                    <a:lnTo>
                      <a:pt x="44" y="197"/>
                    </a:lnTo>
                    <a:lnTo>
                      <a:pt x="53" y="206"/>
                    </a:lnTo>
                    <a:lnTo>
                      <a:pt x="53" y="215"/>
                    </a:lnTo>
                    <a:lnTo>
                      <a:pt x="53" y="224"/>
                    </a:lnTo>
                    <a:lnTo>
                      <a:pt x="53" y="233"/>
                    </a:lnTo>
                    <a:lnTo>
                      <a:pt x="53" y="242"/>
                    </a:lnTo>
                    <a:lnTo>
                      <a:pt x="53" y="250"/>
                    </a:lnTo>
                    <a:lnTo>
                      <a:pt x="53" y="259"/>
                    </a:lnTo>
                    <a:lnTo>
                      <a:pt x="44" y="259"/>
                    </a:lnTo>
                    <a:lnTo>
                      <a:pt x="44" y="268"/>
                    </a:lnTo>
                    <a:lnTo>
                      <a:pt x="35" y="268"/>
                    </a:lnTo>
                    <a:lnTo>
                      <a:pt x="26" y="268"/>
                    </a:lnTo>
                    <a:lnTo>
                      <a:pt x="26" y="277"/>
                    </a:lnTo>
                    <a:lnTo>
                      <a:pt x="26" y="286"/>
                    </a:lnTo>
                    <a:lnTo>
                      <a:pt x="26" y="295"/>
                    </a:lnTo>
                    <a:lnTo>
                      <a:pt x="26" y="304"/>
                    </a:lnTo>
                    <a:lnTo>
                      <a:pt x="18" y="304"/>
                    </a:lnTo>
                    <a:lnTo>
                      <a:pt x="18" y="313"/>
                    </a:lnTo>
                    <a:lnTo>
                      <a:pt x="18" y="322"/>
                    </a:lnTo>
                    <a:lnTo>
                      <a:pt x="18" y="331"/>
                    </a:lnTo>
                    <a:lnTo>
                      <a:pt x="26" y="331"/>
                    </a:lnTo>
                    <a:lnTo>
                      <a:pt x="26" y="340"/>
                    </a:lnTo>
                    <a:lnTo>
                      <a:pt x="35" y="340"/>
                    </a:lnTo>
                    <a:lnTo>
                      <a:pt x="44" y="340"/>
                    </a:lnTo>
                    <a:lnTo>
                      <a:pt x="44" y="349"/>
                    </a:lnTo>
                    <a:lnTo>
                      <a:pt x="53" y="349"/>
                    </a:lnTo>
                    <a:lnTo>
                      <a:pt x="62" y="349"/>
                    </a:lnTo>
                    <a:lnTo>
                      <a:pt x="62" y="358"/>
                    </a:lnTo>
                    <a:lnTo>
                      <a:pt x="71" y="358"/>
                    </a:lnTo>
                    <a:lnTo>
                      <a:pt x="80" y="367"/>
                    </a:lnTo>
                    <a:lnTo>
                      <a:pt x="80" y="375"/>
                    </a:lnTo>
                    <a:lnTo>
                      <a:pt x="89" y="375"/>
                    </a:lnTo>
                    <a:lnTo>
                      <a:pt x="89" y="384"/>
                    </a:lnTo>
                    <a:lnTo>
                      <a:pt x="98" y="393"/>
                    </a:lnTo>
                    <a:lnTo>
                      <a:pt x="107" y="393"/>
                    </a:lnTo>
                    <a:lnTo>
                      <a:pt x="107" y="402"/>
                    </a:lnTo>
                    <a:lnTo>
                      <a:pt x="107" y="411"/>
                    </a:lnTo>
                    <a:lnTo>
                      <a:pt x="116" y="420"/>
                    </a:lnTo>
                    <a:lnTo>
                      <a:pt x="116" y="429"/>
                    </a:lnTo>
                    <a:lnTo>
                      <a:pt x="116" y="438"/>
                    </a:lnTo>
                    <a:lnTo>
                      <a:pt x="125" y="438"/>
                    </a:lnTo>
                    <a:lnTo>
                      <a:pt x="125" y="447"/>
                    </a:lnTo>
                    <a:lnTo>
                      <a:pt x="134" y="447"/>
                    </a:lnTo>
                    <a:lnTo>
                      <a:pt x="134" y="456"/>
                    </a:lnTo>
                    <a:lnTo>
                      <a:pt x="143" y="456"/>
                    </a:lnTo>
                    <a:lnTo>
                      <a:pt x="152" y="456"/>
                    </a:lnTo>
                    <a:lnTo>
                      <a:pt x="152" y="465"/>
                    </a:lnTo>
                    <a:lnTo>
                      <a:pt x="160" y="465"/>
                    </a:lnTo>
                    <a:lnTo>
                      <a:pt x="169" y="465"/>
                    </a:lnTo>
                    <a:lnTo>
                      <a:pt x="178" y="465"/>
                    </a:lnTo>
                    <a:lnTo>
                      <a:pt x="178" y="474"/>
                    </a:lnTo>
                    <a:lnTo>
                      <a:pt x="187" y="474"/>
                    </a:lnTo>
                    <a:lnTo>
                      <a:pt x="196" y="474"/>
                    </a:lnTo>
                    <a:lnTo>
                      <a:pt x="196" y="483"/>
                    </a:lnTo>
                    <a:lnTo>
                      <a:pt x="196" y="492"/>
                    </a:lnTo>
                    <a:lnTo>
                      <a:pt x="196" y="500"/>
                    </a:lnTo>
                    <a:lnTo>
                      <a:pt x="187" y="500"/>
                    </a:lnTo>
                    <a:lnTo>
                      <a:pt x="187" y="509"/>
                    </a:lnTo>
                    <a:lnTo>
                      <a:pt x="187" y="518"/>
                    </a:lnTo>
                    <a:lnTo>
                      <a:pt x="187" y="527"/>
                    </a:lnTo>
                    <a:lnTo>
                      <a:pt x="187" y="536"/>
                    </a:lnTo>
                    <a:lnTo>
                      <a:pt x="187" y="545"/>
                    </a:lnTo>
                    <a:lnTo>
                      <a:pt x="187" y="554"/>
                    </a:lnTo>
                    <a:lnTo>
                      <a:pt x="196" y="554"/>
                    </a:lnTo>
                    <a:lnTo>
                      <a:pt x="196" y="563"/>
                    </a:lnTo>
                    <a:lnTo>
                      <a:pt x="196" y="572"/>
                    </a:lnTo>
                    <a:lnTo>
                      <a:pt x="205" y="572"/>
                    </a:lnTo>
                    <a:lnTo>
                      <a:pt x="205" y="581"/>
                    </a:lnTo>
                    <a:lnTo>
                      <a:pt x="205" y="590"/>
                    </a:lnTo>
                    <a:lnTo>
                      <a:pt x="196" y="599"/>
                    </a:lnTo>
                    <a:lnTo>
                      <a:pt x="187" y="599"/>
                    </a:lnTo>
                    <a:lnTo>
                      <a:pt x="178" y="599"/>
                    </a:lnTo>
                    <a:lnTo>
                      <a:pt x="169" y="599"/>
                    </a:lnTo>
                    <a:lnTo>
                      <a:pt x="169" y="608"/>
                    </a:lnTo>
                    <a:lnTo>
                      <a:pt x="178" y="617"/>
                    </a:lnTo>
                    <a:lnTo>
                      <a:pt x="178" y="626"/>
                    </a:lnTo>
                    <a:lnTo>
                      <a:pt x="169" y="626"/>
                    </a:lnTo>
                    <a:lnTo>
                      <a:pt x="160" y="626"/>
                    </a:lnTo>
                    <a:lnTo>
                      <a:pt x="152" y="634"/>
                    </a:lnTo>
                    <a:lnTo>
                      <a:pt x="143" y="634"/>
                    </a:lnTo>
                    <a:lnTo>
                      <a:pt x="134" y="634"/>
                    </a:lnTo>
                    <a:lnTo>
                      <a:pt x="125" y="634"/>
                    </a:lnTo>
                    <a:lnTo>
                      <a:pt x="116" y="634"/>
                    </a:lnTo>
                    <a:lnTo>
                      <a:pt x="107" y="634"/>
                    </a:lnTo>
                    <a:lnTo>
                      <a:pt x="107" y="643"/>
                    </a:lnTo>
                    <a:lnTo>
                      <a:pt x="98" y="643"/>
                    </a:lnTo>
                    <a:lnTo>
                      <a:pt x="89" y="643"/>
                    </a:lnTo>
                    <a:lnTo>
                      <a:pt x="80" y="643"/>
                    </a:lnTo>
                    <a:lnTo>
                      <a:pt x="80" y="652"/>
                    </a:lnTo>
                    <a:lnTo>
                      <a:pt x="71" y="661"/>
                    </a:lnTo>
                    <a:lnTo>
                      <a:pt x="71" y="670"/>
                    </a:lnTo>
                    <a:lnTo>
                      <a:pt x="62" y="670"/>
                    </a:lnTo>
                    <a:lnTo>
                      <a:pt x="62" y="679"/>
                    </a:lnTo>
                    <a:lnTo>
                      <a:pt x="53" y="679"/>
                    </a:lnTo>
                    <a:lnTo>
                      <a:pt x="44" y="679"/>
                    </a:lnTo>
                    <a:lnTo>
                      <a:pt x="35" y="679"/>
                    </a:lnTo>
                    <a:lnTo>
                      <a:pt x="35" y="688"/>
                    </a:lnTo>
                    <a:lnTo>
                      <a:pt x="26" y="697"/>
                    </a:lnTo>
                    <a:lnTo>
                      <a:pt x="26" y="706"/>
                    </a:lnTo>
                    <a:lnTo>
                      <a:pt x="26" y="715"/>
                    </a:lnTo>
                    <a:lnTo>
                      <a:pt x="26" y="724"/>
                    </a:lnTo>
                    <a:lnTo>
                      <a:pt x="26" y="733"/>
                    </a:lnTo>
                    <a:lnTo>
                      <a:pt x="26" y="742"/>
                    </a:lnTo>
                    <a:lnTo>
                      <a:pt x="26" y="751"/>
                    </a:lnTo>
                    <a:lnTo>
                      <a:pt x="35" y="759"/>
                    </a:lnTo>
                    <a:lnTo>
                      <a:pt x="35" y="768"/>
                    </a:lnTo>
                    <a:lnTo>
                      <a:pt x="35" y="777"/>
                    </a:lnTo>
                    <a:lnTo>
                      <a:pt x="35" y="786"/>
                    </a:lnTo>
                    <a:lnTo>
                      <a:pt x="35" y="795"/>
                    </a:lnTo>
                    <a:lnTo>
                      <a:pt x="35" y="804"/>
                    </a:lnTo>
                    <a:lnTo>
                      <a:pt x="44" y="804"/>
                    </a:lnTo>
                    <a:lnTo>
                      <a:pt x="44" y="813"/>
                    </a:lnTo>
                    <a:lnTo>
                      <a:pt x="53" y="813"/>
                    </a:lnTo>
                    <a:lnTo>
                      <a:pt x="62" y="813"/>
                    </a:lnTo>
                    <a:lnTo>
                      <a:pt x="71" y="813"/>
                    </a:lnTo>
                    <a:lnTo>
                      <a:pt x="80" y="813"/>
                    </a:lnTo>
                    <a:lnTo>
                      <a:pt x="80" y="804"/>
                    </a:lnTo>
                    <a:lnTo>
                      <a:pt x="89" y="804"/>
                    </a:lnTo>
                    <a:lnTo>
                      <a:pt x="98" y="813"/>
                    </a:lnTo>
                    <a:lnTo>
                      <a:pt x="107" y="813"/>
                    </a:lnTo>
                    <a:lnTo>
                      <a:pt x="116" y="822"/>
                    </a:lnTo>
                    <a:lnTo>
                      <a:pt x="125" y="822"/>
                    </a:lnTo>
                    <a:lnTo>
                      <a:pt x="134" y="822"/>
                    </a:lnTo>
                    <a:lnTo>
                      <a:pt x="134" y="813"/>
                    </a:lnTo>
                    <a:lnTo>
                      <a:pt x="143" y="822"/>
                    </a:lnTo>
                    <a:lnTo>
                      <a:pt x="134" y="831"/>
                    </a:lnTo>
                    <a:lnTo>
                      <a:pt x="134" y="840"/>
                    </a:lnTo>
                    <a:lnTo>
                      <a:pt x="134" y="849"/>
                    </a:lnTo>
                    <a:lnTo>
                      <a:pt x="143" y="849"/>
                    </a:lnTo>
                    <a:lnTo>
                      <a:pt x="152" y="849"/>
                    </a:lnTo>
                    <a:lnTo>
                      <a:pt x="152" y="858"/>
                    </a:lnTo>
                    <a:lnTo>
                      <a:pt x="160" y="858"/>
                    </a:lnTo>
                    <a:lnTo>
                      <a:pt x="169" y="858"/>
                    </a:lnTo>
                    <a:lnTo>
                      <a:pt x="178" y="858"/>
                    </a:lnTo>
                    <a:lnTo>
                      <a:pt x="187" y="858"/>
                    </a:lnTo>
                    <a:lnTo>
                      <a:pt x="196" y="858"/>
                    </a:lnTo>
                    <a:lnTo>
                      <a:pt x="196" y="867"/>
                    </a:lnTo>
                    <a:lnTo>
                      <a:pt x="205" y="867"/>
                    </a:lnTo>
                    <a:lnTo>
                      <a:pt x="214" y="867"/>
                    </a:lnTo>
                    <a:lnTo>
                      <a:pt x="223" y="867"/>
                    </a:lnTo>
                    <a:lnTo>
                      <a:pt x="232" y="867"/>
                    </a:lnTo>
                    <a:lnTo>
                      <a:pt x="241" y="867"/>
                    </a:lnTo>
                    <a:lnTo>
                      <a:pt x="241" y="858"/>
                    </a:lnTo>
                    <a:lnTo>
                      <a:pt x="241" y="849"/>
                    </a:lnTo>
                    <a:lnTo>
                      <a:pt x="241" y="840"/>
                    </a:lnTo>
                    <a:lnTo>
                      <a:pt x="241" y="831"/>
                    </a:lnTo>
                    <a:lnTo>
                      <a:pt x="241" y="822"/>
                    </a:lnTo>
                    <a:lnTo>
                      <a:pt x="250" y="813"/>
                    </a:lnTo>
                    <a:lnTo>
                      <a:pt x="250" y="804"/>
                    </a:lnTo>
                    <a:lnTo>
                      <a:pt x="259" y="804"/>
                    </a:lnTo>
                    <a:lnTo>
                      <a:pt x="259" y="795"/>
                    </a:lnTo>
                    <a:lnTo>
                      <a:pt x="268" y="795"/>
                    </a:lnTo>
                    <a:lnTo>
                      <a:pt x="268" y="786"/>
                    </a:lnTo>
                    <a:lnTo>
                      <a:pt x="277" y="786"/>
                    </a:lnTo>
                    <a:lnTo>
                      <a:pt x="286" y="786"/>
                    </a:lnTo>
                    <a:lnTo>
                      <a:pt x="286" y="777"/>
                    </a:lnTo>
                    <a:lnTo>
                      <a:pt x="294" y="777"/>
                    </a:lnTo>
                    <a:lnTo>
                      <a:pt x="294" y="768"/>
                    </a:lnTo>
                    <a:lnTo>
                      <a:pt x="286" y="759"/>
                    </a:lnTo>
                    <a:lnTo>
                      <a:pt x="286" y="751"/>
                    </a:lnTo>
                    <a:lnTo>
                      <a:pt x="286" y="742"/>
                    </a:lnTo>
                    <a:lnTo>
                      <a:pt x="286" y="733"/>
                    </a:lnTo>
                    <a:lnTo>
                      <a:pt x="286" y="724"/>
                    </a:lnTo>
                    <a:lnTo>
                      <a:pt x="286" y="715"/>
                    </a:lnTo>
                    <a:lnTo>
                      <a:pt x="286" y="706"/>
                    </a:lnTo>
                    <a:lnTo>
                      <a:pt x="294" y="697"/>
                    </a:lnTo>
                    <a:lnTo>
                      <a:pt x="303" y="697"/>
                    </a:lnTo>
                    <a:lnTo>
                      <a:pt x="312" y="697"/>
                    </a:lnTo>
                    <a:lnTo>
                      <a:pt x="312" y="706"/>
                    </a:lnTo>
                    <a:lnTo>
                      <a:pt x="321" y="706"/>
                    </a:lnTo>
                    <a:lnTo>
                      <a:pt x="330" y="697"/>
                    </a:lnTo>
                    <a:lnTo>
                      <a:pt x="330" y="688"/>
                    </a:lnTo>
                    <a:lnTo>
                      <a:pt x="330" y="679"/>
                    </a:lnTo>
                    <a:lnTo>
                      <a:pt x="330" y="670"/>
                    </a:lnTo>
                    <a:lnTo>
                      <a:pt x="330" y="661"/>
                    </a:lnTo>
                    <a:lnTo>
                      <a:pt x="330" y="652"/>
                    </a:lnTo>
                    <a:lnTo>
                      <a:pt x="330" y="643"/>
                    </a:lnTo>
                    <a:lnTo>
                      <a:pt x="330" y="634"/>
                    </a:lnTo>
                    <a:lnTo>
                      <a:pt x="321" y="634"/>
                    </a:lnTo>
                    <a:lnTo>
                      <a:pt x="321" y="626"/>
                    </a:lnTo>
                    <a:lnTo>
                      <a:pt x="321" y="617"/>
                    </a:lnTo>
                    <a:lnTo>
                      <a:pt x="321" y="608"/>
                    </a:lnTo>
                    <a:lnTo>
                      <a:pt x="321" y="599"/>
                    </a:lnTo>
                    <a:lnTo>
                      <a:pt x="321" y="590"/>
                    </a:lnTo>
                    <a:lnTo>
                      <a:pt x="321" y="581"/>
                    </a:lnTo>
                    <a:lnTo>
                      <a:pt x="321" y="572"/>
                    </a:lnTo>
                    <a:lnTo>
                      <a:pt x="330" y="572"/>
                    </a:lnTo>
                    <a:lnTo>
                      <a:pt x="330" y="563"/>
                    </a:lnTo>
                    <a:lnTo>
                      <a:pt x="339" y="554"/>
                    </a:lnTo>
                    <a:lnTo>
                      <a:pt x="339" y="545"/>
                    </a:lnTo>
                    <a:lnTo>
                      <a:pt x="339" y="536"/>
                    </a:lnTo>
                    <a:lnTo>
                      <a:pt x="348" y="536"/>
                    </a:lnTo>
                    <a:lnTo>
                      <a:pt x="357" y="536"/>
                    </a:lnTo>
                    <a:lnTo>
                      <a:pt x="366" y="536"/>
                    </a:lnTo>
                    <a:lnTo>
                      <a:pt x="375" y="536"/>
                    </a:lnTo>
                    <a:lnTo>
                      <a:pt x="375" y="527"/>
                    </a:lnTo>
                    <a:lnTo>
                      <a:pt x="384" y="527"/>
                    </a:lnTo>
                    <a:lnTo>
                      <a:pt x="393" y="527"/>
                    </a:lnTo>
                    <a:lnTo>
                      <a:pt x="402" y="527"/>
                    </a:lnTo>
                    <a:lnTo>
                      <a:pt x="411" y="527"/>
                    </a:lnTo>
                    <a:lnTo>
                      <a:pt x="411" y="536"/>
                    </a:lnTo>
                    <a:lnTo>
                      <a:pt x="419" y="536"/>
                    </a:lnTo>
                    <a:lnTo>
                      <a:pt x="419" y="545"/>
                    </a:lnTo>
                    <a:lnTo>
                      <a:pt x="428" y="554"/>
                    </a:lnTo>
                    <a:lnTo>
                      <a:pt x="437" y="554"/>
                    </a:lnTo>
                    <a:lnTo>
                      <a:pt x="446" y="554"/>
                    </a:lnTo>
                    <a:lnTo>
                      <a:pt x="455" y="554"/>
                    </a:lnTo>
                    <a:lnTo>
                      <a:pt x="455" y="545"/>
                    </a:lnTo>
                    <a:lnTo>
                      <a:pt x="464" y="545"/>
                    </a:lnTo>
                    <a:lnTo>
                      <a:pt x="473" y="545"/>
                    </a:lnTo>
                    <a:lnTo>
                      <a:pt x="473" y="536"/>
                    </a:lnTo>
                    <a:lnTo>
                      <a:pt x="482" y="536"/>
                    </a:lnTo>
                    <a:lnTo>
                      <a:pt x="491" y="536"/>
                    </a:lnTo>
                    <a:lnTo>
                      <a:pt x="500" y="536"/>
                    </a:lnTo>
                    <a:lnTo>
                      <a:pt x="509" y="536"/>
                    </a:lnTo>
                    <a:lnTo>
                      <a:pt x="518" y="536"/>
                    </a:lnTo>
                    <a:lnTo>
                      <a:pt x="518" y="527"/>
                    </a:lnTo>
                    <a:lnTo>
                      <a:pt x="527" y="527"/>
                    </a:lnTo>
                    <a:lnTo>
                      <a:pt x="527" y="518"/>
                    </a:lnTo>
                    <a:lnTo>
                      <a:pt x="536" y="518"/>
                    </a:lnTo>
                    <a:lnTo>
                      <a:pt x="536" y="509"/>
                    </a:lnTo>
                    <a:lnTo>
                      <a:pt x="545" y="509"/>
                    </a:lnTo>
                    <a:lnTo>
                      <a:pt x="545" y="500"/>
                    </a:lnTo>
                    <a:lnTo>
                      <a:pt x="536" y="500"/>
                    </a:lnTo>
                    <a:lnTo>
                      <a:pt x="527" y="500"/>
                    </a:lnTo>
                    <a:lnTo>
                      <a:pt x="518" y="500"/>
                    </a:lnTo>
                    <a:lnTo>
                      <a:pt x="509" y="500"/>
                    </a:lnTo>
                    <a:lnTo>
                      <a:pt x="509" y="492"/>
                    </a:lnTo>
                    <a:lnTo>
                      <a:pt x="509" y="483"/>
                    </a:lnTo>
                    <a:lnTo>
                      <a:pt x="509" y="474"/>
                    </a:lnTo>
                    <a:lnTo>
                      <a:pt x="518" y="474"/>
                    </a:lnTo>
                    <a:lnTo>
                      <a:pt x="527" y="474"/>
                    </a:lnTo>
                    <a:lnTo>
                      <a:pt x="536" y="474"/>
                    </a:lnTo>
                    <a:lnTo>
                      <a:pt x="545" y="474"/>
                    </a:lnTo>
                    <a:lnTo>
                      <a:pt x="553" y="474"/>
                    </a:lnTo>
                    <a:lnTo>
                      <a:pt x="553" y="465"/>
                    </a:lnTo>
                    <a:lnTo>
                      <a:pt x="553" y="456"/>
                    </a:lnTo>
                    <a:lnTo>
                      <a:pt x="553" y="447"/>
                    </a:lnTo>
                    <a:lnTo>
                      <a:pt x="553" y="438"/>
                    </a:lnTo>
                    <a:lnTo>
                      <a:pt x="553" y="429"/>
                    </a:lnTo>
                    <a:lnTo>
                      <a:pt x="562" y="429"/>
                    </a:lnTo>
                    <a:lnTo>
                      <a:pt x="571" y="429"/>
                    </a:lnTo>
                    <a:lnTo>
                      <a:pt x="580" y="429"/>
                    </a:lnTo>
                    <a:lnTo>
                      <a:pt x="580" y="420"/>
                    </a:lnTo>
                    <a:lnTo>
                      <a:pt x="571" y="420"/>
                    </a:lnTo>
                    <a:lnTo>
                      <a:pt x="571" y="411"/>
                    </a:lnTo>
                    <a:lnTo>
                      <a:pt x="562" y="411"/>
                    </a:lnTo>
                    <a:lnTo>
                      <a:pt x="553" y="411"/>
                    </a:lnTo>
                    <a:lnTo>
                      <a:pt x="545" y="411"/>
                    </a:lnTo>
                    <a:lnTo>
                      <a:pt x="545" y="402"/>
                    </a:lnTo>
                    <a:lnTo>
                      <a:pt x="536" y="393"/>
                    </a:lnTo>
                    <a:lnTo>
                      <a:pt x="527" y="393"/>
                    </a:lnTo>
                    <a:lnTo>
                      <a:pt x="527" y="384"/>
                    </a:lnTo>
                    <a:lnTo>
                      <a:pt x="536" y="384"/>
                    </a:lnTo>
                    <a:lnTo>
                      <a:pt x="545" y="384"/>
                    </a:lnTo>
                    <a:lnTo>
                      <a:pt x="553" y="384"/>
                    </a:lnTo>
                    <a:lnTo>
                      <a:pt x="553" y="375"/>
                    </a:lnTo>
                    <a:lnTo>
                      <a:pt x="553" y="367"/>
                    </a:lnTo>
                    <a:lnTo>
                      <a:pt x="562" y="367"/>
                    </a:lnTo>
                    <a:lnTo>
                      <a:pt x="562" y="358"/>
                    </a:lnTo>
                    <a:lnTo>
                      <a:pt x="553" y="358"/>
                    </a:lnTo>
                    <a:lnTo>
                      <a:pt x="553" y="349"/>
                    </a:lnTo>
                    <a:lnTo>
                      <a:pt x="545" y="340"/>
                    </a:lnTo>
                    <a:lnTo>
                      <a:pt x="545" y="331"/>
                    </a:lnTo>
                    <a:lnTo>
                      <a:pt x="536" y="331"/>
                    </a:lnTo>
                    <a:lnTo>
                      <a:pt x="536" y="322"/>
                    </a:lnTo>
                    <a:lnTo>
                      <a:pt x="527" y="313"/>
                    </a:lnTo>
                    <a:lnTo>
                      <a:pt x="518" y="304"/>
                    </a:lnTo>
                    <a:lnTo>
                      <a:pt x="509" y="304"/>
                    </a:lnTo>
                    <a:lnTo>
                      <a:pt x="500" y="304"/>
                    </a:lnTo>
                    <a:lnTo>
                      <a:pt x="491" y="304"/>
                    </a:lnTo>
                    <a:lnTo>
                      <a:pt x="482" y="304"/>
                    </a:lnTo>
                    <a:lnTo>
                      <a:pt x="473" y="304"/>
                    </a:lnTo>
                    <a:lnTo>
                      <a:pt x="464" y="304"/>
                    </a:lnTo>
                    <a:lnTo>
                      <a:pt x="455" y="304"/>
                    </a:lnTo>
                    <a:lnTo>
                      <a:pt x="446" y="304"/>
                    </a:lnTo>
                    <a:lnTo>
                      <a:pt x="437" y="304"/>
                    </a:lnTo>
                    <a:lnTo>
                      <a:pt x="428" y="304"/>
                    </a:lnTo>
                    <a:lnTo>
                      <a:pt x="428" y="295"/>
                    </a:lnTo>
                    <a:lnTo>
                      <a:pt x="437" y="286"/>
                    </a:lnTo>
                    <a:lnTo>
                      <a:pt x="446" y="277"/>
                    </a:lnTo>
                    <a:lnTo>
                      <a:pt x="455" y="277"/>
                    </a:lnTo>
                    <a:lnTo>
                      <a:pt x="455" y="268"/>
                    </a:lnTo>
                    <a:lnTo>
                      <a:pt x="464" y="268"/>
                    </a:lnTo>
                    <a:lnTo>
                      <a:pt x="464" y="259"/>
                    </a:lnTo>
                    <a:lnTo>
                      <a:pt x="464" y="250"/>
                    </a:lnTo>
                    <a:lnTo>
                      <a:pt x="473" y="242"/>
                    </a:lnTo>
                    <a:lnTo>
                      <a:pt x="473" y="233"/>
                    </a:lnTo>
                    <a:lnTo>
                      <a:pt x="482" y="224"/>
                    </a:lnTo>
                    <a:lnTo>
                      <a:pt x="482" y="215"/>
                    </a:lnTo>
                    <a:lnTo>
                      <a:pt x="491" y="206"/>
                    </a:lnTo>
                    <a:lnTo>
                      <a:pt x="500" y="197"/>
                    </a:lnTo>
                    <a:lnTo>
                      <a:pt x="509" y="188"/>
                    </a:lnTo>
                    <a:lnTo>
                      <a:pt x="509" y="179"/>
                    </a:lnTo>
                    <a:lnTo>
                      <a:pt x="518" y="170"/>
                    </a:lnTo>
                    <a:lnTo>
                      <a:pt x="527" y="161"/>
                    </a:lnTo>
                    <a:lnTo>
                      <a:pt x="527" y="152"/>
                    </a:lnTo>
                    <a:lnTo>
                      <a:pt x="527" y="143"/>
                    </a:lnTo>
                    <a:lnTo>
                      <a:pt x="518" y="134"/>
                    </a:lnTo>
                    <a:lnTo>
                      <a:pt x="518" y="125"/>
                    </a:lnTo>
                    <a:lnTo>
                      <a:pt x="518" y="117"/>
                    </a:lnTo>
                    <a:lnTo>
                      <a:pt x="509" y="117"/>
                    </a:lnTo>
                    <a:lnTo>
                      <a:pt x="509" y="108"/>
                    </a:lnTo>
                    <a:lnTo>
                      <a:pt x="500" y="108"/>
                    </a:lnTo>
                    <a:lnTo>
                      <a:pt x="491" y="99"/>
                    </a:lnTo>
                    <a:lnTo>
                      <a:pt x="482" y="99"/>
                    </a:lnTo>
                    <a:lnTo>
                      <a:pt x="482" y="108"/>
                    </a:lnTo>
                    <a:lnTo>
                      <a:pt x="473" y="108"/>
                    </a:lnTo>
                    <a:lnTo>
                      <a:pt x="464" y="108"/>
                    </a:lnTo>
                    <a:lnTo>
                      <a:pt x="464" y="99"/>
                    </a:lnTo>
                    <a:lnTo>
                      <a:pt x="455" y="90"/>
                    </a:lnTo>
                    <a:lnTo>
                      <a:pt x="455" y="81"/>
                    </a:lnTo>
                    <a:lnTo>
                      <a:pt x="455" y="72"/>
                    </a:lnTo>
                    <a:lnTo>
                      <a:pt x="455" y="63"/>
                    </a:lnTo>
                    <a:lnTo>
                      <a:pt x="455" y="54"/>
                    </a:lnTo>
                    <a:lnTo>
                      <a:pt x="446" y="54"/>
                    </a:lnTo>
                    <a:lnTo>
                      <a:pt x="437" y="45"/>
                    </a:lnTo>
                    <a:lnTo>
                      <a:pt x="428" y="54"/>
                    </a:lnTo>
                    <a:lnTo>
                      <a:pt x="419" y="54"/>
                    </a:lnTo>
                    <a:lnTo>
                      <a:pt x="419" y="45"/>
                    </a:lnTo>
                    <a:lnTo>
                      <a:pt x="411" y="45"/>
                    </a:lnTo>
                    <a:lnTo>
                      <a:pt x="411" y="36"/>
                    </a:lnTo>
                    <a:lnTo>
                      <a:pt x="402" y="36"/>
                    </a:lnTo>
                    <a:lnTo>
                      <a:pt x="402" y="27"/>
                    </a:lnTo>
                    <a:lnTo>
                      <a:pt x="393" y="27"/>
                    </a:lnTo>
                    <a:lnTo>
                      <a:pt x="384" y="27"/>
                    </a:lnTo>
                    <a:lnTo>
                      <a:pt x="384" y="36"/>
                    </a:lnTo>
                    <a:lnTo>
                      <a:pt x="375" y="27"/>
                    </a:lnTo>
                    <a:lnTo>
                      <a:pt x="366" y="27"/>
                    </a:lnTo>
                    <a:lnTo>
                      <a:pt x="366" y="18"/>
                    </a:lnTo>
                    <a:lnTo>
                      <a:pt x="357" y="18"/>
                    </a:lnTo>
                    <a:lnTo>
                      <a:pt x="357" y="9"/>
                    </a:lnTo>
                    <a:lnTo>
                      <a:pt x="348" y="9"/>
                    </a:lnTo>
                    <a:lnTo>
                      <a:pt x="339" y="9"/>
                    </a:lnTo>
                    <a:lnTo>
                      <a:pt x="339" y="0"/>
                    </a:lnTo>
                    <a:lnTo>
                      <a:pt x="330" y="0"/>
                    </a:lnTo>
                    <a:lnTo>
                      <a:pt x="321" y="9"/>
                    </a:lnTo>
                    <a:lnTo>
                      <a:pt x="312" y="9"/>
                    </a:lnTo>
                    <a:lnTo>
                      <a:pt x="303" y="18"/>
                    </a:lnTo>
                    <a:lnTo>
                      <a:pt x="303" y="27"/>
                    </a:lnTo>
                    <a:lnTo>
                      <a:pt x="294" y="27"/>
                    </a:lnTo>
                    <a:lnTo>
                      <a:pt x="294" y="36"/>
                    </a:lnTo>
                    <a:lnTo>
                      <a:pt x="286" y="36"/>
                    </a:lnTo>
                    <a:lnTo>
                      <a:pt x="277" y="45"/>
                    </a:lnTo>
                    <a:lnTo>
                      <a:pt x="268" y="45"/>
                    </a:lnTo>
                    <a:lnTo>
                      <a:pt x="268" y="54"/>
                    </a:lnTo>
                    <a:lnTo>
                      <a:pt x="259" y="54"/>
                    </a:lnTo>
                    <a:lnTo>
                      <a:pt x="259" y="63"/>
                    </a:lnTo>
                    <a:lnTo>
                      <a:pt x="250" y="63"/>
                    </a:lnTo>
                    <a:lnTo>
                      <a:pt x="250" y="72"/>
                    </a:lnTo>
                    <a:lnTo>
                      <a:pt x="241" y="81"/>
                    </a:lnTo>
                    <a:lnTo>
                      <a:pt x="232" y="81"/>
                    </a:lnTo>
                    <a:lnTo>
                      <a:pt x="223" y="81"/>
                    </a:lnTo>
                    <a:lnTo>
                      <a:pt x="214" y="81"/>
                    </a:lnTo>
                    <a:lnTo>
                      <a:pt x="205" y="81"/>
                    </a:lnTo>
                    <a:lnTo>
                      <a:pt x="205" y="90"/>
                    </a:lnTo>
                    <a:lnTo>
                      <a:pt x="205" y="99"/>
                    </a:lnTo>
                    <a:lnTo>
                      <a:pt x="196" y="99"/>
                    </a:lnTo>
                    <a:lnTo>
                      <a:pt x="187" y="99"/>
                    </a:lnTo>
                    <a:lnTo>
                      <a:pt x="178" y="99"/>
                    </a:lnTo>
                    <a:lnTo>
                      <a:pt x="169" y="99"/>
                    </a:lnTo>
                    <a:lnTo>
                      <a:pt x="160" y="99"/>
                    </a:lnTo>
                    <a:lnTo>
                      <a:pt x="152" y="99"/>
                    </a:lnTo>
                    <a:lnTo>
                      <a:pt x="143" y="99"/>
                    </a:lnTo>
                    <a:lnTo>
                      <a:pt x="134" y="90"/>
                    </a:lnTo>
                    <a:lnTo>
                      <a:pt x="125" y="90"/>
                    </a:lnTo>
                    <a:lnTo>
                      <a:pt x="116" y="90"/>
                    </a:lnTo>
                    <a:lnTo>
                      <a:pt x="107" y="81"/>
                    </a:lnTo>
                    <a:lnTo>
                      <a:pt x="98" y="81"/>
                    </a:lnTo>
                    <a:lnTo>
                      <a:pt x="89" y="81"/>
                    </a:lnTo>
                    <a:lnTo>
                      <a:pt x="80" y="81"/>
                    </a:lnTo>
                    <a:lnTo>
                      <a:pt x="71" y="81"/>
                    </a:lnTo>
                    <a:lnTo>
                      <a:pt x="71" y="72"/>
                    </a:lnTo>
                    <a:lnTo>
                      <a:pt x="62" y="72"/>
                    </a:lnTo>
                    <a:lnTo>
                      <a:pt x="62" y="63"/>
                    </a:lnTo>
                    <a:lnTo>
                      <a:pt x="53" y="63"/>
                    </a:lnTo>
                    <a:lnTo>
                      <a:pt x="53" y="54"/>
                    </a:lnTo>
                    <a:lnTo>
                      <a:pt x="44" y="45"/>
                    </a:lnTo>
                    <a:lnTo>
                      <a:pt x="35" y="45"/>
                    </a:lnTo>
                    <a:lnTo>
                      <a:pt x="26" y="45"/>
                    </a:lnTo>
                    <a:lnTo>
                      <a:pt x="26" y="54"/>
                    </a:lnTo>
                    <a:lnTo>
                      <a:pt x="26" y="63"/>
                    </a:lnTo>
                    <a:lnTo>
                      <a:pt x="26" y="72"/>
                    </a:lnTo>
                    <a:lnTo>
                      <a:pt x="26" y="81"/>
                    </a:lnTo>
                    <a:lnTo>
                      <a:pt x="26" y="90"/>
                    </a:lnTo>
                    <a:lnTo>
                      <a:pt x="26" y="99"/>
                    </a:lnTo>
                    <a:lnTo>
                      <a:pt x="18" y="99"/>
                    </a:lnTo>
                    <a:lnTo>
                      <a:pt x="18" y="108"/>
                    </a:lnTo>
                    <a:lnTo>
                      <a:pt x="9" y="117"/>
                    </a:lnTo>
                    <a:lnTo>
                      <a:pt x="9" y="125"/>
                    </a:lnTo>
                    <a:lnTo>
                      <a:pt x="9" y="134"/>
                    </a:lnTo>
                    <a:lnTo>
                      <a:pt x="0" y="134"/>
                    </a:lnTo>
                    <a:lnTo>
                      <a:pt x="0" y="143"/>
                    </a:lnTo>
                    <a:lnTo>
                      <a:pt x="0" y="152"/>
                    </a:lnTo>
                  </a:path>
                </a:pathLst>
              </a:custGeom>
              <a:solidFill>
                <a:srgbClr val="80C634"/>
              </a:solidFill>
              <a:ln w="2159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b="1"/>
              </a:p>
            </p:txBody>
          </p:sp>
          <p:sp>
            <p:nvSpPr>
              <p:cNvPr id="1034" name="Freeform 53"/>
              <p:cNvSpPr>
                <a:spLocks/>
              </p:cNvSpPr>
              <p:nvPr/>
            </p:nvSpPr>
            <p:spPr bwMode="auto">
              <a:xfrm>
                <a:off x="5556" y="5272"/>
                <a:ext cx="1842" cy="1504"/>
              </a:xfrm>
              <a:custGeom>
                <a:avLst/>
                <a:gdLst>
                  <a:gd name="T0" fmla="*/ 78 w 830"/>
                  <a:gd name="T1" fmla="*/ 1355 h 634"/>
                  <a:gd name="T2" fmla="*/ 18 w 830"/>
                  <a:gd name="T3" fmla="*/ 1419 h 634"/>
                  <a:gd name="T4" fmla="*/ 58 w 830"/>
                  <a:gd name="T5" fmla="*/ 1504 h 634"/>
                  <a:gd name="T6" fmla="*/ 118 w 830"/>
                  <a:gd name="T7" fmla="*/ 1440 h 634"/>
                  <a:gd name="T8" fmla="*/ 178 w 830"/>
                  <a:gd name="T9" fmla="*/ 1419 h 634"/>
                  <a:gd name="T10" fmla="*/ 297 w 830"/>
                  <a:gd name="T11" fmla="*/ 1397 h 634"/>
                  <a:gd name="T12" fmla="*/ 355 w 830"/>
                  <a:gd name="T13" fmla="*/ 1290 h 634"/>
                  <a:gd name="T14" fmla="*/ 455 w 830"/>
                  <a:gd name="T15" fmla="*/ 1226 h 634"/>
                  <a:gd name="T16" fmla="*/ 495 w 830"/>
                  <a:gd name="T17" fmla="*/ 1248 h 634"/>
                  <a:gd name="T18" fmla="*/ 555 w 830"/>
                  <a:gd name="T19" fmla="*/ 1312 h 634"/>
                  <a:gd name="T20" fmla="*/ 632 w 830"/>
                  <a:gd name="T21" fmla="*/ 1333 h 634"/>
                  <a:gd name="T22" fmla="*/ 652 w 830"/>
                  <a:gd name="T23" fmla="*/ 1376 h 634"/>
                  <a:gd name="T24" fmla="*/ 752 w 830"/>
                  <a:gd name="T25" fmla="*/ 1355 h 634"/>
                  <a:gd name="T26" fmla="*/ 832 w 830"/>
                  <a:gd name="T27" fmla="*/ 1269 h 634"/>
                  <a:gd name="T28" fmla="*/ 890 w 830"/>
                  <a:gd name="T29" fmla="*/ 1248 h 634"/>
                  <a:gd name="T30" fmla="*/ 890 w 830"/>
                  <a:gd name="T31" fmla="*/ 1143 h 634"/>
                  <a:gd name="T32" fmla="*/ 950 w 830"/>
                  <a:gd name="T33" fmla="*/ 1101 h 634"/>
                  <a:gd name="T34" fmla="*/ 1050 w 830"/>
                  <a:gd name="T35" fmla="*/ 1143 h 634"/>
                  <a:gd name="T36" fmla="*/ 1110 w 830"/>
                  <a:gd name="T37" fmla="*/ 1207 h 634"/>
                  <a:gd name="T38" fmla="*/ 1130 w 830"/>
                  <a:gd name="T39" fmla="*/ 1122 h 634"/>
                  <a:gd name="T40" fmla="*/ 1187 w 830"/>
                  <a:gd name="T41" fmla="*/ 1165 h 634"/>
                  <a:gd name="T42" fmla="*/ 1207 w 830"/>
                  <a:gd name="T43" fmla="*/ 1290 h 634"/>
                  <a:gd name="T44" fmla="*/ 1287 w 830"/>
                  <a:gd name="T45" fmla="*/ 1355 h 634"/>
                  <a:gd name="T46" fmla="*/ 1387 w 830"/>
                  <a:gd name="T47" fmla="*/ 1376 h 634"/>
                  <a:gd name="T48" fmla="*/ 1485 w 830"/>
                  <a:gd name="T49" fmla="*/ 1355 h 634"/>
                  <a:gd name="T50" fmla="*/ 1447 w 830"/>
                  <a:gd name="T51" fmla="*/ 1290 h 634"/>
                  <a:gd name="T52" fmla="*/ 1407 w 830"/>
                  <a:gd name="T53" fmla="*/ 1207 h 634"/>
                  <a:gd name="T54" fmla="*/ 1327 w 830"/>
                  <a:gd name="T55" fmla="*/ 1122 h 634"/>
                  <a:gd name="T56" fmla="*/ 1327 w 830"/>
                  <a:gd name="T57" fmla="*/ 1037 h 634"/>
                  <a:gd name="T58" fmla="*/ 1427 w 830"/>
                  <a:gd name="T59" fmla="*/ 973 h 634"/>
                  <a:gd name="T60" fmla="*/ 1447 w 830"/>
                  <a:gd name="T61" fmla="*/ 847 h 634"/>
                  <a:gd name="T62" fmla="*/ 1505 w 830"/>
                  <a:gd name="T63" fmla="*/ 804 h 634"/>
                  <a:gd name="T64" fmla="*/ 1762 w 830"/>
                  <a:gd name="T65" fmla="*/ 826 h 634"/>
                  <a:gd name="T66" fmla="*/ 1744 w 830"/>
                  <a:gd name="T67" fmla="*/ 676 h 634"/>
                  <a:gd name="T68" fmla="*/ 1724 w 830"/>
                  <a:gd name="T69" fmla="*/ 572 h 634"/>
                  <a:gd name="T70" fmla="*/ 1704 w 830"/>
                  <a:gd name="T71" fmla="*/ 401 h 634"/>
                  <a:gd name="T72" fmla="*/ 1625 w 830"/>
                  <a:gd name="T73" fmla="*/ 254 h 634"/>
                  <a:gd name="T74" fmla="*/ 1545 w 830"/>
                  <a:gd name="T75" fmla="*/ 211 h 634"/>
                  <a:gd name="T76" fmla="*/ 1387 w 830"/>
                  <a:gd name="T77" fmla="*/ 190 h 634"/>
                  <a:gd name="T78" fmla="*/ 1207 w 830"/>
                  <a:gd name="T79" fmla="*/ 62 h 634"/>
                  <a:gd name="T80" fmla="*/ 910 w 830"/>
                  <a:gd name="T81" fmla="*/ 0 h 634"/>
                  <a:gd name="T82" fmla="*/ 832 w 830"/>
                  <a:gd name="T83" fmla="*/ 40 h 634"/>
                  <a:gd name="T84" fmla="*/ 890 w 830"/>
                  <a:gd name="T85" fmla="*/ 104 h 634"/>
                  <a:gd name="T86" fmla="*/ 950 w 830"/>
                  <a:gd name="T87" fmla="*/ 147 h 634"/>
                  <a:gd name="T88" fmla="*/ 890 w 830"/>
                  <a:gd name="T89" fmla="*/ 168 h 634"/>
                  <a:gd name="T90" fmla="*/ 852 w 830"/>
                  <a:gd name="T91" fmla="*/ 254 h 634"/>
                  <a:gd name="T92" fmla="*/ 792 w 830"/>
                  <a:gd name="T93" fmla="*/ 275 h 634"/>
                  <a:gd name="T94" fmla="*/ 872 w 830"/>
                  <a:gd name="T95" fmla="*/ 316 h 634"/>
                  <a:gd name="T96" fmla="*/ 812 w 830"/>
                  <a:gd name="T97" fmla="*/ 380 h 634"/>
                  <a:gd name="T98" fmla="*/ 712 w 830"/>
                  <a:gd name="T99" fmla="*/ 401 h 634"/>
                  <a:gd name="T100" fmla="*/ 613 w 830"/>
                  <a:gd name="T101" fmla="*/ 444 h 634"/>
                  <a:gd name="T102" fmla="*/ 555 w 830"/>
                  <a:gd name="T103" fmla="*/ 380 h 634"/>
                  <a:gd name="T104" fmla="*/ 455 w 830"/>
                  <a:gd name="T105" fmla="*/ 401 h 634"/>
                  <a:gd name="T106" fmla="*/ 395 w 830"/>
                  <a:gd name="T107" fmla="*/ 465 h 634"/>
                  <a:gd name="T108" fmla="*/ 375 w 830"/>
                  <a:gd name="T109" fmla="*/ 614 h 634"/>
                  <a:gd name="T110" fmla="*/ 395 w 830"/>
                  <a:gd name="T111" fmla="*/ 783 h 634"/>
                  <a:gd name="T112" fmla="*/ 297 w 830"/>
                  <a:gd name="T113" fmla="*/ 826 h 634"/>
                  <a:gd name="T114" fmla="*/ 297 w 830"/>
                  <a:gd name="T115" fmla="*/ 994 h 634"/>
                  <a:gd name="T116" fmla="*/ 237 w 830"/>
                  <a:gd name="T117" fmla="*/ 1037 h 634"/>
                  <a:gd name="T118" fmla="*/ 198 w 830"/>
                  <a:gd name="T119" fmla="*/ 1143 h 634"/>
                  <a:gd name="T120" fmla="*/ 98 w 830"/>
                  <a:gd name="T121" fmla="*/ 1186 h 63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30" h="634">
                    <a:moveTo>
                      <a:pt x="17" y="491"/>
                    </a:moveTo>
                    <a:lnTo>
                      <a:pt x="17" y="491"/>
                    </a:lnTo>
                    <a:lnTo>
                      <a:pt x="17" y="500"/>
                    </a:lnTo>
                    <a:lnTo>
                      <a:pt x="26" y="509"/>
                    </a:lnTo>
                    <a:lnTo>
                      <a:pt x="26" y="517"/>
                    </a:lnTo>
                    <a:lnTo>
                      <a:pt x="26" y="526"/>
                    </a:lnTo>
                    <a:lnTo>
                      <a:pt x="26" y="535"/>
                    </a:lnTo>
                    <a:lnTo>
                      <a:pt x="35" y="535"/>
                    </a:lnTo>
                    <a:lnTo>
                      <a:pt x="35" y="544"/>
                    </a:lnTo>
                    <a:lnTo>
                      <a:pt x="35" y="553"/>
                    </a:lnTo>
                    <a:lnTo>
                      <a:pt x="35" y="562"/>
                    </a:lnTo>
                    <a:lnTo>
                      <a:pt x="35" y="571"/>
                    </a:lnTo>
                    <a:lnTo>
                      <a:pt x="35" y="580"/>
                    </a:lnTo>
                    <a:lnTo>
                      <a:pt x="26" y="580"/>
                    </a:lnTo>
                    <a:lnTo>
                      <a:pt x="17" y="580"/>
                    </a:lnTo>
                    <a:lnTo>
                      <a:pt x="17" y="589"/>
                    </a:lnTo>
                    <a:lnTo>
                      <a:pt x="8" y="589"/>
                    </a:lnTo>
                    <a:lnTo>
                      <a:pt x="8" y="598"/>
                    </a:lnTo>
                    <a:lnTo>
                      <a:pt x="0" y="598"/>
                    </a:lnTo>
                    <a:lnTo>
                      <a:pt x="0" y="607"/>
                    </a:lnTo>
                    <a:lnTo>
                      <a:pt x="0" y="616"/>
                    </a:lnTo>
                    <a:lnTo>
                      <a:pt x="8" y="616"/>
                    </a:lnTo>
                    <a:lnTo>
                      <a:pt x="8" y="625"/>
                    </a:lnTo>
                    <a:lnTo>
                      <a:pt x="8" y="634"/>
                    </a:lnTo>
                    <a:lnTo>
                      <a:pt x="17" y="634"/>
                    </a:lnTo>
                    <a:lnTo>
                      <a:pt x="26" y="634"/>
                    </a:lnTo>
                    <a:lnTo>
                      <a:pt x="35" y="634"/>
                    </a:lnTo>
                    <a:lnTo>
                      <a:pt x="44" y="634"/>
                    </a:lnTo>
                    <a:lnTo>
                      <a:pt x="53" y="634"/>
                    </a:lnTo>
                    <a:lnTo>
                      <a:pt x="53" y="625"/>
                    </a:lnTo>
                    <a:lnTo>
                      <a:pt x="53" y="616"/>
                    </a:lnTo>
                    <a:lnTo>
                      <a:pt x="53" y="607"/>
                    </a:lnTo>
                    <a:lnTo>
                      <a:pt x="62" y="607"/>
                    </a:lnTo>
                    <a:lnTo>
                      <a:pt x="71" y="607"/>
                    </a:lnTo>
                    <a:lnTo>
                      <a:pt x="71" y="598"/>
                    </a:lnTo>
                    <a:lnTo>
                      <a:pt x="80" y="598"/>
                    </a:lnTo>
                    <a:lnTo>
                      <a:pt x="89" y="598"/>
                    </a:lnTo>
                    <a:lnTo>
                      <a:pt x="98" y="598"/>
                    </a:lnTo>
                    <a:lnTo>
                      <a:pt x="107" y="598"/>
                    </a:lnTo>
                    <a:lnTo>
                      <a:pt x="116" y="598"/>
                    </a:lnTo>
                    <a:lnTo>
                      <a:pt x="125" y="598"/>
                    </a:lnTo>
                    <a:lnTo>
                      <a:pt x="134" y="598"/>
                    </a:lnTo>
                    <a:lnTo>
                      <a:pt x="134" y="589"/>
                    </a:lnTo>
                    <a:lnTo>
                      <a:pt x="142" y="589"/>
                    </a:lnTo>
                    <a:lnTo>
                      <a:pt x="151" y="580"/>
                    </a:lnTo>
                    <a:lnTo>
                      <a:pt x="160" y="571"/>
                    </a:lnTo>
                    <a:lnTo>
                      <a:pt x="160" y="562"/>
                    </a:lnTo>
                    <a:lnTo>
                      <a:pt x="160" y="553"/>
                    </a:lnTo>
                    <a:lnTo>
                      <a:pt x="160" y="544"/>
                    </a:lnTo>
                    <a:lnTo>
                      <a:pt x="160" y="535"/>
                    </a:lnTo>
                    <a:lnTo>
                      <a:pt x="169" y="535"/>
                    </a:lnTo>
                    <a:lnTo>
                      <a:pt x="169" y="526"/>
                    </a:lnTo>
                    <a:lnTo>
                      <a:pt x="178" y="526"/>
                    </a:lnTo>
                    <a:lnTo>
                      <a:pt x="178" y="517"/>
                    </a:lnTo>
                    <a:lnTo>
                      <a:pt x="187" y="517"/>
                    </a:lnTo>
                    <a:lnTo>
                      <a:pt x="196" y="517"/>
                    </a:lnTo>
                    <a:lnTo>
                      <a:pt x="205" y="517"/>
                    </a:lnTo>
                    <a:lnTo>
                      <a:pt x="214" y="517"/>
                    </a:lnTo>
                    <a:lnTo>
                      <a:pt x="223" y="517"/>
                    </a:lnTo>
                    <a:lnTo>
                      <a:pt x="223" y="526"/>
                    </a:lnTo>
                    <a:lnTo>
                      <a:pt x="232" y="526"/>
                    </a:lnTo>
                    <a:lnTo>
                      <a:pt x="232" y="535"/>
                    </a:lnTo>
                    <a:lnTo>
                      <a:pt x="232" y="544"/>
                    </a:lnTo>
                    <a:lnTo>
                      <a:pt x="241" y="544"/>
                    </a:lnTo>
                    <a:lnTo>
                      <a:pt x="241" y="553"/>
                    </a:lnTo>
                    <a:lnTo>
                      <a:pt x="250" y="553"/>
                    </a:lnTo>
                    <a:lnTo>
                      <a:pt x="259" y="562"/>
                    </a:lnTo>
                    <a:lnTo>
                      <a:pt x="267" y="562"/>
                    </a:lnTo>
                    <a:lnTo>
                      <a:pt x="276" y="562"/>
                    </a:lnTo>
                    <a:lnTo>
                      <a:pt x="285" y="562"/>
                    </a:lnTo>
                    <a:lnTo>
                      <a:pt x="285" y="571"/>
                    </a:lnTo>
                    <a:lnTo>
                      <a:pt x="294" y="571"/>
                    </a:lnTo>
                    <a:lnTo>
                      <a:pt x="294" y="580"/>
                    </a:lnTo>
                    <a:lnTo>
                      <a:pt x="303" y="580"/>
                    </a:lnTo>
                    <a:lnTo>
                      <a:pt x="312" y="589"/>
                    </a:lnTo>
                    <a:lnTo>
                      <a:pt x="321" y="589"/>
                    </a:lnTo>
                    <a:lnTo>
                      <a:pt x="321" y="580"/>
                    </a:lnTo>
                    <a:lnTo>
                      <a:pt x="330" y="580"/>
                    </a:lnTo>
                    <a:lnTo>
                      <a:pt x="339" y="580"/>
                    </a:lnTo>
                    <a:lnTo>
                      <a:pt x="339" y="571"/>
                    </a:lnTo>
                    <a:lnTo>
                      <a:pt x="339" y="562"/>
                    </a:lnTo>
                    <a:lnTo>
                      <a:pt x="348" y="562"/>
                    </a:lnTo>
                    <a:lnTo>
                      <a:pt x="348" y="553"/>
                    </a:lnTo>
                    <a:lnTo>
                      <a:pt x="348" y="544"/>
                    </a:lnTo>
                    <a:lnTo>
                      <a:pt x="357" y="544"/>
                    </a:lnTo>
                    <a:lnTo>
                      <a:pt x="366" y="544"/>
                    </a:lnTo>
                    <a:lnTo>
                      <a:pt x="366" y="535"/>
                    </a:lnTo>
                    <a:lnTo>
                      <a:pt x="375" y="535"/>
                    </a:lnTo>
                    <a:lnTo>
                      <a:pt x="384" y="535"/>
                    </a:lnTo>
                    <a:lnTo>
                      <a:pt x="393" y="535"/>
                    </a:lnTo>
                    <a:lnTo>
                      <a:pt x="401" y="535"/>
                    </a:lnTo>
                    <a:lnTo>
                      <a:pt x="401" y="526"/>
                    </a:lnTo>
                    <a:lnTo>
                      <a:pt x="410" y="526"/>
                    </a:lnTo>
                    <a:lnTo>
                      <a:pt x="410" y="517"/>
                    </a:lnTo>
                    <a:lnTo>
                      <a:pt x="410" y="509"/>
                    </a:lnTo>
                    <a:lnTo>
                      <a:pt x="410" y="500"/>
                    </a:lnTo>
                    <a:lnTo>
                      <a:pt x="401" y="500"/>
                    </a:lnTo>
                    <a:lnTo>
                      <a:pt x="401" y="491"/>
                    </a:lnTo>
                    <a:lnTo>
                      <a:pt x="401" y="482"/>
                    </a:lnTo>
                    <a:lnTo>
                      <a:pt x="401" y="473"/>
                    </a:lnTo>
                    <a:lnTo>
                      <a:pt x="410" y="473"/>
                    </a:lnTo>
                    <a:lnTo>
                      <a:pt x="410" y="464"/>
                    </a:lnTo>
                    <a:lnTo>
                      <a:pt x="419" y="464"/>
                    </a:lnTo>
                    <a:lnTo>
                      <a:pt x="428" y="464"/>
                    </a:lnTo>
                    <a:lnTo>
                      <a:pt x="437" y="464"/>
                    </a:lnTo>
                    <a:lnTo>
                      <a:pt x="446" y="464"/>
                    </a:lnTo>
                    <a:lnTo>
                      <a:pt x="455" y="464"/>
                    </a:lnTo>
                    <a:lnTo>
                      <a:pt x="455" y="473"/>
                    </a:lnTo>
                    <a:lnTo>
                      <a:pt x="464" y="473"/>
                    </a:lnTo>
                    <a:lnTo>
                      <a:pt x="473" y="482"/>
                    </a:lnTo>
                    <a:lnTo>
                      <a:pt x="473" y="491"/>
                    </a:lnTo>
                    <a:lnTo>
                      <a:pt x="482" y="500"/>
                    </a:lnTo>
                    <a:lnTo>
                      <a:pt x="491" y="500"/>
                    </a:lnTo>
                    <a:lnTo>
                      <a:pt x="491" y="509"/>
                    </a:lnTo>
                    <a:lnTo>
                      <a:pt x="500" y="509"/>
                    </a:lnTo>
                    <a:lnTo>
                      <a:pt x="509" y="509"/>
                    </a:lnTo>
                    <a:lnTo>
                      <a:pt x="509" y="500"/>
                    </a:lnTo>
                    <a:lnTo>
                      <a:pt x="509" y="491"/>
                    </a:lnTo>
                    <a:lnTo>
                      <a:pt x="509" y="482"/>
                    </a:lnTo>
                    <a:lnTo>
                      <a:pt x="509" y="473"/>
                    </a:lnTo>
                    <a:lnTo>
                      <a:pt x="518" y="473"/>
                    </a:lnTo>
                    <a:lnTo>
                      <a:pt x="527" y="473"/>
                    </a:lnTo>
                    <a:lnTo>
                      <a:pt x="527" y="482"/>
                    </a:lnTo>
                    <a:lnTo>
                      <a:pt x="535" y="482"/>
                    </a:lnTo>
                    <a:lnTo>
                      <a:pt x="535" y="491"/>
                    </a:lnTo>
                    <a:lnTo>
                      <a:pt x="535" y="500"/>
                    </a:lnTo>
                    <a:lnTo>
                      <a:pt x="535" y="509"/>
                    </a:lnTo>
                    <a:lnTo>
                      <a:pt x="535" y="517"/>
                    </a:lnTo>
                    <a:lnTo>
                      <a:pt x="535" y="526"/>
                    </a:lnTo>
                    <a:lnTo>
                      <a:pt x="535" y="535"/>
                    </a:lnTo>
                    <a:lnTo>
                      <a:pt x="535" y="544"/>
                    </a:lnTo>
                    <a:lnTo>
                      <a:pt x="544" y="544"/>
                    </a:lnTo>
                    <a:lnTo>
                      <a:pt x="544" y="553"/>
                    </a:lnTo>
                    <a:lnTo>
                      <a:pt x="553" y="553"/>
                    </a:lnTo>
                    <a:lnTo>
                      <a:pt x="562" y="562"/>
                    </a:lnTo>
                    <a:lnTo>
                      <a:pt x="571" y="562"/>
                    </a:lnTo>
                    <a:lnTo>
                      <a:pt x="580" y="571"/>
                    </a:lnTo>
                    <a:lnTo>
                      <a:pt x="589" y="571"/>
                    </a:lnTo>
                    <a:lnTo>
                      <a:pt x="598" y="571"/>
                    </a:lnTo>
                    <a:lnTo>
                      <a:pt x="607" y="571"/>
                    </a:lnTo>
                    <a:lnTo>
                      <a:pt x="616" y="571"/>
                    </a:lnTo>
                    <a:lnTo>
                      <a:pt x="625" y="580"/>
                    </a:lnTo>
                    <a:lnTo>
                      <a:pt x="634" y="580"/>
                    </a:lnTo>
                    <a:lnTo>
                      <a:pt x="643" y="580"/>
                    </a:lnTo>
                    <a:lnTo>
                      <a:pt x="652" y="580"/>
                    </a:lnTo>
                    <a:lnTo>
                      <a:pt x="661" y="580"/>
                    </a:lnTo>
                    <a:lnTo>
                      <a:pt x="669" y="580"/>
                    </a:lnTo>
                    <a:lnTo>
                      <a:pt x="669" y="571"/>
                    </a:lnTo>
                    <a:lnTo>
                      <a:pt x="669" y="562"/>
                    </a:lnTo>
                    <a:lnTo>
                      <a:pt x="661" y="553"/>
                    </a:lnTo>
                    <a:lnTo>
                      <a:pt x="652" y="544"/>
                    </a:lnTo>
                    <a:lnTo>
                      <a:pt x="652" y="535"/>
                    </a:lnTo>
                    <a:lnTo>
                      <a:pt x="643" y="535"/>
                    </a:lnTo>
                    <a:lnTo>
                      <a:pt x="643" y="526"/>
                    </a:lnTo>
                    <a:lnTo>
                      <a:pt x="643" y="517"/>
                    </a:lnTo>
                    <a:lnTo>
                      <a:pt x="634" y="517"/>
                    </a:lnTo>
                    <a:lnTo>
                      <a:pt x="634" y="509"/>
                    </a:lnTo>
                    <a:lnTo>
                      <a:pt x="625" y="509"/>
                    </a:lnTo>
                    <a:lnTo>
                      <a:pt x="625" y="500"/>
                    </a:lnTo>
                    <a:lnTo>
                      <a:pt x="616" y="500"/>
                    </a:lnTo>
                    <a:lnTo>
                      <a:pt x="616" y="491"/>
                    </a:lnTo>
                    <a:lnTo>
                      <a:pt x="607" y="491"/>
                    </a:lnTo>
                    <a:lnTo>
                      <a:pt x="607" y="482"/>
                    </a:lnTo>
                    <a:lnTo>
                      <a:pt x="598" y="482"/>
                    </a:lnTo>
                    <a:lnTo>
                      <a:pt x="598" y="473"/>
                    </a:lnTo>
                    <a:lnTo>
                      <a:pt x="598" y="464"/>
                    </a:lnTo>
                    <a:lnTo>
                      <a:pt x="607" y="455"/>
                    </a:lnTo>
                    <a:lnTo>
                      <a:pt x="598" y="455"/>
                    </a:lnTo>
                    <a:lnTo>
                      <a:pt x="589" y="455"/>
                    </a:lnTo>
                    <a:lnTo>
                      <a:pt x="589" y="446"/>
                    </a:lnTo>
                    <a:lnTo>
                      <a:pt x="589" y="437"/>
                    </a:lnTo>
                    <a:lnTo>
                      <a:pt x="598" y="437"/>
                    </a:lnTo>
                    <a:lnTo>
                      <a:pt x="607" y="437"/>
                    </a:lnTo>
                    <a:lnTo>
                      <a:pt x="607" y="428"/>
                    </a:lnTo>
                    <a:lnTo>
                      <a:pt x="616" y="428"/>
                    </a:lnTo>
                    <a:lnTo>
                      <a:pt x="625" y="428"/>
                    </a:lnTo>
                    <a:lnTo>
                      <a:pt x="634" y="428"/>
                    </a:lnTo>
                    <a:lnTo>
                      <a:pt x="634" y="419"/>
                    </a:lnTo>
                    <a:lnTo>
                      <a:pt x="643" y="410"/>
                    </a:lnTo>
                    <a:lnTo>
                      <a:pt x="652" y="410"/>
                    </a:lnTo>
                    <a:lnTo>
                      <a:pt x="661" y="410"/>
                    </a:lnTo>
                    <a:lnTo>
                      <a:pt x="661" y="401"/>
                    </a:lnTo>
                    <a:lnTo>
                      <a:pt x="661" y="392"/>
                    </a:lnTo>
                    <a:lnTo>
                      <a:pt x="661" y="384"/>
                    </a:lnTo>
                    <a:lnTo>
                      <a:pt x="661" y="375"/>
                    </a:lnTo>
                    <a:lnTo>
                      <a:pt x="661" y="366"/>
                    </a:lnTo>
                    <a:lnTo>
                      <a:pt x="652" y="357"/>
                    </a:lnTo>
                    <a:lnTo>
                      <a:pt x="652" y="348"/>
                    </a:lnTo>
                    <a:lnTo>
                      <a:pt x="643" y="348"/>
                    </a:lnTo>
                    <a:lnTo>
                      <a:pt x="652" y="339"/>
                    </a:lnTo>
                    <a:lnTo>
                      <a:pt x="661" y="339"/>
                    </a:lnTo>
                    <a:lnTo>
                      <a:pt x="669" y="339"/>
                    </a:lnTo>
                    <a:lnTo>
                      <a:pt x="678" y="339"/>
                    </a:lnTo>
                    <a:lnTo>
                      <a:pt x="678" y="348"/>
                    </a:lnTo>
                    <a:lnTo>
                      <a:pt x="678" y="357"/>
                    </a:lnTo>
                    <a:lnTo>
                      <a:pt x="687" y="357"/>
                    </a:lnTo>
                    <a:lnTo>
                      <a:pt x="696" y="357"/>
                    </a:lnTo>
                    <a:lnTo>
                      <a:pt x="705" y="357"/>
                    </a:lnTo>
                    <a:lnTo>
                      <a:pt x="723" y="357"/>
                    </a:lnTo>
                    <a:lnTo>
                      <a:pt x="741" y="357"/>
                    </a:lnTo>
                    <a:lnTo>
                      <a:pt x="759" y="357"/>
                    </a:lnTo>
                    <a:lnTo>
                      <a:pt x="768" y="357"/>
                    </a:lnTo>
                    <a:lnTo>
                      <a:pt x="786" y="357"/>
                    </a:lnTo>
                    <a:lnTo>
                      <a:pt x="794" y="357"/>
                    </a:lnTo>
                    <a:lnTo>
                      <a:pt x="794" y="348"/>
                    </a:lnTo>
                    <a:lnTo>
                      <a:pt x="786" y="348"/>
                    </a:lnTo>
                    <a:lnTo>
                      <a:pt x="794" y="339"/>
                    </a:lnTo>
                    <a:lnTo>
                      <a:pt x="803" y="339"/>
                    </a:lnTo>
                    <a:lnTo>
                      <a:pt x="803" y="330"/>
                    </a:lnTo>
                    <a:lnTo>
                      <a:pt x="812" y="330"/>
                    </a:lnTo>
                    <a:lnTo>
                      <a:pt x="821" y="321"/>
                    </a:lnTo>
                    <a:lnTo>
                      <a:pt x="830" y="321"/>
                    </a:lnTo>
                    <a:lnTo>
                      <a:pt x="830" y="312"/>
                    </a:lnTo>
                    <a:lnTo>
                      <a:pt x="830" y="303"/>
                    </a:lnTo>
                    <a:lnTo>
                      <a:pt x="821" y="303"/>
                    </a:lnTo>
                    <a:lnTo>
                      <a:pt x="812" y="303"/>
                    </a:lnTo>
                    <a:lnTo>
                      <a:pt x="803" y="303"/>
                    </a:lnTo>
                    <a:lnTo>
                      <a:pt x="794" y="303"/>
                    </a:lnTo>
                    <a:lnTo>
                      <a:pt x="786" y="303"/>
                    </a:lnTo>
                    <a:lnTo>
                      <a:pt x="777" y="303"/>
                    </a:lnTo>
                    <a:lnTo>
                      <a:pt x="777" y="294"/>
                    </a:lnTo>
                    <a:lnTo>
                      <a:pt x="786" y="285"/>
                    </a:lnTo>
                    <a:lnTo>
                      <a:pt x="794" y="285"/>
                    </a:lnTo>
                    <a:lnTo>
                      <a:pt x="794" y="276"/>
                    </a:lnTo>
                    <a:lnTo>
                      <a:pt x="803" y="276"/>
                    </a:lnTo>
                    <a:lnTo>
                      <a:pt x="812" y="276"/>
                    </a:lnTo>
                    <a:lnTo>
                      <a:pt x="812" y="267"/>
                    </a:lnTo>
                    <a:lnTo>
                      <a:pt x="803" y="259"/>
                    </a:lnTo>
                    <a:lnTo>
                      <a:pt x="794" y="259"/>
                    </a:lnTo>
                    <a:lnTo>
                      <a:pt x="786" y="259"/>
                    </a:lnTo>
                    <a:lnTo>
                      <a:pt x="777" y="259"/>
                    </a:lnTo>
                    <a:lnTo>
                      <a:pt x="768" y="259"/>
                    </a:lnTo>
                    <a:lnTo>
                      <a:pt x="759" y="259"/>
                    </a:lnTo>
                    <a:lnTo>
                      <a:pt x="759" y="250"/>
                    </a:lnTo>
                    <a:lnTo>
                      <a:pt x="768" y="250"/>
                    </a:lnTo>
                    <a:lnTo>
                      <a:pt x="777" y="241"/>
                    </a:lnTo>
                    <a:lnTo>
                      <a:pt x="777" y="232"/>
                    </a:lnTo>
                    <a:lnTo>
                      <a:pt x="768" y="232"/>
                    </a:lnTo>
                    <a:lnTo>
                      <a:pt x="768" y="223"/>
                    </a:lnTo>
                    <a:lnTo>
                      <a:pt x="759" y="223"/>
                    </a:lnTo>
                    <a:lnTo>
                      <a:pt x="759" y="214"/>
                    </a:lnTo>
                    <a:lnTo>
                      <a:pt x="759" y="205"/>
                    </a:lnTo>
                    <a:lnTo>
                      <a:pt x="750" y="196"/>
                    </a:lnTo>
                    <a:lnTo>
                      <a:pt x="750" y="187"/>
                    </a:lnTo>
                    <a:lnTo>
                      <a:pt x="750" y="178"/>
                    </a:lnTo>
                    <a:lnTo>
                      <a:pt x="759" y="169"/>
                    </a:lnTo>
                    <a:lnTo>
                      <a:pt x="768" y="169"/>
                    </a:lnTo>
                    <a:lnTo>
                      <a:pt x="768" y="160"/>
                    </a:lnTo>
                    <a:lnTo>
                      <a:pt x="777" y="160"/>
                    </a:lnTo>
                    <a:lnTo>
                      <a:pt x="777" y="151"/>
                    </a:lnTo>
                    <a:lnTo>
                      <a:pt x="777" y="142"/>
                    </a:lnTo>
                    <a:lnTo>
                      <a:pt x="768" y="133"/>
                    </a:lnTo>
                    <a:lnTo>
                      <a:pt x="768" y="125"/>
                    </a:lnTo>
                    <a:lnTo>
                      <a:pt x="768" y="116"/>
                    </a:lnTo>
                    <a:lnTo>
                      <a:pt x="759" y="107"/>
                    </a:lnTo>
                    <a:lnTo>
                      <a:pt x="750" y="107"/>
                    </a:lnTo>
                    <a:lnTo>
                      <a:pt x="750" y="98"/>
                    </a:lnTo>
                    <a:lnTo>
                      <a:pt x="741" y="98"/>
                    </a:lnTo>
                    <a:lnTo>
                      <a:pt x="741" y="107"/>
                    </a:lnTo>
                    <a:lnTo>
                      <a:pt x="732" y="107"/>
                    </a:lnTo>
                    <a:lnTo>
                      <a:pt x="732" y="116"/>
                    </a:lnTo>
                    <a:lnTo>
                      <a:pt x="723" y="116"/>
                    </a:lnTo>
                    <a:lnTo>
                      <a:pt x="723" y="125"/>
                    </a:lnTo>
                    <a:lnTo>
                      <a:pt x="714" y="116"/>
                    </a:lnTo>
                    <a:lnTo>
                      <a:pt x="705" y="116"/>
                    </a:lnTo>
                    <a:lnTo>
                      <a:pt x="705" y="107"/>
                    </a:lnTo>
                    <a:lnTo>
                      <a:pt x="705" y="98"/>
                    </a:lnTo>
                    <a:lnTo>
                      <a:pt x="705" y="89"/>
                    </a:lnTo>
                    <a:lnTo>
                      <a:pt x="696" y="89"/>
                    </a:lnTo>
                    <a:lnTo>
                      <a:pt x="687" y="89"/>
                    </a:lnTo>
                    <a:lnTo>
                      <a:pt x="678" y="89"/>
                    </a:lnTo>
                    <a:lnTo>
                      <a:pt x="669" y="89"/>
                    </a:lnTo>
                    <a:lnTo>
                      <a:pt x="661" y="89"/>
                    </a:lnTo>
                    <a:lnTo>
                      <a:pt x="652" y="89"/>
                    </a:lnTo>
                    <a:lnTo>
                      <a:pt x="643" y="89"/>
                    </a:lnTo>
                    <a:lnTo>
                      <a:pt x="634" y="89"/>
                    </a:lnTo>
                    <a:lnTo>
                      <a:pt x="625" y="89"/>
                    </a:lnTo>
                    <a:lnTo>
                      <a:pt x="625" y="80"/>
                    </a:lnTo>
                    <a:lnTo>
                      <a:pt x="616" y="80"/>
                    </a:lnTo>
                    <a:lnTo>
                      <a:pt x="616" y="71"/>
                    </a:lnTo>
                    <a:lnTo>
                      <a:pt x="607" y="71"/>
                    </a:lnTo>
                    <a:lnTo>
                      <a:pt x="607" y="62"/>
                    </a:lnTo>
                    <a:lnTo>
                      <a:pt x="598" y="62"/>
                    </a:lnTo>
                    <a:lnTo>
                      <a:pt x="589" y="62"/>
                    </a:lnTo>
                    <a:lnTo>
                      <a:pt x="580" y="62"/>
                    </a:lnTo>
                    <a:lnTo>
                      <a:pt x="571" y="62"/>
                    </a:lnTo>
                    <a:lnTo>
                      <a:pt x="562" y="62"/>
                    </a:lnTo>
                    <a:lnTo>
                      <a:pt x="562" y="53"/>
                    </a:lnTo>
                    <a:lnTo>
                      <a:pt x="553" y="53"/>
                    </a:lnTo>
                    <a:lnTo>
                      <a:pt x="553" y="44"/>
                    </a:lnTo>
                    <a:lnTo>
                      <a:pt x="553" y="35"/>
                    </a:lnTo>
                    <a:lnTo>
                      <a:pt x="544" y="26"/>
                    </a:lnTo>
                    <a:lnTo>
                      <a:pt x="535" y="17"/>
                    </a:lnTo>
                    <a:lnTo>
                      <a:pt x="527" y="17"/>
                    </a:lnTo>
                    <a:lnTo>
                      <a:pt x="518" y="17"/>
                    </a:lnTo>
                    <a:lnTo>
                      <a:pt x="509" y="17"/>
                    </a:lnTo>
                    <a:lnTo>
                      <a:pt x="500" y="17"/>
                    </a:lnTo>
                    <a:lnTo>
                      <a:pt x="491" y="17"/>
                    </a:lnTo>
                    <a:lnTo>
                      <a:pt x="482" y="17"/>
                    </a:lnTo>
                    <a:lnTo>
                      <a:pt x="473" y="17"/>
                    </a:lnTo>
                    <a:lnTo>
                      <a:pt x="464" y="17"/>
                    </a:lnTo>
                    <a:lnTo>
                      <a:pt x="455" y="17"/>
                    </a:lnTo>
                    <a:lnTo>
                      <a:pt x="446" y="17"/>
                    </a:lnTo>
                    <a:lnTo>
                      <a:pt x="437" y="17"/>
                    </a:lnTo>
                    <a:lnTo>
                      <a:pt x="428" y="17"/>
                    </a:lnTo>
                    <a:lnTo>
                      <a:pt x="428" y="8"/>
                    </a:lnTo>
                    <a:lnTo>
                      <a:pt x="419" y="8"/>
                    </a:lnTo>
                    <a:lnTo>
                      <a:pt x="410" y="0"/>
                    </a:lnTo>
                    <a:lnTo>
                      <a:pt x="401" y="0"/>
                    </a:lnTo>
                    <a:lnTo>
                      <a:pt x="401" y="8"/>
                    </a:lnTo>
                    <a:lnTo>
                      <a:pt x="401" y="17"/>
                    </a:lnTo>
                    <a:lnTo>
                      <a:pt x="393" y="17"/>
                    </a:lnTo>
                    <a:lnTo>
                      <a:pt x="384" y="17"/>
                    </a:lnTo>
                    <a:lnTo>
                      <a:pt x="375" y="17"/>
                    </a:lnTo>
                    <a:lnTo>
                      <a:pt x="375" y="26"/>
                    </a:lnTo>
                    <a:lnTo>
                      <a:pt x="384" y="26"/>
                    </a:lnTo>
                    <a:lnTo>
                      <a:pt x="393" y="35"/>
                    </a:lnTo>
                    <a:lnTo>
                      <a:pt x="393" y="44"/>
                    </a:lnTo>
                    <a:lnTo>
                      <a:pt x="401" y="44"/>
                    </a:lnTo>
                    <a:lnTo>
                      <a:pt x="410" y="44"/>
                    </a:lnTo>
                    <a:lnTo>
                      <a:pt x="419" y="44"/>
                    </a:lnTo>
                    <a:lnTo>
                      <a:pt x="419" y="53"/>
                    </a:lnTo>
                    <a:lnTo>
                      <a:pt x="428" y="53"/>
                    </a:lnTo>
                    <a:lnTo>
                      <a:pt x="428" y="62"/>
                    </a:lnTo>
                    <a:lnTo>
                      <a:pt x="419" y="62"/>
                    </a:lnTo>
                    <a:lnTo>
                      <a:pt x="410" y="62"/>
                    </a:lnTo>
                    <a:lnTo>
                      <a:pt x="401" y="62"/>
                    </a:lnTo>
                    <a:lnTo>
                      <a:pt x="401" y="71"/>
                    </a:lnTo>
                    <a:lnTo>
                      <a:pt x="401" y="80"/>
                    </a:lnTo>
                    <a:lnTo>
                      <a:pt x="401" y="89"/>
                    </a:lnTo>
                    <a:lnTo>
                      <a:pt x="401" y="98"/>
                    </a:lnTo>
                    <a:lnTo>
                      <a:pt x="401" y="107"/>
                    </a:lnTo>
                    <a:lnTo>
                      <a:pt x="393" y="107"/>
                    </a:lnTo>
                    <a:lnTo>
                      <a:pt x="384" y="107"/>
                    </a:lnTo>
                    <a:lnTo>
                      <a:pt x="375" y="107"/>
                    </a:lnTo>
                    <a:lnTo>
                      <a:pt x="366" y="107"/>
                    </a:lnTo>
                    <a:lnTo>
                      <a:pt x="357" y="107"/>
                    </a:lnTo>
                    <a:lnTo>
                      <a:pt x="357" y="116"/>
                    </a:lnTo>
                    <a:lnTo>
                      <a:pt x="357" y="125"/>
                    </a:lnTo>
                    <a:lnTo>
                      <a:pt x="357" y="133"/>
                    </a:lnTo>
                    <a:lnTo>
                      <a:pt x="366" y="133"/>
                    </a:lnTo>
                    <a:lnTo>
                      <a:pt x="375" y="133"/>
                    </a:lnTo>
                    <a:lnTo>
                      <a:pt x="384" y="133"/>
                    </a:lnTo>
                    <a:lnTo>
                      <a:pt x="393" y="133"/>
                    </a:lnTo>
                    <a:lnTo>
                      <a:pt x="393" y="142"/>
                    </a:lnTo>
                    <a:lnTo>
                      <a:pt x="384" y="142"/>
                    </a:lnTo>
                    <a:lnTo>
                      <a:pt x="384" y="151"/>
                    </a:lnTo>
                    <a:lnTo>
                      <a:pt x="375" y="151"/>
                    </a:lnTo>
                    <a:lnTo>
                      <a:pt x="375" y="160"/>
                    </a:lnTo>
                    <a:lnTo>
                      <a:pt x="366" y="160"/>
                    </a:lnTo>
                    <a:lnTo>
                      <a:pt x="366" y="169"/>
                    </a:lnTo>
                    <a:lnTo>
                      <a:pt x="357" y="169"/>
                    </a:lnTo>
                    <a:lnTo>
                      <a:pt x="348" y="169"/>
                    </a:lnTo>
                    <a:lnTo>
                      <a:pt x="339" y="169"/>
                    </a:lnTo>
                    <a:lnTo>
                      <a:pt x="330" y="169"/>
                    </a:lnTo>
                    <a:lnTo>
                      <a:pt x="321" y="169"/>
                    </a:lnTo>
                    <a:lnTo>
                      <a:pt x="321" y="178"/>
                    </a:lnTo>
                    <a:lnTo>
                      <a:pt x="312" y="178"/>
                    </a:lnTo>
                    <a:lnTo>
                      <a:pt x="303" y="178"/>
                    </a:lnTo>
                    <a:lnTo>
                      <a:pt x="303" y="187"/>
                    </a:lnTo>
                    <a:lnTo>
                      <a:pt x="294" y="187"/>
                    </a:lnTo>
                    <a:lnTo>
                      <a:pt x="285" y="187"/>
                    </a:lnTo>
                    <a:lnTo>
                      <a:pt x="276" y="187"/>
                    </a:lnTo>
                    <a:lnTo>
                      <a:pt x="267" y="178"/>
                    </a:lnTo>
                    <a:lnTo>
                      <a:pt x="267" y="169"/>
                    </a:lnTo>
                    <a:lnTo>
                      <a:pt x="259" y="169"/>
                    </a:lnTo>
                    <a:lnTo>
                      <a:pt x="259" y="160"/>
                    </a:lnTo>
                    <a:lnTo>
                      <a:pt x="250" y="160"/>
                    </a:lnTo>
                    <a:lnTo>
                      <a:pt x="241" y="160"/>
                    </a:lnTo>
                    <a:lnTo>
                      <a:pt x="232" y="160"/>
                    </a:lnTo>
                    <a:lnTo>
                      <a:pt x="223" y="160"/>
                    </a:lnTo>
                    <a:lnTo>
                      <a:pt x="223" y="169"/>
                    </a:lnTo>
                    <a:lnTo>
                      <a:pt x="214" y="169"/>
                    </a:lnTo>
                    <a:lnTo>
                      <a:pt x="205" y="169"/>
                    </a:lnTo>
                    <a:lnTo>
                      <a:pt x="196" y="169"/>
                    </a:lnTo>
                    <a:lnTo>
                      <a:pt x="187" y="169"/>
                    </a:lnTo>
                    <a:lnTo>
                      <a:pt x="187" y="178"/>
                    </a:lnTo>
                    <a:lnTo>
                      <a:pt x="187" y="187"/>
                    </a:lnTo>
                    <a:lnTo>
                      <a:pt x="178" y="196"/>
                    </a:lnTo>
                    <a:lnTo>
                      <a:pt x="178" y="205"/>
                    </a:lnTo>
                    <a:lnTo>
                      <a:pt x="169" y="205"/>
                    </a:lnTo>
                    <a:lnTo>
                      <a:pt x="169" y="214"/>
                    </a:lnTo>
                    <a:lnTo>
                      <a:pt x="169" y="223"/>
                    </a:lnTo>
                    <a:lnTo>
                      <a:pt x="169" y="232"/>
                    </a:lnTo>
                    <a:lnTo>
                      <a:pt x="169" y="241"/>
                    </a:lnTo>
                    <a:lnTo>
                      <a:pt x="169" y="250"/>
                    </a:lnTo>
                    <a:lnTo>
                      <a:pt x="169" y="259"/>
                    </a:lnTo>
                    <a:lnTo>
                      <a:pt x="169" y="267"/>
                    </a:lnTo>
                    <a:lnTo>
                      <a:pt x="178" y="267"/>
                    </a:lnTo>
                    <a:lnTo>
                      <a:pt x="178" y="276"/>
                    </a:lnTo>
                    <a:lnTo>
                      <a:pt x="178" y="285"/>
                    </a:lnTo>
                    <a:lnTo>
                      <a:pt x="178" y="294"/>
                    </a:lnTo>
                    <a:lnTo>
                      <a:pt x="178" y="303"/>
                    </a:lnTo>
                    <a:lnTo>
                      <a:pt x="178" y="312"/>
                    </a:lnTo>
                    <a:lnTo>
                      <a:pt x="178" y="321"/>
                    </a:lnTo>
                    <a:lnTo>
                      <a:pt x="178" y="330"/>
                    </a:lnTo>
                    <a:lnTo>
                      <a:pt x="169" y="339"/>
                    </a:lnTo>
                    <a:lnTo>
                      <a:pt x="160" y="339"/>
                    </a:lnTo>
                    <a:lnTo>
                      <a:pt x="160" y="330"/>
                    </a:lnTo>
                    <a:lnTo>
                      <a:pt x="151" y="330"/>
                    </a:lnTo>
                    <a:lnTo>
                      <a:pt x="142" y="330"/>
                    </a:lnTo>
                    <a:lnTo>
                      <a:pt x="134" y="339"/>
                    </a:lnTo>
                    <a:lnTo>
                      <a:pt x="134" y="348"/>
                    </a:lnTo>
                    <a:lnTo>
                      <a:pt x="134" y="357"/>
                    </a:lnTo>
                    <a:lnTo>
                      <a:pt x="134" y="366"/>
                    </a:lnTo>
                    <a:lnTo>
                      <a:pt x="134" y="375"/>
                    </a:lnTo>
                    <a:lnTo>
                      <a:pt x="134" y="384"/>
                    </a:lnTo>
                    <a:lnTo>
                      <a:pt x="134" y="392"/>
                    </a:lnTo>
                    <a:lnTo>
                      <a:pt x="142" y="401"/>
                    </a:lnTo>
                    <a:lnTo>
                      <a:pt x="142" y="410"/>
                    </a:lnTo>
                    <a:lnTo>
                      <a:pt x="134" y="410"/>
                    </a:lnTo>
                    <a:lnTo>
                      <a:pt x="134" y="419"/>
                    </a:lnTo>
                    <a:lnTo>
                      <a:pt x="125" y="419"/>
                    </a:lnTo>
                    <a:lnTo>
                      <a:pt x="116" y="419"/>
                    </a:lnTo>
                    <a:lnTo>
                      <a:pt x="116" y="428"/>
                    </a:lnTo>
                    <a:lnTo>
                      <a:pt x="107" y="428"/>
                    </a:lnTo>
                    <a:lnTo>
                      <a:pt x="107" y="437"/>
                    </a:lnTo>
                    <a:lnTo>
                      <a:pt x="98" y="437"/>
                    </a:lnTo>
                    <a:lnTo>
                      <a:pt x="98" y="446"/>
                    </a:lnTo>
                    <a:lnTo>
                      <a:pt x="89" y="455"/>
                    </a:lnTo>
                    <a:lnTo>
                      <a:pt x="89" y="464"/>
                    </a:lnTo>
                    <a:lnTo>
                      <a:pt x="89" y="473"/>
                    </a:lnTo>
                    <a:lnTo>
                      <a:pt x="89" y="482"/>
                    </a:lnTo>
                    <a:lnTo>
                      <a:pt x="89" y="491"/>
                    </a:lnTo>
                    <a:lnTo>
                      <a:pt x="89" y="500"/>
                    </a:lnTo>
                    <a:lnTo>
                      <a:pt x="80" y="500"/>
                    </a:lnTo>
                    <a:lnTo>
                      <a:pt x="71" y="500"/>
                    </a:lnTo>
                    <a:lnTo>
                      <a:pt x="62" y="500"/>
                    </a:lnTo>
                    <a:lnTo>
                      <a:pt x="53" y="500"/>
                    </a:lnTo>
                    <a:lnTo>
                      <a:pt x="44" y="500"/>
                    </a:lnTo>
                    <a:lnTo>
                      <a:pt x="44" y="491"/>
                    </a:lnTo>
                    <a:lnTo>
                      <a:pt x="35" y="491"/>
                    </a:lnTo>
                    <a:lnTo>
                      <a:pt x="26" y="491"/>
                    </a:lnTo>
                    <a:lnTo>
                      <a:pt x="17" y="491"/>
                    </a:lnTo>
                  </a:path>
                </a:pathLst>
              </a:custGeom>
              <a:solidFill>
                <a:srgbClr val="B6DF89"/>
              </a:solidFill>
              <a:ln w="2159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b="1"/>
              </a:p>
            </p:txBody>
          </p:sp>
          <p:sp>
            <p:nvSpPr>
              <p:cNvPr id="1035" name="Freeform 54"/>
              <p:cNvSpPr>
                <a:spLocks/>
              </p:cNvSpPr>
              <p:nvPr/>
            </p:nvSpPr>
            <p:spPr bwMode="auto">
              <a:xfrm>
                <a:off x="4203" y="4762"/>
                <a:ext cx="1467" cy="1653"/>
              </a:xfrm>
              <a:custGeom>
                <a:avLst/>
                <a:gdLst>
                  <a:gd name="T0" fmla="*/ 852 w 661"/>
                  <a:gd name="T1" fmla="*/ 467 h 697"/>
                  <a:gd name="T2" fmla="*/ 852 w 661"/>
                  <a:gd name="T3" fmla="*/ 425 h 697"/>
                  <a:gd name="T4" fmla="*/ 892 w 661"/>
                  <a:gd name="T5" fmla="*/ 382 h 697"/>
                  <a:gd name="T6" fmla="*/ 932 w 661"/>
                  <a:gd name="T7" fmla="*/ 318 h 697"/>
                  <a:gd name="T8" fmla="*/ 992 w 661"/>
                  <a:gd name="T9" fmla="*/ 192 h 697"/>
                  <a:gd name="T10" fmla="*/ 992 w 661"/>
                  <a:gd name="T11" fmla="*/ 85 h 697"/>
                  <a:gd name="T12" fmla="*/ 1012 w 661"/>
                  <a:gd name="T13" fmla="*/ 21 h 697"/>
                  <a:gd name="T14" fmla="*/ 1052 w 661"/>
                  <a:gd name="T15" fmla="*/ 43 h 697"/>
                  <a:gd name="T16" fmla="*/ 1090 w 661"/>
                  <a:gd name="T17" fmla="*/ 85 h 697"/>
                  <a:gd name="T18" fmla="*/ 1130 w 661"/>
                  <a:gd name="T19" fmla="*/ 149 h 697"/>
                  <a:gd name="T20" fmla="*/ 1130 w 661"/>
                  <a:gd name="T21" fmla="*/ 213 h 697"/>
                  <a:gd name="T22" fmla="*/ 1130 w 661"/>
                  <a:gd name="T23" fmla="*/ 254 h 697"/>
                  <a:gd name="T24" fmla="*/ 1090 w 661"/>
                  <a:gd name="T25" fmla="*/ 275 h 697"/>
                  <a:gd name="T26" fmla="*/ 1070 w 661"/>
                  <a:gd name="T27" fmla="*/ 318 h 697"/>
                  <a:gd name="T28" fmla="*/ 1052 w 661"/>
                  <a:gd name="T29" fmla="*/ 425 h 697"/>
                  <a:gd name="T30" fmla="*/ 1110 w 661"/>
                  <a:gd name="T31" fmla="*/ 467 h 697"/>
                  <a:gd name="T32" fmla="*/ 1170 w 661"/>
                  <a:gd name="T33" fmla="*/ 489 h 697"/>
                  <a:gd name="T34" fmla="*/ 1210 w 661"/>
                  <a:gd name="T35" fmla="*/ 550 h 697"/>
                  <a:gd name="T36" fmla="*/ 1250 w 661"/>
                  <a:gd name="T37" fmla="*/ 572 h 697"/>
                  <a:gd name="T38" fmla="*/ 1269 w 661"/>
                  <a:gd name="T39" fmla="*/ 678 h 697"/>
                  <a:gd name="T40" fmla="*/ 1329 w 661"/>
                  <a:gd name="T41" fmla="*/ 721 h 697"/>
                  <a:gd name="T42" fmla="*/ 1387 w 661"/>
                  <a:gd name="T43" fmla="*/ 742 h 697"/>
                  <a:gd name="T44" fmla="*/ 1447 w 661"/>
                  <a:gd name="T45" fmla="*/ 764 h 697"/>
                  <a:gd name="T46" fmla="*/ 1427 w 661"/>
                  <a:gd name="T47" fmla="*/ 825 h 697"/>
                  <a:gd name="T48" fmla="*/ 1427 w 661"/>
                  <a:gd name="T49" fmla="*/ 911 h 697"/>
                  <a:gd name="T50" fmla="*/ 1447 w 661"/>
                  <a:gd name="T51" fmla="*/ 975 h 697"/>
                  <a:gd name="T52" fmla="*/ 1467 w 661"/>
                  <a:gd name="T53" fmla="*/ 1017 h 697"/>
                  <a:gd name="T54" fmla="*/ 1467 w 661"/>
                  <a:gd name="T55" fmla="*/ 1039 h 697"/>
                  <a:gd name="T56" fmla="*/ 1447 w 661"/>
                  <a:gd name="T57" fmla="*/ 1060 h 697"/>
                  <a:gd name="T58" fmla="*/ 1387 w 661"/>
                  <a:gd name="T59" fmla="*/ 1060 h 697"/>
                  <a:gd name="T60" fmla="*/ 1407 w 661"/>
                  <a:gd name="T61" fmla="*/ 1103 h 697"/>
                  <a:gd name="T62" fmla="*/ 1367 w 661"/>
                  <a:gd name="T63" fmla="*/ 1124 h 697"/>
                  <a:gd name="T64" fmla="*/ 1309 w 661"/>
                  <a:gd name="T65" fmla="*/ 1143 h 697"/>
                  <a:gd name="T66" fmla="*/ 1250 w 661"/>
                  <a:gd name="T67" fmla="*/ 1164 h 697"/>
                  <a:gd name="T68" fmla="*/ 1190 w 661"/>
                  <a:gd name="T69" fmla="*/ 1164 h 697"/>
                  <a:gd name="T70" fmla="*/ 1170 w 661"/>
                  <a:gd name="T71" fmla="*/ 1207 h 697"/>
                  <a:gd name="T72" fmla="*/ 1130 w 661"/>
                  <a:gd name="T73" fmla="*/ 1250 h 697"/>
                  <a:gd name="T74" fmla="*/ 1110 w 661"/>
                  <a:gd name="T75" fmla="*/ 1250 h 697"/>
                  <a:gd name="T76" fmla="*/ 1070 w 661"/>
                  <a:gd name="T77" fmla="*/ 1228 h 697"/>
                  <a:gd name="T78" fmla="*/ 892 w 661"/>
                  <a:gd name="T79" fmla="*/ 1271 h 697"/>
                  <a:gd name="T80" fmla="*/ 892 w 661"/>
                  <a:gd name="T81" fmla="*/ 1525 h 697"/>
                  <a:gd name="T82" fmla="*/ 635 w 661"/>
                  <a:gd name="T83" fmla="*/ 1546 h 697"/>
                  <a:gd name="T84" fmla="*/ 595 w 661"/>
                  <a:gd name="T85" fmla="*/ 1504 h 697"/>
                  <a:gd name="T86" fmla="*/ 575 w 661"/>
                  <a:gd name="T87" fmla="*/ 1378 h 697"/>
                  <a:gd name="T88" fmla="*/ 457 w 661"/>
                  <a:gd name="T89" fmla="*/ 1504 h 697"/>
                  <a:gd name="T90" fmla="*/ 160 w 661"/>
                  <a:gd name="T91" fmla="*/ 1610 h 697"/>
                  <a:gd name="T92" fmla="*/ 40 w 661"/>
                  <a:gd name="T93" fmla="*/ 1250 h 697"/>
                  <a:gd name="T94" fmla="*/ 40 w 661"/>
                  <a:gd name="T95" fmla="*/ 1143 h 697"/>
                  <a:gd name="T96" fmla="*/ 100 w 661"/>
                  <a:gd name="T97" fmla="*/ 1103 h 697"/>
                  <a:gd name="T98" fmla="*/ 120 w 661"/>
                  <a:gd name="T99" fmla="*/ 1060 h 697"/>
                  <a:gd name="T100" fmla="*/ 217 w 661"/>
                  <a:gd name="T101" fmla="*/ 1039 h 697"/>
                  <a:gd name="T102" fmla="*/ 297 w 661"/>
                  <a:gd name="T103" fmla="*/ 1039 h 697"/>
                  <a:gd name="T104" fmla="*/ 337 w 661"/>
                  <a:gd name="T105" fmla="*/ 1039 h 697"/>
                  <a:gd name="T106" fmla="*/ 457 w 661"/>
                  <a:gd name="T107" fmla="*/ 1039 h 697"/>
                  <a:gd name="T108" fmla="*/ 655 w 661"/>
                  <a:gd name="T109" fmla="*/ 932 h 697"/>
                  <a:gd name="T110" fmla="*/ 755 w 661"/>
                  <a:gd name="T111" fmla="*/ 785 h 697"/>
                  <a:gd name="T112" fmla="*/ 872 w 661"/>
                  <a:gd name="T113" fmla="*/ 614 h 69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661" h="697">
                    <a:moveTo>
                      <a:pt x="375" y="197"/>
                    </a:moveTo>
                    <a:lnTo>
                      <a:pt x="375" y="197"/>
                    </a:lnTo>
                    <a:lnTo>
                      <a:pt x="384" y="197"/>
                    </a:lnTo>
                    <a:lnTo>
                      <a:pt x="384" y="188"/>
                    </a:lnTo>
                    <a:lnTo>
                      <a:pt x="384" y="179"/>
                    </a:lnTo>
                    <a:lnTo>
                      <a:pt x="384" y="170"/>
                    </a:lnTo>
                    <a:lnTo>
                      <a:pt x="393" y="170"/>
                    </a:lnTo>
                    <a:lnTo>
                      <a:pt x="402" y="161"/>
                    </a:lnTo>
                    <a:lnTo>
                      <a:pt x="402" y="152"/>
                    </a:lnTo>
                    <a:lnTo>
                      <a:pt x="411" y="152"/>
                    </a:lnTo>
                    <a:lnTo>
                      <a:pt x="411" y="143"/>
                    </a:lnTo>
                    <a:lnTo>
                      <a:pt x="420" y="143"/>
                    </a:lnTo>
                    <a:lnTo>
                      <a:pt x="420" y="134"/>
                    </a:lnTo>
                    <a:lnTo>
                      <a:pt x="429" y="125"/>
                    </a:lnTo>
                    <a:lnTo>
                      <a:pt x="429" y="116"/>
                    </a:lnTo>
                    <a:lnTo>
                      <a:pt x="438" y="107"/>
                    </a:lnTo>
                    <a:lnTo>
                      <a:pt x="438" y="98"/>
                    </a:lnTo>
                    <a:lnTo>
                      <a:pt x="438" y="90"/>
                    </a:lnTo>
                    <a:lnTo>
                      <a:pt x="447" y="81"/>
                    </a:lnTo>
                    <a:lnTo>
                      <a:pt x="447" y="72"/>
                    </a:lnTo>
                    <a:lnTo>
                      <a:pt x="447" y="63"/>
                    </a:lnTo>
                    <a:lnTo>
                      <a:pt x="447" y="54"/>
                    </a:lnTo>
                    <a:lnTo>
                      <a:pt x="447" y="45"/>
                    </a:lnTo>
                    <a:lnTo>
                      <a:pt x="447" y="36"/>
                    </a:lnTo>
                    <a:lnTo>
                      <a:pt x="447" y="27"/>
                    </a:lnTo>
                    <a:lnTo>
                      <a:pt x="447" y="18"/>
                    </a:lnTo>
                    <a:lnTo>
                      <a:pt x="447" y="9"/>
                    </a:lnTo>
                    <a:lnTo>
                      <a:pt x="456" y="9"/>
                    </a:lnTo>
                    <a:lnTo>
                      <a:pt x="456" y="0"/>
                    </a:lnTo>
                    <a:lnTo>
                      <a:pt x="456" y="9"/>
                    </a:lnTo>
                    <a:lnTo>
                      <a:pt x="465" y="9"/>
                    </a:lnTo>
                    <a:lnTo>
                      <a:pt x="474" y="9"/>
                    </a:lnTo>
                    <a:lnTo>
                      <a:pt x="474" y="18"/>
                    </a:lnTo>
                    <a:lnTo>
                      <a:pt x="482" y="18"/>
                    </a:lnTo>
                    <a:lnTo>
                      <a:pt x="482" y="27"/>
                    </a:lnTo>
                    <a:lnTo>
                      <a:pt x="491" y="36"/>
                    </a:lnTo>
                    <a:lnTo>
                      <a:pt x="491" y="45"/>
                    </a:lnTo>
                    <a:lnTo>
                      <a:pt x="500" y="45"/>
                    </a:lnTo>
                    <a:lnTo>
                      <a:pt x="509" y="54"/>
                    </a:lnTo>
                    <a:lnTo>
                      <a:pt x="509" y="63"/>
                    </a:lnTo>
                    <a:lnTo>
                      <a:pt x="509" y="72"/>
                    </a:lnTo>
                    <a:lnTo>
                      <a:pt x="509" y="81"/>
                    </a:lnTo>
                    <a:lnTo>
                      <a:pt x="509" y="90"/>
                    </a:lnTo>
                    <a:lnTo>
                      <a:pt x="509" y="98"/>
                    </a:lnTo>
                    <a:lnTo>
                      <a:pt x="509" y="107"/>
                    </a:lnTo>
                    <a:lnTo>
                      <a:pt x="500" y="107"/>
                    </a:lnTo>
                    <a:lnTo>
                      <a:pt x="500" y="116"/>
                    </a:lnTo>
                    <a:lnTo>
                      <a:pt x="491" y="116"/>
                    </a:lnTo>
                    <a:lnTo>
                      <a:pt x="482" y="116"/>
                    </a:lnTo>
                    <a:lnTo>
                      <a:pt x="482" y="125"/>
                    </a:lnTo>
                    <a:lnTo>
                      <a:pt x="482" y="134"/>
                    </a:lnTo>
                    <a:lnTo>
                      <a:pt x="482" y="143"/>
                    </a:lnTo>
                    <a:lnTo>
                      <a:pt x="482" y="152"/>
                    </a:lnTo>
                    <a:lnTo>
                      <a:pt x="474" y="152"/>
                    </a:lnTo>
                    <a:lnTo>
                      <a:pt x="474" y="161"/>
                    </a:lnTo>
                    <a:lnTo>
                      <a:pt x="474" y="170"/>
                    </a:lnTo>
                    <a:lnTo>
                      <a:pt x="474" y="179"/>
                    </a:lnTo>
                    <a:lnTo>
                      <a:pt x="482" y="179"/>
                    </a:lnTo>
                    <a:lnTo>
                      <a:pt x="482" y="188"/>
                    </a:lnTo>
                    <a:lnTo>
                      <a:pt x="491" y="188"/>
                    </a:lnTo>
                    <a:lnTo>
                      <a:pt x="500" y="188"/>
                    </a:lnTo>
                    <a:lnTo>
                      <a:pt x="500" y="197"/>
                    </a:lnTo>
                    <a:lnTo>
                      <a:pt x="509" y="197"/>
                    </a:lnTo>
                    <a:lnTo>
                      <a:pt x="518" y="197"/>
                    </a:lnTo>
                    <a:lnTo>
                      <a:pt x="518" y="206"/>
                    </a:lnTo>
                    <a:lnTo>
                      <a:pt x="527" y="206"/>
                    </a:lnTo>
                    <a:lnTo>
                      <a:pt x="536" y="215"/>
                    </a:lnTo>
                    <a:lnTo>
                      <a:pt x="536" y="223"/>
                    </a:lnTo>
                    <a:lnTo>
                      <a:pt x="545" y="223"/>
                    </a:lnTo>
                    <a:lnTo>
                      <a:pt x="545" y="232"/>
                    </a:lnTo>
                    <a:lnTo>
                      <a:pt x="554" y="241"/>
                    </a:lnTo>
                    <a:lnTo>
                      <a:pt x="563" y="241"/>
                    </a:lnTo>
                    <a:lnTo>
                      <a:pt x="563" y="250"/>
                    </a:lnTo>
                    <a:lnTo>
                      <a:pt x="563" y="259"/>
                    </a:lnTo>
                    <a:lnTo>
                      <a:pt x="572" y="268"/>
                    </a:lnTo>
                    <a:lnTo>
                      <a:pt x="572" y="277"/>
                    </a:lnTo>
                    <a:lnTo>
                      <a:pt x="572" y="286"/>
                    </a:lnTo>
                    <a:lnTo>
                      <a:pt x="581" y="286"/>
                    </a:lnTo>
                    <a:lnTo>
                      <a:pt x="581" y="295"/>
                    </a:lnTo>
                    <a:lnTo>
                      <a:pt x="590" y="295"/>
                    </a:lnTo>
                    <a:lnTo>
                      <a:pt x="590" y="304"/>
                    </a:lnTo>
                    <a:lnTo>
                      <a:pt x="599" y="304"/>
                    </a:lnTo>
                    <a:lnTo>
                      <a:pt x="608" y="304"/>
                    </a:lnTo>
                    <a:lnTo>
                      <a:pt x="608" y="313"/>
                    </a:lnTo>
                    <a:lnTo>
                      <a:pt x="616" y="313"/>
                    </a:lnTo>
                    <a:lnTo>
                      <a:pt x="625" y="313"/>
                    </a:lnTo>
                    <a:lnTo>
                      <a:pt x="634" y="313"/>
                    </a:lnTo>
                    <a:lnTo>
                      <a:pt x="634" y="322"/>
                    </a:lnTo>
                    <a:lnTo>
                      <a:pt x="643" y="322"/>
                    </a:lnTo>
                    <a:lnTo>
                      <a:pt x="652" y="322"/>
                    </a:lnTo>
                    <a:lnTo>
                      <a:pt x="652" y="331"/>
                    </a:lnTo>
                    <a:lnTo>
                      <a:pt x="652" y="340"/>
                    </a:lnTo>
                    <a:lnTo>
                      <a:pt x="652" y="348"/>
                    </a:lnTo>
                    <a:lnTo>
                      <a:pt x="643" y="348"/>
                    </a:lnTo>
                    <a:lnTo>
                      <a:pt x="643" y="357"/>
                    </a:lnTo>
                    <a:lnTo>
                      <a:pt x="643" y="366"/>
                    </a:lnTo>
                    <a:lnTo>
                      <a:pt x="643" y="375"/>
                    </a:lnTo>
                    <a:lnTo>
                      <a:pt x="643" y="384"/>
                    </a:lnTo>
                    <a:lnTo>
                      <a:pt x="643" y="393"/>
                    </a:lnTo>
                    <a:lnTo>
                      <a:pt x="643" y="402"/>
                    </a:lnTo>
                    <a:lnTo>
                      <a:pt x="652" y="402"/>
                    </a:lnTo>
                    <a:lnTo>
                      <a:pt x="652" y="411"/>
                    </a:lnTo>
                    <a:lnTo>
                      <a:pt x="652" y="420"/>
                    </a:lnTo>
                    <a:lnTo>
                      <a:pt x="661" y="420"/>
                    </a:lnTo>
                    <a:lnTo>
                      <a:pt x="661" y="429"/>
                    </a:lnTo>
                    <a:lnTo>
                      <a:pt x="661" y="438"/>
                    </a:lnTo>
                    <a:lnTo>
                      <a:pt x="652" y="447"/>
                    </a:lnTo>
                    <a:lnTo>
                      <a:pt x="643" y="447"/>
                    </a:lnTo>
                    <a:lnTo>
                      <a:pt x="634" y="447"/>
                    </a:lnTo>
                    <a:lnTo>
                      <a:pt x="625" y="447"/>
                    </a:lnTo>
                    <a:lnTo>
                      <a:pt x="625" y="456"/>
                    </a:lnTo>
                    <a:lnTo>
                      <a:pt x="634" y="465"/>
                    </a:lnTo>
                    <a:lnTo>
                      <a:pt x="634" y="474"/>
                    </a:lnTo>
                    <a:lnTo>
                      <a:pt x="625" y="474"/>
                    </a:lnTo>
                    <a:lnTo>
                      <a:pt x="616" y="474"/>
                    </a:lnTo>
                    <a:lnTo>
                      <a:pt x="608" y="482"/>
                    </a:lnTo>
                    <a:lnTo>
                      <a:pt x="599" y="482"/>
                    </a:lnTo>
                    <a:lnTo>
                      <a:pt x="590" y="482"/>
                    </a:lnTo>
                    <a:lnTo>
                      <a:pt x="581" y="482"/>
                    </a:lnTo>
                    <a:lnTo>
                      <a:pt x="572" y="482"/>
                    </a:lnTo>
                    <a:lnTo>
                      <a:pt x="563" y="482"/>
                    </a:lnTo>
                    <a:lnTo>
                      <a:pt x="563" y="491"/>
                    </a:lnTo>
                    <a:lnTo>
                      <a:pt x="554" y="491"/>
                    </a:lnTo>
                    <a:lnTo>
                      <a:pt x="545" y="491"/>
                    </a:lnTo>
                    <a:lnTo>
                      <a:pt x="536" y="491"/>
                    </a:lnTo>
                    <a:lnTo>
                      <a:pt x="536" y="500"/>
                    </a:lnTo>
                    <a:lnTo>
                      <a:pt x="527" y="509"/>
                    </a:lnTo>
                    <a:lnTo>
                      <a:pt x="527" y="518"/>
                    </a:lnTo>
                    <a:lnTo>
                      <a:pt x="518" y="518"/>
                    </a:lnTo>
                    <a:lnTo>
                      <a:pt x="518" y="527"/>
                    </a:lnTo>
                    <a:lnTo>
                      <a:pt x="509" y="527"/>
                    </a:lnTo>
                    <a:lnTo>
                      <a:pt x="500" y="527"/>
                    </a:lnTo>
                    <a:lnTo>
                      <a:pt x="491" y="527"/>
                    </a:lnTo>
                    <a:lnTo>
                      <a:pt x="491" y="518"/>
                    </a:lnTo>
                    <a:lnTo>
                      <a:pt x="482" y="518"/>
                    </a:lnTo>
                    <a:lnTo>
                      <a:pt x="465" y="518"/>
                    </a:lnTo>
                    <a:lnTo>
                      <a:pt x="456" y="518"/>
                    </a:lnTo>
                    <a:lnTo>
                      <a:pt x="438" y="518"/>
                    </a:lnTo>
                    <a:lnTo>
                      <a:pt x="429" y="518"/>
                    </a:lnTo>
                    <a:lnTo>
                      <a:pt x="420" y="527"/>
                    </a:lnTo>
                    <a:lnTo>
                      <a:pt x="402" y="527"/>
                    </a:lnTo>
                    <a:lnTo>
                      <a:pt x="402" y="536"/>
                    </a:lnTo>
                    <a:lnTo>
                      <a:pt x="393" y="536"/>
                    </a:lnTo>
                    <a:lnTo>
                      <a:pt x="393" y="545"/>
                    </a:lnTo>
                    <a:lnTo>
                      <a:pt x="402" y="563"/>
                    </a:lnTo>
                    <a:lnTo>
                      <a:pt x="402" y="581"/>
                    </a:lnTo>
                    <a:lnTo>
                      <a:pt x="402" y="607"/>
                    </a:lnTo>
                    <a:lnTo>
                      <a:pt x="420" y="616"/>
                    </a:lnTo>
                    <a:lnTo>
                      <a:pt x="411" y="634"/>
                    </a:lnTo>
                    <a:lnTo>
                      <a:pt x="402" y="643"/>
                    </a:lnTo>
                    <a:lnTo>
                      <a:pt x="393" y="661"/>
                    </a:lnTo>
                    <a:lnTo>
                      <a:pt x="366" y="670"/>
                    </a:lnTo>
                    <a:lnTo>
                      <a:pt x="348" y="679"/>
                    </a:lnTo>
                    <a:lnTo>
                      <a:pt x="331" y="688"/>
                    </a:lnTo>
                    <a:lnTo>
                      <a:pt x="313" y="679"/>
                    </a:lnTo>
                    <a:lnTo>
                      <a:pt x="286" y="661"/>
                    </a:lnTo>
                    <a:lnTo>
                      <a:pt x="286" y="652"/>
                    </a:lnTo>
                    <a:lnTo>
                      <a:pt x="277" y="652"/>
                    </a:lnTo>
                    <a:lnTo>
                      <a:pt x="268" y="643"/>
                    </a:lnTo>
                    <a:lnTo>
                      <a:pt x="268" y="634"/>
                    </a:lnTo>
                    <a:lnTo>
                      <a:pt x="259" y="634"/>
                    </a:lnTo>
                    <a:lnTo>
                      <a:pt x="259" y="625"/>
                    </a:lnTo>
                    <a:lnTo>
                      <a:pt x="250" y="625"/>
                    </a:lnTo>
                    <a:lnTo>
                      <a:pt x="250" y="607"/>
                    </a:lnTo>
                    <a:lnTo>
                      <a:pt x="259" y="581"/>
                    </a:lnTo>
                    <a:lnTo>
                      <a:pt x="259" y="563"/>
                    </a:lnTo>
                    <a:lnTo>
                      <a:pt x="250" y="572"/>
                    </a:lnTo>
                    <a:lnTo>
                      <a:pt x="232" y="572"/>
                    </a:lnTo>
                    <a:lnTo>
                      <a:pt x="232" y="590"/>
                    </a:lnTo>
                    <a:lnTo>
                      <a:pt x="232" y="607"/>
                    </a:lnTo>
                    <a:lnTo>
                      <a:pt x="223" y="607"/>
                    </a:lnTo>
                    <a:lnTo>
                      <a:pt x="206" y="616"/>
                    </a:lnTo>
                    <a:lnTo>
                      <a:pt x="206" y="634"/>
                    </a:lnTo>
                    <a:lnTo>
                      <a:pt x="206" y="652"/>
                    </a:lnTo>
                    <a:lnTo>
                      <a:pt x="188" y="670"/>
                    </a:lnTo>
                    <a:lnTo>
                      <a:pt x="179" y="688"/>
                    </a:lnTo>
                    <a:lnTo>
                      <a:pt x="161" y="697"/>
                    </a:lnTo>
                    <a:lnTo>
                      <a:pt x="134" y="697"/>
                    </a:lnTo>
                    <a:lnTo>
                      <a:pt x="116" y="688"/>
                    </a:lnTo>
                    <a:lnTo>
                      <a:pt x="89" y="679"/>
                    </a:lnTo>
                    <a:lnTo>
                      <a:pt x="72" y="679"/>
                    </a:lnTo>
                    <a:lnTo>
                      <a:pt x="72" y="652"/>
                    </a:lnTo>
                    <a:lnTo>
                      <a:pt x="81" y="625"/>
                    </a:lnTo>
                    <a:lnTo>
                      <a:pt x="81" y="607"/>
                    </a:lnTo>
                    <a:lnTo>
                      <a:pt x="81" y="590"/>
                    </a:lnTo>
                    <a:lnTo>
                      <a:pt x="63" y="581"/>
                    </a:lnTo>
                    <a:lnTo>
                      <a:pt x="45" y="554"/>
                    </a:lnTo>
                    <a:lnTo>
                      <a:pt x="45" y="536"/>
                    </a:lnTo>
                    <a:lnTo>
                      <a:pt x="18" y="527"/>
                    </a:lnTo>
                    <a:lnTo>
                      <a:pt x="9" y="500"/>
                    </a:lnTo>
                    <a:lnTo>
                      <a:pt x="0" y="491"/>
                    </a:lnTo>
                    <a:lnTo>
                      <a:pt x="0" y="482"/>
                    </a:lnTo>
                    <a:lnTo>
                      <a:pt x="9" y="482"/>
                    </a:lnTo>
                    <a:lnTo>
                      <a:pt x="18" y="482"/>
                    </a:lnTo>
                    <a:lnTo>
                      <a:pt x="27" y="474"/>
                    </a:lnTo>
                    <a:lnTo>
                      <a:pt x="36" y="474"/>
                    </a:lnTo>
                    <a:lnTo>
                      <a:pt x="36" y="465"/>
                    </a:lnTo>
                    <a:lnTo>
                      <a:pt x="45" y="465"/>
                    </a:lnTo>
                    <a:lnTo>
                      <a:pt x="54" y="456"/>
                    </a:lnTo>
                    <a:lnTo>
                      <a:pt x="54" y="447"/>
                    </a:lnTo>
                    <a:lnTo>
                      <a:pt x="45" y="447"/>
                    </a:lnTo>
                    <a:lnTo>
                      <a:pt x="54" y="447"/>
                    </a:lnTo>
                    <a:lnTo>
                      <a:pt x="54" y="438"/>
                    </a:lnTo>
                    <a:lnTo>
                      <a:pt x="63" y="438"/>
                    </a:lnTo>
                    <a:lnTo>
                      <a:pt x="72" y="438"/>
                    </a:lnTo>
                    <a:lnTo>
                      <a:pt x="81" y="438"/>
                    </a:lnTo>
                    <a:lnTo>
                      <a:pt x="89" y="438"/>
                    </a:lnTo>
                    <a:lnTo>
                      <a:pt x="98" y="438"/>
                    </a:lnTo>
                    <a:lnTo>
                      <a:pt x="107" y="438"/>
                    </a:lnTo>
                    <a:lnTo>
                      <a:pt x="116" y="438"/>
                    </a:lnTo>
                    <a:lnTo>
                      <a:pt x="125" y="438"/>
                    </a:lnTo>
                    <a:lnTo>
                      <a:pt x="134" y="438"/>
                    </a:lnTo>
                    <a:lnTo>
                      <a:pt x="143" y="438"/>
                    </a:lnTo>
                    <a:lnTo>
                      <a:pt x="152" y="438"/>
                    </a:lnTo>
                    <a:lnTo>
                      <a:pt x="152" y="447"/>
                    </a:lnTo>
                    <a:lnTo>
                      <a:pt x="170" y="447"/>
                    </a:lnTo>
                    <a:lnTo>
                      <a:pt x="179" y="447"/>
                    </a:lnTo>
                    <a:lnTo>
                      <a:pt x="188" y="438"/>
                    </a:lnTo>
                    <a:lnTo>
                      <a:pt x="197" y="438"/>
                    </a:lnTo>
                    <a:lnTo>
                      <a:pt x="206" y="438"/>
                    </a:lnTo>
                    <a:lnTo>
                      <a:pt x="206" y="420"/>
                    </a:lnTo>
                    <a:lnTo>
                      <a:pt x="215" y="420"/>
                    </a:lnTo>
                    <a:lnTo>
                      <a:pt x="232" y="420"/>
                    </a:lnTo>
                    <a:lnTo>
                      <a:pt x="250" y="420"/>
                    </a:lnTo>
                    <a:lnTo>
                      <a:pt x="268" y="411"/>
                    </a:lnTo>
                    <a:lnTo>
                      <a:pt x="286" y="402"/>
                    </a:lnTo>
                    <a:lnTo>
                      <a:pt x="295" y="402"/>
                    </a:lnTo>
                    <a:lnTo>
                      <a:pt x="295" y="393"/>
                    </a:lnTo>
                    <a:lnTo>
                      <a:pt x="295" y="375"/>
                    </a:lnTo>
                    <a:lnTo>
                      <a:pt x="304" y="375"/>
                    </a:lnTo>
                    <a:lnTo>
                      <a:pt x="304" y="366"/>
                    </a:lnTo>
                    <a:lnTo>
                      <a:pt x="304" y="357"/>
                    </a:lnTo>
                    <a:lnTo>
                      <a:pt x="313" y="348"/>
                    </a:lnTo>
                    <a:lnTo>
                      <a:pt x="322" y="340"/>
                    </a:lnTo>
                    <a:lnTo>
                      <a:pt x="331" y="331"/>
                    </a:lnTo>
                    <a:lnTo>
                      <a:pt x="340" y="331"/>
                    </a:lnTo>
                    <a:lnTo>
                      <a:pt x="340" y="313"/>
                    </a:lnTo>
                    <a:lnTo>
                      <a:pt x="366" y="304"/>
                    </a:lnTo>
                    <a:lnTo>
                      <a:pt x="384" y="304"/>
                    </a:lnTo>
                    <a:lnTo>
                      <a:pt x="402" y="304"/>
                    </a:lnTo>
                    <a:lnTo>
                      <a:pt x="411" y="295"/>
                    </a:lnTo>
                    <a:lnTo>
                      <a:pt x="411" y="277"/>
                    </a:lnTo>
                    <a:lnTo>
                      <a:pt x="411" y="268"/>
                    </a:lnTo>
                    <a:lnTo>
                      <a:pt x="393" y="259"/>
                    </a:lnTo>
                    <a:lnTo>
                      <a:pt x="384" y="250"/>
                    </a:lnTo>
                    <a:lnTo>
                      <a:pt x="384" y="232"/>
                    </a:lnTo>
                    <a:lnTo>
                      <a:pt x="375" y="223"/>
                    </a:lnTo>
                    <a:lnTo>
                      <a:pt x="366" y="206"/>
                    </a:lnTo>
                    <a:lnTo>
                      <a:pt x="375" y="197"/>
                    </a:lnTo>
                  </a:path>
                </a:pathLst>
              </a:custGeom>
              <a:solidFill>
                <a:srgbClr val="B6DF89"/>
              </a:solidFill>
              <a:ln w="2159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b="1"/>
              </a:p>
            </p:txBody>
          </p:sp>
          <p:sp>
            <p:nvSpPr>
              <p:cNvPr id="1036" name="Freeform 55"/>
              <p:cNvSpPr>
                <a:spLocks/>
              </p:cNvSpPr>
              <p:nvPr/>
            </p:nvSpPr>
            <p:spPr bwMode="auto">
              <a:xfrm>
                <a:off x="4525" y="5229"/>
                <a:ext cx="593" cy="594"/>
              </a:xfrm>
              <a:custGeom>
                <a:avLst/>
                <a:gdLst>
                  <a:gd name="T0" fmla="*/ 513 w 268"/>
                  <a:gd name="T1" fmla="*/ 62 h 250"/>
                  <a:gd name="T2" fmla="*/ 553 w 268"/>
                  <a:gd name="T3" fmla="*/ 147 h 250"/>
                  <a:gd name="T4" fmla="*/ 593 w 268"/>
                  <a:gd name="T5" fmla="*/ 233 h 250"/>
                  <a:gd name="T6" fmla="*/ 493 w 268"/>
                  <a:gd name="T7" fmla="*/ 254 h 250"/>
                  <a:gd name="T8" fmla="*/ 416 w 268"/>
                  <a:gd name="T9" fmla="*/ 318 h 250"/>
                  <a:gd name="T10" fmla="*/ 356 w 268"/>
                  <a:gd name="T11" fmla="*/ 380 h 250"/>
                  <a:gd name="T12" fmla="*/ 336 w 268"/>
                  <a:gd name="T13" fmla="*/ 423 h 250"/>
                  <a:gd name="T14" fmla="*/ 316 w 268"/>
                  <a:gd name="T15" fmla="*/ 487 h 250"/>
                  <a:gd name="T16" fmla="*/ 197 w 268"/>
                  <a:gd name="T17" fmla="*/ 530 h 250"/>
                  <a:gd name="T18" fmla="*/ 139 w 268"/>
                  <a:gd name="T19" fmla="*/ 573 h 250"/>
                  <a:gd name="T20" fmla="*/ 80 w 268"/>
                  <a:gd name="T21" fmla="*/ 594 h 250"/>
                  <a:gd name="T22" fmla="*/ 20 w 268"/>
                  <a:gd name="T23" fmla="*/ 573 h 250"/>
                  <a:gd name="T24" fmla="*/ 20 w 268"/>
                  <a:gd name="T25" fmla="*/ 573 h 250"/>
                  <a:gd name="T26" fmla="*/ 20 w 268"/>
                  <a:gd name="T27" fmla="*/ 551 h 250"/>
                  <a:gd name="T28" fmla="*/ 20 w 268"/>
                  <a:gd name="T29" fmla="*/ 551 h 250"/>
                  <a:gd name="T30" fmla="*/ 40 w 268"/>
                  <a:gd name="T31" fmla="*/ 530 h 250"/>
                  <a:gd name="T32" fmla="*/ 60 w 268"/>
                  <a:gd name="T33" fmla="*/ 508 h 250"/>
                  <a:gd name="T34" fmla="*/ 60 w 268"/>
                  <a:gd name="T35" fmla="*/ 487 h 250"/>
                  <a:gd name="T36" fmla="*/ 60 w 268"/>
                  <a:gd name="T37" fmla="*/ 466 h 250"/>
                  <a:gd name="T38" fmla="*/ 40 w 268"/>
                  <a:gd name="T39" fmla="*/ 423 h 250"/>
                  <a:gd name="T40" fmla="*/ 60 w 268"/>
                  <a:gd name="T41" fmla="*/ 423 h 250"/>
                  <a:gd name="T42" fmla="*/ 80 w 268"/>
                  <a:gd name="T43" fmla="*/ 444 h 250"/>
                  <a:gd name="T44" fmla="*/ 100 w 268"/>
                  <a:gd name="T45" fmla="*/ 423 h 250"/>
                  <a:gd name="T46" fmla="*/ 119 w 268"/>
                  <a:gd name="T47" fmla="*/ 380 h 250"/>
                  <a:gd name="T48" fmla="*/ 139 w 268"/>
                  <a:gd name="T49" fmla="*/ 340 h 250"/>
                  <a:gd name="T50" fmla="*/ 139 w 268"/>
                  <a:gd name="T51" fmla="*/ 297 h 250"/>
                  <a:gd name="T52" fmla="*/ 159 w 268"/>
                  <a:gd name="T53" fmla="*/ 254 h 250"/>
                  <a:gd name="T54" fmla="*/ 177 w 268"/>
                  <a:gd name="T55" fmla="*/ 211 h 250"/>
                  <a:gd name="T56" fmla="*/ 197 w 268"/>
                  <a:gd name="T57" fmla="*/ 169 h 250"/>
                  <a:gd name="T58" fmla="*/ 217 w 268"/>
                  <a:gd name="T59" fmla="*/ 147 h 250"/>
                  <a:gd name="T60" fmla="*/ 237 w 268"/>
                  <a:gd name="T61" fmla="*/ 126 h 250"/>
                  <a:gd name="T62" fmla="*/ 277 w 268"/>
                  <a:gd name="T63" fmla="*/ 105 h 250"/>
                  <a:gd name="T64" fmla="*/ 297 w 268"/>
                  <a:gd name="T65" fmla="*/ 83 h 250"/>
                  <a:gd name="T66" fmla="*/ 316 w 268"/>
                  <a:gd name="T67" fmla="*/ 83 h 250"/>
                  <a:gd name="T68" fmla="*/ 336 w 268"/>
                  <a:gd name="T69" fmla="*/ 62 h 250"/>
                  <a:gd name="T70" fmla="*/ 356 w 268"/>
                  <a:gd name="T71" fmla="*/ 43 h 250"/>
                  <a:gd name="T72" fmla="*/ 356 w 268"/>
                  <a:gd name="T73" fmla="*/ 21 h 250"/>
                  <a:gd name="T74" fmla="*/ 376 w 268"/>
                  <a:gd name="T75" fmla="*/ 0 h 250"/>
                  <a:gd name="T76" fmla="*/ 416 w 268"/>
                  <a:gd name="T77" fmla="*/ 0 h 250"/>
                  <a:gd name="T78" fmla="*/ 436 w 268"/>
                  <a:gd name="T79" fmla="*/ 0 h 250"/>
                  <a:gd name="T80" fmla="*/ 474 w 268"/>
                  <a:gd name="T81" fmla="*/ 0 h 250"/>
                  <a:gd name="T82" fmla="*/ 493 w 268"/>
                  <a:gd name="T83" fmla="*/ 0 h 250"/>
                  <a:gd name="T84" fmla="*/ 493 w 268"/>
                  <a:gd name="T85" fmla="*/ 0 h 250"/>
                  <a:gd name="T86" fmla="*/ 513 w 268"/>
                  <a:gd name="T87" fmla="*/ 0 h 25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68" h="250">
                    <a:moveTo>
                      <a:pt x="232" y="0"/>
                    </a:moveTo>
                    <a:lnTo>
                      <a:pt x="223" y="9"/>
                    </a:lnTo>
                    <a:lnTo>
                      <a:pt x="232" y="26"/>
                    </a:lnTo>
                    <a:lnTo>
                      <a:pt x="241" y="35"/>
                    </a:lnTo>
                    <a:lnTo>
                      <a:pt x="241" y="53"/>
                    </a:lnTo>
                    <a:lnTo>
                      <a:pt x="250" y="62"/>
                    </a:lnTo>
                    <a:lnTo>
                      <a:pt x="268" y="71"/>
                    </a:lnTo>
                    <a:lnTo>
                      <a:pt x="268" y="80"/>
                    </a:lnTo>
                    <a:lnTo>
                      <a:pt x="268" y="98"/>
                    </a:lnTo>
                    <a:lnTo>
                      <a:pt x="259" y="107"/>
                    </a:lnTo>
                    <a:lnTo>
                      <a:pt x="241" y="107"/>
                    </a:lnTo>
                    <a:lnTo>
                      <a:pt x="223" y="107"/>
                    </a:lnTo>
                    <a:lnTo>
                      <a:pt x="197" y="116"/>
                    </a:lnTo>
                    <a:lnTo>
                      <a:pt x="197" y="134"/>
                    </a:lnTo>
                    <a:lnTo>
                      <a:pt x="188" y="134"/>
                    </a:lnTo>
                    <a:lnTo>
                      <a:pt x="179" y="143"/>
                    </a:lnTo>
                    <a:lnTo>
                      <a:pt x="170" y="151"/>
                    </a:lnTo>
                    <a:lnTo>
                      <a:pt x="161" y="160"/>
                    </a:lnTo>
                    <a:lnTo>
                      <a:pt x="161" y="169"/>
                    </a:lnTo>
                    <a:lnTo>
                      <a:pt x="161" y="178"/>
                    </a:lnTo>
                    <a:lnTo>
                      <a:pt x="152" y="178"/>
                    </a:lnTo>
                    <a:lnTo>
                      <a:pt x="152" y="196"/>
                    </a:lnTo>
                    <a:lnTo>
                      <a:pt x="152" y="205"/>
                    </a:lnTo>
                    <a:lnTo>
                      <a:pt x="143" y="205"/>
                    </a:lnTo>
                    <a:lnTo>
                      <a:pt x="125" y="214"/>
                    </a:lnTo>
                    <a:lnTo>
                      <a:pt x="107" y="223"/>
                    </a:lnTo>
                    <a:lnTo>
                      <a:pt x="89" y="223"/>
                    </a:lnTo>
                    <a:lnTo>
                      <a:pt x="72" y="223"/>
                    </a:lnTo>
                    <a:lnTo>
                      <a:pt x="63" y="223"/>
                    </a:lnTo>
                    <a:lnTo>
                      <a:pt x="63" y="241"/>
                    </a:lnTo>
                    <a:lnTo>
                      <a:pt x="54" y="241"/>
                    </a:lnTo>
                    <a:lnTo>
                      <a:pt x="45" y="241"/>
                    </a:lnTo>
                    <a:lnTo>
                      <a:pt x="36" y="250"/>
                    </a:lnTo>
                    <a:lnTo>
                      <a:pt x="27" y="250"/>
                    </a:lnTo>
                    <a:lnTo>
                      <a:pt x="9" y="250"/>
                    </a:lnTo>
                    <a:lnTo>
                      <a:pt x="9" y="241"/>
                    </a:lnTo>
                    <a:lnTo>
                      <a:pt x="9" y="232"/>
                    </a:lnTo>
                    <a:lnTo>
                      <a:pt x="0" y="241"/>
                    </a:lnTo>
                    <a:lnTo>
                      <a:pt x="9" y="232"/>
                    </a:lnTo>
                    <a:lnTo>
                      <a:pt x="18" y="232"/>
                    </a:lnTo>
                    <a:lnTo>
                      <a:pt x="18" y="223"/>
                    </a:lnTo>
                    <a:lnTo>
                      <a:pt x="27" y="223"/>
                    </a:lnTo>
                    <a:lnTo>
                      <a:pt x="27" y="214"/>
                    </a:lnTo>
                    <a:lnTo>
                      <a:pt x="27" y="205"/>
                    </a:lnTo>
                    <a:lnTo>
                      <a:pt x="27" y="196"/>
                    </a:lnTo>
                    <a:lnTo>
                      <a:pt x="18" y="187"/>
                    </a:lnTo>
                    <a:lnTo>
                      <a:pt x="18" y="178"/>
                    </a:lnTo>
                    <a:lnTo>
                      <a:pt x="27" y="178"/>
                    </a:lnTo>
                    <a:lnTo>
                      <a:pt x="36" y="187"/>
                    </a:lnTo>
                    <a:lnTo>
                      <a:pt x="45" y="187"/>
                    </a:lnTo>
                    <a:lnTo>
                      <a:pt x="45" y="178"/>
                    </a:lnTo>
                    <a:lnTo>
                      <a:pt x="45" y="169"/>
                    </a:lnTo>
                    <a:lnTo>
                      <a:pt x="54" y="169"/>
                    </a:lnTo>
                    <a:lnTo>
                      <a:pt x="54" y="160"/>
                    </a:lnTo>
                    <a:lnTo>
                      <a:pt x="54" y="151"/>
                    </a:lnTo>
                    <a:lnTo>
                      <a:pt x="54" y="143"/>
                    </a:lnTo>
                    <a:lnTo>
                      <a:pt x="63" y="143"/>
                    </a:lnTo>
                    <a:lnTo>
                      <a:pt x="63" y="134"/>
                    </a:lnTo>
                    <a:lnTo>
                      <a:pt x="63" y="125"/>
                    </a:lnTo>
                    <a:lnTo>
                      <a:pt x="72" y="116"/>
                    </a:lnTo>
                    <a:lnTo>
                      <a:pt x="72" y="107"/>
                    </a:lnTo>
                    <a:lnTo>
                      <a:pt x="80" y="98"/>
                    </a:lnTo>
                    <a:lnTo>
                      <a:pt x="80" y="89"/>
                    </a:lnTo>
                    <a:lnTo>
                      <a:pt x="89" y="80"/>
                    </a:lnTo>
                    <a:lnTo>
                      <a:pt x="89" y="71"/>
                    </a:lnTo>
                    <a:lnTo>
                      <a:pt x="89" y="62"/>
                    </a:lnTo>
                    <a:lnTo>
                      <a:pt x="98" y="62"/>
                    </a:lnTo>
                    <a:lnTo>
                      <a:pt x="98" y="53"/>
                    </a:lnTo>
                    <a:lnTo>
                      <a:pt x="107" y="53"/>
                    </a:lnTo>
                    <a:lnTo>
                      <a:pt x="107" y="44"/>
                    </a:lnTo>
                    <a:lnTo>
                      <a:pt x="116" y="44"/>
                    </a:lnTo>
                    <a:lnTo>
                      <a:pt x="125" y="44"/>
                    </a:lnTo>
                    <a:lnTo>
                      <a:pt x="134" y="44"/>
                    </a:lnTo>
                    <a:lnTo>
                      <a:pt x="134" y="35"/>
                    </a:lnTo>
                    <a:lnTo>
                      <a:pt x="143" y="35"/>
                    </a:lnTo>
                    <a:lnTo>
                      <a:pt x="152" y="26"/>
                    </a:lnTo>
                    <a:lnTo>
                      <a:pt x="152" y="18"/>
                    </a:lnTo>
                    <a:lnTo>
                      <a:pt x="161" y="18"/>
                    </a:lnTo>
                    <a:lnTo>
                      <a:pt x="161" y="9"/>
                    </a:lnTo>
                    <a:lnTo>
                      <a:pt x="170" y="9"/>
                    </a:lnTo>
                    <a:lnTo>
                      <a:pt x="170" y="0"/>
                    </a:lnTo>
                    <a:lnTo>
                      <a:pt x="179" y="0"/>
                    </a:lnTo>
                    <a:lnTo>
                      <a:pt x="188" y="0"/>
                    </a:lnTo>
                    <a:lnTo>
                      <a:pt x="197" y="0"/>
                    </a:lnTo>
                    <a:lnTo>
                      <a:pt x="205" y="0"/>
                    </a:lnTo>
                    <a:lnTo>
                      <a:pt x="214" y="0"/>
                    </a:lnTo>
                    <a:lnTo>
                      <a:pt x="223" y="0"/>
                    </a:lnTo>
                    <a:lnTo>
                      <a:pt x="232" y="0"/>
                    </a:lnTo>
                  </a:path>
                </a:pathLst>
              </a:custGeom>
              <a:solidFill>
                <a:srgbClr val="B6DF89"/>
              </a:solidFill>
              <a:ln w="2159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b="1"/>
              </a:p>
            </p:txBody>
          </p:sp>
          <p:sp>
            <p:nvSpPr>
              <p:cNvPr id="1037" name="Freeform 56"/>
              <p:cNvSpPr>
                <a:spLocks/>
              </p:cNvSpPr>
              <p:nvPr/>
            </p:nvSpPr>
            <p:spPr bwMode="auto">
              <a:xfrm>
                <a:off x="3154" y="5926"/>
                <a:ext cx="1447" cy="1676"/>
              </a:xfrm>
              <a:custGeom>
                <a:avLst/>
                <a:gdLst>
                  <a:gd name="T0" fmla="*/ 40 w 652"/>
                  <a:gd name="T1" fmla="*/ 1569 h 706"/>
                  <a:gd name="T2" fmla="*/ 40 w 652"/>
                  <a:gd name="T3" fmla="*/ 1526 h 706"/>
                  <a:gd name="T4" fmla="*/ 60 w 652"/>
                  <a:gd name="T5" fmla="*/ 1465 h 706"/>
                  <a:gd name="T6" fmla="*/ 78 w 652"/>
                  <a:gd name="T7" fmla="*/ 1443 h 706"/>
                  <a:gd name="T8" fmla="*/ 118 w 652"/>
                  <a:gd name="T9" fmla="*/ 1422 h 706"/>
                  <a:gd name="T10" fmla="*/ 98 w 652"/>
                  <a:gd name="T11" fmla="*/ 1379 h 706"/>
                  <a:gd name="T12" fmla="*/ 98 w 652"/>
                  <a:gd name="T13" fmla="*/ 1315 h 706"/>
                  <a:gd name="T14" fmla="*/ 60 w 652"/>
                  <a:gd name="T15" fmla="*/ 1272 h 706"/>
                  <a:gd name="T16" fmla="*/ 40 w 652"/>
                  <a:gd name="T17" fmla="*/ 1230 h 706"/>
                  <a:gd name="T18" fmla="*/ 20 w 652"/>
                  <a:gd name="T19" fmla="*/ 1187 h 706"/>
                  <a:gd name="T20" fmla="*/ 60 w 652"/>
                  <a:gd name="T21" fmla="*/ 1187 h 706"/>
                  <a:gd name="T22" fmla="*/ 118 w 652"/>
                  <a:gd name="T23" fmla="*/ 1187 h 706"/>
                  <a:gd name="T24" fmla="*/ 118 w 652"/>
                  <a:gd name="T25" fmla="*/ 1147 h 706"/>
                  <a:gd name="T26" fmla="*/ 98 w 652"/>
                  <a:gd name="T27" fmla="*/ 1125 h 706"/>
                  <a:gd name="T28" fmla="*/ 40 w 652"/>
                  <a:gd name="T29" fmla="*/ 1104 h 706"/>
                  <a:gd name="T30" fmla="*/ 20 w 652"/>
                  <a:gd name="T31" fmla="*/ 1125 h 706"/>
                  <a:gd name="T32" fmla="*/ 20 w 652"/>
                  <a:gd name="T33" fmla="*/ 1061 h 706"/>
                  <a:gd name="T34" fmla="*/ 20 w 652"/>
                  <a:gd name="T35" fmla="*/ 1018 h 706"/>
                  <a:gd name="T36" fmla="*/ 60 w 652"/>
                  <a:gd name="T37" fmla="*/ 997 h 706"/>
                  <a:gd name="T38" fmla="*/ 98 w 652"/>
                  <a:gd name="T39" fmla="*/ 976 h 706"/>
                  <a:gd name="T40" fmla="*/ 118 w 652"/>
                  <a:gd name="T41" fmla="*/ 912 h 706"/>
                  <a:gd name="T42" fmla="*/ 158 w 652"/>
                  <a:gd name="T43" fmla="*/ 890 h 706"/>
                  <a:gd name="T44" fmla="*/ 198 w 652"/>
                  <a:gd name="T45" fmla="*/ 869 h 706"/>
                  <a:gd name="T46" fmla="*/ 237 w 652"/>
                  <a:gd name="T47" fmla="*/ 829 h 706"/>
                  <a:gd name="T48" fmla="*/ 217 w 652"/>
                  <a:gd name="T49" fmla="*/ 764 h 706"/>
                  <a:gd name="T50" fmla="*/ 198 w 652"/>
                  <a:gd name="T51" fmla="*/ 700 h 706"/>
                  <a:gd name="T52" fmla="*/ 178 w 652"/>
                  <a:gd name="T53" fmla="*/ 722 h 706"/>
                  <a:gd name="T54" fmla="*/ 158 w 652"/>
                  <a:gd name="T55" fmla="*/ 700 h 706"/>
                  <a:gd name="T56" fmla="*/ 198 w 652"/>
                  <a:gd name="T57" fmla="*/ 636 h 706"/>
                  <a:gd name="T58" fmla="*/ 237 w 652"/>
                  <a:gd name="T59" fmla="*/ 593 h 706"/>
                  <a:gd name="T60" fmla="*/ 257 w 652"/>
                  <a:gd name="T61" fmla="*/ 553 h 706"/>
                  <a:gd name="T62" fmla="*/ 297 w 652"/>
                  <a:gd name="T63" fmla="*/ 532 h 706"/>
                  <a:gd name="T64" fmla="*/ 357 w 652"/>
                  <a:gd name="T65" fmla="*/ 489 h 706"/>
                  <a:gd name="T66" fmla="*/ 395 w 652"/>
                  <a:gd name="T67" fmla="*/ 468 h 706"/>
                  <a:gd name="T68" fmla="*/ 415 w 652"/>
                  <a:gd name="T69" fmla="*/ 446 h 706"/>
                  <a:gd name="T70" fmla="*/ 435 w 652"/>
                  <a:gd name="T71" fmla="*/ 425 h 706"/>
                  <a:gd name="T72" fmla="*/ 455 w 652"/>
                  <a:gd name="T73" fmla="*/ 382 h 706"/>
                  <a:gd name="T74" fmla="*/ 475 w 652"/>
                  <a:gd name="T75" fmla="*/ 361 h 706"/>
                  <a:gd name="T76" fmla="*/ 515 w 652"/>
                  <a:gd name="T77" fmla="*/ 318 h 706"/>
                  <a:gd name="T78" fmla="*/ 575 w 652"/>
                  <a:gd name="T79" fmla="*/ 297 h 706"/>
                  <a:gd name="T80" fmla="*/ 652 w 652"/>
                  <a:gd name="T81" fmla="*/ 275 h 706"/>
                  <a:gd name="T82" fmla="*/ 712 w 652"/>
                  <a:gd name="T83" fmla="*/ 275 h 706"/>
                  <a:gd name="T84" fmla="*/ 772 w 652"/>
                  <a:gd name="T85" fmla="*/ 256 h 706"/>
                  <a:gd name="T86" fmla="*/ 832 w 652"/>
                  <a:gd name="T87" fmla="*/ 214 h 706"/>
                  <a:gd name="T88" fmla="*/ 872 w 652"/>
                  <a:gd name="T89" fmla="*/ 171 h 706"/>
                  <a:gd name="T90" fmla="*/ 892 w 652"/>
                  <a:gd name="T91" fmla="*/ 107 h 706"/>
                  <a:gd name="T92" fmla="*/ 932 w 652"/>
                  <a:gd name="T93" fmla="*/ 85 h 706"/>
                  <a:gd name="T94" fmla="*/ 932 w 652"/>
                  <a:gd name="T95" fmla="*/ 43 h 706"/>
                  <a:gd name="T96" fmla="*/ 970 w 652"/>
                  <a:gd name="T97" fmla="*/ 43 h 706"/>
                  <a:gd name="T98" fmla="*/ 1010 w 652"/>
                  <a:gd name="T99" fmla="*/ 21 h 706"/>
                  <a:gd name="T100" fmla="*/ 1030 w 652"/>
                  <a:gd name="T101" fmla="*/ 0 h 706"/>
                  <a:gd name="T102" fmla="*/ 1150 w 652"/>
                  <a:gd name="T103" fmla="*/ 107 h 706"/>
                  <a:gd name="T104" fmla="*/ 1210 w 652"/>
                  <a:gd name="T105" fmla="*/ 446 h 706"/>
                  <a:gd name="T106" fmla="*/ 1447 w 652"/>
                  <a:gd name="T107" fmla="*/ 636 h 706"/>
                  <a:gd name="T108" fmla="*/ 1267 w 652"/>
                  <a:gd name="T109" fmla="*/ 786 h 706"/>
                  <a:gd name="T110" fmla="*/ 1170 w 652"/>
                  <a:gd name="T111" fmla="*/ 976 h 706"/>
                  <a:gd name="T112" fmla="*/ 1347 w 652"/>
                  <a:gd name="T113" fmla="*/ 1187 h 706"/>
                  <a:gd name="T114" fmla="*/ 1387 w 652"/>
                  <a:gd name="T115" fmla="*/ 1465 h 706"/>
                  <a:gd name="T116" fmla="*/ 1110 w 652"/>
                  <a:gd name="T117" fmla="*/ 1548 h 706"/>
                  <a:gd name="T118" fmla="*/ 852 w 652"/>
                  <a:gd name="T119" fmla="*/ 1526 h 706"/>
                  <a:gd name="T120" fmla="*/ 555 w 652"/>
                  <a:gd name="T121" fmla="*/ 1591 h 706"/>
                  <a:gd name="T122" fmla="*/ 357 w 652"/>
                  <a:gd name="T123" fmla="*/ 1612 h 706"/>
                  <a:gd name="T124" fmla="*/ 217 w 652"/>
                  <a:gd name="T125" fmla="*/ 1676 h 70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52" h="706">
                    <a:moveTo>
                      <a:pt x="0" y="679"/>
                    </a:moveTo>
                    <a:lnTo>
                      <a:pt x="0" y="679"/>
                    </a:lnTo>
                    <a:lnTo>
                      <a:pt x="9" y="670"/>
                    </a:lnTo>
                    <a:lnTo>
                      <a:pt x="9" y="661"/>
                    </a:lnTo>
                    <a:lnTo>
                      <a:pt x="18" y="661"/>
                    </a:lnTo>
                    <a:lnTo>
                      <a:pt x="18" y="652"/>
                    </a:lnTo>
                    <a:lnTo>
                      <a:pt x="18" y="643"/>
                    </a:lnTo>
                    <a:lnTo>
                      <a:pt x="18" y="634"/>
                    </a:lnTo>
                    <a:lnTo>
                      <a:pt x="27" y="634"/>
                    </a:lnTo>
                    <a:lnTo>
                      <a:pt x="27" y="625"/>
                    </a:lnTo>
                    <a:lnTo>
                      <a:pt x="27" y="617"/>
                    </a:lnTo>
                    <a:lnTo>
                      <a:pt x="35" y="608"/>
                    </a:lnTo>
                    <a:lnTo>
                      <a:pt x="44" y="608"/>
                    </a:lnTo>
                    <a:lnTo>
                      <a:pt x="44" y="599"/>
                    </a:lnTo>
                    <a:lnTo>
                      <a:pt x="53" y="599"/>
                    </a:lnTo>
                    <a:lnTo>
                      <a:pt x="53" y="590"/>
                    </a:lnTo>
                    <a:lnTo>
                      <a:pt x="44" y="590"/>
                    </a:lnTo>
                    <a:lnTo>
                      <a:pt x="44" y="581"/>
                    </a:lnTo>
                    <a:lnTo>
                      <a:pt x="44" y="572"/>
                    </a:lnTo>
                    <a:lnTo>
                      <a:pt x="44" y="563"/>
                    </a:lnTo>
                    <a:lnTo>
                      <a:pt x="44" y="554"/>
                    </a:lnTo>
                    <a:lnTo>
                      <a:pt x="44" y="545"/>
                    </a:lnTo>
                    <a:lnTo>
                      <a:pt x="35" y="545"/>
                    </a:lnTo>
                    <a:lnTo>
                      <a:pt x="35" y="536"/>
                    </a:lnTo>
                    <a:lnTo>
                      <a:pt x="27" y="536"/>
                    </a:lnTo>
                    <a:lnTo>
                      <a:pt x="27" y="527"/>
                    </a:lnTo>
                    <a:lnTo>
                      <a:pt x="18" y="527"/>
                    </a:lnTo>
                    <a:lnTo>
                      <a:pt x="18" y="518"/>
                    </a:lnTo>
                    <a:lnTo>
                      <a:pt x="9" y="518"/>
                    </a:lnTo>
                    <a:lnTo>
                      <a:pt x="9" y="509"/>
                    </a:lnTo>
                    <a:lnTo>
                      <a:pt x="9" y="500"/>
                    </a:lnTo>
                    <a:lnTo>
                      <a:pt x="18" y="500"/>
                    </a:lnTo>
                    <a:lnTo>
                      <a:pt x="27" y="500"/>
                    </a:lnTo>
                    <a:lnTo>
                      <a:pt x="35" y="509"/>
                    </a:lnTo>
                    <a:lnTo>
                      <a:pt x="44" y="509"/>
                    </a:lnTo>
                    <a:lnTo>
                      <a:pt x="44" y="500"/>
                    </a:lnTo>
                    <a:lnTo>
                      <a:pt x="53" y="500"/>
                    </a:lnTo>
                    <a:lnTo>
                      <a:pt x="53" y="491"/>
                    </a:lnTo>
                    <a:lnTo>
                      <a:pt x="53" y="483"/>
                    </a:lnTo>
                    <a:lnTo>
                      <a:pt x="44" y="483"/>
                    </a:lnTo>
                    <a:lnTo>
                      <a:pt x="44" y="474"/>
                    </a:lnTo>
                    <a:lnTo>
                      <a:pt x="35" y="474"/>
                    </a:lnTo>
                    <a:lnTo>
                      <a:pt x="27" y="474"/>
                    </a:lnTo>
                    <a:lnTo>
                      <a:pt x="27" y="465"/>
                    </a:lnTo>
                    <a:lnTo>
                      <a:pt x="18" y="465"/>
                    </a:lnTo>
                    <a:lnTo>
                      <a:pt x="9" y="474"/>
                    </a:lnTo>
                    <a:lnTo>
                      <a:pt x="9" y="465"/>
                    </a:lnTo>
                    <a:lnTo>
                      <a:pt x="9" y="456"/>
                    </a:lnTo>
                    <a:lnTo>
                      <a:pt x="9" y="447"/>
                    </a:lnTo>
                    <a:lnTo>
                      <a:pt x="9" y="438"/>
                    </a:lnTo>
                    <a:lnTo>
                      <a:pt x="9" y="429"/>
                    </a:lnTo>
                    <a:lnTo>
                      <a:pt x="18" y="429"/>
                    </a:lnTo>
                    <a:lnTo>
                      <a:pt x="18" y="420"/>
                    </a:lnTo>
                    <a:lnTo>
                      <a:pt x="27" y="420"/>
                    </a:lnTo>
                    <a:lnTo>
                      <a:pt x="35" y="420"/>
                    </a:lnTo>
                    <a:lnTo>
                      <a:pt x="44" y="420"/>
                    </a:lnTo>
                    <a:lnTo>
                      <a:pt x="44" y="411"/>
                    </a:lnTo>
                    <a:lnTo>
                      <a:pt x="44" y="402"/>
                    </a:lnTo>
                    <a:lnTo>
                      <a:pt x="44" y="393"/>
                    </a:lnTo>
                    <a:lnTo>
                      <a:pt x="53" y="384"/>
                    </a:lnTo>
                    <a:lnTo>
                      <a:pt x="62" y="384"/>
                    </a:lnTo>
                    <a:lnTo>
                      <a:pt x="71" y="384"/>
                    </a:lnTo>
                    <a:lnTo>
                      <a:pt x="71" y="375"/>
                    </a:lnTo>
                    <a:lnTo>
                      <a:pt x="80" y="375"/>
                    </a:lnTo>
                    <a:lnTo>
                      <a:pt x="89" y="375"/>
                    </a:lnTo>
                    <a:lnTo>
                      <a:pt x="89" y="366"/>
                    </a:lnTo>
                    <a:lnTo>
                      <a:pt x="98" y="366"/>
                    </a:lnTo>
                    <a:lnTo>
                      <a:pt x="98" y="358"/>
                    </a:lnTo>
                    <a:lnTo>
                      <a:pt x="98" y="349"/>
                    </a:lnTo>
                    <a:lnTo>
                      <a:pt x="107" y="349"/>
                    </a:lnTo>
                    <a:lnTo>
                      <a:pt x="107" y="340"/>
                    </a:lnTo>
                    <a:lnTo>
                      <a:pt x="107" y="331"/>
                    </a:lnTo>
                    <a:lnTo>
                      <a:pt x="98" y="331"/>
                    </a:lnTo>
                    <a:lnTo>
                      <a:pt x="98" y="322"/>
                    </a:lnTo>
                    <a:lnTo>
                      <a:pt x="98" y="313"/>
                    </a:lnTo>
                    <a:lnTo>
                      <a:pt x="89" y="313"/>
                    </a:lnTo>
                    <a:lnTo>
                      <a:pt x="89" y="304"/>
                    </a:lnTo>
                    <a:lnTo>
                      <a:pt x="89" y="295"/>
                    </a:lnTo>
                    <a:lnTo>
                      <a:pt x="80" y="295"/>
                    </a:lnTo>
                    <a:lnTo>
                      <a:pt x="80" y="304"/>
                    </a:lnTo>
                    <a:lnTo>
                      <a:pt x="80" y="313"/>
                    </a:lnTo>
                    <a:lnTo>
                      <a:pt x="71" y="313"/>
                    </a:lnTo>
                    <a:lnTo>
                      <a:pt x="71" y="304"/>
                    </a:lnTo>
                    <a:lnTo>
                      <a:pt x="71" y="295"/>
                    </a:lnTo>
                    <a:lnTo>
                      <a:pt x="80" y="295"/>
                    </a:lnTo>
                    <a:lnTo>
                      <a:pt x="80" y="286"/>
                    </a:lnTo>
                    <a:lnTo>
                      <a:pt x="80" y="277"/>
                    </a:lnTo>
                    <a:lnTo>
                      <a:pt x="89" y="277"/>
                    </a:lnTo>
                    <a:lnTo>
                      <a:pt x="89" y="268"/>
                    </a:lnTo>
                    <a:lnTo>
                      <a:pt x="98" y="268"/>
                    </a:lnTo>
                    <a:lnTo>
                      <a:pt x="98" y="259"/>
                    </a:lnTo>
                    <a:lnTo>
                      <a:pt x="107" y="259"/>
                    </a:lnTo>
                    <a:lnTo>
                      <a:pt x="107" y="250"/>
                    </a:lnTo>
                    <a:lnTo>
                      <a:pt x="107" y="241"/>
                    </a:lnTo>
                    <a:lnTo>
                      <a:pt x="116" y="233"/>
                    </a:lnTo>
                    <a:lnTo>
                      <a:pt x="125" y="224"/>
                    </a:lnTo>
                    <a:lnTo>
                      <a:pt x="134" y="224"/>
                    </a:lnTo>
                    <a:lnTo>
                      <a:pt x="134" y="215"/>
                    </a:lnTo>
                    <a:lnTo>
                      <a:pt x="143" y="215"/>
                    </a:lnTo>
                    <a:lnTo>
                      <a:pt x="152" y="215"/>
                    </a:lnTo>
                    <a:lnTo>
                      <a:pt x="152" y="206"/>
                    </a:lnTo>
                    <a:lnTo>
                      <a:pt x="161" y="206"/>
                    </a:lnTo>
                    <a:lnTo>
                      <a:pt x="169" y="206"/>
                    </a:lnTo>
                    <a:lnTo>
                      <a:pt x="169" y="197"/>
                    </a:lnTo>
                    <a:lnTo>
                      <a:pt x="178" y="197"/>
                    </a:lnTo>
                    <a:lnTo>
                      <a:pt x="187" y="197"/>
                    </a:lnTo>
                    <a:lnTo>
                      <a:pt x="187" y="188"/>
                    </a:lnTo>
                    <a:lnTo>
                      <a:pt x="187" y="179"/>
                    </a:lnTo>
                    <a:lnTo>
                      <a:pt x="196" y="179"/>
                    </a:lnTo>
                    <a:lnTo>
                      <a:pt x="196" y="170"/>
                    </a:lnTo>
                    <a:lnTo>
                      <a:pt x="205" y="170"/>
                    </a:lnTo>
                    <a:lnTo>
                      <a:pt x="205" y="161"/>
                    </a:lnTo>
                    <a:lnTo>
                      <a:pt x="214" y="152"/>
                    </a:lnTo>
                    <a:lnTo>
                      <a:pt x="223" y="143"/>
                    </a:lnTo>
                    <a:lnTo>
                      <a:pt x="232" y="143"/>
                    </a:lnTo>
                    <a:lnTo>
                      <a:pt x="232" y="134"/>
                    </a:lnTo>
                    <a:lnTo>
                      <a:pt x="241" y="134"/>
                    </a:lnTo>
                    <a:lnTo>
                      <a:pt x="250" y="134"/>
                    </a:lnTo>
                    <a:lnTo>
                      <a:pt x="250" y="125"/>
                    </a:lnTo>
                    <a:lnTo>
                      <a:pt x="259" y="125"/>
                    </a:lnTo>
                    <a:lnTo>
                      <a:pt x="268" y="125"/>
                    </a:lnTo>
                    <a:lnTo>
                      <a:pt x="277" y="116"/>
                    </a:lnTo>
                    <a:lnTo>
                      <a:pt x="286" y="116"/>
                    </a:lnTo>
                    <a:lnTo>
                      <a:pt x="294" y="116"/>
                    </a:lnTo>
                    <a:lnTo>
                      <a:pt x="303" y="116"/>
                    </a:lnTo>
                    <a:lnTo>
                      <a:pt x="312" y="116"/>
                    </a:lnTo>
                    <a:lnTo>
                      <a:pt x="321" y="116"/>
                    </a:lnTo>
                    <a:lnTo>
                      <a:pt x="330" y="116"/>
                    </a:lnTo>
                    <a:lnTo>
                      <a:pt x="339" y="108"/>
                    </a:lnTo>
                    <a:lnTo>
                      <a:pt x="348" y="108"/>
                    </a:lnTo>
                    <a:lnTo>
                      <a:pt x="348" y="99"/>
                    </a:lnTo>
                    <a:lnTo>
                      <a:pt x="357" y="99"/>
                    </a:lnTo>
                    <a:lnTo>
                      <a:pt x="366" y="99"/>
                    </a:lnTo>
                    <a:lnTo>
                      <a:pt x="366" y="90"/>
                    </a:lnTo>
                    <a:lnTo>
                      <a:pt x="375" y="90"/>
                    </a:lnTo>
                    <a:lnTo>
                      <a:pt x="384" y="81"/>
                    </a:lnTo>
                    <a:lnTo>
                      <a:pt x="393" y="81"/>
                    </a:lnTo>
                    <a:lnTo>
                      <a:pt x="393" y="72"/>
                    </a:lnTo>
                    <a:lnTo>
                      <a:pt x="393" y="63"/>
                    </a:lnTo>
                    <a:lnTo>
                      <a:pt x="402" y="54"/>
                    </a:lnTo>
                    <a:lnTo>
                      <a:pt x="402" y="45"/>
                    </a:lnTo>
                    <a:lnTo>
                      <a:pt x="411" y="45"/>
                    </a:lnTo>
                    <a:lnTo>
                      <a:pt x="411" y="36"/>
                    </a:lnTo>
                    <a:lnTo>
                      <a:pt x="420" y="36"/>
                    </a:lnTo>
                    <a:lnTo>
                      <a:pt x="420" y="27"/>
                    </a:lnTo>
                    <a:lnTo>
                      <a:pt x="420" y="18"/>
                    </a:lnTo>
                    <a:lnTo>
                      <a:pt x="428" y="18"/>
                    </a:lnTo>
                    <a:lnTo>
                      <a:pt x="437" y="18"/>
                    </a:lnTo>
                    <a:lnTo>
                      <a:pt x="446" y="9"/>
                    </a:lnTo>
                    <a:lnTo>
                      <a:pt x="455" y="9"/>
                    </a:lnTo>
                    <a:lnTo>
                      <a:pt x="455" y="0"/>
                    </a:lnTo>
                    <a:lnTo>
                      <a:pt x="464" y="0"/>
                    </a:lnTo>
                    <a:lnTo>
                      <a:pt x="473" y="0"/>
                    </a:lnTo>
                    <a:lnTo>
                      <a:pt x="482" y="9"/>
                    </a:lnTo>
                    <a:lnTo>
                      <a:pt x="491" y="36"/>
                    </a:lnTo>
                    <a:lnTo>
                      <a:pt x="518" y="45"/>
                    </a:lnTo>
                    <a:lnTo>
                      <a:pt x="518" y="63"/>
                    </a:lnTo>
                    <a:lnTo>
                      <a:pt x="536" y="90"/>
                    </a:lnTo>
                    <a:lnTo>
                      <a:pt x="554" y="99"/>
                    </a:lnTo>
                    <a:lnTo>
                      <a:pt x="554" y="116"/>
                    </a:lnTo>
                    <a:lnTo>
                      <a:pt x="554" y="134"/>
                    </a:lnTo>
                    <a:lnTo>
                      <a:pt x="545" y="161"/>
                    </a:lnTo>
                    <a:lnTo>
                      <a:pt x="545" y="188"/>
                    </a:lnTo>
                    <a:lnTo>
                      <a:pt x="562" y="188"/>
                    </a:lnTo>
                    <a:lnTo>
                      <a:pt x="589" y="197"/>
                    </a:lnTo>
                    <a:lnTo>
                      <a:pt x="607" y="206"/>
                    </a:lnTo>
                    <a:lnTo>
                      <a:pt x="634" y="206"/>
                    </a:lnTo>
                    <a:lnTo>
                      <a:pt x="625" y="250"/>
                    </a:lnTo>
                    <a:lnTo>
                      <a:pt x="634" y="259"/>
                    </a:lnTo>
                    <a:lnTo>
                      <a:pt x="652" y="268"/>
                    </a:lnTo>
                    <a:lnTo>
                      <a:pt x="652" y="286"/>
                    </a:lnTo>
                    <a:lnTo>
                      <a:pt x="643" y="286"/>
                    </a:lnTo>
                    <a:lnTo>
                      <a:pt x="616" y="286"/>
                    </a:lnTo>
                    <a:lnTo>
                      <a:pt x="598" y="286"/>
                    </a:lnTo>
                    <a:lnTo>
                      <a:pt x="589" y="295"/>
                    </a:lnTo>
                    <a:lnTo>
                      <a:pt x="571" y="304"/>
                    </a:lnTo>
                    <a:lnTo>
                      <a:pt x="571" y="331"/>
                    </a:lnTo>
                    <a:lnTo>
                      <a:pt x="580" y="358"/>
                    </a:lnTo>
                    <a:lnTo>
                      <a:pt x="580" y="366"/>
                    </a:lnTo>
                    <a:lnTo>
                      <a:pt x="571" y="375"/>
                    </a:lnTo>
                    <a:lnTo>
                      <a:pt x="562" y="384"/>
                    </a:lnTo>
                    <a:lnTo>
                      <a:pt x="536" y="384"/>
                    </a:lnTo>
                    <a:lnTo>
                      <a:pt x="527" y="393"/>
                    </a:lnTo>
                    <a:lnTo>
                      <a:pt x="527" y="411"/>
                    </a:lnTo>
                    <a:lnTo>
                      <a:pt x="545" y="429"/>
                    </a:lnTo>
                    <a:lnTo>
                      <a:pt x="562" y="438"/>
                    </a:lnTo>
                    <a:lnTo>
                      <a:pt x="580" y="447"/>
                    </a:lnTo>
                    <a:lnTo>
                      <a:pt x="607" y="447"/>
                    </a:lnTo>
                    <a:lnTo>
                      <a:pt x="616" y="465"/>
                    </a:lnTo>
                    <a:lnTo>
                      <a:pt x="625" y="474"/>
                    </a:lnTo>
                    <a:lnTo>
                      <a:pt x="607" y="500"/>
                    </a:lnTo>
                    <a:lnTo>
                      <a:pt x="607" y="527"/>
                    </a:lnTo>
                    <a:lnTo>
                      <a:pt x="607" y="554"/>
                    </a:lnTo>
                    <a:lnTo>
                      <a:pt x="607" y="563"/>
                    </a:lnTo>
                    <a:lnTo>
                      <a:pt x="625" y="563"/>
                    </a:lnTo>
                    <a:lnTo>
                      <a:pt x="625" y="590"/>
                    </a:lnTo>
                    <a:lnTo>
                      <a:pt x="634" y="608"/>
                    </a:lnTo>
                    <a:lnTo>
                      <a:pt x="625" y="617"/>
                    </a:lnTo>
                    <a:lnTo>
                      <a:pt x="607" y="634"/>
                    </a:lnTo>
                    <a:lnTo>
                      <a:pt x="580" y="634"/>
                    </a:lnTo>
                    <a:lnTo>
                      <a:pt x="571" y="634"/>
                    </a:lnTo>
                    <a:lnTo>
                      <a:pt x="554" y="643"/>
                    </a:lnTo>
                    <a:lnTo>
                      <a:pt x="536" y="643"/>
                    </a:lnTo>
                    <a:lnTo>
                      <a:pt x="518" y="643"/>
                    </a:lnTo>
                    <a:lnTo>
                      <a:pt x="500" y="652"/>
                    </a:lnTo>
                    <a:lnTo>
                      <a:pt x="491" y="670"/>
                    </a:lnTo>
                    <a:lnTo>
                      <a:pt x="473" y="652"/>
                    </a:lnTo>
                    <a:lnTo>
                      <a:pt x="446" y="652"/>
                    </a:lnTo>
                    <a:lnTo>
                      <a:pt x="420" y="652"/>
                    </a:lnTo>
                    <a:lnTo>
                      <a:pt x="402" y="652"/>
                    </a:lnTo>
                    <a:lnTo>
                      <a:pt x="402" y="634"/>
                    </a:lnTo>
                    <a:lnTo>
                      <a:pt x="384" y="643"/>
                    </a:lnTo>
                    <a:lnTo>
                      <a:pt x="366" y="652"/>
                    </a:lnTo>
                    <a:lnTo>
                      <a:pt x="339" y="652"/>
                    </a:lnTo>
                    <a:lnTo>
                      <a:pt x="303" y="652"/>
                    </a:lnTo>
                    <a:lnTo>
                      <a:pt x="277" y="652"/>
                    </a:lnTo>
                    <a:lnTo>
                      <a:pt x="268" y="661"/>
                    </a:lnTo>
                    <a:lnTo>
                      <a:pt x="268" y="670"/>
                    </a:lnTo>
                    <a:lnTo>
                      <a:pt x="250" y="670"/>
                    </a:lnTo>
                    <a:lnTo>
                      <a:pt x="232" y="670"/>
                    </a:lnTo>
                    <a:lnTo>
                      <a:pt x="214" y="670"/>
                    </a:lnTo>
                    <a:lnTo>
                      <a:pt x="214" y="688"/>
                    </a:lnTo>
                    <a:lnTo>
                      <a:pt x="196" y="697"/>
                    </a:lnTo>
                    <a:lnTo>
                      <a:pt x="178" y="697"/>
                    </a:lnTo>
                    <a:lnTo>
                      <a:pt x="161" y="697"/>
                    </a:lnTo>
                    <a:lnTo>
                      <a:pt x="161" y="679"/>
                    </a:lnTo>
                    <a:lnTo>
                      <a:pt x="161" y="670"/>
                    </a:lnTo>
                    <a:lnTo>
                      <a:pt x="152" y="688"/>
                    </a:lnTo>
                    <a:lnTo>
                      <a:pt x="143" y="679"/>
                    </a:lnTo>
                    <a:lnTo>
                      <a:pt x="125" y="688"/>
                    </a:lnTo>
                    <a:lnTo>
                      <a:pt x="116" y="697"/>
                    </a:lnTo>
                    <a:lnTo>
                      <a:pt x="107" y="706"/>
                    </a:lnTo>
                    <a:lnTo>
                      <a:pt x="98" y="706"/>
                    </a:lnTo>
                    <a:lnTo>
                      <a:pt x="89" y="697"/>
                    </a:lnTo>
                    <a:lnTo>
                      <a:pt x="80" y="688"/>
                    </a:lnTo>
                    <a:lnTo>
                      <a:pt x="53" y="688"/>
                    </a:lnTo>
                    <a:lnTo>
                      <a:pt x="27" y="688"/>
                    </a:lnTo>
                    <a:lnTo>
                      <a:pt x="9" y="688"/>
                    </a:lnTo>
                    <a:lnTo>
                      <a:pt x="0" y="679"/>
                    </a:lnTo>
                    <a:close/>
                  </a:path>
                </a:pathLst>
              </a:custGeom>
              <a:solidFill>
                <a:srgbClr val="80C634"/>
              </a:solidFill>
              <a:ln w="2159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b="1"/>
              </a:p>
            </p:txBody>
          </p:sp>
          <p:sp>
            <p:nvSpPr>
              <p:cNvPr id="1038" name="Freeform 57"/>
              <p:cNvSpPr>
                <a:spLocks/>
              </p:cNvSpPr>
              <p:nvPr/>
            </p:nvSpPr>
            <p:spPr bwMode="auto">
              <a:xfrm>
                <a:off x="4326" y="5988"/>
                <a:ext cx="1644" cy="1525"/>
              </a:xfrm>
              <a:custGeom>
                <a:avLst/>
                <a:gdLst>
                  <a:gd name="T0" fmla="*/ 1347 w 741"/>
                  <a:gd name="T1" fmla="*/ 785 h 643"/>
                  <a:gd name="T2" fmla="*/ 1327 w 741"/>
                  <a:gd name="T3" fmla="*/ 785 h 643"/>
                  <a:gd name="T4" fmla="*/ 1287 w 741"/>
                  <a:gd name="T5" fmla="*/ 785 h 643"/>
                  <a:gd name="T6" fmla="*/ 1247 w 741"/>
                  <a:gd name="T7" fmla="*/ 785 h 643"/>
                  <a:gd name="T8" fmla="*/ 1247 w 741"/>
                  <a:gd name="T9" fmla="*/ 742 h 643"/>
                  <a:gd name="T10" fmla="*/ 1229 w 741"/>
                  <a:gd name="T11" fmla="*/ 721 h 643"/>
                  <a:gd name="T12" fmla="*/ 1247 w 741"/>
                  <a:gd name="T13" fmla="*/ 678 h 643"/>
                  <a:gd name="T14" fmla="*/ 1267 w 741"/>
                  <a:gd name="T15" fmla="*/ 657 h 643"/>
                  <a:gd name="T16" fmla="*/ 1287 w 741"/>
                  <a:gd name="T17" fmla="*/ 657 h 643"/>
                  <a:gd name="T18" fmla="*/ 1307 w 741"/>
                  <a:gd name="T19" fmla="*/ 636 h 643"/>
                  <a:gd name="T20" fmla="*/ 1307 w 741"/>
                  <a:gd name="T21" fmla="*/ 572 h 643"/>
                  <a:gd name="T22" fmla="*/ 1287 w 741"/>
                  <a:gd name="T23" fmla="*/ 508 h 643"/>
                  <a:gd name="T24" fmla="*/ 1267 w 741"/>
                  <a:gd name="T25" fmla="*/ 467 h 643"/>
                  <a:gd name="T26" fmla="*/ 1247 w 741"/>
                  <a:gd name="T27" fmla="*/ 446 h 643"/>
                  <a:gd name="T28" fmla="*/ 1229 w 741"/>
                  <a:gd name="T29" fmla="*/ 425 h 643"/>
                  <a:gd name="T30" fmla="*/ 1189 w 741"/>
                  <a:gd name="T31" fmla="*/ 425 h 643"/>
                  <a:gd name="T32" fmla="*/ 1189 w 741"/>
                  <a:gd name="T33" fmla="*/ 403 h 643"/>
                  <a:gd name="T34" fmla="*/ 1209 w 741"/>
                  <a:gd name="T35" fmla="*/ 360 h 643"/>
                  <a:gd name="T36" fmla="*/ 1189 w 741"/>
                  <a:gd name="T37" fmla="*/ 339 h 643"/>
                  <a:gd name="T38" fmla="*/ 1169 w 741"/>
                  <a:gd name="T39" fmla="*/ 360 h 643"/>
                  <a:gd name="T40" fmla="*/ 1129 w 741"/>
                  <a:gd name="T41" fmla="*/ 339 h 643"/>
                  <a:gd name="T42" fmla="*/ 1109 w 741"/>
                  <a:gd name="T43" fmla="*/ 339 h 643"/>
                  <a:gd name="T44" fmla="*/ 1069 w 741"/>
                  <a:gd name="T45" fmla="*/ 318 h 643"/>
                  <a:gd name="T46" fmla="*/ 1069 w 741"/>
                  <a:gd name="T47" fmla="*/ 339 h 643"/>
                  <a:gd name="T48" fmla="*/ 1029 w 741"/>
                  <a:gd name="T49" fmla="*/ 339 h 643"/>
                  <a:gd name="T50" fmla="*/ 990 w 741"/>
                  <a:gd name="T51" fmla="*/ 339 h 643"/>
                  <a:gd name="T52" fmla="*/ 970 w 741"/>
                  <a:gd name="T53" fmla="*/ 296 h 643"/>
                  <a:gd name="T54" fmla="*/ 970 w 741"/>
                  <a:gd name="T55" fmla="*/ 254 h 643"/>
                  <a:gd name="T56" fmla="*/ 950 w 741"/>
                  <a:gd name="T57" fmla="*/ 171 h 643"/>
                  <a:gd name="T58" fmla="*/ 950 w 741"/>
                  <a:gd name="T59" fmla="*/ 85 h 643"/>
                  <a:gd name="T60" fmla="*/ 970 w 741"/>
                  <a:gd name="T61" fmla="*/ 21 h 643"/>
                  <a:gd name="T62" fmla="*/ 990 w 741"/>
                  <a:gd name="T63" fmla="*/ 21 h 643"/>
                  <a:gd name="T64" fmla="*/ 950 w 741"/>
                  <a:gd name="T65" fmla="*/ 0 h 643"/>
                  <a:gd name="T66" fmla="*/ 852 w 741"/>
                  <a:gd name="T67" fmla="*/ 0 h 643"/>
                  <a:gd name="T68" fmla="*/ 752 w 741"/>
                  <a:gd name="T69" fmla="*/ 64 h 643"/>
                  <a:gd name="T70" fmla="*/ 772 w 741"/>
                  <a:gd name="T71" fmla="*/ 296 h 643"/>
                  <a:gd name="T72" fmla="*/ 515 w 741"/>
                  <a:gd name="T73" fmla="*/ 339 h 643"/>
                  <a:gd name="T74" fmla="*/ 475 w 741"/>
                  <a:gd name="T75" fmla="*/ 296 h 643"/>
                  <a:gd name="T76" fmla="*/ 455 w 741"/>
                  <a:gd name="T77" fmla="*/ 275 h 643"/>
                  <a:gd name="T78" fmla="*/ 455 w 741"/>
                  <a:gd name="T79" fmla="*/ 149 h 643"/>
                  <a:gd name="T80" fmla="*/ 375 w 741"/>
                  <a:gd name="T81" fmla="*/ 211 h 643"/>
                  <a:gd name="T82" fmla="*/ 237 w 741"/>
                  <a:gd name="T83" fmla="*/ 425 h 643"/>
                  <a:gd name="T84" fmla="*/ 197 w 741"/>
                  <a:gd name="T85" fmla="*/ 614 h 643"/>
                  <a:gd name="T86" fmla="*/ 118 w 741"/>
                  <a:gd name="T87" fmla="*/ 804 h 643"/>
                  <a:gd name="T88" fmla="*/ 40 w 741"/>
                  <a:gd name="T89" fmla="*/ 953 h 643"/>
                  <a:gd name="T90" fmla="*/ 177 w 741"/>
                  <a:gd name="T91" fmla="*/ 1122 h 643"/>
                  <a:gd name="T92" fmla="*/ 237 w 741"/>
                  <a:gd name="T93" fmla="*/ 1378 h 643"/>
                  <a:gd name="T94" fmla="*/ 595 w 741"/>
                  <a:gd name="T95" fmla="*/ 1461 h 643"/>
                  <a:gd name="T96" fmla="*/ 832 w 741"/>
                  <a:gd name="T97" fmla="*/ 1525 h 643"/>
                  <a:gd name="T98" fmla="*/ 970 w 741"/>
                  <a:gd name="T99" fmla="*/ 1399 h 643"/>
                  <a:gd name="T100" fmla="*/ 1129 w 741"/>
                  <a:gd name="T101" fmla="*/ 1335 h 643"/>
                  <a:gd name="T102" fmla="*/ 1209 w 741"/>
                  <a:gd name="T103" fmla="*/ 1039 h 643"/>
                  <a:gd name="T104" fmla="*/ 1407 w 741"/>
                  <a:gd name="T105" fmla="*/ 1100 h 643"/>
                  <a:gd name="T106" fmla="*/ 1506 w 741"/>
                  <a:gd name="T107" fmla="*/ 1060 h 643"/>
                  <a:gd name="T108" fmla="*/ 1644 w 741"/>
                  <a:gd name="T109" fmla="*/ 932 h 643"/>
                  <a:gd name="T110" fmla="*/ 1447 w 741"/>
                  <a:gd name="T111" fmla="*/ 764 h 64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741" h="643">
                    <a:moveTo>
                      <a:pt x="607" y="322"/>
                    </a:moveTo>
                    <a:lnTo>
                      <a:pt x="607" y="322"/>
                    </a:lnTo>
                    <a:lnTo>
                      <a:pt x="607" y="331"/>
                    </a:lnTo>
                    <a:lnTo>
                      <a:pt x="598" y="331"/>
                    </a:lnTo>
                    <a:lnTo>
                      <a:pt x="589" y="331"/>
                    </a:lnTo>
                    <a:lnTo>
                      <a:pt x="580" y="331"/>
                    </a:lnTo>
                    <a:lnTo>
                      <a:pt x="571" y="331"/>
                    </a:lnTo>
                    <a:lnTo>
                      <a:pt x="562" y="331"/>
                    </a:lnTo>
                    <a:lnTo>
                      <a:pt x="562" y="322"/>
                    </a:lnTo>
                    <a:lnTo>
                      <a:pt x="562" y="313"/>
                    </a:lnTo>
                    <a:lnTo>
                      <a:pt x="554" y="313"/>
                    </a:lnTo>
                    <a:lnTo>
                      <a:pt x="554" y="304"/>
                    </a:lnTo>
                    <a:lnTo>
                      <a:pt x="554" y="295"/>
                    </a:lnTo>
                    <a:lnTo>
                      <a:pt x="562" y="295"/>
                    </a:lnTo>
                    <a:lnTo>
                      <a:pt x="562" y="286"/>
                    </a:lnTo>
                    <a:lnTo>
                      <a:pt x="571" y="286"/>
                    </a:lnTo>
                    <a:lnTo>
                      <a:pt x="571" y="277"/>
                    </a:lnTo>
                    <a:lnTo>
                      <a:pt x="580" y="277"/>
                    </a:lnTo>
                    <a:lnTo>
                      <a:pt x="589" y="277"/>
                    </a:lnTo>
                    <a:lnTo>
                      <a:pt x="589" y="268"/>
                    </a:lnTo>
                    <a:lnTo>
                      <a:pt x="589" y="259"/>
                    </a:lnTo>
                    <a:lnTo>
                      <a:pt x="589" y="250"/>
                    </a:lnTo>
                    <a:lnTo>
                      <a:pt x="589" y="241"/>
                    </a:lnTo>
                    <a:lnTo>
                      <a:pt x="589" y="232"/>
                    </a:lnTo>
                    <a:lnTo>
                      <a:pt x="580" y="232"/>
                    </a:lnTo>
                    <a:lnTo>
                      <a:pt x="580" y="223"/>
                    </a:lnTo>
                    <a:lnTo>
                      <a:pt x="580" y="214"/>
                    </a:lnTo>
                    <a:lnTo>
                      <a:pt x="580" y="206"/>
                    </a:lnTo>
                    <a:lnTo>
                      <a:pt x="571" y="197"/>
                    </a:lnTo>
                    <a:lnTo>
                      <a:pt x="571" y="188"/>
                    </a:lnTo>
                    <a:lnTo>
                      <a:pt x="562" y="188"/>
                    </a:lnTo>
                    <a:lnTo>
                      <a:pt x="554" y="188"/>
                    </a:lnTo>
                    <a:lnTo>
                      <a:pt x="554" y="179"/>
                    </a:lnTo>
                    <a:lnTo>
                      <a:pt x="545" y="179"/>
                    </a:lnTo>
                    <a:lnTo>
                      <a:pt x="536" y="179"/>
                    </a:lnTo>
                    <a:lnTo>
                      <a:pt x="536" y="170"/>
                    </a:lnTo>
                    <a:lnTo>
                      <a:pt x="536" y="161"/>
                    </a:lnTo>
                    <a:lnTo>
                      <a:pt x="545" y="152"/>
                    </a:lnTo>
                    <a:lnTo>
                      <a:pt x="536" y="143"/>
                    </a:lnTo>
                    <a:lnTo>
                      <a:pt x="536" y="152"/>
                    </a:lnTo>
                    <a:lnTo>
                      <a:pt x="527" y="152"/>
                    </a:lnTo>
                    <a:lnTo>
                      <a:pt x="518" y="152"/>
                    </a:lnTo>
                    <a:lnTo>
                      <a:pt x="509" y="143"/>
                    </a:lnTo>
                    <a:lnTo>
                      <a:pt x="500" y="143"/>
                    </a:lnTo>
                    <a:lnTo>
                      <a:pt x="491" y="134"/>
                    </a:lnTo>
                    <a:lnTo>
                      <a:pt x="482" y="134"/>
                    </a:lnTo>
                    <a:lnTo>
                      <a:pt x="482" y="143"/>
                    </a:lnTo>
                    <a:lnTo>
                      <a:pt x="473" y="143"/>
                    </a:lnTo>
                    <a:lnTo>
                      <a:pt x="464" y="143"/>
                    </a:lnTo>
                    <a:lnTo>
                      <a:pt x="455" y="143"/>
                    </a:lnTo>
                    <a:lnTo>
                      <a:pt x="446" y="143"/>
                    </a:lnTo>
                    <a:lnTo>
                      <a:pt x="446" y="134"/>
                    </a:lnTo>
                    <a:lnTo>
                      <a:pt x="437" y="134"/>
                    </a:lnTo>
                    <a:lnTo>
                      <a:pt x="437" y="125"/>
                    </a:lnTo>
                    <a:lnTo>
                      <a:pt x="437" y="116"/>
                    </a:lnTo>
                    <a:lnTo>
                      <a:pt x="437" y="107"/>
                    </a:lnTo>
                    <a:lnTo>
                      <a:pt x="437" y="98"/>
                    </a:lnTo>
                    <a:lnTo>
                      <a:pt x="437" y="89"/>
                    </a:lnTo>
                    <a:lnTo>
                      <a:pt x="428" y="81"/>
                    </a:lnTo>
                    <a:lnTo>
                      <a:pt x="428" y="72"/>
                    </a:lnTo>
                    <a:lnTo>
                      <a:pt x="428" y="63"/>
                    </a:lnTo>
                    <a:lnTo>
                      <a:pt x="428" y="54"/>
                    </a:lnTo>
                    <a:lnTo>
                      <a:pt x="428" y="45"/>
                    </a:lnTo>
                    <a:lnTo>
                      <a:pt x="428" y="36"/>
                    </a:lnTo>
                    <a:lnTo>
                      <a:pt x="428" y="27"/>
                    </a:lnTo>
                    <a:lnTo>
                      <a:pt x="437" y="18"/>
                    </a:lnTo>
                    <a:lnTo>
                      <a:pt x="437" y="9"/>
                    </a:lnTo>
                    <a:lnTo>
                      <a:pt x="446" y="9"/>
                    </a:lnTo>
                    <a:lnTo>
                      <a:pt x="437" y="9"/>
                    </a:lnTo>
                    <a:lnTo>
                      <a:pt x="437" y="0"/>
                    </a:lnTo>
                    <a:lnTo>
                      <a:pt x="428" y="0"/>
                    </a:lnTo>
                    <a:lnTo>
                      <a:pt x="411" y="0"/>
                    </a:lnTo>
                    <a:lnTo>
                      <a:pt x="402" y="0"/>
                    </a:lnTo>
                    <a:lnTo>
                      <a:pt x="384" y="0"/>
                    </a:lnTo>
                    <a:lnTo>
                      <a:pt x="375" y="0"/>
                    </a:lnTo>
                    <a:lnTo>
                      <a:pt x="366" y="9"/>
                    </a:lnTo>
                    <a:lnTo>
                      <a:pt x="348" y="9"/>
                    </a:lnTo>
                    <a:lnTo>
                      <a:pt x="348" y="18"/>
                    </a:lnTo>
                    <a:lnTo>
                      <a:pt x="339" y="18"/>
                    </a:lnTo>
                    <a:lnTo>
                      <a:pt x="339" y="27"/>
                    </a:lnTo>
                    <a:lnTo>
                      <a:pt x="348" y="45"/>
                    </a:lnTo>
                    <a:lnTo>
                      <a:pt x="348" y="63"/>
                    </a:lnTo>
                    <a:lnTo>
                      <a:pt x="348" y="89"/>
                    </a:lnTo>
                    <a:lnTo>
                      <a:pt x="366" y="98"/>
                    </a:lnTo>
                    <a:lnTo>
                      <a:pt x="357" y="116"/>
                    </a:lnTo>
                    <a:lnTo>
                      <a:pt x="348" y="125"/>
                    </a:lnTo>
                    <a:lnTo>
                      <a:pt x="339" y="143"/>
                    </a:lnTo>
                    <a:lnTo>
                      <a:pt x="312" y="152"/>
                    </a:lnTo>
                    <a:lnTo>
                      <a:pt x="294" y="161"/>
                    </a:lnTo>
                    <a:lnTo>
                      <a:pt x="277" y="170"/>
                    </a:lnTo>
                    <a:lnTo>
                      <a:pt x="259" y="161"/>
                    </a:lnTo>
                    <a:lnTo>
                      <a:pt x="232" y="143"/>
                    </a:lnTo>
                    <a:lnTo>
                      <a:pt x="232" y="134"/>
                    </a:lnTo>
                    <a:lnTo>
                      <a:pt x="223" y="134"/>
                    </a:lnTo>
                    <a:lnTo>
                      <a:pt x="214" y="125"/>
                    </a:lnTo>
                    <a:lnTo>
                      <a:pt x="214" y="116"/>
                    </a:lnTo>
                    <a:lnTo>
                      <a:pt x="205" y="116"/>
                    </a:lnTo>
                    <a:lnTo>
                      <a:pt x="205" y="107"/>
                    </a:lnTo>
                    <a:lnTo>
                      <a:pt x="196" y="107"/>
                    </a:lnTo>
                    <a:lnTo>
                      <a:pt x="196" y="89"/>
                    </a:lnTo>
                    <a:lnTo>
                      <a:pt x="205" y="63"/>
                    </a:lnTo>
                    <a:lnTo>
                      <a:pt x="205" y="45"/>
                    </a:lnTo>
                    <a:lnTo>
                      <a:pt x="196" y="54"/>
                    </a:lnTo>
                    <a:lnTo>
                      <a:pt x="178" y="54"/>
                    </a:lnTo>
                    <a:lnTo>
                      <a:pt x="178" y="72"/>
                    </a:lnTo>
                    <a:lnTo>
                      <a:pt x="178" y="89"/>
                    </a:lnTo>
                    <a:lnTo>
                      <a:pt x="169" y="89"/>
                    </a:lnTo>
                    <a:lnTo>
                      <a:pt x="152" y="98"/>
                    </a:lnTo>
                    <a:lnTo>
                      <a:pt x="152" y="116"/>
                    </a:lnTo>
                    <a:lnTo>
                      <a:pt x="152" y="134"/>
                    </a:lnTo>
                    <a:lnTo>
                      <a:pt x="134" y="152"/>
                    </a:lnTo>
                    <a:lnTo>
                      <a:pt x="125" y="170"/>
                    </a:lnTo>
                    <a:lnTo>
                      <a:pt x="107" y="179"/>
                    </a:lnTo>
                    <a:lnTo>
                      <a:pt x="98" y="223"/>
                    </a:lnTo>
                    <a:lnTo>
                      <a:pt x="107" y="232"/>
                    </a:lnTo>
                    <a:lnTo>
                      <a:pt x="125" y="241"/>
                    </a:lnTo>
                    <a:lnTo>
                      <a:pt x="125" y="259"/>
                    </a:lnTo>
                    <a:lnTo>
                      <a:pt x="116" y="259"/>
                    </a:lnTo>
                    <a:lnTo>
                      <a:pt x="89" y="259"/>
                    </a:lnTo>
                    <a:lnTo>
                      <a:pt x="71" y="259"/>
                    </a:lnTo>
                    <a:lnTo>
                      <a:pt x="62" y="268"/>
                    </a:lnTo>
                    <a:lnTo>
                      <a:pt x="44" y="277"/>
                    </a:lnTo>
                    <a:lnTo>
                      <a:pt x="44" y="304"/>
                    </a:lnTo>
                    <a:lnTo>
                      <a:pt x="53" y="331"/>
                    </a:lnTo>
                    <a:lnTo>
                      <a:pt x="53" y="339"/>
                    </a:lnTo>
                    <a:lnTo>
                      <a:pt x="44" y="348"/>
                    </a:lnTo>
                    <a:lnTo>
                      <a:pt x="35" y="357"/>
                    </a:lnTo>
                    <a:lnTo>
                      <a:pt x="9" y="357"/>
                    </a:lnTo>
                    <a:lnTo>
                      <a:pt x="0" y="366"/>
                    </a:lnTo>
                    <a:lnTo>
                      <a:pt x="0" y="384"/>
                    </a:lnTo>
                    <a:lnTo>
                      <a:pt x="18" y="402"/>
                    </a:lnTo>
                    <a:lnTo>
                      <a:pt x="35" y="411"/>
                    </a:lnTo>
                    <a:lnTo>
                      <a:pt x="53" y="420"/>
                    </a:lnTo>
                    <a:lnTo>
                      <a:pt x="80" y="420"/>
                    </a:lnTo>
                    <a:lnTo>
                      <a:pt x="89" y="438"/>
                    </a:lnTo>
                    <a:lnTo>
                      <a:pt x="98" y="447"/>
                    </a:lnTo>
                    <a:lnTo>
                      <a:pt x="80" y="473"/>
                    </a:lnTo>
                    <a:lnTo>
                      <a:pt x="80" y="500"/>
                    </a:lnTo>
                    <a:lnTo>
                      <a:pt x="80" y="527"/>
                    </a:lnTo>
                    <a:lnTo>
                      <a:pt x="80" y="536"/>
                    </a:lnTo>
                    <a:lnTo>
                      <a:pt x="98" y="536"/>
                    </a:lnTo>
                    <a:lnTo>
                      <a:pt x="98" y="563"/>
                    </a:lnTo>
                    <a:lnTo>
                      <a:pt x="107" y="581"/>
                    </a:lnTo>
                    <a:lnTo>
                      <a:pt x="125" y="581"/>
                    </a:lnTo>
                    <a:lnTo>
                      <a:pt x="169" y="581"/>
                    </a:lnTo>
                    <a:lnTo>
                      <a:pt x="214" y="581"/>
                    </a:lnTo>
                    <a:lnTo>
                      <a:pt x="241" y="590"/>
                    </a:lnTo>
                    <a:lnTo>
                      <a:pt x="250" y="607"/>
                    </a:lnTo>
                    <a:lnTo>
                      <a:pt x="268" y="616"/>
                    </a:lnTo>
                    <a:lnTo>
                      <a:pt x="277" y="616"/>
                    </a:lnTo>
                    <a:lnTo>
                      <a:pt x="312" y="598"/>
                    </a:lnTo>
                    <a:lnTo>
                      <a:pt x="330" y="598"/>
                    </a:lnTo>
                    <a:lnTo>
                      <a:pt x="348" y="625"/>
                    </a:lnTo>
                    <a:lnTo>
                      <a:pt x="357" y="643"/>
                    </a:lnTo>
                    <a:lnTo>
                      <a:pt x="375" y="643"/>
                    </a:lnTo>
                    <a:lnTo>
                      <a:pt x="393" y="643"/>
                    </a:lnTo>
                    <a:lnTo>
                      <a:pt x="411" y="643"/>
                    </a:lnTo>
                    <a:lnTo>
                      <a:pt x="420" y="634"/>
                    </a:lnTo>
                    <a:lnTo>
                      <a:pt x="428" y="616"/>
                    </a:lnTo>
                    <a:lnTo>
                      <a:pt x="437" y="598"/>
                    </a:lnTo>
                    <a:lnTo>
                      <a:pt x="437" y="590"/>
                    </a:lnTo>
                    <a:lnTo>
                      <a:pt x="437" y="572"/>
                    </a:lnTo>
                    <a:lnTo>
                      <a:pt x="446" y="572"/>
                    </a:lnTo>
                    <a:lnTo>
                      <a:pt x="455" y="572"/>
                    </a:lnTo>
                    <a:lnTo>
                      <a:pt x="473" y="563"/>
                    </a:lnTo>
                    <a:lnTo>
                      <a:pt x="482" y="554"/>
                    </a:lnTo>
                    <a:lnTo>
                      <a:pt x="509" y="563"/>
                    </a:lnTo>
                    <a:lnTo>
                      <a:pt x="509" y="545"/>
                    </a:lnTo>
                    <a:lnTo>
                      <a:pt x="509" y="509"/>
                    </a:lnTo>
                    <a:lnTo>
                      <a:pt x="518" y="491"/>
                    </a:lnTo>
                    <a:lnTo>
                      <a:pt x="527" y="464"/>
                    </a:lnTo>
                    <a:lnTo>
                      <a:pt x="536" y="447"/>
                    </a:lnTo>
                    <a:lnTo>
                      <a:pt x="545" y="438"/>
                    </a:lnTo>
                    <a:lnTo>
                      <a:pt x="571" y="438"/>
                    </a:lnTo>
                    <a:lnTo>
                      <a:pt x="580" y="438"/>
                    </a:lnTo>
                    <a:lnTo>
                      <a:pt x="580" y="447"/>
                    </a:lnTo>
                    <a:lnTo>
                      <a:pt x="589" y="464"/>
                    </a:lnTo>
                    <a:lnTo>
                      <a:pt x="607" y="464"/>
                    </a:lnTo>
                    <a:lnTo>
                      <a:pt x="634" y="464"/>
                    </a:lnTo>
                    <a:lnTo>
                      <a:pt x="634" y="473"/>
                    </a:lnTo>
                    <a:lnTo>
                      <a:pt x="643" y="482"/>
                    </a:lnTo>
                    <a:lnTo>
                      <a:pt x="652" y="482"/>
                    </a:lnTo>
                    <a:lnTo>
                      <a:pt x="661" y="482"/>
                    </a:lnTo>
                    <a:lnTo>
                      <a:pt x="670" y="464"/>
                    </a:lnTo>
                    <a:lnTo>
                      <a:pt x="679" y="447"/>
                    </a:lnTo>
                    <a:lnTo>
                      <a:pt x="679" y="438"/>
                    </a:lnTo>
                    <a:lnTo>
                      <a:pt x="696" y="429"/>
                    </a:lnTo>
                    <a:lnTo>
                      <a:pt x="714" y="420"/>
                    </a:lnTo>
                    <a:lnTo>
                      <a:pt x="723" y="411"/>
                    </a:lnTo>
                    <a:lnTo>
                      <a:pt x="741" y="411"/>
                    </a:lnTo>
                    <a:lnTo>
                      <a:pt x="741" y="393"/>
                    </a:lnTo>
                    <a:lnTo>
                      <a:pt x="741" y="375"/>
                    </a:lnTo>
                    <a:lnTo>
                      <a:pt x="732" y="375"/>
                    </a:lnTo>
                    <a:lnTo>
                      <a:pt x="732" y="348"/>
                    </a:lnTo>
                    <a:lnTo>
                      <a:pt x="732" y="331"/>
                    </a:lnTo>
                    <a:lnTo>
                      <a:pt x="688" y="331"/>
                    </a:lnTo>
                    <a:lnTo>
                      <a:pt x="652" y="322"/>
                    </a:lnTo>
                    <a:lnTo>
                      <a:pt x="625" y="322"/>
                    </a:lnTo>
                    <a:lnTo>
                      <a:pt x="616" y="322"/>
                    </a:lnTo>
                    <a:lnTo>
                      <a:pt x="607" y="322"/>
                    </a:lnTo>
                  </a:path>
                </a:pathLst>
              </a:custGeom>
              <a:solidFill>
                <a:srgbClr val="B6DF89"/>
              </a:solidFill>
              <a:ln w="2159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b="1"/>
              </a:p>
            </p:txBody>
          </p:sp>
          <p:sp>
            <p:nvSpPr>
              <p:cNvPr id="1039" name="Freeform 58"/>
              <p:cNvSpPr>
                <a:spLocks/>
              </p:cNvSpPr>
              <p:nvPr/>
            </p:nvSpPr>
            <p:spPr bwMode="auto">
              <a:xfrm>
                <a:off x="8075" y="6331"/>
                <a:ext cx="2101" cy="1990"/>
              </a:xfrm>
              <a:custGeom>
                <a:avLst/>
                <a:gdLst>
                  <a:gd name="T0" fmla="*/ 158 w 947"/>
                  <a:gd name="T1" fmla="*/ 508 h 839"/>
                  <a:gd name="T2" fmla="*/ 297 w 947"/>
                  <a:gd name="T3" fmla="*/ 550 h 839"/>
                  <a:gd name="T4" fmla="*/ 397 w 947"/>
                  <a:gd name="T5" fmla="*/ 550 h 839"/>
                  <a:gd name="T6" fmla="*/ 495 w 947"/>
                  <a:gd name="T7" fmla="*/ 508 h 839"/>
                  <a:gd name="T8" fmla="*/ 635 w 947"/>
                  <a:gd name="T9" fmla="*/ 486 h 839"/>
                  <a:gd name="T10" fmla="*/ 694 w 947"/>
                  <a:gd name="T11" fmla="*/ 403 h 839"/>
                  <a:gd name="T12" fmla="*/ 732 w 947"/>
                  <a:gd name="T13" fmla="*/ 382 h 839"/>
                  <a:gd name="T14" fmla="*/ 932 w 947"/>
                  <a:gd name="T15" fmla="*/ 168 h 839"/>
                  <a:gd name="T16" fmla="*/ 972 w 947"/>
                  <a:gd name="T17" fmla="*/ 85 h 839"/>
                  <a:gd name="T18" fmla="*/ 1049 w 947"/>
                  <a:gd name="T19" fmla="*/ 64 h 839"/>
                  <a:gd name="T20" fmla="*/ 1169 w 947"/>
                  <a:gd name="T21" fmla="*/ 128 h 839"/>
                  <a:gd name="T22" fmla="*/ 1269 w 947"/>
                  <a:gd name="T23" fmla="*/ 211 h 839"/>
                  <a:gd name="T24" fmla="*/ 1289 w 947"/>
                  <a:gd name="T25" fmla="*/ 168 h 839"/>
                  <a:gd name="T26" fmla="*/ 1347 w 947"/>
                  <a:gd name="T27" fmla="*/ 149 h 839"/>
                  <a:gd name="T28" fmla="*/ 1387 w 947"/>
                  <a:gd name="T29" fmla="*/ 107 h 839"/>
                  <a:gd name="T30" fmla="*/ 1447 w 947"/>
                  <a:gd name="T31" fmla="*/ 64 h 839"/>
                  <a:gd name="T32" fmla="*/ 1447 w 947"/>
                  <a:gd name="T33" fmla="*/ 21 h 839"/>
                  <a:gd name="T34" fmla="*/ 1526 w 947"/>
                  <a:gd name="T35" fmla="*/ 0 h 839"/>
                  <a:gd name="T36" fmla="*/ 1586 w 947"/>
                  <a:gd name="T37" fmla="*/ 64 h 839"/>
                  <a:gd name="T38" fmla="*/ 1604 w 947"/>
                  <a:gd name="T39" fmla="*/ 168 h 839"/>
                  <a:gd name="T40" fmla="*/ 1664 w 947"/>
                  <a:gd name="T41" fmla="*/ 211 h 839"/>
                  <a:gd name="T42" fmla="*/ 1724 w 947"/>
                  <a:gd name="T43" fmla="*/ 254 h 839"/>
                  <a:gd name="T44" fmla="*/ 1744 w 947"/>
                  <a:gd name="T45" fmla="*/ 318 h 839"/>
                  <a:gd name="T46" fmla="*/ 1704 w 947"/>
                  <a:gd name="T47" fmla="*/ 403 h 839"/>
                  <a:gd name="T48" fmla="*/ 1744 w 947"/>
                  <a:gd name="T49" fmla="*/ 446 h 839"/>
                  <a:gd name="T50" fmla="*/ 1804 w 947"/>
                  <a:gd name="T51" fmla="*/ 486 h 839"/>
                  <a:gd name="T52" fmla="*/ 1901 w 947"/>
                  <a:gd name="T53" fmla="*/ 508 h 839"/>
                  <a:gd name="T54" fmla="*/ 1961 w 947"/>
                  <a:gd name="T55" fmla="*/ 486 h 839"/>
                  <a:gd name="T56" fmla="*/ 1981 w 947"/>
                  <a:gd name="T57" fmla="*/ 593 h 839"/>
                  <a:gd name="T58" fmla="*/ 2041 w 947"/>
                  <a:gd name="T59" fmla="*/ 678 h 839"/>
                  <a:gd name="T60" fmla="*/ 2101 w 947"/>
                  <a:gd name="T61" fmla="*/ 700 h 839"/>
                  <a:gd name="T62" fmla="*/ 2081 w 947"/>
                  <a:gd name="T63" fmla="*/ 761 h 839"/>
                  <a:gd name="T64" fmla="*/ 2001 w 947"/>
                  <a:gd name="T65" fmla="*/ 825 h 839"/>
                  <a:gd name="T66" fmla="*/ 1941 w 947"/>
                  <a:gd name="T67" fmla="*/ 847 h 839"/>
                  <a:gd name="T68" fmla="*/ 1864 w 947"/>
                  <a:gd name="T69" fmla="*/ 889 h 839"/>
                  <a:gd name="T70" fmla="*/ 1784 w 947"/>
                  <a:gd name="T71" fmla="*/ 1018 h 839"/>
                  <a:gd name="T72" fmla="*/ 1744 w 947"/>
                  <a:gd name="T73" fmla="*/ 1060 h 839"/>
                  <a:gd name="T74" fmla="*/ 1644 w 947"/>
                  <a:gd name="T75" fmla="*/ 1122 h 839"/>
                  <a:gd name="T76" fmla="*/ 1604 w 947"/>
                  <a:gd name="T77" fmla="*/ 1186 h 839"/>
                  <a:gd name="T78" fmla="*/ 1566 w 947"/>
                  <a:gd name="T79" fmla="*/ 1207 h 839"/>
                  <a:gd name="T80" fmla="*/ 1447 w 947"/>
                  <a:gd name="T81" fmla="*/ 1335 h 839"/>
                  <a:gd name="T82" fmla="*/ 1407 w 947"/>
                  <a:gd name="T83" fmla="*/ 1397 h 839"/>
                  <a:gd name="T84" fmla="*/ 1387 w 947"/>
                  <a:gd name="T85" fmla="*/ 1397 h 839"/>
                  <a:gd name="T86" fmla="*/ 1347 w 947"/>
                  <a:gd name="T87" fmla="*/ 1418 h 839"/>
                  <a:gd name="T88" fmla="*/ 1307 w 947"/>
                  <a:gd name="T89" fmla="*/ 1461 h 839"/>
                  <a:gd name="T90" fmla="*/ 1269 w 947"/>
                  <a:gd name="T91" fmla="*/ 1546 h 839"/>
                  <a:gd name="T92" fmla="*/ 1229 w 947"/>
                  <a:gd name="T93" fmla="*/ 1611 h 839"/>
                  <a:gd name="T94" fmla="*/ 1189 w 947"/>
                  <a:gd name="T95" fmla="*/ 1653 h 839"/>
                  <a:gd name="T96" fmla="*/ 1129 w 947"/>
                  <a:gd name="T97" fmla="*/ 1672 h 839"/>
                  <a:gd name="T98" fmla="*/ 1089 w 947"/>
                  <a:gd name="T99" fmla="*/ 1694 h 839"/>
                  <a:gd name="T100" fmla="*/ 1069 w 947"/>
                  <a:gd name="T101" fmla="*/ 1800 h 839"/>
                  <a:gd name="T102" fmla="*/ 1029 w 947"/>
                  <a:gd name="T103" fmla="*/ 1843 h 839"/>
                  <a:gd name="T104" fmla="*/ 1009 w 947"/>
                  <a:gd name="T105" fmla="*/ 1907 h 839"/>
                  <a:gd name="T106" fmla="*/ 992 w 947"/>
                  <a:gd name="T107" fmla="*/ 1950 h 839"/>
                  <a:gd name="T108" fmla="*/ 952 w 947"/>
                  <a:gd name="T109" fmla="*/ 1969 h 839"/>
                  <a:gd name="T110" fmla="*/ 892 w 947"/>
                  <a:gd name="T111" fmla="*/ 1990 h 839"/>
                  <a:gd name="T112" fmla="*/ 575 w 947"/>
                  <a:gd name="T113" fmla="*/ 1843 h 839"/>
                  <a:gd name="T114" fmla="*/ 495 w 947"/>
                  <a:gd name="T115" fmla="*/ 1568 h 839"/>
                  <a:gd name="T116" fmla="*/ 277 w 947"/>
                  <a:gd name="T117" fmla="*/ 1376 h 839"/>
                  <a:gd name="T118" fmla="*/ 317 w 947"/>
                  <a:gd name="T119" fmla="*/ 1079 h 839"/>
                  <a:gd name="T120" fmla="*/ 138 w 947"/>
                  <a:gd name="T121" fmla="*/ 1101 h 839"/>
                  <a:gd name="T122" fmla="*/ 0 w 947"/>
                  <a:gd name="T123" fmla="*/ 868 h 839"/>
                  <a:gd name="T124" fmla="*/ 100 w 947"/>
                  <a:gd name="T125" fmla="*/ 593 h 83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947" h="839">
                    <a:moveTo>
                      <a:pt x="45" y="214"/>
                    </a:moveTo>
                    <a:lnTo>
                      <a:pt x="54" y="214"/>
                    </a:lnTo>
                    <a:lnTo>
                      <a:pt x="62" y="214"/>
                    </a:lnTo>
                    <a:lnTo>
                      <a:pt x="71" y="214"/>
                    </a:lnTo>
                    <a:lnTo>
                      <a:pt x="80" y="214"/>
                    </a:lnTo>
                    <a:lnTo>
                      <a:pt x="89" y="214"/>
                    </a:lnTo>
                    <a:lnTo>
                      <a:pt x="98" y="214"/>
                    </a:lnTo>
                    <a:lnTo>
                      <a:pt x="107" y="223"/>
                    </a:lnTo>
                    <a:lnTo>
                      <a:pt x="116" y="223"/>
                    </a:lnTo>
                    <a:lnTo>
                      <a:pt x="125" y="232"/>
                    </a:lnTo>
                    <a:lnTo>
                      <a:pt x="134" y="232"/>
                    </a:lnTo>
                    <a:lnTo>
                      <a:pt x="143" y="232"/>
                    </a:lnTo>
                    <a:lnTo>
                      <a:pt x="152" y="232"/>
                    </a:lnTo>
                    <a:lnTo>
                      <a:pt x="161" y="232"/>
                    </a:lnTo>
                    <a:lnTo>
                      <a:pt x="170" y="232"/>
                    </a:lnTo>
                    <a:lnTo>
                      <a:pt x="179" y="232"/>
                    </a:lnTo>
                    <a:lnTo>
                      <a:pt x="179" y="223"/>
                    </a:lnTo>
                    <a:lnTo>
                      <a:pt x="187" y="223"/>
                    </a:lnTo>
                    <a:lnTo>
                      <a:pt x="196" y="214"/>
                    </a:lnTo>
                    <a:lnTo>
                      <a:pt x="205" y="214"/>
                    </a:lnTo>
                    <a:lnTo>
                      <a:pt x="214" y="214"/>
                    </a:lnTo>
                    <a:lnTo>
                      <a:pt x="223" y="214"/>
                    </a:lnTo>
                    <a:lnTo>
                      <a:pt x="232" y="223"/>
                    </a:lnTo>
                    <a:lnTo>
                      <a:pt x="241" y="223"/>
                    </a:lnTo>
                    <a:lnTo>
                      <a:pt x="250" y="223"/>
                    </a:lnTo>
                    <a:lnTo>
                      <a:pt x="259" y="214"/>
                    </a:lnTo>
                    <a:lnTo>
                      <a:pt x="268" y="214"/>
                    </a:lnTo>
                    <a:lnTo>
                      <a:pt x="277" y="205"/>
                    </a:lnTo>
                    <a:lnTo>
                      <a:pt x="286" y="205"/>
                    </a:lnTo>
                    <a:lnTo>
                      <a:pt x="286" y="196"/>
                    </a:lnTo>
                    <a:lnTo>
                      <a:pt x="295" y="188"/>
                    </a:lnTo>
                    <a:lnTo>
                      <a:pt x="304" y="188"/>
                    </a:lnTo>
                    <a:lnTo>
                      <a:pt x="304" y="179"/>
                    </a:lnTo>
                    <a:lnTo>
                      <a:pt x="313" y="179"/>
                    </a:lnTo>
                    <a:lnTo>
                      <a:pt x="313" y="170"/>
                    </a:lnTo>
                    <a:lnTo>
                      <a:pt x="313" y="161"/>
                    </a:lnTo>
                    <a:lnTo>
                      <a:pt x="321" y="161"/>
                    </a:lnTo>
                    <a:lnTo>
                      <a:pt x="330" y="161"/>
                    </a:lnTo>
                    <a:lnTo>
                      <a:pt x="339" y="152"/>
                    </a:lnTo>
                    <a:lnTo>
                      <a:pt x="348" y="143"/>
                    </a:lnTo>
                    <a:lnTo>
                      <a:pt x="357" y="134"/>
                    </a:lnTo>
                    <a:lnTo>
                      <a:pt x="375" y="125"/>
                    </a:lnTo>
                    <a:lnTo>
                      <a:pt x="384" y="107"/>
                    </a:lnTo>
                    <a:lnTo>
                      <a:pt x="402" y="98"/>
                    </a:lnTo>
                    <a:lnTo>
                      <a:pt x="411" y="80"/>
                    </a:lnTo>
                    <a:lnTo>
                      <a:pt x="420" y="71"/>
                    </a:lnTo>
                    <a:lnTo>
                      <a:pt x="429" y="63"/>
                    </a:lnTo>
                    <a:lnTo>
                      <a:pt x="429" y="54"/>
                    </a:lnTo>
                    <a:lnTo>
                      <a:pt x="438" y="54"/>
                    </a:lnTo>
                    <a:lnTo>
                      <a:pt x="438" y="45"/>
                    </a:lnTo>
                    <a:lnTo>
                      <a:pt x="438" y="36"/>
                    </a:lnTo>
                    <a:lnTo>
                      <a:pt x="438" y="27"/>
                    </a:lnTo>
                    <a:lnTo>
                      <a:pt x="447" y="27"/>
                    </a:lnTo>
                    <a:lnTo>
                      <a:pt x="455" y="27"/>
                    </a:lnTo>
                    <a:lnTo>
                      <a:pt x="464" y="27"/>
                    </a:lnTo>
                    <a:lnTo>
                      <a:pt x="473" y="27"/>
                    </a:lnTo>
                    <a:lnTo>
                      <a:pt x="482" y="27"/>
                    </a:lnTo>
                    <a:lnTo>
                      <a:pt x="491" y="27"/>
                    </a:lnTo>
                    <a:lnTo>
                      <a:pt x="500" y="36"/>
                    </a:lnTo>
                    <a:lnTo>
                      <a:pt x="509" y="36"/>
                    </a:lnTo>
                    <a:lnTo>
                      <a:pt x="518" y="45"/>
                    </a:lnTo>
                    <a:lnTo>
                      <a:pt x="527" y="54"/>
                    </a:lnTo>
                    <a:lnTo>
                      <a:pt x="536" y="63"/>
                    </a:lnTo>
                    <a:lnTo>
                      <a:pt x="545" y="71"/>
                    </a:lnTo>
                    <a:lnTo>
                      <a:pt x="554" y="80"/>
                    </a:lnTo>
                    <a:lnTo>
                      <a:pt x="563" y="80"/>
                    </a:lnTo>
                    <a:lnTo>
                      <a:pt x="563" y="89"/>
                    </a:lnTo>
                    <a:lnTo>
                      <a:pt x="572" y="89"/>
                    </a:lnTo>
                    <a:lnTo>
                      <a:pt x="581" y="89"/>
                    </a:lnTo>
                    <a:lnTo>
                      <a:pt x="581" y="80"/>
                    </a:lnTo>
                    <a:lnTo>
                      <a:pt x="581" y="71"/>
                    </a:lnTo>
                    <a:lnTo>
                      <a:pt x="581" y="63"/>
                    </a:lnTo>
                    <a:lnTo>
                      <a:pt x="589" y="63"/>
                    </a:lnTo>
                    <a:lnTo>
                      <a:pt x="589" y="54"/>
                    </a:lnTo>
                    <a:lnTo>
                      <a:pt x="598" y="54"/>
                    </a:lnTo>
                    <a:lnTo>
                      <a:pt x="607" y="63"/>
                    </a:lnTo>
                    <a:lnTo>
                      <a:pt x="616" y="63"/>
                    </a:lnTo>
                    <a:lnTo>
                      <a:pt x="616" y="54"/>
                    </a:lnTo>
                    <a:lnTo>
                      <a:pt x="625" y="54"/>
                    </a:lnTo>
                    <a:lnTo>
                      <a:pt x="625" y="45"/>
                    </a:lnTo>
                    <a:lnTo>
                      <a:pt x="634" y="45"/>
                    </a:lnTo>
                    <a:lnTo>
                      <a:pt x="634" y="36"/>
                    </a:lnTo>
                    <a:lnTo>
                      <a:pt x="643" y="36"/>
                    </a:lnTo>
                    <a:lnTo>
                      <a:pt x="643" y="27"/>
                    </a:lnTo>
                    <a:lnTo>
                      <a:pt x="652" y="27"/>
                    </a:lnTo>
                    <a:lnTo>
                      <a:pt x="652" y="18"/>
                    </a:lnTo>
                    <a:lnTo>
                      <a:pt x="652" y="9"/>
                    </a:lnTo>
                    <a:lnTo>
                      <a:pt x="661" y="9"/>
                    </a:lnTo>
                    <a:lnTo>
                      <a:pt x="670" y="0"/>
                    </a:lnTo>
                    <a:lnTo>
                      <a:pt x="679" y="0"/>
                    </a:lnTo>
                    <a:lnTo>
                      <a:pt x="688" y="0"/>
                    </a:lnTo>
                    <a:lnTo>
                      <a:pt x="697" y="9"/>
                    </a:lnTo>
                    <a:lnTo>
                      <a:pt x="706" y="9"/>
                    </a:lnTo>
                    <a:lnTo>
                      <a:pt x="706" y="18"/>
                    </a:lnTo>
                    <a:lnTo>
                      <a:pt x="715" y="18"/>
                    </a:lnTo>
                    <a:lnTo>
                      <a:pt x="715" y="27"/>
                    </a:lnTo>
                    <a:lnTo>
                      <a:pt x="715" y="36"/>
                    </a:lnTo>
                    <a:lnTo>
                      <a:pt x="715" y="45"/>
                    </a:lnTo>
                    <a:lnTo>
                      <a:pt x="715" y="54"/>
                    </a:lnTo>
                    <a:lnTo>
                      <a:pt x="715" y="63"/>
                    </a:lnTo>
                    <a:lnTo>
                      <a:pt x="723" y="63"/>
                    </a:lnTo>
                    <a:lnTo>
                      <a:pt x="723" y="71"/>
                    </a:lnTo>
                    <a:lnTo>
                      <a:pt x="732" y="80"/>
                    </a:lnTo>
                    <a:lnTo>
                      <a:pt x="741" y="89"/>
                    </a:lnTo>
                    <a:lnTo>
                      <a:pt x="750" y="89"/>
                    </a:lnTo>
                    <a:lnTo>
                      <a:pt x="759" y="98"/>
                    </a:lnTo>
                    <a:lnTo>
                      <a:pt x="768" y="98"/>
                    </a:lnTo>
                    <a:lnTo>
                      <a:pt x="777" y="107"/>
                    </a:lnTo>
                    <a:lnTo>
                      <a:pt x="786" y="107"/>
                    </a:lnTo>
                    <a:lnTo>
                      <a:pt x="786" y="116"/>
                    </a:lnTo>
                    <a:lnTo>
                      <a:pt x="786" y="125"/>
                    </a:lnTo>
                    <a:lnTo>
                      <a:pt x="786" y="134"/>
                    </a:lnTo>
                    <a:lnTo>
                      <a:pt x="786" y="143"/>
                    </a:lnTo>
                    <a:lnTo>
                      <a:pt x="777" y="152"/>
                    </a:lnTo>
                    <a:lnTo>
                      <a:pt x="777" y="161"/>
                    </a:lnTo>
                    <a:lnTo>
                      <a:pt x="777" y="170"/>
                    </a:lnTo>
                    <a:lnTo>
                      <a:pt x="768" y="170"/>
                    </a:lnTo>
                    <a:lnTo>
                      <a:pt x="768" y="179"/>
                    </a:lnTo>
                    <a:lnTo>
                      <a:pt x="777" y="179"/>
                    </a:lnTo>
                    <a:lnTo>
                      <a:pt x="777" y="188"/>
                    </a:lnTo>
                    <a:lnTo>
                      <a:pt x="786" y="188"/>
                    </a:lnTo>
                    <a:lnTo>
                      <a:pt x="786" y="196"/>
                    </a:lnTo>
                    <a:lnTo>
                      <a:pt x="795" y="196"/>
                    </a:lnTo>
                    <a:lnTo>
                      <a:pt x="804" y="196"/>
                    </a:lnTo>
                    <a:lnTo>
                      <a:pt x="804" y="205"/>
                    </a:lnTo>
                    <a:lnTo>
                      <a:pt x="813" y="205"/>
                    </a:lnTo>
                    <a:lnTo>
                      <a:pt x="822" y="214"/>
                    </a:lnTo>
                    <a:lnTo>
                      <a:pt x="831" y="214"/>
                    </a:lnTo>
                    <a:lnTo>
                      <a:pt x="840" y="214"/>
                    </a:lnTo>
                    <a:lnTo>
                      <a:pt x="840" y="223"/>
                    </a:lnTo>
                    <a:lnTo>
                      <a:pt x="848" y="223"/>
                    </a:lnTo>
                    <a:lnTo>
                      <a:pt x="857" y="214"/>
                    </a:lnTo>
                    <a:lnTo>
                      <a:pt x="866" y="205"/>
                    </a:lnTo>
                    <a:lnTo>
                      <a:pt x="875" y="205"/>
                    </a:lnTo>
                    <a:lnTo>
                      <a:pt x="884" y="205"/>
                    </a:lnTo>
                    <a:lnTo>
                      <a:pt x="884" y="214"/>
                    </a:lnTo>
                    <a:lnTo>
                      <a:pt x="893" y="223"/>
                    </a:lnTo>
                    <a:lnTo>
                      <a:pt x="893" y="232"/>
                    </a:lnTo>
                    <a:lnTo>
                      <a:pt x="893" y="241"/>
                    </a:lnTo>
                    <a:lnTo>
                      <a:pt x="893" y="250"/>
                    </a:lnTo>
                    <a:lnTo>
                      <a:pt x="893" y="259"/>
                    </a:lnTo>
                    <a:lnTo>
                      <a:pt x="893" y="268"/>
                    </a:lnTo>
                    <a:lnTo>
                      <a:pt x="893" y="277"/>
                    </a:lnTo>
                    <a:lnTo>
                      <a:pt x="902" y="277"/>
                    </a:lnTo>
                    <a:lnTo>
                      <a:pt x="911" y="277"/>
                    </a:lnTo>
                    <a:lnTo>
                      <a:pt x="920" y="286"/>
                    </a:lnTo>
                    <a:lnTo>
                      <a:pt x="929" y="286"/>
                    </a:lnTo>
                    <a:lnTo>
                      <a:pt x="938" y="286"/>
                    </a:lnTo>
                    <a:lnTo>
                      <a:pt x="938" y="295"/>
                    </a:lnTo>
                    <a:lnTo>
                      <a:pt x="947" y="295"/>
                    </a:lnTo>
                    <a:lnTo>
                      <a:pt x="947" y="304"/>
                    </a:lnTo>
                    <a:lnTo>
                      <a:pt x="947" y="313"/>
                    </a:lnTo>
                    <a:lnTo>
                      <a:pt x="938" y="313"/>
                    </a:lnTo>
                    <a:lnTo>
                      <a:pt x="938" y="321"/>
                    </a:lnTo>
                    <a:lnTo>
                      <a:pt x="929" y="321"/>
                    </a:lnTo>
                    <a:lnTo>
                      <a:pt x="929" y="330"/>
                    </a:lnTo>
                    <a:lnTo>
                      <a:pt x="920" y="330"/>
                    </a:lnTo>
                    <a:lnTo>
                      <a:pt x="911" y="339"/>
                    </a:lnTo>
                    <a:lnTo>
                      <a:pt x="902" y="339"/>
                    </a:lnTo>
                    <a:lnTo>
                      <a:pt x="902" y="348"/>
                    </a:lnTo>
                    <a:lnTo>
                      <a:pt x="893" y="348"/>
                    </a:lnTo>
                    <a:lnTo>
                      <a:pt x="884" y="348"/>
                    </a:lnTo>
                    <a:lnTo>
                      <a:pt x="884" y="357"/>
                    </a:lnTo>
                    <a:lnTo>
                      <a:pt x="875" y="357"/>
                    </a:lnTo>
                    <a:lnTo>
                      <a:pt x="866" y="357"/>
                    </a:lnTo>
                    <a:lnTo>
                      <a:pt x="857" y="357"/>
                    </a:lnTo>
                    <a:lnTo>
                      <a:pt x="848" y="357"/>
                    </a:lnTo>
                    <a:lnTo>
                      <a:pt x="848" y="366"/>
                    </a:lnTo>
                    <a:lnTo>
                      <a:pt x="840" y="375"/>
                    </a:lnTo>
                    <a:lnTo>
                      <a:pt x="831" y="384"/>
                    </a:lnTo>
                    <a:lnTo>
                      <a:pt x="822" y="393"/>
                    </a:lnTo>
                    <a:lnTo>
                      <a:pt x="822" y="402"/>
                    </a:lnTo>
                    <a:lnTo>
                      <a:pt x="813" y="411"/>
                    </a:lnTo>
                    <a:lnTo>
                      <a:pt x="804" y="420"/>
                    </a:lnTo>
                    <a:lnTo>
                      <a:pt x="804" y="429"/>
                    </a:lnTo>
                    <a:lnTo>
                      <a:pt x="804" y="438"/>
                    </a:lnTo>
                    <a:lnTo>
                      <a:pt x="795" y="438"/>
                    </a:lnTo>
                    <a:lnTo>
                      <a:pt x="795" y="447"/>
                    </a:lnTo>
                    <a:lnTo>
                      <a:pt x="786" y="447"/>
                    </a:lnTo>
                    <a:lnTo>
                      <a:pt x="777" y="447"/>
                    </a:lnTo>
                    <a:lnTo>
                      <a:pt x="777" y="455"/>
                    </a:lnTo>
                    <a:lnTo>
                      <a:pt x="768" y="455"/>
                    </a:lnTo>
                    <a:lnTo>
                      <a:pt x="768" y="464"/>
                    </a:lnTo>
                    <a:lnTo>
                      <a:pt x="759" y="464"/>
                    </a:lnTo>
                    <a:lnTo>
                      <a:pt x="750" y="464"/>
                    </a:lnTo>
                    <a:lnTo>
                      <a:pt x="750" y="473"/>
                    </a:lnTo>
                    <a:lnTo>
                      <a:pt x="741" y="473"/>
                    </a:lnTo>
                    <a:lnTo>
                      <a:pt x="732" y="482"/>
                    </a:lnTo>
                    <a:lnTo>
                      <a:pt x="732" y="491"/>
                    </a:lnTo>
                    <a:lnTo>
                      <a:pt x="723" y="491"/>
                    </a:lnTo>
                    <a:lnTo>
                      <a:pt x="723" y="500"/>
                    </a:lnTo>
                    <a:lnTo>
                      <a:pt x="723" y="509"/>
                    </a:lnTo>
                    <a:lnTo>
                      <a:pt x="715" y="509"/>
                    </a:lnTo>
                    <a:lnTo>
                      <a:pt x="706" y="509"/>
                    </a:lnTo>
                    <a:lnTo>
                      <a:pt x="697" y="509"/>
                    </a:lnTo>
                    <a:lnTo>
                      <a:pt x="697" y="518"/>
                    </a:lnTo>
                    <a:lnTo>
                      <a:pt x="688" y="518"/>
                    </a:lnTo>
                    <a:lnTo>
                      <a:pt x="679" y="527"/>
                    </a:lnTo>
                    <a:lnTo>
                      <a:pt x="679" y="536"/>
                    </a:lnTo>
                    <a:lnTo>
                      <a:pt x="670" y="545"/>
                    </a:lnTo>
                    <a:lnTo>
                      <a:pt x="661" y="554"/>
                    </a:lnTo>
                    <a:lnTo>
                      <a:pt x="652" y="563"/>
                    </a:lnTo>
                    <a:lnTo>
                      <a:pt x="652" y="572"/>
                    </a:lnTo>
                    <a:lnTo>
                      <a:pt x="643" y="572"/>
                    </a:lnTo>
                    <a:lnTo>
                      <a:pt x="643" y="580"/>
                    </a:lnTo>
                    <a:lnTo>
                      <a:pt x="634" y="589"/>
                    </a:lnTo>
                    <a:lnTo>
                      <a:pt x="625" y="589"/>
                    </a:lnTo>
                    <a:lnTo>
                      <a:pt x="625" y="580"/>
                    </a:lnTo>
                    <a:lnTo>
                      <a:pt x="625" y="589"/>
                    </a:lnTo>
                    <a:lnTo>
                      <a:pt x="625" y="598"/>
                    </a:lnTo>
                    <a:lnTo>
                      <a:pt x="616" y="598"/>
                    </a:lnTo>
                    <a:lnTo>
                      <a:pt x="607" y="598"/>
                    </a:lnTo>
                    <a:lnTo>
                      <a:pt x="598" y="598"/>
                    </a:lnTo>
                    <a:lnTo>
                      <a:pt x="589" y="598"/>
                    </a:lnTo>
                    <a:lnTo>
                      <a:pt x="589" y="607"/>
                    </a:lnTo>
                    <a:lnTo>
                      <a:pt x="589" y="616"/>
                    </a:lnTo>
                    <a:lnTo>
                      <a:pt x="589" y="625"/>
                    </a:lnTo>
                    <a:lnTo>
                      <a:pt x="589" y="634"/>
                    </a:lnTo>
                    <a:lnTo>
                      <a:pt x="581" y="643"/>
                    </a:lnTo>
                    <a:lnTo>
                      <a:pt x="572" y="643"/>
                    </a:lnTo>
                    <a:lnTo>
                      <a:pt x="572" y="652"/>
                    </a:lnTo>
                    <a:lnTo>
                      <a:pt x="563" y="652"/>
                    </a:lnTo>
                    <a:lnTo>
                      <a:pt x="554" y="661"/>
                    </a:lnTo>
                    <a:lnTo>
                      <a:pt x="554" y="670"/>
                    </a:lnTo>
                    <a:lnTo>
                      <a:pt x="554" y="679"/>
                    </a:lnTo>
                    <a:lnTo>
                      <a:pt x="554" y="688"/>
                    </a:lnTo>
                    <a:lnTo>
                      <a:pt x="554" y="697"/>
                    </a:lnTo>
                    <a:lnTo>
                      <a:pt x="545" y="697"/>
                    </a:lnTo>
                    <a:lnTo>
                      <a:pt x="536" y="697"/>
                    </a:lnTo>
                    <a:lnTo>
                      <a:pt x="527" y="705"/>
                    </a:lnTo>
                    <a:lnTo>
                      <a:pt x="518" y="705"/>
                    </a:lnTo>
                    <a:lnTo>
                      <a:pt x="509" y="705"/>
                    </a:lnTo>
                    <a:lnTo>
                      <a:pt x="500" y="705"/>
                    </a:lnTo>
                    <a:lnTo>
                      <a:pt x="491" y="705"/>
                    </a:lnTo>
                    <a:lnTo>
                      <a:pt x="491" y="714"/>
                    </a:lnTo>
                    <a:lnTo>
                      <a:pt x="491" y="723"/>
                    </a:lnTo>
                    <a:lnTo>
                      <a:pt x="491" y="732"/>
                    </a:lnTo>
                    <a:lnTo>
                      <a:pt x="491" y="741"/>
                    </a:lnTo>
                    <a:lnTo>
                      <a:pt x="491" y="750"/>
                    </a:lnTo>
                    <a:lnTo>
                      <a:pt x="491" y="759"/>
                    </a:lnTo>
                    <a:lnTo>
                      <a:pt x="482" y="759"/>
                    </a:lnTo>
                    <a:lnTo>
                      <a:pt x="482" y="768"/>
                    </a:lnTo>
                    <a:lnTo>
                      <a:pt x="473" y="768"/>
                    </a:lnTo>
                    <a:lnTo>
                      <a:pt x="473" y="777"/>
                    </a:lnTo>
                    <a:lnTo>
                      <a:pt x="464" y="777"/>
                    </a:lnTo>
                    <a:lnTo>
                      <a:pt x="464" y="786"/>
                    </a:lnTo>
                    <a:lnTo>
                      <a:pt x="455" y="786"/>
                    </a:lnTo>
                    <a:lnTo>
                      <a:pt x="455" y="795"/>
                    </a:lnTo>
                    <a:lnTo>
                      <a:pt x="455" y="804"/>
                    </a:lnTo>
                    <a:lnTo>
                      <a:pt x="447" y="804"/>
                    </a:lnTo>
                    <a:lnTo>
                      <a:pt x="447" y="813"/>
                    </a:lnTo>
                    <a:lnTo>
                      <a:pt x="447" y="822"/>
                    </a:lnTo>
                    <a:lnTo>
                      <a:pt x="438" y="822"/>
                    </a:lnTo>
                    <a:lnTo>
                      <a:pt x="438" y="830"/>
                    </a:lnTo>
                    <a:lnTo>
                      <a:pt x="429" y="830"/>
                    </a:lnTo>
                    <a:lnTo>
                      <a:pt x="429" y="839"/>
                    </a:lnTo>
                    <a:lnTo>
                      <a:pt x="420" y="839"/>
                    </a:lnTo>
                    <a:lnTo>
                      <a:pt x="411" y="839"/>
                    </a:lnTo>
                    <a:lnTo>
                      <a:pt x="402" y="839"/>
                    </a:lnTo>
                    <a:lnTo>
                      <a:pt x="384" y="839"/>
                    </a:lnTo>
                    <a:lnTo>
                      <a:pt x="348" y="830"/>
                    </a:lnTo>
                    <a:lnTo>
                      <a:pt x="330" y="822"/>
                    </a:lnTo>
                    <a:lnTo>
                      <a:pt x="304" y="822"/>
                    </a:lnTo>
                    <a:lnTo>
                      <a:pt x="268" y="822"/>
                    </a:lnTo>
                    <a:lnTo>
                      <a:pt x="250" y="813"/>
                    </a:lnTo>
                    <a:lnTo>
                      <a:pt x="250" y="795"/>
                    </a:lnTo>
                    <a:lnTo>
                      <a:pt x="259" y="777"/>
                    </a:lnTo>
                    <a:lnTo>
                      <a:pt x="286" y="750"/>
                    </a:lnTo>
                    <a:lnTo>
                      <a:pt x="295" y="732"/>
                    </a:lnTo>
                    <a:lnTo>
                      <a:pt x="313" y="705"/>
                    </a:lnTo>
                    <a:lnTo>
                      <a:pt x="304" y="697"/>
                    </a:lnTo>
                    <a:lnTo>
                      <a:pt x="295" y="697"/>
                    </a:lnTo>
                    <a:lnTo>
                      <a:pt x="268" y="688"/>
                    </a:lnTo>
                    <a:lnTo>
                      <a:pt x="250" y="679"/>
                    </a:lnTo>
                    <a:lnTo>
                      <a:pt x="241" y="661"/>
                    </a:lnTo>
                    <a:lnTo>
                      <a:pt x="223" y="661"/>
                    </a:lnTo>
                    <a:lnTo>
                      <a:pt x="223" y="652"/>
                    </a:lnTo>
                    <a:lnTo>
                      <a:pt x="179" y="652"/>
                    </a:lnTo>
                    <a:lnTo>
                      <a:pt x="161" y="652"/>
                    </a:lnTo>
                    <a:lnTo>
                      <a:pt x="152" y="643"/>
                    </a:lnTo>
                    <a:lnTo>
                      <a:pt x="152" y="625"/>
                    </a:lnTo>
                    <a:lnTo>
                      <a:pt x="134" y="616"/>
                    </a:lnTo>
                    <a:lnTo>
                      <a:pt x="125" y="607"/>
                    </a:lnTo>
                    <a:lnTo>
                      <a:pt x="125" y="598"/>
                    </a:lnTo>
                    <a:lnTo>
                      <a:pt x="125" y="580"/>
                    </a:lnTo>
                    <a:lnTo>
                      <a:pt x="98" y="580"/>
                    </a:lnTo>
                    <a:lnTo>
                      <a:pt x="125" y="572"/>
                    </a:lnTo>
                    <a:lnTo>
                      <a:pt x="134" y="554"/>
                    </a:lnTo>
                    <a:lnTo>
                      <a:pt x="134" y="509"/>
                    </a:lnTo>
                    <a:lnTo>
                      <a:pt x="134" y="491"/>
                    </a:lnTo>
                    <a:lnTo>
                      <a:pt x="152" y="482"/>
                    </a:lnTo>
                    <a:lnTo>
                      <a:pt x="152" y="473"/>
                    </a:lnTo>
                    <a:lnTo>
                      <a:pt x="143" y="455"/>
                    </a:lnTo>
                    <a:lnTo>
                      <a:pt x="134" y="464"/>
                    </a:lnTo>
                    <a:lnTo>
                      <a:pt x="125" y="473"/>
                    </a:lnTo>
                    <a:lnTo>
                      <a:pt x="98" y="473"/>
                    </a:lnTo>
                    <a:lnTo>
                      <a:pt x="89" y="482"/>
                    </a:lnTo>
                    <a:lnTo>
                      <a:pt x="89" y="491"/>
                    </a:lnTo>
                    <a:lnTo>
                      <a:pt x="89" y="518"/>
                    </a:lnTo>
                    <a:lnTo>
                      <a:pt x="71" y="500"/>
                    </a:lnTo>
                    <a:lnTo>
                      <a:pt x="62" y="482"/>
                    </a:lnTo>
                    <a:lnTo>
                      <a:pt x="62" y="464"/>
                    </a:lnTo>
                    <a:lnTo>
                      <a:pt x="54" y="447"/>
                    </a:lnTo>
                    <a:lnTo>
                      <a:pt x="45" y="438"/>
                    </a:lnTo>
                    <a:lnTo>
                      <a:pt x="54" y="411"/>
                    </a:lnTo>
                    <a:lnTo>
                      <a:pt x="36" y="402"/>
                    </a:lnTo>
                    <a:lnTo>
                      <a:pt x="36" y="393"/>
                    </a:lnTo>
                    <a:lnTo>
                      <a:pt x="27" y="393"/>
                    </a:lnTo>
                    <a:lnTo>
                      <a:pt x="0" y="393"/>
                    </a:lnTo>
                    <a:lnTo>
                      <a:pt x="0" y="384"/>
                    </a:lnTo>
                    <a:lnTo>
                      <a:pt x="0" y="366"/>
                    </a:lnTo>
                    <a:lnTo>
                      <a:pt x="0" y="348"/>
                    </a:lnTo>
                    <a:lnTo>
                      <a:pt x="9" y="339"/>
                    </a:lnTo>
                    <a:lnTo>
                      <a:pt x="9" y="330"/>
                    </a:lnTo>
                    <a:lnTo>
                      <a:pt x="9" y="313"/>
                    </a:lnTo>
                    <a:lnTo>
                      <a:pt x="18" y="304"/>
                    </a:lnTo>
                    <a:lnTo>
                      <a:pt x="18" y="277"/>
                    </a:lnTo>
                    <a:lnTo>
                      <a:pt x="18" y="259"/>
                    </a:lnTo>
                    <a:lnTo>
                      <a:pt x="36" y="259"/>
                    </a:lnTo>
                    <a:lnTo>
                      <a:pt x="45" y="250"/>
                    </a:lnTo>
                    <a:lnTo>
                      <a:pt x="45" y="232"/>
                    </a:lnTo>
                    <a:lnTo>
                      <a:pt x="45" y="214"/>
                    </a:lnTo>
                  </a:path>
                </a:pathLst>
              </a:custGeom>
              <a:solidFill>
                <a:srgbClr val="B6DF89"/>
              </a:solidFill>
              <a:ln w="2159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b="1"/>
              </a:p>
            </p:txBody>
          </p:sp>
          <p:sp>
            <p:nvSpPr>
              <p:cNvPr id="1040" name="Freeform 60"/>
              <p:cNvSpPr>
                <a:spLocks/>
              </p:cNvSpPr>
              <p:nvPr/>
            </p:nvSpPr>
            <p:spPr bwMode="auto">
              <a:xfrm>
                <a:off x="5950" y="7030"/>
                <a:ext cx="1051" cy="1547"/>
              </a:xfrm>
              <a:custGeom>
                <a:avLst/>
                <a:gdLst>
                  <a:gd name="T0" fmla="*/ 357 w 474"/>
                  <a:gd name="T1" fmla="*/ 1312 h 652"/>
                  <a:gd name="T2" fmla="*/ 217 w 474"/>
                  <a:gd name="T3" fmla="*/ 1144 h 652"/>
                  <a:gd name="T4" fmla="*/ 140 w 474"/>
                  <a:gd name="T5" fmla="*/ 911 h 652"/>
                  <a:gd name="T6" fmla="*/ 217 w 474"/>
                  <a:gd name="T7" fmla="*/ 740 h 652"/>
                  <a:gd name="T8" fmla="*/ 80 w 474"/>
                  <a:gd name="T9" fmla="*/ 593 h 652"/>
                  <a:gd name="T10" fmla="*/ 40 w 474"/>
                  <a:gd name="T11" fmla="*/ 465 h 652"/>
                  <a:gd name="T12" fmla="*/ 0 w 474"/>
                  <a:gd name="T13" fmla="*/ 339 h 652"/>
                  <a:gd name="T14" fmla="*/ 180 w 474"/>
                  <a:gd name="T15" fmla="*/ 297 h 652"/>
                  <a:gd name="T16" fmla="*/ 317 w 474"/>
                  <a:gd name="T17" fmla="*/ 211 h 652"/>
                  <a:gd name="T18" fmla="*/ 397 w 474"/>
                  <a:gd name="T19" fmla="*/ 43 h 652"/>
                  <a:gd name="T20" fmla="*/ 437 w 474"/>
                  <a:gd name="T21" fmla="*/ 0 h 652"/>
                  <a:gd name="T22" fmla="*/ 457 w 474"/>
                  <a:gd name="T23" fmla="*/ 0 h 652"/>
                  <a:gd name="T24" fmla="*/ 477 w 474"/>
                  <a:gd name="T25" fmla="*/ 0 h 652"/>
                  <a:gd name="T26" fmla="*/ 477 w 474"/>
                  <a:gd name="T27" fmla="*/ 21 h 652"/>
                  <a:gd name="T28" fmla="*/ 477 w 474"/>
                  <a:gd name="T29" fmla="*/ 62 h 652"/>
                  <a:gd name="T30" fmla="*/ 477 w 474"/>
                  <a:gd name="T31" fmla="*/ 83 h 652"/>
                  <a:gd name="T32" fmla="*/ 494 w 474"/>
                  <a:gd name="T33" fmla="*/ 126 h 652"/>
                  <a:gd name="T34" fmla="*/ 514 w 474"/>
                  <a:gd name="T35" fmla="*/ 104 h 652"/>
                  <a:gd name="T36" fmla="*/ 534 w 474"/>
                  <a:gd name="T37" fmla="*/ 126 h 652"/>
                  <a:gd name="T38" fmla="*/ 534 w 474"/>
                  <a:gd name="T39" fmla="*/ 147 h 652"/>
                  <a:gd name="T40" fmla="*/ 534 w 474"/>
                  <a:gd name="T41" fmla="*/ 190 h 652"/>
                  <a:gd name="T42" fmla="*/ 534 w 474"/>
                  <a:gd name="T43" fmla="*/ 211 h 652"/>
                  <a:gd name="T44" fmla="*/ 554 w 474"/>
                  <a:gd name="T45" fmla="*/ 211 h 652"/>
                  <a:gd name="T46" fmla="*/ 594 w 474"/>
                  <a:gd name="T47" fmla="*/ 211 h 652"/>
                  <a:gd name="T48" fmla="*/ 594 w 474"/>
                  <a:gd name="T49" fmla="*/ 211 h 652"/>
                  <a:gd name="T50" fmla="*/ 634 w 474"/>
                  <a:gd name="T51" fmla="*/ 233 h 652"/>
                  <a:gd name="T52" fmla="*/ 654 w 474"/>
                  <a:gd name="T53" fmla="*/ 233 h 652"/>
                  <a:gd name="T54" fmla="*/ 654 w 474"/>
                  <a:gd name="T55" fmla="*/ 254 h 652"/>
                  <a:gd name="T56" fmla="*/ 654 w 474"/>
                  <a:gd name="T57" fmla="*/ 297 h 652"/>
                  <a:gd name="T58" fmla="*/ 674 w 474"/>
                  <a:gd name="T59" fmla="*/ 297 h 652"/>
                  <a:gd name="T60" fmla="*/ 694 w 474"/>
                  <a:gd name="T61" fmla="*/ 275 h 652"/>
                  <a:gd name="T62" fmla="*/ 714 w 474"/>
                  <a:gd name="T63" fmla="*/ 275 h 652"/>
                  <a:gd name="T64" fmla="*/ 734 w 474"/>
                  <a:gd name="T65" fmla="*/ 275 h 652"/>
                  <a:gd name="T66" fmla="*/ 754 w 474"/>
                  <a:gd name="T67" fmla="*/ 318 h 652"/>
                  <a:gd name="T68" fmla="*/ 754 w 474"/>
                  <a:gd name="T69" fmla="*/ 339 h 652"/>
                  <a:gd name="T70" fmla="*/ 774 w 474"/>
                  <a:gd name="T71" fmla="*/ 361 h 652"/>
                  <a:gd name="T72" fmla="*/ 792 w 474"/>
                  <a:gd name="T73" fmla="*/ 380 h 652"/>
                  <a:gd name="T74" fmla="*/ 831 w 474"/>
                  <a:gd name="T75" fmla="*/ 380 h 652"/>
                  <a:gd name="T76" fmla="*/ 851 w 474"/>
                  <a:gd name="T77" fmla="*/ 401 h 652"/>
                  <a:gd name="T78" fmla="*/ 871 w 474"/>
                  <a:gd name="T79" fmla="*/ 422 h 652"/>
                  <a:gd name="T80" fmla="*/ 891 w 474"/>
                  <a:gd name="T81" fmla="*/ 465 h 652"/>
                  <a:gd name="T82" fmla="*/ 891 w 474"/>
                  <a:gd name="T83" fmla="*/ 486 h 652"/>
                  <a:gd name="T84" fmla="*/ 891 w 474"/>
                  <a:gd name="T85" fmla="*/ 508 h 652"/>
                  <a:gd name="T86" fmla="*/ 891 w 474"/>
                  <a:gd name="T87" fmla="*/ 529 h 652"/>
                  <a:gd name="T88" fmla="*/ 911 w 474"/>
                  <a:gd name="T89" fmla="*/ 550 h 652"/>
                  <a:gd name="T90" fmla="*/ 951 w 474"/>
                  <a:gd name="T91" fmla="*/ 550 h 652"/>
                  <a:gd name="T92" fmla="*/ 991 w 474"/>
                  <a:gd name="T93" fmla="*/ 550 h 652"/>
                  <a:gd name="T94" fmla="*/ 1011 w 474"/>
                  <a:gd name="T95" fmla="*/ 572 h 652"/>
                  <a:gd name="T96" fmla="*/ 1011 w 474"/>
                  <a:gd name="T97" fmla="*/ 572 h 652"/>
                  <a:gd name="T98" fmla="*/ 1031 w 474"/>
                  <a:gd name="T99" fmla="*/ 593 h 652"/>
                  <a:gd name="T100" fmla="*/ 1031 w 474"/>
                  <a:gd name="T101" fmla="*/ 593 h 652"/>
                  <a:gd name="T102" fmla="*/ 1051 w 474"/>
                  <a:gd name="T103" fmla="*/ 593 h 652"/>
                  <a:gd name="T104" fmla="*/ 1051 w 474"/>
                  <a:gd name="T105" fmla="*/ 636 h 652"/>
                  <a:gd name="T106" fmla="*/ 1051 w 474"/>
                  <a:gd name="T107" fmla="*/ 657 h 652"/>
                  <a:gd name="T108" fmla="*/ 951 w 474"/>
                  <a:gd name="T109" fmla="*/ 698 h 652"/>
                  <a:gd name="T110" fmla="*/ 831 w 474"/>
                  <a:gd name="T111" fmla="*/ 890 h 652"/>
                  <a:gd name="T112" fmla="*/ 754 w 474"/>
                  <a:gd name="T113" fmla="*/ 1122 h 652"/>
                  <a:gd name="T114" fmla="*/ 614 w 474"/>
                  <a:gd name="T115" fmla="*/ 1291 h 652"/>
                  <a:gd name="T116" fmla="*/ 554 w 474"/>
                  <a:gd name="T117" fmla="*/ 1440 h 652"/>
                  <a:gd name="T118" fmla="*/ 477 w 474"/>
                  <a:gd name="T119" fmla="*/ 1547 h 65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74" h="652">
                    <a:moveTo>
                      <a:pt x="197" y="634"/>
                    </a:moveTo>
                    <a:lnTo>
                      <a:pt x="188" y="616"/>
                    </a:lnTo>
                    <a:lnTo>
                      <a:pt x="188" y="598"/>
                    </a:lnTo>
                    <a:lnTo>
                      <a:pt x="188" y="580"/>
                    </a:lnTo>
                    <a:lnTo>
                      <a:pt x="179" y="562"/>
                    </a:lnTo>
                    <a:lnTo>
                      <a:pt x="161" y="553"/>
                    </a:lnTo>
                    <a:lnTo>
                      <a:pt x="143" y="535"/>
                    </a:lnTo>
                    <a:lnTo>
                      <a:pt x="143" y="527"/>
                    </a:lnTo>
                    <a:lnTo>
                      <a:pt x="143" y="500"/>
                    </a:lnTo>
                    <a:lnTo>
                      <a:pt x="134" y="491"/>
                    </a:lnTo>
                    <a:lnTo>
                      <a:pt x="116" y="482"/>
                    </a:lnTo>
                    <a:lnTo>
                      <a:pt x="98" y="482"/>
                    </a:lnTo>
                    <a:lnTo>
                      <a:pt x="89" y="473"/>
                    </a:lnTo>
                    <a:lnTo>
                      <a:pt x="72" y="464"/>
                    </a:lnTo>
                    <a:lnTo>
                      <a:pt x="54" y="455"/>
                    </a:lnTo>
                    <a:lnTo>
                      <a:pt x="54" y="437"/>
                    </a:lnTo>
                    <a:lnTo>
                      <a:pt x="54" y="410"/>
                    </a:lnTo>
                    <a:lnTo>
                      <a:pt x="63" y="384"/>
                    </a:lnTo>
                    <a:lnTo>
                      <a:pt x="72" y="375"/>
                    </a:lnTo>
                    <a:lnTo>
                      <a:pt x="81" y="375"/>
                    </a:lnTo>
                    <a:lnTo>
                      <a:pt x="81" y="366"/>
                    </a:lnTo>
                    <a:lnTo>
                      <a:pt x="89" y="357"/>
                    </a:lnTo>
                    <a:lnTo>
                      <a:pt x="98" y="339"/>
                    </a:lnTo>
                    <a:lnTo>
                      <a:pt x="98" y="312"/>
                    </a:lnTo>
                    <a:lnTo>
                      <a:pt x="98" y="294"/>
                    </a:lnTo>
                    <a:lnTo>
                      <a:pt x="81" y="277"/>
                    </a:lnTo>
                    <a:lnTo>
                      <a:pt x="72" y="268"/>
                    </a:lnTo>
                    <a:lnTo>
                      <a:pt x="63" y="268"/>
                    </a:lnTo>
                    <a:lnTo>
                      <a:pt x="54" y="259"/>
                    </a:lnTo>
                    <a:lnTo>
                      <a:pt x="36" y="250"/>
                    </a:lnTo>
                    <a:lnTo>
                      <a:pt x="36" y="232"/>
                    </a:lnTo>
                    <a:lnTo>
                      <a:pt x="45" y="214"/>
                    </a:lnTo>
                    <a:lnTo>
                      <a:pt x="36" y="214"/>
                    </a:lnTo>
                    <a:lnTo>
                      <a:pt x="27" y="214"/>
                    </a:lnTo>
                    <a:lnTo>
                      <a:pt x="18" y="205"/>
                    </a:lnTo>
                    <a:lnTo>
                      <a:pt x="18" y="196"/>
                    </a:lnTo>
                    <a:lnTo>
                      <a:pt x="18" y="187"/>
                    </a:lnTo>
                    <a:lnTo>
                      <a:pt x="9" y="178"/>
                    </a:lnTo>
                    <a:lnTo>
                      <a:pt x="18" y="169"/>
                    </a:lnTo>
                    <a:lnTo>
                      <a:pt x="9" y="160"/>
                    </a:lnTo>
                    <a:lnTo>
                      <a:pt x="0" y="160"/>
                    </a:lnTo>
                    <a:lnTo>
                      <a:pt x="0" y="143"/>
                    </a:lnTo>
                    <a:lnTo>
                      <a:pt x="9" y="143"/>
                    </a:lnTo>
                    <a:lnTo>
                      <a:pt x="27" y="143"/>
                    </a:lnTo>
                    <a:lnTo>
                      <a:pt x="45" y="143"/>
                    </a:lnTo>
                    <a:lnTo>
                      <a:pt x="54" y="134"/>
                    </a:lnTo>
                    <a:lnTo>
                      <a:pt x="63" y="125"/>
                    </a:lnTo>
                    <a:lnTo>
                      <a:pt x="81" y="125"/>
                    </a:lnTo>
                    <a:lnTo>
                      <a:pt x="81" y="143"/>
                    </a:lnTo>
                    <a:lnTo>
                      <a:pt x="98" y="143"/>
                    </a:lnTo>
                    <a:lnTo>
                      <a:pt x="116" y="143"/>
                    </a:lnTo>
                    <a:lnTo>
                      <a:pt x="125" y="134"/>
                    </a:lnTo>
                    <a:lnTo>
                      <a:pt x="143" y="107"/>
                    </a:lnTo>
                    <a:lnTo>
                      <a:pt x="143" y="89"/>
                    </a:lnTo>
                    <a:lnTo>
                      <a:pt x="143" y="62"/>
                    </a:lnTo>
                    <a:lnTo>
                      <a:pt x="143" y="53"/>
                    </a:lnTo>
                    <a:lnTo>
                      <a:pt x="143" y="35"/>
                    </a:lnTo>
                    <a:lnTo>
                      <a:pt x="161" y="26"/>
                    </a:lnTo>
                    <a:lnTo>
                      <a:pt x="179" y="26"/>
                    </a:lnTo>
                    <a:lnTo>
                      <a:pt x="179" y="18"/>
                    </a:lnTo>
                    <a:lnTo>
                      <a:pt x="188" y="18"/>
                    </a:lnTo>
                    <a:lnTo>
                      <a:pt x="197" y="9"/>
                    </a:lnTo>
                    <a:lnTo>
                      <a:pt x="197" y="0"/>
                    </a:lnTo>
                    <a:lnTo>
                      <a:pt x="206" y="0"/>
                    </a:lnTo>
                    <a:lnTo>
                      <a:pt x="215" y="0"/>
                    </a:lnTo>
                    <a:lnTo>
                      <a:pt x="215" y="9"/>
                    </a:lnTo>
                    <a:lnTo>
                      <a:pt x="215" y="18"/>
                    </a:lnTo>
                    <a:lnTo>
                      <a:pt x="215" y="26"/>
                    </a:lnTo>
                    <a:lnTo>
                      <a:pt x="215" y="35"/>
                    </a:lnTo>
                    <a:lnTo>
                      <a:pt x="223" y="44"/>
                    </a:lnTo>
                    <a:lnTo>
                      <a:pt x="223" y="53"/>
                    </a:lnTo>
                    <a:lnTo>
                      <a:pt x="232" y="53"/>
                    </a:lnTo>
                    <a:lnTo>
                      <a:pt x="232" y="44"/>
                    </a:lnTo>
                    <a:lnTo>
                      <a:pt x="241" y="44"/>
                    </a:lnTo>
                    <a:lnTo>
                      <a:pt x="241" y="53"/>
                    </a:lnTo>
                    <a:lnTo>
                      <a:pt x="241" y="62"/>
                    </a:lnTo>
                    <a:lnTo>
                      <a:pt x="241" y="71"/>
                    </a:lnTo>
                    <a:lnTo>
                      <a:pt x="241" y="80"/>
                    </a:lnTo>
                    <a:lnTo>
                      <a:pt x="241" y="89"/>
                    </a:lnTo>
                    <a:lnTo>
                      <a:pt x="250" y="89"/>
                    </a:lnTo>
                    <a:lnTo>
                      <a:pt x="259" y="89"/>
                    </a:lnTo>
                    <a:lnTo>
                      <a:pt x="268" y="89"/>
                    </a:lnTo>
                    <a:lnTo>
                      <a:pt x="277" y="89"/>
                    </a:lnTo>
                    <a:lnTo>
                      <a:pt x="286" y="98"/>
                    </a:lnTo>
                    <a:lnTo>
                      <a:pt x="295" y="98"/>
                    </a:lnTo>
                    <a:lnTo>
                      <a:pt x="295" y="107"/>
                    </a:lnTo>
                    <a:lnTo>
                      <a:pt x="295" y="116"/>
                    </a:lnTo>
                    <a:lnTo>
                      <a:pt x="295" y="125"/>
                    </a:lnTo>
                    <a:lnTo>
                      <a:pt x="304" y="125"/>
                    </a:lnTo>
                    <a:lnTo>
                      <a:pt x="304" y="116"/>
                    </a:lnTo>
                    <a:lnTo>
                      <a:pt x="313" y="116"/>
                    </a:lnTo>
                    <a:lnTo>
                      <a:pt x="322" y="116"/>
                    </a:lnTo>
                    <a:lnTo>
                      <a:pt x="331" y="116"/>
                    </a:lnTo>
                    <a:lnTo>
                      <a:pt x="331" y="125"/>
                    </a:lnTo>
                    <a:lnTo>
                      <a:pt x="340" y="125"/>
                    </a:lnTo>
                    <a:lnTo>
                      <a:pt x="340" y="134"/>
                    </a:lnTo>
                    <a:lnTo>
                      <a:pt x="340" y="143"/>
                    </a:lnTo>
                    <a:lnTo>
                      <a:pt x="340" y="152"/>
                    </a:lnTo>
                    <a:lnTo>
                      <a:pt x="349" y="152"/>
                    </a:lnTo>
                    <a:lnTo>
                      <a:pt x="357" y="152"/>
                    </a:lnTo>
                    <a:lnTo>
                      <a:pt x="357" y="160"/>
                    </a:lnTo>
                    <a:lnTo>
                      <a:pt x="366" y="160"/>
                    </a:lnTo>
                    <a:lnTo>
                      <a:pt x="375" y="160"/>
                    </a:lnTo>
                    <a:lnTo>
                      <a:pt x="375" y="169"/>
                    </a:lnTo>
                    <a:lnTo>
                      <a:pt x="384" y="169"/>
                    </a:lnTo>
                    <a:lnTo>
                      <a:pt x="384" y="178"/>
                    </a:lnTo>
                    <a:lnTo>
                      <a:pt x="393" y="178"/>
                    </a:lnTo>
                    <a:lnTo>
                      <a:pt x="393" y="187"/>
                    </a:lnTo>
                    <a:lnTo>
                      <a:pt x="402" y="196"/>
                    </a:lnTo>
                    <a:lnTo>
                      <a:pt x="402" y="205"/>
                    </a:lnTo>
                    <a:lnTo>
                      <a:pt x="402" y="214"/>
                    </a:lnTo>
                    <a:lnTo>
                      <a:pt x="402" y="223"/>
                    </a:lnTo>
                    <a:lnTo>
                      <a:pt x="411" y="223"/>
                    </a:lnTo>
                    <a:lnTo>
                      <a:pt x="411" y="232"/>
                    </a:lnTo>
                    <a:lnTo>
                      <a:pt x="420" y="232"/>
                    </a:lnTo>
                    <a:lnTo>
                      <a:pt x="429" y="232"/>
                    </a:lnTo>
                    <a:lnTo>
                      <a:pt x="438" y="232"/>
                    </a:lnTo>
                    <a:lnTo>
                      <a:pt x="447" y="232"/>
                    </a:lnTo>
                    <a:lnTo>
                      <a:pt x="456" y="241"/>
                    </a:lnTo>
                    <a:lnTo>
                      <a:pt x="456" y="250"/>
                    </a:lnTo>
                    <a:lnTo>
                      <a:pt x="465" y="250"/>
                    </a:lnTo>
                    <a:lnTo>
                      <a:pt x="474" y="250"/>
                    </a:lnTo>
                    <a:lnTo>
                      <a:pt x="474" y="259"/>
                    </a:lnTo>
                    <a:lnTo>
                      <a:pt x="474" y="268"/>
                    </a:lnTo>
                    <a:lnTo>
                      <a:pt x="474" y="277"/>
                    </a:lnTo>
                    <a:lnTo>
                      <a:pt x="456" y="285"/>
                    </a:lnTo>
                    <a:lnTo>
                      <a:pt x="438" y="285"/>
                    </a:lnTo>
                    <a:lnTo>
                      <a:pt x="429" y="294"/>
                    </a:lnTo>
                    <a:lnTo>
                      <a:pt x="429" y="312"/>
                    </a:lnTo>
                    <a:lnTo>
                      <a:pt x="411" y="321"/>
                    </a:lnTo>
                    <a:lnTo>
                      <a:pt x="384" y="321"/>
                    </a:lnTo>
                    <a:lnTo>
                      <a:pt x="384" y="339"/>
                    </a:lnTo>
                    <a:lnTo>
                      <a:pt x="366" y="339"/>
                    </a:lnTo>
                    <a:lnTo>
                      <a:pt x="375" y="375"/>
                    </a:lnTo>
                    <a:lnTo>
                      <a:pt x="375" y="393"/>
                    </a:lnTo>
                    <a:lnTo>
                      <a:pt x="357" y="402"/>
                    </a:lnTo>
                    <a:lnTo>
                      <a:pt x="331" y="402"/>
                    </a:lnTo>
                    <a:lnTo>
                      <a:pt x="331" y="428"/>
                    </a:lnTo>
                    <a:lnTo>
                      <a:pt x="331" y="455"/>
                    </a:lnTo>
                    <a:lnTo>
                      <a:pt x="340" y="473"/>
                    </a:lnTo>
                    <a:lnTo>
                      <a:pt x="331" y="491"/>
                    </a:lnTo>
                    <a:lnTo>
                      <a:pt x="304" y="500"/>
                    </a:lnTo>
                    <a:lnTo>
                      <a:pt x="286" y="509"/>
                    </a:lnTo>
                    <a:lnTo>
                      <a:pt x="277" y="518"/>
                    </a:lnTo>
                    <a:lnTo>
                      <a:pt x="268" y="527"/>
                    </a:lnTo>
                    <a:lnTo>
                      <a:pt x="277" y="544"/>
                    </a:lnTo>
                    <a:lnTo>
                      <a:pt x="286" y="562"/>
                    </a:lnTo>
                    <a:lnTo>
                      <a:pt x="286" y="580"/>
                    </a:lnTo>
                    <a:lnTo>
                      <a:pt x="286" y="607"/>
                    </a:lnTo>
                    <a:lnTo>
                      <a:pt x="277" y="616"/>
                    </a:lnTo>
                    <a:lnTo>
                      <a:pt x="268" y="616"/>
                    </a:lnTo>
                    <a:lnTo>
                      <a:pt x="250" y="607"/>
                    </a:lnTo>
                    <a:lnTo>
                      <a:pt x="241" y="616"/>
                    </a:lnTo>
                    <a:lnTo>
                      <a:pt x="241" y="625"/>
                    </a:lnTo>
                    <a:lnTo>
                      <a:pt x="241" y="643"/>
                    </a:lnTo>
                    <a:lnTo>
                      <a:pt x="241" y="652"/>
                    </a:lnTo>
                    <a:lnTo>
                      <a:pt x="232" y="652"/>
                    </a:lnTo>
                    <a:lnTo>
                      <a:pt x="215" y="652"/>
                    </a:lnTo>
                    <a:lnTo>
                      <a:pt x="215" y="643"/>
                    </a:lnTo>
                    <a:lnTo>
                      <a:pt x="206" y="634"/>
                    </a:lnTo>
                    <a:lnTo>
                      <a:pt x="197" y="634"/>
                    </a:lnTo>
                  </a:path>
                </a:pathLst>
              </a:custGeom>
              <a:solidFill>
                <a:srgbClr val="80C634"/>
              </a:solidFill>
              <a:ln w="2159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b="1"/>
              </a:p>
            </p:txBody>
          </p:sp>
          <p:sp>
            <p:nvSpPr>
              <p:cNvPr id="1041" name="Freeform 61"/>
              <p:cNvSpPr>
                <a:spLocks/>
              </p:cNvSpPr>
              <p:nvPr/>
            </p:nvSpPr>
            <p:spPr bwMode="auto">
              <a:xfrm>
                <a:off x="6147" y="9784"/>
                <a:ext cx="2025" cy="3113"/>
              </a:xfrm>
              <a:custGeom>
                <a:avLst/>
                <a:gdLst>
                  <a:gd name="T0" fmla="*/ 1468 w 912"/>
                  <a:gd name="T1" fmla="*/ 444 h 1312"/>
                  <a:gd name="T2" fmla="*/ 1430 w 912"/>
                  <a:gd name="T3" fmla="*/ 572 h 1312"/>
                  <a:gd name="T4" fmla="*/ 1350 w 912"/>
                  <a:gd name="T5" fmla="*/ 676 h 1312"/>
                  <a:gd name="T6" fmla="*/ 1410 w 912"/>
                  <a:gd name="T7" fmla="*/ 762 h 1312"/>
                  <a:gd name="T8" fmla="*/ 1528 w 912"/>
                  <a:gd name="T9" fmla="*/ 868 h 1312"/>
                  <a:gd name="T10" fmla="*/ 1548 w 912"/>
                  <a:gd name="T11" fmla="*/ 1016 h 1312"/>
                  <a:gd name="T12" fmla="*/ 1568 w 912"/>
                  <a:gd name="T13" fmla="*/ 1208 h 1312"/>
                  <a:gd name="T14" fmla="*/ 1608 w 912"/>
                  <a:gd name="T15" fmla="*/ 1355 h 1312"/>
                  <a:gd name="T16" fmla="*/ 1628 w 912"/>
                  <a:gd name="T17" fmla="*/ 1566 h 1312"/>
                  <a:gd name="T18" fmla="*/ 1628 w 912"/>
                  <a:gd name="T19" fmla="*/ 1758 h 1312"/>
                  <a:gd name="T20" fmla="*/ 1628 w 912"/>
                  <a:gd name="T21" fmla="*/ 1948 h 1312"/>
                  <a:gd name="T22" fmla="*/ 1548 w 912"/>
                  <a:gd name="T23" fmla="*/ 2012 h 1312"/>
                  <a:gd name="T24" fmla="*/ 1548 w 912"/>
                  <a:gd name="T25" fmla="*/ 2097 h 1312"/>
                  <a:gd name="T26" fmla="*/ 1628 w 912"/>
                  <a:gd name="T27" fmla="*/ 2138 h 1312"/>
                  <a:gd name="T28" fmla="*/ 1548 w 912"/>
                  <a:gd name="T29" fmla="*/ 2245 h 1312"/>
                  <a:gd name="T30" fmla="*/ 1528 w 912"/>
                  <a:gd name="T31" fmla="*/ 2373 h 1312"/>
                  <a:gd name="T32" fmla="*/ 1608 w 912"/>
                  <a:gd name="T33" fmla="*/ 2309 h 1312"/>
                  <a:gd name="T34" fmla="*/ 1628 w 912"/>
                  <a:gd name="T35" fmla="*/ 2330 h 1312"/>
                  <a:gd name="T36" fmla="*/ 1668 w 912"/>
                  <a:gd name="T37" fmla="*/ 2434 h 1312"/>
                  <a:gd name="T38" fmla="*/ 1727 w 912"/>
                  <a:gd name="T39" fmla="*/ 2415 h 1312"/>
                  <a:gd name="T40" fmla="*/ 1765 w 912"/>
                  <a:gd name="T41" fmla="*/ 2477 h 1312"/>
                  <a:gd name="T42" fmla="*/ 1845 w 912"/>
                  <a:gd name="T43" fmla="*/ 2563 h 1312"/>
                  <a:gd name="T44" fmla="*/ 1925 w 912"/>
                  <a:gd name="T45" fmla="*/ 2584 h 1312"/>
                  <a:gd name="T46" fmla="*/ 1945 w 912"/>
                  <a:gd name="T47" fmla="*/ 2648 h 1312"/>
                  <a:gd name="T48" fmla="*/ 2025 w 912"/>
                  <a:gd name="T49" fmla="*/ 2669 h 1312"/>
                  <a:gd name="T50" fmla="*/ 2005 w 912"/>
                  <a:gd name="T51" fmla="*/ 2752 h 1312"/>
                  <a:gd name="T52" fmla="*/ 1985 w 912"/>
                  <a:gd name="T53" fmla="*/ 2880 h 1312"/>
                  <a:gd name="T54" fmla="*/ 2005 w 912"/>
                  <a:gd name="T55" fmla="*/ 2987 h 1312"/>
                  <a:gd name="T56" fmla="*/ 2025 w 912"/>
                  <a:gd name="T57" fmla="*/ 3070 h 1312"/>
                  <a:gd name="T58" fmla="*/ 1985 w 912"/>
                  <a:gd name="T59" fmla="*/ 3092 h 1312"/>
                  <a:gd name="T60" fmla="*/ 1905 w 912"/>
                  <a:gd name="T61" fmla="*/ 3092 h 1312"/>
                  <a:gd name="T62" fmla="*/ 1825 w 912"/>
                  <a:gd name="T63" fmla="*/ 3009 h 1312"/>
                  <a:gd name="T64" fmla="*/ 1747 w 912"/>
                  <a:gd name="T65" fmla="*/ 2945 h 1312"/>
                  <a:gd name="T66" fmla="*/ 1707 w 912"/>
                  <a:gd name="T67" fmla="*/ 2902 h 1312"/>
                  <a:gd name="T68" fmla="*/ 1588 w 912"/>
                  <a:gd name="T69" fmla="*/ 2902 h 1312"/>
                  <a:gd name="T70" fmla="*/ 1488 w 912"/>
                  <a:gd name="T71" fmla="*/ 2880 h 1312"/>
                  <a:gd name="T72" fmla="*/ 1450 w 912"/>
                  <a:gd name="T73" fmla="*/ 2966 h 1312"/>
                  <a:gd name="T74" fmla="*/ 1370 w 912"/>
                  <a:gd name="T75" fmla="*/ 2902 h 1312"/>
                  <a:gd name="T76" fmla="*/ 1290 w 912"/>
                  <a:gd name="T77" fmla="*/ 2816 h 1312"/>
                  <a:gd name="T78" fmla="*/ 1210 w 912"/>
                  <a:gd name="T79" fmla="*/ 2731 h 1312"/>
                  <a:gd name="T80" fmla="*/ 1152 w 912"/>
                  <a:gd name="T81" fmla="*/ 2691 h 1312"/>
                  <a:gd name="T82" fmla="*/ 1072 w 912"/>
                  <a:gd name="T83" fmla="*/ 2712 h 1312"/>
                  <a:gd name="T84" fmla="*/ 1013 w 912"/>
                  <a:gd name="T85" fmla="*/ 2669 h 1312"/>
                  <a:gd name="T86" fmla="*/ 933 w 912"/>
                  <a:gd name="T87" fmla="*/ 2691 h 1312"/>
                  <a:gd name="T88" fmla="*/ 875 w 912"/>
                  <a:gd name="T89" fmla="*/ 2712 h 1312"/>
                  <a:gd name="T90" fmla="*/ 815 w 912"/>
                  <a:gd name="T91" fmla="*/ 2627 h 1312"/>
                  <a:gd name="T92" fmla="*/ 715 w 912"/>
                  <a:gd name="T93" fmla="*/ 2648 h 1312"/>
                  <a:gd name="T94" fmla="*/ 635 w 912"/>
                  <a:gd name="T95" fmla="*/ 2584 h 1312"/>
                  <a:gd name="T96" fmla="*/ 595 w 912"/>
                  <a:gd name="T97" fmla="*/ 2563 h 1312"/>
                  <a:gd name="T98" fmla="*/ 577 w 912"/>
                  <a:gd name="T99" fmla="*/ 2477 h 1312"/>
                  <a:gd name="T100" fmla="*/ 477 w 912"/>
                  <a:gd name="T101" fmla="*/ 2434 h 1312"/>
                  <a:gd name="T102" fmla="*/ 397 w 912"/>
                  <a:gd name="T103" fmla="*/ 2498 h 1312"/>
                  <a:gd name="T104" fmla="*/ 318 w 912"/>
                  <a:gd name="T105" fmla="*/ 2456 h 1312"/>
                  <a:gd name="T106" fmla="*/ 180 w 912"/>
                  <a:gd name="T107" fmla="*/ 2434 h 1312"/>
                  <a:gd name="T108" fmla="*/ 120 w 912"/>
                  <a:gd name="T109" fmla="*/ 2330 h 1312"/>
                  <a:gd name="T110" fmla="*/ 160 w 912"/>
                  <a:gd name="T111" fmla="*/ 2223 h 1312"/>
                  <a:gd name="T112" fmla="*/ 140 w 912"/>
                  <a:gd name="T113" fmla="*/ 1566 h 1312"/>
                  <a:gd name="T114" fmla="*/ 338 w 912"/>
                  <a:gd name="T115" fmla="*/ 1016 h 1312"/>
                  <a:gd name="T116" fmla="*/ 715 w 912"/>
                  <a:gd name="T117" fmla="*/ 572 h 1312"/>
                  <a:gd name="T118" fmla="*/ 913 w 912"/>
                  <a:gd name="T119" fmla="*/ 275 h 1312"/>
                  <a:gd name="T120" fmla="*/ 1210 w 912"/>
                  <a:gd name="T121" fmla="*/ 83 h 1312"/>
                  <a:gd name="T122" fmla="*/ 1450 w 912"/>
                  <a:gd name="T123" fmla="*/ 358 h 13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912" h="1312">
                    <a:moveTo>
                      <a:pt x="679" y="187"/>
                    </a:moveTo>
                    <a:lnTo>
                      <a:pt x="679" y="187"/>
                    </a:lnTo>
                    <a:lnTo>
                      <a:pt x="670" y="187"/>
                    </a:lnTo>
                    <a:lnTo>
                      <a:pt x="670" y="196"/>
                    </a:lnTo>
                    <a:lnTo>
                      <a:pt x="661" y="187"/>
                    </a:lnTo>
                    <a:lnTo>
                      <a:pt x="661" y="196"/>
                    </a:lnTo>
                    <a:lnTo>
                      <a:pt x="653" y="196"/>
                    </a:lnTo>
                    <a:lnTo>
                      <a:pt x="653" y="205"/>
                    </a:lnTo>
                    <a:lnTo>
                      <a:pt x="653" y="214"/>
                    </a:lnTo>
                    <a:lnTo>
                      <a:pt x="653" y="223"/>
                    </a:lnTo>
                    <a:lnTo>
                      <a:pt x="653" y="232"/>
                    </a:lnTo>
                    <a:lnTo>
                      <a:pt x="644" y="241"/>
                    </a:lnTo>
                    <a:lnTo>
                      <a:pt x="635" y="250"/>
                    </a:lnTo>
                    <a:lnTo>
                      <a:pt x="626" y="259"/>
                    </a:lnTo>
                    <a:lnTo>
                      <a:pt x="626" y="267"/>
                    </a:lnTo>
                    <a:lnTo>
                      <a:pt x="617" y="267"/>
                    </a:lnTo>
                    <a:lnTo>
                      <a:pt x="617" y="276"/>
                    </a:lnTo>
                    <a:lnTo>
                      <a:pt x="608" y="276"/>
                    </a:lnTo>
                    <a:lnTo>
                      <a:pt x="608" y="285"/>
                    </a:lnTo>
                    <a:lnTo>
                      <a:pt x="608" y="294"/>
                    </a:lnTo>
                    <a:lnTo>
                      <a:pt x="608" y="303"/>
                    </a:lnTo>
                    <a:lnTo>
                      <a:pt x="617" y="303"/>
                    </a:lnTo>
                    <a:lnTo>
                      <a:pt x="617" y="312"/>
                    </a:lnTo>
                    <a:lnTo>
                      <a:pt x="626" y="312"/>
                    </a:lnTo>
                    <a:lnTo>
                      <a:pt x="626" y="321"/>
                    </a:lnTo>
                    <a:lnTo>
                      <a:pt x="635" y="321"/>
                    </a:lnTo>
                    <a:lnTo>
                      <a:pt x="644" y="321"/>
                    </a:lnTo>
                    <a:lnTo>
                      <a:pt x="653" y="330"/>
                    </a:lnTo>
                    <a:lnTo>
                      <a:pt x="661" y="330"/>
                    </a:lnTo>
                    <a:lnTo>
                      <a:pt x="661" y="339"/>
                    </a:lnTo>
                    <a:lnTo>
                      <a:pt x="670" y="339"/>
                    </a:lnTo>
                    <a:lnTo>
                      <a:pt x="679" y="348"/>
                    </a:lnTo>
                    <a:lnTo>
                      <a:pt x="688" y="357"/>
                    </a:lnTo>
                    <a:lnTo>
                      <a:pt x="688" y="366"/>
                    </a:lnTo>
                    <a:lnTo>
                      <a:pt x="697" y="375"/>
                    </a:lnTo>
                    <a:lnTo>
                      <a:pt x="697" y="384"/>
                    </a:lnTo>
                    <a:lnTo>
                      <a:pt x="697" y="392"/>
                    </a:lnTo>
                    <a:lnTo>
                      <a:pt x="697" y="401"/>
                    </a:lnTo>
                    <a:lnTo>
                      <a:pt x="697" y="410"/>
                    </a:lnTo>
                    <a:lnTo>
                      <a:pt x="697" y="419"/>
                    </a:lnTo>
                    <a:lnTo>
                      <a:pt x="697" y="428"/>
                    </a:lnTo>
                    <a:lnTo>
                      <a:pt x="697" y="437"/>
                    </a:lnTo>
                    <a:lnTo>
                      <a:pt x="697" y="446"/>
                    </a:lnTo>
                    <a:lnTo>
                      <a:pt x="697" y="455"/>
                    </a:lnTo>
                    <a:lnTo>
                      <a:pt x="697" y="464"/>
                    </a:lnTo>
                    <a:lnTo>
                      <a:pt x="697" y="473"/>
                    </a:lnTo>
                    <a:lnTo>
                      <a:pt x="697" y="482"/>
                    </a:lnTo>
                    <a:lnTo>
                      <a:pt x="706" y="482"/>
                    </a:lnTo>
                    <a:lnTo>
                      <a:pt x="706" y="491"/>
                    </a:lnTo>
                    <a:lnTo>
                      <a:pt x="706" y="500"/>
                    </a:lnTo>
                    <a:lnTo>
                      <a:pt x="706" y="509"/>
                    </a:lnTo>
                    <a:lnTo>
                      <a:pt x="715" y="509"/>
                    </a:lnTo>
                    <a:lnTo>
                      <a:pt x="715" y="517"/>
                    </a:lnTo>
                    <a:lnTo>
                      <a:pt x="724" y="526"/>
                    </a:lnTo>
                    <a:lnTo>
                      <a:pt x="724" y="535"/>
                    </a:lnTo>
                    <a:lnTo>
                      <a:pt x="724" y="544"/>
                    </a:lnTo>
                    <a:lnTo>
                      <a:pt x="724" y="553"/>
                    </a:lnTo>
                    <a:lnTo>
                      <a:pt x="724" y="562"/>
                    </a:lnTo>
                    <a:lnTo>
                      <a:pt x="724" y="571"/>
                    </a:lnTo>
                    <a:lnTo>
                      <a:pt x="724" y="580"/>
                    </a:lnTo>
                    <a:lnTo>
                      <a:pt x="733" y="589"/>
                    </a:lnTo>
                    <a:lnTo>
                      <a:pt x="733" y="598"/>
                    </a:lnTo>
                    <a:lnTo>
                      <a:pt x="733" y="607"/>
                    </a:lnTo>
                    <a:lnTo>
                      <a:pt x="733" y="616"/>
                    </a:lnTo>
                    <a:lnTo>
                      <a:pt x="733" y="625"/>
                    </a:lnTo>
                    <a:lnTo>
                      <a:pt x="742" y="634"/>
                    </a:lnTo>
                    <a:lnTo>
                      <a:pt x="742" y="642"/>
                    </a:lnTo>
                    <a:lnTo>
                      <a:pt x="742" y="651"/>
                    </a:lnTo>
                    <a:lnTo>
                      <a:pt x="733" y="660"/>
                    </a:lnTo>
                    <a:lnTo>
                      <a:pt x="733" y="669"/>
                    </a:lnTo>
                    <a:lnTo>
                      <a:pt x="733" y="678"/>
                    </a:lnTo>
                    <a:lnTo>
                      <a:pt x="733" y="687"/>
                    </a:lnTo>
                    <a:lnTo>
                      <a:pt x="733" y="696"/>
                    </a:lnTo>
                    <a:lnTo>
                      <a:pt x="733" y="705"/>
                    </a:lnTo>
                    <a:lnTo>
                      <a:pt x="733" y="714"/>
                    </a:lnTo>
                    <a:lnTo>
                      <a:pt x="733" y="723"/>
                    </a:lnTo>
                    <a:lnTo>
                      <a:pt x="733" y="732"/>
                    </a:lnTo>
                    <a:lnTo>
                      <a:pt x="733" y="741"/>
                    </a:lnTo>
                    <a:lnTo>
                      <a:pt x="733" y="750"/>
                    </a:lnTo>
                    <a:lnTo>
                      <a:pt x="733" y="759"/>
                    </a:lnTo>
                    <a:lnTo>
                      <a:pt x="733" y="767"/>
                    </a:lnTo>
                    <a:lnTo>
                      <a:pt x="733" y="776"/>
                    </a:lnTo>
                    <a:lnTo>
                      <a:pt x="733" y="785"/>
                    </a:lnTo>
                    <a:lnTo>
                      <a:pt x="733" y="794"/>
                    </a:lnTo>
                    <a:lnTo>
                      <a:pt x="733" y="803"/>
                    </a:lnTo>
                    <a:lnTo>
                      <a:pt x="733" y="812"/>
                    </a:lnTo>
                    <a:lnTo>
                      <a:pt x="733" y="821"/>
                    </a:lnTo>
                    <a:lnTo>
                      <a:pt x="733" y="830"/>
                    </a:lnTo>
                    <a:lnTo>
                      <a:pt x="733" y="839"/>
                    </a:lnTo>
                    <a:lnTo>
                      <a:pt x="724" y="839"/>
                    </a:lnTo>
                    <a:lnTo>
                      <a:pt x="715" y="839"/>
                    </a:lnTo>
                    <a:lnTo>
                      <a:pt x="706" y="839"/>
                    </a:lnTo>
                    <a:lnTo>
                      <a:pt x="706" y="848"/>
                    </a:lnTo>
                    <a:lnTo>
                      <a:pt x="697" y="848"/>
                    </a:lnTo>
                    <a:lnTo>
                      <a:pt x="697" y="857"/>
                    </a:lnTo>
                    <a:lnTo>
                      <a:pt x="697" y="866"/>
                    </a:lnTo>
                    <a:lnTo>
                      <a:pt x="697" y="875"/>
                    </a:lnTo>
                    <a:lnTo>
                      <a:pt x="697" y="884"/>
                    </a:lnTo>
                    <a:lnTo>
                      <a:pt x="706" y="884"/>
                    </a:lnTo>
                    <a:lnTo>
                      <a:pt x="706" y="893"/>
                    </a:lnTo>
                    <a:lnTo>
                      <a:pt x="715" y="893"/>
                    </a:lnTo>
                    <a:lnTo>
                      <a:pt x="724" y="893"/>
                    </a:lnTo>
                    <a:lnTo>
                      <a:pt x="733" y="901"/>
                    </a:lnTo>
                    <a:lnTo>
                      <a:pt x="724" y="910"/>
                    </a:lnTo>
                    <a:lnTo>
                      <a:pt x="724" y="919"/>
                    </a:lnTo>
                    <a:lnTo>
                      <a:pt x="715" y="919"/>
                    </a:lnTo>
                    <a:lnTo>
                      <a:pt x="715" y="928"/>
                    </a:lnTo>
                    <a:lnTo>
                      <a:pt x="706" y="928"/>
                    </a:lnTo>
                    <a:lnTo>
                      <a:pt x="697" y="937"/>
                    </a:lnTo>
                    <a:lnTo>
                      <a:pt x="697" y="946"/>
                    </a:lnTo>
                    <a:lnTo>
                      <a:pt x="688" y="955"/>
                    </a:lnTo>
                    <a:lnTo>
                      <a:pt x="688" y="964"/>
                    </a:lnTo>
                    <a:lnTo>
                      <a:pt x="688" y="973"/>
                    </a:lnTo>
                    <a:lnTo>
                      <a:pt x="688" y="982"/>
                    </a:lnTo>
                    <a:lnTo>
                      <a:pt x="688" y="991"/>
                    </a:lnTo>
                    <a:lnTo>
                      <a:pt x="688" y="1000"/>
                    </a:lnTo>
                    <a:lnTo>
                      <a:pt x="697" y="1000"/>
                    </a:lnTo>
                    <a:lnTo>
                      <a:pt x="706" y="1000"/>
                    </a:lnTo>
                    <a:lnTo>
                      <a:pt x="706" y="991"/>
                    </a:lnTo>
                    <a:lnTo>
                      <a:pt x="715" y="991"/>
                    </a:lnTo>
                    <a:lnTo>
                      <a:pt x="715" y="982"/>
                    </a:lnTo>
                    <a:lnTo>
                      <a:pt x="724" y="982"/>
                    </a:lnTo>
                    <a:lnTo>
                      <a:pt x="724" y="973"/>
                    </a:lnTo>
                    <a:lnTo>
                      <a:pt x="724" y="964"/>
                    </a:lnTo>
                    <a:lnTo>
                      <a:pt x="733" y="964"/>
                    </a:lnTo>
                    <a:lnTo>
                      <a:pt x="733" y="973"/>
                    </a:lnTo>
                    <a:lnTo>
                      <a:pt x="733" y="982"/>
                    </a:lnTo>
                    <a:lnTo>
                      <a:pt x="733" y="991"/>
                    </a:lnTo>
                    <a:lnTo>
                      <a:pt x="733" y="1000"/>
                    </a:lnTo>
                    <a:lnTo>
                      <a:pt x="733" y="1009"/>
                    </a:lnTo>
                    <a:lnTo>
                      <a:pt x="733" y="1018"/>
                    </a:lnTo>
                    <a:lnTo>
                      <a:pt x="742" y="1018"/>
                    </a:lnTo>
                    <a:lnTo>
                      <a:pt x="742" y="1026"/>
                    </a:lnTo>
                    <a:lnTo>
                      <a:pt x="751" y="1026"/>
                    </a:lnTo>
                    <a:lnTo>
                      <a:pt x="760" y="1026"/>
                    </a:lnTo>
                    <a:lnTo>
                      <a:pt x="769" y="1026"/>
                    </a:lnTo>
                    <a:lnTo>
                      <a:pt x="769" y="1018"/>
                    </a:lnTo>
                    <a:lnTo>
                      <a:pt x="778" y="1018"/>
                    </a:lnTo>
                    <a:lnTo>
                      <a:pt x="787" y="1018"/>
                    </a:lnTo>
                    <a:lnTo>
                      <a:pt x="795" y="1018"/>
                    </a:lnTo>
                    <a:lnTo>
                      <a:pt x="795" y="1026"/>
                    </a:lnTo>
                    <a:lnTo>
                      <a:pt x="795" y="1035"/>
                    </a:lnTo>
                    <a:lnTo>
                      <a:pt x="795" y="1044"/>
                    </a:lnTo>
                    <a:lnTo>
                      <a:pt x="804" y="1044"/>
                    </a:lnTo>
                    <a:lnTo>
                      <a:pt x="804" y="1053"/>
                    </a:lnTo>
                    <a:lnTo>
                      <a:pt x="813" y="1053"/>
                    </a:lnTo>
                    <a:lnTo>
                      <a:pt x="813" y="1062"/>
                    </a:lnTo>
                    <a:lnTo>
                      <a:pt x="822" y="1062"/>
                    </a:lnTo>
                    <a:lnTo>
                      <a:pt x="822" y="1071"/>
                    </a:lnTo>
                    <a:lnTo>
                      <a:pt x="831" y="1080"/>
                    </a:lnTo>
                    <a:lnTo>
                      <a:pt x="840" y="1080"/>
                    </a:lnTo>
                    <a:lnTo>
                      <a:pt x="840" y="1089"/>
                    </a:lnTo>
                    <a:lnTo>
                      <a:pt x="849" y="1089"/>
                    </a:lnTo>
                    <a:lnTo>
                      <a:pt x="858" y="1089"/>
                    </a:lnTo>
                    <a:lnTo>
                      <a:pt x="867" y="1089"/>
                    </a:lnTo>
                    <a:lnTo>
                      <a:pt x="876" y="1089"/>
                    </a:lnTo>
                    <a:lnTo>
                      <a:pt x="885" y="1098"/>
                    </a:lnTo>
                    <a:lnTo>
                      <a:pt x="876" y="1098"/>
                    </a:lnTo>
                    <a:lnTo>
                      <a:pt x="876" y="1107"/>
                    </a:lnTo>
                    <a:lnTo>
                      <a:pt x="876" y="1116"/>
                    </a:lnTo>
                    <a:lnTo>
                      <a:pt x="885" y="1116"/>
                    </a:lnTo>
                    <a:lnTo>
                      <a:pt x="894" y="1116"/>
                    </a:lnTo>
                    <a:lnTo>
                      <a:pt x="903" y="1116"/>
                    </a:lnTo>
                    <a:lnTo>
                      <a:pt x="903" y="1125"/>
                    </a:lnTo>
                    <a:lnTo>
                      <a:pt x="912" y="1125"/>
                    </a:lnTo>
                    <a:lnTo>
                      <a:pt x="912" y="1134"/>
                    </a:lnTo>
                    <a:lnTo>
                      <a:pt x="912" y="1143"/>
                    </a:lnTo>
                    <a:lnTo>
                      <a:pt x="912" y="1151"/>
                    </a:lnTo>
                    <a:lnTo>
                      <a:pt x="903" y="1151"/>
                    </a:lnTo>
                    <a:lnTo>
                      <a:pt x="903" y="1160"/>
                    </a:lnTo>
                    <a:lnTo>
                      <a:pt x="894" y="1169"/>
                    </a:lnTo>
                    <a:lnTo>
                      <a:pt x="894" y="1178"/>
                    </a:lnTo>
                    <a:lnTo>
                      <a:pt x="894" y="1187"/>
                    </a:lnTo>
                    <a:lnTo>
                      <a:pt x="885" y="1187"/>
                    </a:lnTo>
                    <a:lnTo>
                      <a:pt x="885" y="1196"/>
                    </a:lnTo>
                    <a:lnTo>
                      <a:pt x="894" y="1196"/>
                    </a:lnTo>
                    <a:lnTo>
                      <a:pt x="894" y="1205"/>
                    </a:lnTo>
                    <a:lnTo>
                      <a:pt x="894" y="1214"/>
                    </a:lnTo>
                    <a:lnTo>
                      <a:pt x="894" y="1223"/>
                    </a:lnTo>
                    <a:lnTo>
                      <a:pt x="894" y="1232"/>
                    </a:lnTo>
                    <a:lnTo>
                      <a:pt x="903" y="1241"/>
                    </a:lnTo>
                    <a:lnTo>
                      <a:pt x="903" y="1250"/>
                    </a:lnTo>
                    <a:lnTo>
                      <a:pt x="903" y="1259"/>
                    </a:lnTo>
                    <a:lnTo>
                      <a:pt x="912" y="1259"/>
                    </a:lnTo>
                    <a:lnTo>
                      <a:pt x="912" y="1268"/>
                    </a:lnTo>
                    <a:lnTo>
                      <a:pt x="912" y="1276"/>
                    </a:lnTo>
                    <a:lnTo>
                      <a:pt x="912" y="1285"/>
                    </a:lnTo>
                    <a:lnTo>
                      <a:pt x="912" y="1294"/>
                    </a:lnTo>
                    <a:lnTo>
                      <a:pt x="903" y="1294"/>
                    </a:lnTo>
                    <a:lnTo>
                      <a:pt x="894" y="1294"/>
                    </a:lnTo>
                    <a:lnTo>
                      <a:pt x="894" y="1303"/>
                    </a:lnTo>
                    <a:lnTo>
                      <a:pt x="894" y="1312"/>
                    </a:lnTo>
                    <a:lnTo>
                      <a:pt x="885" y="1312"/>
                    </a:lnTo>
                    <a:lnTo>
                      <a:pt x="876" y="1312"/>
                    </a:lnTo>
                    <a:lnTo>
                      <a:pt x="867" y="1312"/>
                    </a:lnTo>
                    <a:lnTo>
                      <a:pt x="858" y="1303"/>
                    </a:lnTo>
                    <a:lnTo>
                      <a:pt x="858" y="1294"/>
                    </a:lnTo>
                    <a:lnTo>
                      <a:pt x="858" y="1285"/>
                    </a:lnTo>
                    <a:lnTo>
                      <a:pt x="849" y="1276"/>
                    </a:lnTo>
                    <a:lnTo>
                      <a:pt x="840" y="1268"/>
                    </a:lnTo>
                    <a:lnTo>
                      <a:pt x="831" y="1268"/>
                    </a:lnTo>
                    <a:lnTo>
                      <a:pt x="822" y="1268"/>
                    </a:lnTo>
                    <a:lnTo>
                      <a:pt x="813" y="1268"/>
                    </a:lnTo>
                    <a:lnTo>
                      <a:pt x="813" y="1259"/>
                    </a:lnTo>
                    <a:lnTo>
                      <a:pt x="813" y="1250"/>
                    </a:lnTo>
                    <a:lnTo>
                      <a:pt x="804" y="1241"/>
                    </a:lnTo>
                    <a:lnTo>
                      <a:pt x="795" y="1241"/>
                    </a:lnTo>
                    <a:lnTo>
                      <a:pt x="787" y="1241"/>
                    </a:lnTo>
                    <a:lnTo>
                      <a:pt x="778" y="1241"/>
                    </a:lnTo>
                    <a:lnTo>
                      <a:pt x="769" y="1241"/>
                    </a:lnTo>
                    <a:lnTo>
                      <a:pt x="769" y="1232"/>
                    </a:lnTo>
                    <a:lnTo>
                      <a:pt x="769" y="1223"/>
                    </a:lnTo>
                    <a:lnTo>
                      <a:pt x="760" y="1223"/>
                    </a:lnTo>
                    <a:lnTo>
                      <a:pt x="751" y="1223"/>
                    </a:lnTo>
                    <a:lnTo>
                      <a:pt x="751" y="1232"/>
                    </a:lnTo>
                    <a:lnTo>
                      <a:pt x="742" y="1232"/>
                    </a:lnTo>
                    <a:lnTo>
                      <a:pt x="733" y="1232"/>
                    </a:lnTo>
                    <a:lnTo>
                      <a:pt x="724" y="1232"/>
                    </a:lnTo>
                    <a:lnTo>
                      <a:pt x="724" y="1223"/>
                    </a:lnTo>
                    <a:lnTo>
                      <a:pt x="715" y="1223"/>
                    </a:lnTo>
                    <a:lnTo>
                      <a:pt x="706" y="1223"/>
                    </a:lnTo>
                    <a:lnTo>
                      <a:pt x="697" y="1223"/>
                    </a:lnTo>
                    <a:lnTo>
                      <a:pt x="697" y="1214"/>
                    </a:lnTo>
                    <a:lnTo>
                      <a:pt x="688" y="1214"/>
                    </a:lnTo>
                    <a:lnTo>
                      <a:pt x="679" y="1214"/>
                    </a:lnTo>
                    <a:lnTo>
                      <a:pt x="670" y="1214"/>
                    </a:lnTo>
                    <a:lnTo>
                      <a:pt x="661" y="1214"/>
                    </a:lnTo>
                    <a:lnTo>
                      <a:pt x="661" y="1223"/>
                    </a:lnTo>
                    <a:lnTo>
                      <a:pt x="661" y="1232"/>
                    </a:lnTo>
                    <a:lnTo>
                      <a:pt x="653" y="1241"/>
                    </a:lnTo>
                    <a:lnTo>
                      <a:pt x="653" y="1250"/>
                    </a:lnTo>
                    <a:lnTo>
                      <a:pt x="644" y="1250"/>
                    </a:lnTo>
                    <a:lnTo>
                      <a:pt x="644" y="1241"/>
                    </a:lnTo>
                    <a:lnTo>
                      <a:pt x="635" y="1241"/>
                    </a:lnTo>
                    <a:lnTo>
                      <a:pt x="635" y="1232"/>
                    </a:lnTo>
                    <a:lnTo>
                      <a:pt x="626" y="1232"/>
                    </a:lnTo>
                    <a:lnTo>
                      <a:pt x="626" y="1223"/>
                    </a:lnTo>
                    <a:lnTo>
                      <a:pt x="617" y="1223"/>
                    </a:lnTo>
                    <a:lnTo>
                      <a:pt x="617" y="1214"/>
                    </a:lnTo>
                    <a:lnTo>
                      <a:pt x="608" y="1214"/>
                    </a:lnTo>
                    <a:lnTo>
                      <a:pt x="599" y="1205"/>
                    </a:lnTo>
                    <a:lnTo>
                      <a:pt x="590" y="1205"/>
                    </a:lnTo>
                    <a:lnTo>
                      <a:pt x="590" y="1196"/>
                    </a:lnTo>
                    <a:lnTo>
                      <a:pt x="581" y="1187"/>
                    </a:lnTo>
                    <a:lnTo>
                      <a:pt x="581" y="1178"/>
                    </a:lnTo>
                    <a:lnTo>
                      <a:pt x="581" y="1169"/>
                    </a:lnTo>
                    <a:lnTo>
                      <a:pt x="581" y="1160"/>
                    </a:lnTo>
                    <a:lnTo>
                      <a:pt x="572" y="1160"/>
                    </a:lnTo>
                    <a:lnTo>
                      <a:pt x="563" y="1151"/>
                    </a:lnTo>
                    <a:lnTo>
                      <a:pt x="554" y="1151"/>
                    </a:lnTo>
                    <a:lnTo>
                      <a:pt x="545" y="1151"/>
                    </a:lnTo>
                    <a:lnTo>
                      <a:pt x="545" y="1143"/>
                    </a:lnTo>
                    <a:lnTo>
                      <a:pt x="536" y="1143"/>
                    </a:lnTo>
                    <a:lnTo>
                      <a:pt x="536" y="1134"/>
                    </a:lnTo>
                    <a:lnTo>
                      <a:pt x="536" y="1125"/>
                    </a:lnTo>
                    <a:lnTo>
                      <a:pt x="527" y="1125"/>
                    </a:lnTo>
                    <a:lnTo>
                      <a:pt x="527" y="1134"/>
                    </a:lnTo>
                    <a:lnTo>
                      <a:pt x="519" y="1134"/>
                    </a:lnTo>
                    <a:lnTo>
                      <a:pt x="510" y="1143"/>
                    </a:lnTo>
                    <a:lnTo>
                      <a:pt x="501" y="1143"/>
                    </a:lnTo>
                    <a:lnTo>
                      <a:pt x="492" y="1143"/>
                    </a:lnTo>
                    <a:lnTo>
                      <a:pt x="483" y="1143"/>
                    </a:lnTo>
                    <a:lnTo>
                      <a:pt x="483" y="1134"/>
                    </a:lnTo>
                    <a:lnTo>
                      <a:pt x="474" y="1134"/>
                    </a:lnTo>
                    <a:lnTo>
                      <a:pt x="474" y="1125"/>
                    </a:lnTo>
                    <a:lnTo>
                      <a:pt x="465" y="1125"/>
                    </a:lnTo>
                    <a:lnTo>
                      <a:pt x="465" y="1116"/>
                    </a:lnTo>
                    <a:lnTo>
                      <a:pt x="456" y="1116"/>
                    </a:lnTo>
                    <a:lnTo>
                      <a:pt x="456" y="1125"/>
                    </a:lnTo>
                    <a:lnTo>
                      <a:pt x="447" y="1125"/>
                    </a:lnTo>
                    <a:lnTo>
                      <a:pt x="438" y="1125"/>
                    </a:lnTo>
                    <a:lnTo>
                      <a:pt x="429" y="1125"/>
                    </a:lnTo>
                    <a:lnTo>
                      <a:pt x="420" y="1125"/>
                    </a:lnTo>
                    <a:lnTo>
                      <a:pt x="420" y="1134"/>
                    </a:lnTo>
                    <a:lnTo>
                      <a:pt x="411" y="1134"/>
                    </a:lnTo>
                    <a:lnTo>
                      <a:pt x="411" y="1143"/>
                    </a:lnTo>
                    <a:lnTo>
                      <a:pt x="402" y="1143"/>
                    </a:lnTo>
                    <a:lnTo>
                      <a:pt x="394" y="1143"/>
                    </a:lnTo>
                    <a:lnTo>
                      <a:pt x="385" y="1134"/>
                    </a:lnTo>
                    <a:lnTo>
                      <a:pt x="385" y="1125"/>
                    </a:lnTo>
                    <a:lnTo>
                      <a:pt x="385" y="1116"/>
                    </a:lnTo>
                    <a:lnTo>
                      <a:pt x="376" y="1107"/>
                    </a:lnTo>
                    <a:lnTo>
                      <a:pt x="367" y="1107"/>
                    </a:lnTo>
                    <a:lnTo>
                      <a:pt x="358" y="1107"/>
                    </a:lnTo>
                    <a:lnTo>
                      <a:pt x="349" y="1107"/>
                    </a:lnTo>
                    <a:lnTo>
                      <a:pt x="349" y="1116"/>
                    </a:lnTo>
                    <a:lnTo>
                      <a:pt x="340" y="1116"/>
                    </a:lnTo>
                    <a:lnTo>
                      <a:pt x="331" y="1116"/>
                    </a:lnTo>
                    <a:lnTo>
                      <a:pt x="322" y="1116"/>
                    </a:lnTo>
                    <a:lnTo>
                      <a:pt x="322" y="1107"/>
                    </a:lnTo>
                    <a:lnTo>
                      <a:pt x="313" y="1107"/>
                    </a:lnTo>
                    <a:lnTo>
                      <a:pt x="304" y="1107"/>
                    </a:lnTo>
                    <a:lnTo>
                      <a:pt x="304" y="1098"/>
                    </a:lnTo>
                    <a:lnTo>
                      <a:pt x="295" y="1098"/>
                    </a:lnTo>
                    <a:lnTo>
                      <a:pt x="286" y="1089"/>
                    </a:lnTo>
                    <a:lnTo>
                      <a:pt x="277" y="1089"/>
                    </a:lnTo>
                    <a:lnTo>
                      <a:pt x="268" y="1089"/>
                    </a:lnTo>
                    <a:lnTo>
                      <a:pt x="268" y="1080"/>
                    </a:lnTo>
                    <a:lnTo>
                      <a:pt x="268" y="1071"/>
                    </a:lnTo>
                    <a:lnTo>
                      <a:pt x="268" y="1062"/>
                    </a:lnTo>
                    <a:lnTo>
                      <a:pt x="260" y="1053"/>
                    </a:lnTo>
                    <a:lnTo>
                      <a:pt x="260" y="1044"/>
                    </a:lnTo>
                    <a:lnTo>
                      <a:pt x="260" y="1035"/>
                    </a:lnTo>
                    <a:lnTo>
                      <a:pt x="251" y="1035"/>
                    </a:lnTo>
                    <a:lnTo>
                      <a:pt x="251" y="1026"/>
                    </a:lnTo>
                    <a:lnTo>
                      <a:pt x="242" y="1026"/>
                    </a:lnTo>
                    <a:lnTo>
                      <a:pt x="233" y="1026"/>
                    </a:lnTo>
                    <a:lnTo>
                      <a:pt x="224" y="1026"/>
                    </a:lnTo>
                    <a:lnTo>
                      <a:pt x="215" y="1026"/>
                    </a:lnTo>
                    <a:lnTo>
                      <a:pt x="206" y="1026"/>
                    </a:lnTo>
                    <a:lnTo>
                      <a:pt x="197" y="1026"/>
                    </a:lnTo>
                    <a:lnTo>
                      <a:pt x="197" y="1035"/>
                    </a:lnTo>
                    <a:lnTo>
                      <a:pt x="188" y="1044"/>
                    </a:lnTo>
                    <a:lnTo>
                      <a:pt x="179" y="1044"/>
                    </a:lnTo>
                    <a:lnTo>
                      <a:pt x="179" y="1053"/>
                    </a:lnTo>
                    <a:lnTo>
                      <a:pt x="170" y="1053"/>
                    </a:lnTo>
                    <a:lnTo>
                      <a:pt x="161" y="1053"/>
                    </a:lnTo>
                    <a:lnTo>
                      <a:pt x="152" y="1044"/>
                    </a:lnTo>
                    <a:lnTo>
                      <a:pt x="143" y="1035"/>
                    </a:lnTo>
                    <a:lnTo>
                      <a:pt x="134" y="1035"/>
                    </a:lnTo>
                    <a:lnTo>
                      <a:pt x="126" y="1026"/>
                    </a:lnTo>
                    <a:lnTo>
                      <a:pt x="117" y="1026"/>
                    </a:lnTo>
                    <a:lnTo>
                      <a:pt x="108" y="1026"/>
                    </a:lnTo>
                    <a:lnTo>
                      <a:pt x="99" y="1026"/>
                    </a:lnTo>
                    <a:lnTo>
                      <a:pt x="90" y="1026"/>
                    </a:lnTo>
                    <a:lnTo>
                      <a:pt x="81" y="1026"/>
                    </a:lnTo>
                    <a:lnTo>
                      <a:pt x="72" y="1026"/>
                    </a:lnTo>
                    <a:lnTo>
                      <a:pt x="72" y="1018"/>
                    </a:lnTo>
                    <a:lnTo>
                      <a:pt x="63" y="1018"/>
                    </a:lnTo>
                    <a:lnTo>
                      <a:pt x="63" y="1009"/>
                    </a:lnTo>
                    <a:lnTo>
                      <a:pt x="63" y="1000"/>
                    </a:lnTo>
                    <a:lnTo>
                      <a:pt x="54" y="1000"/>
                    </a:lnTo>
                    <a:lnTo>
                      <a:pt x="54" y="991"/>
                    </a:lnTo>
                    <a:lnTo>
                      <a:pt x="54" y="982"/>
                    </a:lnTo>
                    <a:lnTo>
                      <a:pt x="54" y="973"/>
                    </a:lnTo>
                    <a:lnTo>
                      <a:pt x="54" y="964"/>
                    </a:lnTo>
                    <a:lnTo>
                      <a:pt x="45" y="955"/>
                    </a:lnTo>
                    <a:lnTo>
                      <a:pt x="45" y="946"/>
                    </a:lnTo>
                    <a:lnTo>
                      <a:pt x="54" y="946"/>
                    </a:lnTo>
                    <a:lnTo>
                      <a:pt x="63" y="937"/>
                    </a:lnTo>
                    <a:lnTo>
                      <a:pt x="72" y="937"/>
                    </a:lnTo>
                    <a:lnTo>
                      <a:pt x="90" y="901"/>
                    </a:lnTo>
                    <a:lnTo>
                      <a:pt x="90" y="848"/>
                    </a:lnTo>
                    <a:lnTo>
                      <a:pt x="81" y="821"/>
                    </a:lnTo>
                    <a:lnTo>
                      <a:pt x="72" y="803"/>
                    </a:lnTo>
                    <a:lnTo>
                      <a:pt x="54" y="803"/>
                    </a:lnTo>
                    <a:lnTo>
                      <a:pt x="36" y="794"/>
                    </a:lnTo>
                    <a:lnTo>
                      <a:pt x="9" y="785"/>
                    </a:lnTo>
                    <a:lnTo>
                      <a:pt x="0" y="750"/>
                    </a:lnTo>
                    <a:lnTo>
                      <a:pt x="9" y="714"/>
                    </a:lnTo>
                    <a:lnTo>
                      <a:pt x="18" y="696"/>
                    </a:lnTo>
                    <a:lnTo>
                      <a:pt x="45" y="678"/>
                    </a:lnTo>
                    <a:lnTo>
                      <a:pt x="63" y="660"/>
                    </a:lnTo>
                    <a:lnTo>
                      <a:pt x="63" y="651"/>
                    </a:lnTo>
                    <a:lnTo>
                      <a:pt x="63" y="634"/>
                    </a:lnTo>
                    <a:lnTo>
                      <a:pt x="54" y="616"/>
                    </a:lnTo>
                    <a:lnTo>
                      <a:pt x="63" y="607"/>
                    </a:lnTo>
                    <a:lnTo>
                      <a:pt x="72" y="598"/>
                    </a:lnTo>
                    <a:lnTo>
                      <a:pt x="90" y="562"/>
                    </a:lnTo>
                    <a:lnTo>
                      <a:pt x="99" y="544"/>
                    </a:lnTo>
                    <a:lnTo>
                      <a:pt x="117" y="535"/>
                    </a:lnTo>
                    <a:lnTo>
                      <a:pt x="108" y="509"/>
                    </a:lnTo>
                    <a:lnTo>
                      <a:pt x="126" y="509"/>
                    </a:lnTo>
                    <a:lnTo>
                      <a:pt x="126" y="482"/>
                    </a:lnTo>
                    <a:lnTo>
                      <a:pt x="134" y="455"/>
                    </a:lnTo>
                    <a:lnTo>
                      <a:pt x="152" y="428"/>
                    </a:lnTo>
                    <a:lnTo>
                      <a:pt x="152" y="384"/>
                    </a:lnTo>
                    <a:lnTo>
                      <a:pt x="152" y="357"/>
                    </a:lnTo>
                    <a:lnTo>
                      <a:pt x="161" y="321"/>
                    </a:lnTo>
                    <a:lnTo>
                      <a:pt x="161" y="303"/>
                    </a:lnTo>
                    <a:lnTo>
                      <a:pt x="179" y="285"/>
                    </a:lnTo>
                    <a:lnTo>
                      <a:pt x="206" y="276"/>
                    </a:lnTo>
                    <a:lnTo>
                      <a:pt x="233" y="259"/>
                    </a:lnTo>
                    <a:lnTo>
                      <a:pt x="242" y="250"/>
                    </a:lnTo>
                    <a:lnTo>
                      <a:pt x="251" y="232"/>
                    </a:lnTo>
                    <a:lnTo>
                      <a:pt x="268" y="241"/>
                    </a:lnTo>
                    <a:lnTo>
                      <a:pt x="295" y="250"/>
                    </a:lnTo>
                    <a:lnTo>
                      <a:pt x="313" y="250"/>
                    </a:lnTo>
                    <a:lnTo>
                      <a:pt x="322" y="241"/>
                    </a:lnTo>
                    <a:lnTo>
                      <a:pt x="322" y="223"/>
                    </a:lnTo>
                    <a:lnTo>
                      <a:pt x="340" y="223"/>
                    </a:lnTo>
                    <a:lnTo>
                      <a:pt x="331" y="196"/>
                    </a:lnTo>
                    <a:lnTo>
                      <a:pt x="322" y="178"/>
                    </a:lnTo>
                    <a:lnTo>
                      <a:pt x="322" y="160"/>
                    </a:lnTo>
                    <a:lnTo>
                      <a:pt x="331" y="151"/>
                    </a:lnTo>
                    <a:lnTo>
                      <a:pt x="340" y="142"/>
                    </a:lnTo>
                    <a:lnTo>
                      <a:pt x="358" y="151"/>
                    </a:lnTo>
                    <a:lnTo>
                      <a:pt x="376" y="151"/>
                    </a:lnTo>
                    <a:lnTo>
                      <a:pt x="394" y="151"/>
                    </a:lnTo>
                    <a:lnTo>
                      <a:pt x="394" y="142"/>
                    </a:lnTo>
                    <a:lnTo>
                      <a:pt x="394" y="133"/>
                    </a:lnTo>
                    <a:lnTo>
                      <a:pt x="411" y="116"/>
                    </a:lnTo>
                    <a:lnTo>
                      <a:pt x="429" y="116"/>
                    </a:lnTo>
                    <a:lnTo>
                      <a:pt x="438" y="116"/>
                    </a:lnTo>
                    <a:lnTo>
                      <a:pt x="447" y="98"/>
                    </a:lnTo>
                    <a:lnTo>
                      <a:pt x="465" y="89"/>
                    </a:lnTo>
                    <a:lnTo>
                      <a:pt x="465" y="80"/>
                    </a:lnTo>
                    <a:lnTo>
                      <a:pt x="474" y="53"/>
                    </a:lnTo>
                    <a:lnTo>
                      <a:pt x="474" y="35"/>
                    </a:lnTo>
                    <a:lnTo>
                      <a:pt x="483" y="17"/>
                    </a:lnTo>
                    <a:lnTo>
                      <a:pt x="501" y="0"/>
                    </a:lnTo>
                    <a:lnTo>
                      <a:pt x="519" y="0"/>
                    </a:lnTo>
                    <a:lnTo>
                      <a:pt x="536" y="0"/>
                    </a:lnTo>
                    <a:lnTo>
                      <a:pt x="536" y="17"/>
                    </a:lnTo>
                    <a:lnTo>
                      <a:pt x="545" y="35"/>
                    </a:lnTo>
                    <a:lnTo>
                      <a:pt x="536" y="53"/>
                    </a:lnTo>
                    <a:lnTo>
                      <a:pt x="545" y="71"/>
                    </a:lnTo>
                    <a:lnTo>
                      <a:pt x="545" y="98"/>
                    </a:lnTo>
                    <a:lnTo>
                      <a:pt x="545" y="107"/>
                    </a:lnTo>
                    <a:lnTo>
                      <a:pt x="554" y="116"/>
                    </a:lnTo>
                    <a:lnTo>
                      <a:pt x="563" y="125"/>
                    </a:lnTo>
                    <a:lnTo>
                      <a:pt x="581" y="116"/>
                    </a:lnTo>
                    <a:lnTo>
                      <a:pt x="581" y="125"/>
                    </a:lnTo>
                    <a:lnTo>
                      <a:pt x="590" y="133"/>
                    </a:lnTo>
                    <a:lnTo>
                      <a:pt x="599" y="142"/>
                    </a:lnTo>
                    <a:lnTo>
                      <a:pt x="626" y="142"/>
                    </a:lnTo>
                    <a:lnTo>
                      <a:pt x="644" y="142"/>
                    </a:lnTo>
                    <a:lnTo>
                      <a:pt x="653" y="151"/>
                    </a:lnTo>
                    <a:lnTo>
                      <a:pt x="661" y="169"/>
                    </a:lnTo>
                    <a:lnTo>
                      <a:pt x="679" y="187"/>
                    </a:lnTo>
                  </a:path>
                </a:pathLst>
              </a:custGeom>
              <a:solidFill>
                <a:srgbClr val="B6DF89"/>
              </a:solidFill>
              <a:ln w="2159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b="1"/>
              </a:p>
            </p:txBody>
          </p:sp>
          <p:sp>
            <p:nvSpPr>
              <p:cNvPr id="1042" name="Freeform 62"/>
              <p:cNvSpPr>
                <a:spLocks/>
              </p:cNvSpPr>
              <p:nvPr/>
            </p:nvSpPr>
            <p:spPr bwMode="auto">
              <a:xfrm>
                <a:off x="6919" y="7219"/>
                <a:ext cx="2082" cy="1737"/>
              </a:xfrm>
              <a:custGeom>
                <a:avLst/>
                <a:gdLst>
                  <a:gd name="T0" fmla="*/ 1982 w 938"/>
                  <a:gd name="T1" fmla="*/ 1251 h 732"/>
                  <a:gd name="T2" fmla="*/ 2082 w 938"/>
                  <a:gd name="T3" fmla="*/ 1101 h 732"/>
                  <a:gd name="T4" fmla="*/ 2002 w 938"/>
                  <a:gd name="T5" fmla="*/ 1101 h 732"/>
                  <a:gd name="T6" fmla="*/ 1785 w 938"/>
                  <a:gd name="T7" fmla="*/ 1061 h 732"/>
                  <a:gd name="T8" fmla="*/ 1725 w 938"/>
                  <a:gd name="T9" fmla="*/ 975 h 732"/>
                  <a:gd name="T10" fmla="*/ 1845 w 938"/>
                  <a:gd name="T11" fmla="*/ 783 h 732"/>
                  <a:gd name="T12" fmla="*/ 1725 w 938"/>
                  <a:gd name="T13" fmla="*/ 721 h 732"/>
                  <a:gd name="T14" fmla="*/ 1645 w 938"/>
                  <a:gd name="T15" fmla="*/ 657 h 732"/>
                  <a:gd name="T16" fmla="*/ 1487 w 938"/>
                  <a:gd name="T17" fmla="*/ 615 h 732"/>
                  <a:gd name="T18" fmla="*/ 1427 w 938"/>
                  <a:gd name="T19" fmla="*/ 529 h 732"/>
                  <a:gd name="T20" fmla="*/ 1367 w 938"/>
                  <a:gd name="T21" fmla="*/ 486 h 732"/>
                  <a:gd name="T22" fmla="*/ 1447 w 938"/>
                  <a:gd name="T23" fmla="*/ 297 h 732"/>
                  <a:gd name="T24" fmla="*/ 1467 w 938"/>
                  <a:gd name="T25" fmla="*/ 211 h 732"/>
                  <a:gd name="T26" fmla="*/ 1367 w 938"/>
                  <a:gd name="T27" fmla="*/ 233 h 732"/>
                  <a:gd name="T28" fmla="*/ 1327 w 938"/>
                  <a:gd name="T29" fmla="*/ 318 h 732"/>
                  <a:gd name="T30" fmla="*/ 1270 w 938"/>
                  <a:gd name="T31" fmla="*/ 171 h 732"/>
                  <a:gd name="T32" fmla="*/ 1230 w 938"/>
                  <a:gd name="T33" fmla="*/ 64 h 732"/>
                  <a:gd name="T34" fmla="*/ 1150 w 938"/>
                  <a:gd name="T35" fmla="*/ 21 h 732"/>
                  <a:gd name="T36" fmla="*/ 1030 w 938"/>
                  <a:gd name="T37" fmla="*/ 0 h 732"/>
                  <a:gd name="T38" fmla="*/ 892 w 938"/>
                  <a:gd name="T39" fmla="*/ 21 h 732"/>
                  <a:gd name="T40" fmla="*/ 932 w 938"/>
                  <a:gd name="T41" fmla="*/ 107 h 732"/>
                  <a:gd name="T42" fmla="*/ 1010 w 938"/>
                  <a:gd name="T43" fmla="*/ 171 h 732"/>
                  <a:gd name="T44" fmla="*/ 972 w 938"/>
                  <a:gd name="T45" fmla="*/ 233 h 732"/>
                  <a:gd name="T46" fmla="*/ 892 w 938"/>
                  <a:gd name="T47" fmla="*/ 339 h 732"/>
                  <a:gd name="T48" fmla="*/ 792 w 938"/>
                  <a:gd name="T49" fmla="*/ 361 h 732"/>
                  <a:gd name="T50" fmla="*/ 655 w 938"/>
                  <a:gd name="T51" fmla="*/ 403 h 732"/>
                  <a:gd name="T52" fmla="*/ 495 w 938"/>
                  <a:gd name="T53" fmla="*/ 425 h 732"/>
                  <a:gd name="T54" fmla="*/ 515 w 938"/>
                  <a:gd name="T55" fmla="*/ 551 h 732"/>
                  <a:gd name="T56" fmla="*/ 535 w 938"/>
                  <a:gd name="T57" fmla="*/ 679 h 732"/>
                  <a:gd name="T58" fmla="*/ 475 w 938"/>
                  <a:gd name="T59" fmla="*/ 869 h 732"/>
                  <a:gd name="T60" fmla="*/ 395 w 938"/>
                  <a:gd name="T61" fmla="*/ 933 h 732"/>
                  <a:gd name="T62" fmla="*/ 435 w 938"/>
                  <a:gd name="T63" fmla="*/ 1018 h 732"/>
                  <a:gd name="T64" fmla="*/ 395 w 938"/>
                  <a:gd name="T65" fmla="*/ 1101 h 732"/>
                  <a:gd name="T66" fmla="*/ 395 w 938"/>
                  <a:gd name="T67" fmla="*/ 1208 h 732"/>
                  <a:gd name="T68" fmla="*/ 257 w 938"/>
                  <a:gd name="T69" fmla="*/ 1208 h 732"/>
                  <a:gd name="T70" fmla="*/ 178 w 938"/>
                  <a:gd name="T71" fmla="*/ 1229 h 732"/>
                  <a:gd name="T72" fmla="*/ 118 w 938"/>
                  <a:gd name="T73" fmla="*/ 1272 h 732"/>
                  <a:gd name="T74" fmla="*/ 40 w 938"/>
                  <a:gd name="T75" fmla="*/ 1376 h 732"/>
                  <a:gd name="T76" fmla="*/ 0 w 938"/>
                  <a:gd name="T77" fmla="*/ 1483 h 732"/>
                  <a:gd name="T78" fmla="*/ 80 w 938"/>
                  <a:gd name="T79" fmla="*/ 1590 h 732"/>
                  <a:gd name="T80" fmla="*/ 80 w 938"/>
                  <a:gd name="T81" fmla="*/ 1633 h 732"/>
                  <a:gd name="T82" fmla="*/ 138 w 938"/>
                  <a:gd name="T83" fmla="*/ 1694 h 732"/>
                  <a:gd name="T84" fmla="*/ 297 w 938"/>
                  <a:gd name="T85" fmla="*/ 1737 h 732"/>
                  <a:gd name="T86" fmla="*/ 475 w 938"/>
                  <a:gd name="T87" fmla="*/ 1737 h 732"/>
                  <a:gd name="T88" fmla="*/ 655 w 938"/>
                  <a:gd name="T89" fmla="*/ 1654 h 732"/>
                  <a:gd name="T90" fmla="*/ 732 w 938"/>
                  <a:gd name="T91" fmla="*/ 1590 h 732"/>
                  <a:gd name="T92" fmla="*/ 772 w 938"/>
                  <a:gd name="T93" fmla="*/ 1440 h 732"/>
                  <a:gd name="T94" fmla="*/ 812 w 938"/>
                  <a:gd name="T95" fmla="*/ 1376 h 732"/>
                  <a:gd name="T96" fmla="*/ 912 w 938"/>
                  <a:gd name="T97" fmla="*/ 1376 h 732"/>
                  <a:gd name="T98" fmla="*/ 932 w 938"/>
                  <a:gd name="T99" fmla="*/ 1440 h 732"/>
                  <a:gd name="T100" fmla="*/ 1010 w 938"/>
                  <a:gd name="T101" fmla="*/ 1440 h 732"/>
                  <a:gd name="T102" fmla="*/ 1170 w 938"/>
                  <a:gd name="T103" fmla="*/ 1440 h 732"/>
                  <a:gd name="T104" fmla="*/ 1250 w 938"/>
                  <a:gd name="T105" fmla="*/ 1462 h 732"/>
                  <a:gd name="T106" fmla="*/ 1307 w 938"/>
                  <a:gd name="T107" fmla="*/ 1483 h 732"/>
                  <a:gd name="T108" fmla="*/ 1367 w 938"/>
                  <a:gd name="T109" fmla="*/ 1462 h 732"/>
                  <a:gd name="T110" fmla="*/ 1367 w 938"/>
                  <a:gd name="T111" fmla="*/ 1419 h 732"/>
                  <a:gd name="T112" fmla="*/ 1387 w 938"/>
                  <a:gd name="T113" fmla="*/ 1357 h 732"/>
                  <a:gd name="T114" fmla="*/ 1447 w 938"/>
                  <a:gd name="T115" fmla="*/ 1357 h 732"/>
                  <a:gd name="T116" fmla="*/ 1507 w 938"/>
                  <a:gd name="T117" fmla="*/ 1376 h 732"/>
                  <a:gd name="T118" fmla="*/ 1547 w 938"/>
                  <a:gd name="T119" fmla="*/ 1293 h 732"/>
                  <a:gd name="T120" fmla="*/ 1645 w 938"/>
                  <a:gd name="T121" fmla="*/ 1272 h 732"/>
                  <a:gd name="T122" fmla="*/ 1765 w 938"/>
                  <a:gd name="T123" fmla="*/ 1293 h 732"/>
                  <a:gd name="T124" fmla="*/ 1845 w 938"/>
                  <a:gd name="T125" fmla="*/ 1336 h 73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938" h="732">
                    <a:moveTo>
                      <a:pt x="848" y="580"/>
                    </a:moveTo>
                    <a:lnTo>
                      <a:pt x="848" y="580"/>
                    </a:lnTo>
                    <a:lnTo>
                      <a:pt x="857" y="580"/>
                    </a:lnTo>
                    <a:lnTo>
                      <a:pt x="866" y="580"/>
                    </a:lnTo>
                    <a:lnTo>
                      <a:pt x="866" y="572"/>
                    </a:lnTo>
                    <a:lnTo>
                      <a:pt x="866" y="563"/>
                    </a:lnTo>
                    <a:lnTo>
                      <a:pt x="866" y="554"/>
                    </a:lnTo>
                    <a:lnTo>
                      <a:pt x="875" y="545"/>
                    </a:lnTo>
                    <a:lnTo>
                      <a:pt x="884" y="536"/>
                    </a:lnTo>
                    <a:lnTo>
                      <a:pt x="893" y="536"/>
                    </a:lnTo>
                    <a:lnTo>
                      <a:pt x="893" y="527"/>
                    </a:lnTo>
                    <a:lnTo>
                      <a:pt x="884" y="518"/>
                    </a:lnTo>
                    <a:lnTo>
                      <a:pt x="893" y="518"/>
                    </a:lnTo>
                    <a:lnTo>
                      <a:pt x="893" y="509"/>
                    </a:lnTo>
                    <a:lnTo>
                      <a:pt x="902" y="509"/>
                    </a:lnTo>
                    <a:lnTo>
                      <a:pt x="902" y="500"/>
                    </a:lnTo>
                    <a:lnTo>
                      <a:pt x="911" y="500"/>
                    </a:lnTo>
                    <a:lnTo>
                      <a:pt x="911" y="491"/>
                    </a:lnTo>
                    <a:lnTo>
                      <a:pt x="920" y="491"/>
                    </a:lnTo>
                    <a:lnTo>
                      <a:pt x="920" y="482"/>
                    </a:lnTo>
                    <a:lnTo>
                      <a:pt x="929" y="482"/>
                    </a:lnTo>
                    <a:lnTo>
                      <a:pt x="929" y="473"/>
                    </a:lnTo>
                    <a:lnTo>
                      <a:pt x="938" y="473"/>
                    </a:lnTo>
                    <a:lnTo>
                      <a:pt x="938" y="464"/>
                    </a:lnTo>
                    <a:lnTo>
                      <a:pt x="929" y="464"/>
                    </a:lnTo>
                    <a:lnTo>
                      <a:pt x="920" y="464"/>
                    </a:lnTo>
                    <a:lnTo>
                      <a:pt x="911" y="464"/>
                    </a:lnTo>
                    <a:lnTo>
                      <a:pt x="902" y="464"/>
                    </a:lnTo>
                    <a:lnTo>
                      <a:pt x="893" y="464"/>
                    </a:lnTo>
                    <a:lnTo>
                      <a:pt x="884" y="464"/>
                    </a:lnTo>
                    <a:lnTo>
                      <a:pt x="884" y="455"/>
                    </a:lnTo>
                    <a:lnTo>
                      <a:pt x="875" y="455"/>
                    </a:lnTo>
                    <a:lnTo>
                      <a:pt x="866" y="455"/>
                    </a:lnTo>
                    <a:lnTo>
                      <a:pt x="857" y="455"/>
                    </a:lnTo>
                    <a:lnTo>
                      <a:pt x="857" y="447"/>
                    </a:lnTo>
                    <a:lnTo>
                      <a:pt x="848" y="447"/>
                    </a:lnTo>
                    <a:lnTo>
                      <a:pt x="839" y="447"/>
                    </a:lnTo>
                    <a:lnTo>
                      <a:pt x="831" y="447"/>
                    </a:lnTo>
                    <a:lnTo>
                      <a:pt x="822" y="447"/>
                    </a:lnTo>
                    <a:lnTo>
                      <a:pt x="813" y="447"/>
                    </a:lnTo>
                    <a:lnTo>
                      <a:pt x="804" y="447"/>
                    </a:lnTo>
                    <a:lnTo>
                      <a:pt x="795" y="447"/>
                    </a:lnTo>
                    <a:lnTo>
                      <a:pt x="786" y="447"/>
                    </a:lnTo>
                    <a:lnTo>
                      <a:pt x="777" y="447"/>
                    </a:lnTo>
                    <a:lnTo>
                      <a:pt x="777" y="438"/>
                    </a:lnTo>
                    <a:lnTo>
                      <a:pt x="768" y="438"/>
                    </a:lnTo>
                    <a:lnTo>
                      <a:pt x="768" y="429"/>
                    </a:lnTo>
                    <a:lnTo>
                      <a:pt x="768" y="420"/>
                    </a:lnTo>
                    <a:lnTo>
                      <a:pt x="768" y="411"/>
                    </a:lnTo>
                    <a:lnTo>
                      <a:pt x="777" y="411"/>
                    </a:lnTo>
                    <a:lnTo>
                      <a:pt x="777" y="402"/>
                    </a:lnTo>
                    <a:lnTo>
                      <a:pt x="786" y="402"/>
                    </a:lnTo>
                    <a:lnTo>
                      <a:pt x="786" y="393"/>
                    </a:lnTo>
                    <a:lnTo>
                      <a:pt x="795" y="393"/>
                    </a:lnTo>
                    <a:lnTo>
                      <a:pt x="795" y="384"/>
                    </a:lnTo>
                    <a:lnTo>
                      <a:pt x="795" y="375"/>
                    </a:lnTo>
                    <a:lnTo>
                      <a:pt x="804" y="375"/>
                    </a:lnTo>
                    <a:lnTo>
                      <a:pt x="804" y="366"/>
                    </a:lnTo>
                    <a:lnTo>
                      <a:pt x="804" y="357"/>
                    </a:lnTo>
                    <a:lnTo>
                      <a:pt x="813" y="357"/>
                    </a:lnTo>
                    <a:lnTo>
                      <a:pt x="813" y="348"/>
                    </a:lnTo>
                    <a:lnTo>
                      <a:pt x="822" y="348"/>
                    </a:lnTo>
                    <a:lnTo>
                      <a:pt x="822" y="339"/>
                    </a:lnTo>
                    <a:lnTo>
                      <a:pt x="831" y="330"/>
                    </a:lnTo>
                    <a:lnTo>
                      <a:pt x="822" y="330"/>
                    </a:lnTo>
                    <a:lnTo>
                      <a:pt x="822" y="322"/>
                    </a:lnTo>
                    <a:lnTo>
                      <a:pt x="813" y="322"/>
                    </a:lnTo>
                    <a:lnTo>
                      <a:pt x="804" y="313"/>
                    </a:lnTo>
                    <a:lnTo>
                      <a:pt x="795" y="313"/>
                    </a:lnTo>
                    <a:lnTo>
                      <a:pt x="786" y="313"/>
                    </a:lnTo>
                    <a:lnTo>
                      <a:pt x="777" y="313"/>
                    </a:lnTo>
                    <a:lnTo>
                      <a:pt x="777" y="304"/>
                    </a:lnTo>
                    <a:lnTo>
                      <a:pt x="768" y="304"/>
                    </a:lnTo>
                    <a:lnTo>
                      <a:pt x="768" y="295"/>
                    </a:lnTo>
                    <a:lnTo>
                      <a:pt x="759" y="295"/>
                    </a:lnTo>
                    <a:lnTo>
                      <a:pt x="759" y="286"/>
                    </a:lnTo>
                    <a:lnTo>
                      <a:pt x="750" y="286"/>
                    </a:lnTo>
                    <a:lnTo>
                      <a:pt x="741" y="286"/>
                    </a:lnTo>
                    <a:lnTo>
                      <a:pt x="741" y="277"/>
                    </a:lnTo>
                    <a:lnTo>
                      <a:pt x="732" y="277"/>
                    </a:lnTo>
                    <a:lnTo>
                      <a:pt x="723" y="277"/>
                    </a:lnTo>
                    <a:lnTo>
                      <a:pt x="714" y="277"/>
                    </a:lnTo>
                    <a:lnTo>
                      <a:pt x="705" y="277"/>
                    </a:lnTo>
                    <a:lnTo>
                      <a:pt x="697" y="277"/>
                    </a:lnTo>
                    <a:lnTo>
                      <a:pt x="688" y="277"/>
                    </a:lnTo>
                    <a:lnTo>
                      <a:pt x="679" y="277"/>
                    </a:lnTo>
                    <a:lnTo>
                      <a:pt x="670" y="277"/>
                    </a:lnTo>
                    <a:lnTo>
                      <a:pt x="670" y="268"/>
                    </a:lnTo>
                    <a:lnTo>
                      <a:pt x="670" y="259"/>
                    </a:lnTo>
                    <a:lnTo>
                      <a:pt x="670" y="250"/>
                    </a:lnTo>
                    <a:lnTo>
                      <a:pt x="661" y="250"/>
                    </a:lnTo>
                    <a:lnTo>
                      <a:pt x="661" y="241"/>
                    </a:lnTo>
                    <a:lnTo>
                      <a:pt x="652" y="241"/>
                    </a:lnTo>
                    <a:lnTo>
                      <a:pt x="652" y="232"/>
                    </a:lnTo>
                    <a:lnTo>
                      <a:pt x="643" y="232"/>
                    </a:lnTo>
                    <a:lnTo>
                      <a:pt x="643" y="223"/>
                    </a:lnTo>
                    <a:lnTo>
                      <a:pt x="643" y="214"/>
                    </a:lnTo>
                    <a:lnTo>
                      <a:pt x="643" y="205"/>
                    </a:lnTo>
                    <a:lnTo>
                      <a:pt x="634" y="205"/>
                    </a:lnTo>
                    <a:lnTo>
                      <a:pt x="625" y="205"/>
                    </a:lnTo>
                    <a:lnTo>
                      <a:pt x="616" y="205"/>
                    </a:lnTo>
                    <a:lnTo>
                      <a:pt x="616" y="197"/>
                    </a:lnTo>
                    <a:lnTo>
                      <a:pt x="625" y="197"/>
                    </a:lnTo>
                    <a:lnTo>
                      <a:pt x="634" y="197"/>
                    </a:lnTo>
                    <a:lnTo>
                      <a:pt x="643" y="197"/>
                    </a:lnTo>
                    <a:lnTo>
                      <a:pt x="643" y="188"/>
                    </a:lnTo>
                    <a:lnTo>
                      <a:pt x="643" y="179"/>
                    </a:lnTo>
                    <a:lnTo>
                      <a:pt x="652" y="179"/>
                    </a:lnTo>
                    <a:lnTo>
                      <a:pt x="652" y="170"/>
                    </a:lnTo>
                    <a:lnTo>
                      <a:pt x="652" y="161"/>
                    </a:lnTo>
                    <a:lnTo>
                      <a:pt x="652" y="152"/>
                    </a:lnTo>
                    <a:lnTo>
                      <a:pt x="652" y="143"/>
                    </a:lnTo>
                    <a:lnTo>
                      <a:pt x="652" y="134"/>
                    </a:lnTo>
                    <a:lnTo>
                      <a:pt x="652" y="125"/>
                    </a:lnTo>
                    <a:lnTo>
                      <a:pt x="652" y="116"/>
                    </a:lnTo>
                    <a:lnTo>
                      <a:pt x="661" y="116"/>
                    </a:lnTo>
                    <a:lnTo>
                      <a:pt x="661" y="107"/>
                    </a:lnTo>
                    <a:lnTo>
                      <a:pt x="670" y="107"/>
                    </a:lnTo>
                    <a:lnTo>
                      <a:pt x="670" y="98"/>
                    </a:lnTo>
                    <a:lnTo>
                      <a:pt x="670" y="89"/>
                    </a:lnTo>
                    <a:lnTo>
                      <a:pt x="661" y="89"/>
                    </a:lnTo>
                    <a:lnTo>
                      <a:pt x="661" y="80"/>
                    </a:lnTo>
                    <a:lnTo>
                      <a:pt x="661" y="89"/>
                    </a:lnTo>
                    <a:lnTo>
                      <a:pt x="652" y="89"/>
                    </a:lnTo>
                    <a:lnTo>
                      <a:pt x="643" y="98"/>
                    </a:lnTo>
                    <a:lnTo>
                      <a:pt x="634" y="98"/>
                    </a:lnTo>
                    <a:lnTo>
                      <a:pt x="625" y="98"/>
                    </a:lnTo>
                    <a:lnTo>
                      <a:pt x="616" y="98"/>
                    </a:lnTo>
                    <a:lnTo>
                      <a:pt x="616" y="107"/>
                    </a:lnTo>
                    <a:lnTo>
                      <a:pt x="607" y="107"/>
                    </a:lnTo>
                    <a:lnTo>
                      <a:pt x="607" y="116"/>
                    </a:lnTo>
                    <a:lnTo>
                      <a:pt x="607" y="125"/>
                    </a:lnTo>
                    <a:lnTo>
                      <a:pt x="607" y="134"/>
                    </a:lnTo>
                    <a:lnTo>
                      <a:pt x="607" y="143"/>
                    </a:lnTo>
                    <a:lnTo>
                      <a:pt x="598" y="134"/>
                    </a:lnTo>
                    <a:lnTo>
                      <a:pt x="589" y="134"/>
                    </a:lnTo>
                    <a:lnTo>
                      <a:pt x="589" y="125"/>
                    </a:lnTo>
                    <a:lnTo>
                      <a:pt x="580" y="116"/>
                    </a:lnTo>
                    <a:lnTo>
                      <a:pt x="580" y="107"/>
                    </a:lnTo>
                    <a:lnTo>
                      <a:pt x="580" y="98"/>
                    </a:lnTo>
                    <a:lnTo>
                      <a:pt x="580" y="89"/>
                    </a:lnTo>
                    <a:lnTo>
                      <a:pt x="580" y="80"/>
                    </a:lnTo>
                    <a:lnTo>
                      <a:pt x="572" y="80"/>
                    </a:lnTo>
                    <a:lnTo>
                      <a:pt x="572" y="72"/>
                    </a:lnTo>
                    <a:lnTo>
                      <a:pt x="572" y="63"/>
                    </a:lnTo>
                    <a:lnTo>
                      <a:pt x="563" y="63"/>
                    </a:lnTo>
                    <a:lnTo>
                      <a:pt x="563" y="54"/>
                    </a:lnTo>
                    <a:lnTo>
                      <a:pt x="563" y="45"/>
                    </a:lnTo>
                    <a:lnTo>
                      <a:pt x="572" y="36"/>
                    </a:lnTo>
                    <a:lnTo>
                      <a:pt x="563" y="36"/>
                    </a:lnTo>
                    <a:lnTo>
                      <a:pt x="554" y="27"/>
                    </a:lnTo>
                    <a:lnTo>
                      <a:pt x="554" y="18"/>
                    </a:lnTo>
                    <a:lnTo>
                      <a:pt x="545" y="18"/>
                    </a:lnTo>
                    <a:lnTo>
                      <a:pt x="536" y="18"/>
                    </a:lnTo>
                    <a:lnTo>
                      <a:pt x="527" y="18"/>
                    </a:lnTo>
                    <a:lnTo>
                      <a:pt x="518" y="18"/>
                    </a:lnTo>
                    <a:lnTo>
                      <a:pt x="518" y="9"/>
                    </a:lnTo>
                    <a:lnTo>
                      <a:pt x="509" y="9"/>
                    </a:lnTo>
                    <a:lnTo>
                      <a:pt x="500" y="9"/>
                    </a:lnTo>
                    <a:lnTo>
                      <a:pt x="491" y="9"/>
                    </a:lnTo>
                    <a:lnTo>
                      <a:pt x="482" y="9"/>
                    </a:lnTo>
                    <a:lnTo>
                      <a:pt x="473" y="9"/>
                    </a:lnTo>
                    <a:lnTo>
                      <a:pt x="473" y="0"/>
                    </a:lnTo>
                    <a:lnTo>
                      <a:pt x="464" y="0"/>
                    </a:lnTo>
                    <a:lnTo>
                      <a:pt x="455" y="0"/>
                    </a:lnTo>
                    <a:lnTo>
                      <a:pt x="446" y="0"/>
                    </a:lnTo>
                    <a:lnTo>
                      <a:pt x="438" y="0"/>
                    </a:lnTo>
                    <a:lnTo>
                      <a:pt x="429" y="0"/>
                    </a:lnTo>
                    <a:lnTo>
                      <a:pt x="420" y="0"/>
                    </a:lnTo>
                    <a:lnTo>
                      <a:pt x="420" y="9"/>
                    </a:lnTo>
                    <a:lnTo>
                      <a:pt x="411" y="9"/>
                    </a:lnTo>
                    <a:lnTo>
                      <a:pt x="402" y="9"/>
                    </a:lnTo>
                    <a:lnTo>
                      <a:pt x="402" y="18"/>
                    </a:lnTo>
                    <a:lnTo>
                      <a:pt x="402" y="27"/>
                    </a:lnTo>
                    <a:lnTo>
                      <a:pt x="402" y="36"/>
                    </a:lnTo>
                    <a:lnTo>
                      <a:pt x="411" y="36"/>
                    </a:lnTo>
                    <a:lnTo>
                      <a:pt x="411" y="45"/>
                    </a:lnTo>
                    <a:lnTo>
                      <a:pt x="411" y="54"/>
                    </a:lnTo>
                    <a:lnTo>
                      <a:pt x="411" y="45"/>
                    </a:lnTo>
                    <a:lnTo>
                      <a:pt x="420" y="45"/>
                    </a:lnTo>
                    <a:lnTo>
                      <a:pt x="429" y="45"/>
                    </a:lnTo>
                    <a:lnTo>
                      <a:pt x="429" y="54"/>
                    </a:lnTo>
                    <a:lnTo>
                      <a:pt x="438" y="54"/>
                    </a:lnTo>
                    <a:lnTo>
                      <a:pt x="446" y="54"/>
                    </a:lnTo>
                    <a:lnTo>
                      <a:pt x="446" y="63"/>
                    </a:lnTo>
                    <a:lnTo>
                      <a:pt x="455" y="72"/>
                    </a:lnTo>
                    <a:lnTo>
                      <a:pt x="455" y="80"/>
                    </a:lnTo>
                    <a:lnTo>
                      <a:pt x="464" y="80"/>
                    </a:lnTo>
                    <a:lnTo>
                      <a:pt x="455" y="80"/>
                    </a:lnTo>
                    <a:lnTo>
                      <a:pt x="455" y="89"/>
                    </a:lnTo>
                    <a:lnTo>
                      <a:pt x="446" y="89"/>
                    </a:lnTo>
                    <a:lnTo>
                      <a:pt x="446" y="98"/>
                    </a:lnTo>
                    <a:lnTo>
                      <a:pt x="438" y="98"/>
                    </a:lnTo>
                    <a:lnTo>
                      <a:pt x="438" y="107"/>
                    </a:lnTo>
                    <a:lnTo>
                      <a:pt x="438" y="116"/>
                    </a:lnTo>
                    <a:lnTo>
                      <a:pt x="438" y="125"/>
                    </a:lnTo>
                    <a:lnTo>
                      <a:pt x="438" y="134"/>
                    </a:lnTo>
                    <a:lnTo>
                      <a:pt x="429" y="134"/>
                    </a:lnTo>
                    <a:lnTo>
                      <a:pt x="420" y="134"/>
                    </a:lnTo>
                    <a:lnTo>
                      <a:pt x="411" y="134"/>
                    </a:lnTo>
                    <a:lnTo>
                      <a:pt x="402" y="143"/>
                    </a:lnTo>
                    <a:lnTo>
                      <a:pt x="393" y="143"/>
                    </a:lnTo>
                    <a:lnTo>
                      <a:pt x="393" y="134"/>
                    </a:lnTo>
                    <a:lnTo>
                      <a:pt x="384" y="134"/>
                    </a:lnTo>
                    <a:lnTo>
                      <a:pt x="384" y="143"/>
                    </a:lnTo>
                    <a:lnTo>
                      <a:pt x="375" y="143"/>
                    </a:lnTo>
                    <a:lnTo>
                      <a:pt x="366" y="143"/>
                    </a:lnTo>
                    <a:lnTo>
                      <a:pt x="366" y="152"/>
                    </a:lnTo>
                    <a:lnTo>
                      <a:pt x="357" y="152"/>
                    </a:lnTo>
                    <a:lnTo>
                      <a:pt x="348" y="152"/>
                    </a:lnTo>
                    <a:lnTo>
                      <a:pt x="348" y="161"/>
                    </a:lnTo>
                    <a:lnTo>
                      <a:pt x="339" y="161"/>
                    </a:lnTo>
                    <a:lnTo>
                      <a:pt x="330" y="161"/>
                    </a:lnTo>
                    <a:lnTo>
                      <a:pt x="330" y="170"/>
                    </a:lnTo>
                    <a:lnTo>
                      <a:pt x="321" y="170"/>
                    </a:lnTo>
                    <a:lnTo>
                      <a:pt x="312" y="170"/>
                    </a:lnTo>
                    <a:lnTo>
                      <a:pt x="304" y="170"/>
                    </a:lnTo>
                    <a:lnTo>
                      <a:pt x="304" y="161"/>
                    </a:lnTo>
                    <a:lnTo>
                      <a:pt x="304" y="170"/>
                    </a:lnTo>
                    <a:lnTo>
                      <a:pt x="295" y="170"/>
                    </a:lnTo>
                    <a:lnTo>
                      <a:pt x="286" y="170"/>
                    </a:lnTo>
                    <a:lnTo>
                      <a:pt x="286" y="179"/>
                    </a:lnTo>
                    <a:lnTo>
                      <a:pt x="277" y="179"/>
                    </a:lnTo>
                    <a:lnTo>
                      <a:pt x="268" y="179"/>
                    </a:lnTo>
                    <a:lnTo>
                      <a:pt x="259" y="179"/>
                    </a:lnTo>
                    <a:lnTo>
                      <a:pt x="250" y="179"/>
                    </a:lnTo>
                    <a:lnTo>
                      <a:pt x="241" y="179"/>
                    </a:lnTo>
                    <a:lnTo>
                      <a:pt x="232" y="179"/>
                    </a:lnTo>
                    <a:lnTo>
                      <a:pt x="223" y="179"/>
                    </a:lnTo>
                    <a:lnTo>
                      <a:pt x="223" y="188"/>
                    </a:lnTo>
                    <a:lnTo>
                      <a:pt x="223" y="197"/>
                    </a:lnTo>
                    <a:lnTo>
                      <a:pt x="223" y="205"/>
                    </a:lnTo>
                    <a:lnTo>
                      <a:pt x="223" y="214"/>
                    </a:lnTo>
                    <a:lnTo>
                      <a:pt x="223" y="223"/>
                    </a:lnTo>
                    <a:lnTo>
                      <a:pt x="223" y="232"/>
                    </a:lnTo>
                    <a:lnTo>
                      <a:pt x="232" y="232"/>
                    </a:lnTo>
                    <a:lnTo>
                      <a:pt x="232" y="241"/>
                    </a:lnTo>
                    <a:lnTo>
                      <a:pt x="241" y="241"/>
                    </a:lnTo>
                    <a:lnTo>
                      <a:pt x="241" y="250"/>
                    </a:lnTo>
                    <a:lnTo>
                      <a:pt x="241" y="259"/>
                    </a:lnTo>
                    <a:lnTo>
                      <a:pt x="250" y="268"/>
                    </a:lnTo>
                    <a:lnTo>
                      <a:pt x="250" y="277"/>
                    </a:lnTo>
                    <a:lnTo>
                      <a:pt x="241" y="277"/>
                    </a:lnTo>
                    <a:lnTo>
                      <a:pt x="241" y="286"/>
                    </a:lnTo>
                    <a:lnTo>
                      <a:pt x="241" y="295"/>
                    </a:lnTo>
                    <a:lnTo>
                      <a:pt x="241" y="304"/>
                    </a:lnTo>
                    <a:lnTo>
                      <a:pt x="241" y="313"/>
                    </a:lnTo>
                    <a:lnTo>
                      <a:pt x="232" y="322"/>
                    </a:lnTo>
                    <a:lnTo>
                      <a:pt x="232" y="330"/>
                    </a:lnTo>
                    <a:lnTo>
                      <a:pt x="232" y="339"/>
                    </a:lnTo>
                    <a:lnTo>
                      <a:pt x="223" y="348"/>
                    </a:lnTo>
                    <a:lnTo>
                      <a:pt x="223" y="357"/>
                    </a:lnTo>
                    <a:lnTo>
                      <a:pt x="214" y="366"/>
                    </a:lnTo>
                    <a:lnTo>
                      <a:pt x="205" y="366"/>
                    </a:lnTo>
                    <a:lnTo>
                      <a:pt x="196" y="366"/>
                    </a:lnTo>
                    <a:lnTo>
                      <a:pt x="196" y="375"/>
                    </a:lnTo>
                    <a:lnTo>
                      <a:pt x="187" y="375"/>
                    </a:lnTo>
                    <a:lnTo>
                      <a:pt x="187" y="384"/>
                    </a:lnTo>
                    <a:lnTo>
                      <a:pt x="178" y="384"/>
                    </a:lnTo>
                    <a:lnTo>
                      <a:pt x="178" y="393"/>
                    </a:lnTo>
                    <a:lnTo>
                      <a:pt x="178" y="402"/>
                    </a:lnTo>
                    <a:lnTo>
                      <a:pt x="178" y="411"/>
                    </a:lnTo>
                    <a:lnTo>
                      <a:pt x="178" y="420"/>
                    </a:lnTo>
                    <a:lnTo>
                      <a:pt x="187" y="420"/>
                    </a:lnTo>
                    <a:lnTo>
                      <a:pt x="196" y="420"/>
                    </a:lnTo>
                    <a:lnTo>
                      <a:pt x="196" y="429"/>
                    </a:lnTo>
                    <a:lnTo>
                      <a:pt x="196" y="438"/>
                    </a:lnTo>
                    <a:lnTo>
                      <a:pt x="196" y="447"/>
                    </a:lnTo>
                    <a:lnTo>
                      <a:pt x="196" y="455"/>
                    </a:lnTo>
                    <a:lnTo>
                      <a:pt x="187" y="455"/>
                    </a:lnTo>
                    <a:lnTo>
                      <a:pt x="178" y="455"/>
                    </a:lnTo>
                    <a:lnTo>
                      <a:pt x="170" y="455"/>
                    </a:lnTo>
                    <a:lnTo>
                      <a:pt x="178" y="464"/>
                    </a:lnTo>
                    <a:lnTo>
                      <a:pt x="178" y="473"/>
                    </a:lnTo>
                    <a:lnTo>
                      <a:pt x="178" y="482"/>
                    </a:lnTo>
                    <a:lnTo>
                      <a:pt x="187" y="482"/>
                    </a:lnTo>
                    <a:lnTo>
                      <a:pt x="187" y="491"/>
                    </a:lnTo>
                    <a:lnTo>
                      <a:pt x="187" y="500"/>
                    </a:lnTo>
                    <a:lnTo>
                      <a:pt x="187" y="509"/>
                    </a:lnTo>
                    <a:lnTo>
                      <a:pt x="178" y="509"/>
                    </a:lnTo>
                    <a:lnTo>
                      <a:pt x="170" y="509"/>
                    </a:lnTo>
                    <a:lnTo>
                      <a:pt x="161" y="509"/>
                    </a:lnTo>
                    <a:lnTo>
                      <a:pt x="161" y="500"/>
                    </a:lnTo>
                    <a:lnTo>
                      <a:pt x="152" y="500"/>
                    </a:lnTo>
                    <a:lnTo>
                      <a:pt x="152" y="509"/>
                    </a:lnTo>
                    <a:lnTo>
                      <a:pt x="143" y="509"/>
                    </a:lnTo>
                    <a:lnTo>
                      <a:pt x="134" y="509"/>
                    </a:lnTo>
                    <a:lnTo>
                      <a:pt x="134" y="518"/>
                    </a:lnTo>
                    <a:lnTo>
                      <a:pt x="125" y="518"/>
                    </a:lnTo>
                    <a:lnTo>
                      <a:pt x="125" y="509"/>
                    </a:lnTo>
                    <a:lnTo>
                      <a:pt x="116" y="509"/>
                    </a:lnTo>
                    <a:lnTo>
                      <a:pt x="107" y="509"/>
                    </a:lnTo>
                    <a:lnTo>
                      <a:pt x="98" y="509"/>
                    </a:lnTo>
                    <a:lnTo>
                      <a:pt x="89" y="509"/>
                    </a:lnTo>
                    <a:lnTo>
                      <a:pt x="89" y="518"/>
                    </a:lnTo>
                    <a:lnTo>
                      <a:pt x="80" y="518"/>
                    </a:lnTo>
                    <a:lnTo>
                      <a:pt x="71" y="518"/>
                    </a:lnTo>
                    <a:lnTo>
                      <a:pt x="62" y="518"/>
                    </a:lnTo>
                    <a:lnTo>
                      <a:pt x="53" y="518"/>
                    </a:lnTo>
                    <a:lnTo>
                      <a:pt x="53" y="527"/>
                    </a:lnTo>
                    <a:lnTo>
                      <a:pt x="53" y="536"/>
                    </a:lnTo>
                    <a:lnTo>
                      <a:pt x="53" y="545"/>
                    </a:lnTo>
                    <a:lnTo>
                      <a:pt x="45" y="554"/>
                    </a:lnTo>
                    <a:lnTo>
                      <a:pt x="45" y="563"/>
                    </a:lnTo>
                    <a:lnTo>
                      <a:pt x="36" y="572"/>
                    </a:lnTo>
                    <a:lnTo>
                      <a:pt x="27" y="572"/>
                    </a:lnTo>
                    <a:lnTo>
                      <a:pt x="18" y="580"/>
                    </a:lnTo>
                    <a:lnTo>
                      <a:pt x="9" y="580"/>
                    </a:lnTo>
                    <a:lnTo>
                      <a:pt x="9" y="589"/>
                    </a:lnTo>
                    <a:lnTo>
                      <a:pt x="0" y="598"/>
                    </a:lnTo>
                    <a:lnTo>
                      <a:pt x="0" y="607"/>
                    </a:lnTo>
                    <a:lnTo>
                      <a:pt x="0" y="616"/>
                    </a:lnTo>
                    <a:lnTo>
                      <a:pt x="0" y="625"/>
                    </a:lnTo>
                    <a:lnTo>
                      <a:pt x="0" y="634"/>
                    </a:lnTo>
                    <a:lnTo>
                      <a:pt x="0" y="643"/>
                    </a:lnTo>
                    <a:lnTo>
                      <a:pt x="9" y="643"/>
                    </a:lnTo>
                    <a:lnTo>
                      <a:pt x="9" y="652"/>
                    </a:lnTo>
                    <a:lnTo>
                      <a:pt x="18" y="652"/>
                    </a:lnTo>
                    <a:lnTo>
                      <a:pt x="18" y="661"/>
                    </a:lnTo>
                    <a:lnTo>
                      <a:pt x="27" y="661"/>
                    </a:lnTo>
                    <a:lnTo>
                      <a:pt x="27" y="670"/>
                    </a:lnTo>
                    <a:lnTo>
                      <a:pt x="36" y="670"/>
                    </a:lnTo>
                    <a:lnTo>
                      <a:pt x="45" y="670"/>
                    </a:lnTo>
                    <a:lnTo>
                      <a:pt x="45" y="679"/>
                    </a:lnTo>
                    <a:lnTo>
                      <a:pt x="36" y="679"/>
                    </a:lnTo>
                    <a:lnTo>
                      <a:pt x="36" y="688"/>
                    </a:lnTo>
                    <a:lnTo>
                      <a:pt x="36" y="697"/>
                    </a:lnTo>
                    <a:lnTo>
                      <a:pt x="36" y="706"/>
                    </a:lnTo>
                    <a:lnTo>
                      <a:pt x="45" y="706"/>
                    </a:lnTo>
                    <a:lnTo>
                      <a:pt x="45" y="714"/>
                    </a:lnTo>
                    <a:lnTo>
                      <a:pt x="53" y="714"/>
                    </a:lnTo>
                    <a:lnTo>
                      <a:pt x="62" y="714"/>
                    </a:lnTo>
                    <a:lnTo>
                      <a:pt x="71" y="714"/>
                    </a:lnTo>
                    <a:lnTo>
                      <a:pt x="80" y="714"/>
                    </a:lnTo>
                    <a:lnTo>
                      <a:pt x="89" y="714"/>
                    </a:lnTo>
                    <a:lnTo>
                      <a:pt x="89" y="723"/>
                    </a:lnTo>
                    <a:lnTo>
                      <a:pt x="98" y="723"/>
                    </a:lnTo>
                    <a:lnTo>
                      <a:pt x="107" y="723"/>
                    </a:lnTo>
                    <a:lnTo>
                      <a:pt x="116" y="723"/>
                    </a:lnTo>
                    <a:lnTo>
                      <a:pt x="125" y="723"/>
                    </a:lnTo>
                    <a:lnTo>
                      <a:pt x="125" y="732"/>
                    </a:lnTo>
                    <a:lnTo>
                      <a:pt x="134" y="732"/>
                    </a:lnTo>
                    <a:lnTo>
                      <a:pt x="143" y="732"/>
                    </a:lnTo>
                    <a:lnTo>
                      <a:pt x="152" y="732"/>
                    </a:lnTo>
                    <a:lnTo>
                      <a:pt x="161" y="732"/>
                    </a:lnTo>
                    <a:lnTo>
                      <a:pt x="170" y="732"/>
                    </a:lnTo>
                    <a:lnTo>
                      <a:pt x="178" y="732"/>
                    </a:lnTo>
                    <a:lnTo>
                      <a:pt x="187" y="732"/>
                    </a:lnTo>
                    <a:lnTo>
                      <a:pt x="196" y="732"/>
                    </a:lnTo>
                    <a:lnTo>
                      <a:pt x="205" y="732"/>
                    </a:lnTo>
                    <a:lnTo>
                      <a:pt x="214" y="732"/>
                    </a:lnTo>
                    <a:lnTo>
                      <a:pt x="223" y="732"/>
                    </a:lnTo>
                    <a:lnTo>
                      <a:pt x="232" y="732"/>
                    </a:lnTo>
                    <a:lnTo>
                      <a:pt x="232" y="723"/>
                    </a:lnTo>
                    <a:lnTo>
                      <a:pt x="241" y="723"/>
                    </a:lnTo>
                    <a:lnTo>
                      <a:pt x="250" y="723"/>
                    </a:lnTo>
                    <a:lnTo>
                      <a:pt x="250" y="714"/>
                    </a:lnTo>
                    <a:lnTo>
                      <a:pt x="259" y="714"/>
                    </a:lnTo>
                    <a:lnTo>
                      <a:pt x="268" y="706"/>
                    </a:lnTo>
                    <a:lnTo>
                      <a:pt x="277" y="706"/>
                    </a:lnTo>
                    <a:lnTo>
                      <a:pt x="277" y="697"/>
                    </a:lnTo>
                    <a:lnTo>
                      <a:pt x="286" y="697"/>
                    </a:lnTo>
                    <a:lnTo>
                      <a:pt x="295" y="697"/>
                    </a:lnTo>
                    <a:lnTo>
                      <a:pt x="295" y="688"/>
                    </a:lnTo>
                    <a:lnTo>
                      <a:pt x="304" y="688"/>
                    </a:lnTo>
                    <a:lnTo>
                      <a:pt x="304" y="679"/>
                    </a:lnTo>
                    <a:lnTo>
                      <a:pt x="312" y="679"/>
                    </a:lnTo>
                    <a:lnTo>
                      <a:pt x="312" y="670"/>
                    </a:lnTo>
                    <a:lnTo>
                      <a:pt x="321" y="670"/>
                    </a:lnTo>
                    <a:lnTo>
                      <a:pt x="330" y="670"/>
                    </a:lnTo>
                    <a:lnTo>
                      <a:pt x="330" y="661"/>
                    </a:lnTo>
                    <a:lnTo>
                      <a:pt x="330" y="652"/>
                    </a:lnTo>
                    <a:lnTo>
                      <a:pt x="330" y="643"/>
                    </a:lnTo>
                    <a:lnTo>
                      <a:pt x="330" y="634"/>
                    </a:lnTo>
                    <a:lnTo>
                      <a:pt x="330" y="625"/>
                    </a:lnTo>
                    <a:lnTo>
                      <a:pt x="339" y="625"/>
                    </a:lnTo>
                    <a:lnTo>
                      <a:pt x="339" y="616"/>
                    </a:lnTo>
                    <a:lnTo>
                      <a:pt x="348" y="616"/>
                    </a:lnTo>
                    <a:lnTo>
                      <a:pt x="348" y="607"/>
                    </a:lnTo>
                    <a:lnTo>
                      <a:pt x="357" y="607"/>
                    </a:lnTo>
                    <a:lnTo>
                      <a:pt x="366" y="607"/>
                    </a:lnTo>
                    <a:lnTo>
                      <a:pt x="366" y="598"/>
                    </a:lnTo>
                    <a:lnTo>
                      <a:pt x="366" y="589"/>
                    </a:lnTo>
                    <a:lnTo>
                      <a:pt x="366" y="580"/>
                    </a:lnTo>
                    <a:lnTo>
                      <a:pt x="375" y="580"/>
                    </a:lnTo>
                    <a:lnTo>
                      <a:pt x="384" y="580"/>
                    </a:lnTo>
                    <a:lnTo>
                      <a:pt x="384" y="572"/>
                    </a:lnTo>
                    <a:lnTo>
                      <a:pt x="393" y="572"/>
                    </a:lnTo>
                    <a:lnTo>
                      <a:pt x="402" y="572"/>
                    </a:lnTo>
                    <a:lnTo>
                      <a:pt x="402" y="580"/>
                    </a:lnTo>
                    <a:lnTo>
                      <a:pt x="411" y="580"/>
                    </a:lnTo>
                    <a:lnTo>
                      <a:pt x="420" y="580"/>
                    </a:lnTo>
                    <a:lnTo>
                      <a:pt x="420" y="589"/>
                    </a:lnTo>
                    <a:lnTo>
                      <a:pt x="420" y="598"/>
                    </a:lnTo>
                    <a:lnTo>
                      <a:pt x="420" y="607"/>
                    </a:lnTo>
                    <a:lnTo>
                      <a:pt x="429" y="607"/>
                    </a:lnTo>
                    <a:lnTo>
                      <a:pt x="438" y="607"/>
                    </a:lnTo>
                    <a:lnTo>
                      <a:pt x="446" y="607"/>
                    </a:lnTo>
                    <a:lnTo>
                      <a:pt x="455" y="607"/>
                    </a:lnTo>
                    <a:lnTo>
                      <a:pt x="464" y="607"/>
                    </a:lnTo>
                    <a:lnTo>
                      <a:pt x="473" y="607"/>
                    </a:lnTo>
                    <a:lnTo>
                      <a:pt x="482" y="607"/>
                    </a:lnTo>
                    <a:lnTo>
                      <a:pt x="491" y="607"/>
                    </a:lnTo>
                    <a:lnTo>
                      <a:pt x="500" y="607"/>
                    </a:lnTo>
                    <a:lnTo>
                      <a:pt x="509" y="607"/>
                    </a:lnTo>
                    <a:lnTo>
                      <a:pt x="518" y="607"/>
                    </a:lnTo>
                    <a:lnTo>
                      <a:pt x="527" y="607"/>
                    </a:lnTo>
                    <a:lnTo>
                      <a:pt x="536" y="607"/>
                    </a:lnTo>
                    <a:lnTo>
                      <a:pt x="545" y="607"/>
                    </a:lnTo>
                    <a:lnTo>
                      <a:pt x="554" y="607"/>
                    </a:lnTo>
                    <a:lnTo>
                      <a:pt x="554" y="616"/>
                    </a:lnTo>
                    <a:lnTo>
                      <a:pt x="563" y="616"/>
                    </a:lnTo>
                    <a:lnTo>
                      <a:pt x="563" y="625"/>
                    </a:lnTo>
                    <a:lnTo>
                      <a:pt x="572" y="625"/>
                    </a:lnTo>
                    <a:lnTo>
                      <a:pt x="580" y="625"/>
                    </a:lnTo>
                    <a:lnTo>
                      <a:pt x="589" y="625"/>
                    </a:lnTo>
                    <a:lnTo>
                      <a:pt x="598" y="625"/>
                    </a:lnTo>
                    <a:lnTo>
                      <a:pt x="607" y="625"/>
                    </a:lnTo>
                    <a:lnTo>
                      <a:pt x="616" y="625"/>
                    </a:lnTo>
                    <a:lnTo>
                      <a:pt x="616" y="616"/>
                    </a:lnTo>
                    <a:lnTo>
                      <a:pt x="607" y="607"/>
                    </a:lnTo>
                    <a:lnTo>
                      <a:pt x="607" y="598"/>
                    </a:lnTo>
                    <a:lnTo>
                      <a:pt x="598" y="598"/>
                    </a:lnTo>
                    <a:lnTo>
                      <a:pt x="607" y="598"/>
                    </a:lnTo>
                    <a:lnTo>
                      <a:pt x="616" y="598"/>
                    </a:lnTo>
                    <a:lnTo>
                      <a:pt x="616" y="589"/>
                    </a:lnTo>
                    <a:lnTo>
                      <a:pt x="625" y="589"/>
                    </a:lnTo>
                    <a:lnTo>
                      <a:pt x="625" y="580"/>
                    </a:lnTo>
                    <a:lnTo>
                      <a:pt x="625" y="572"/>
                    </a:lnTo>
                    <a:lnTo>
                      <a:pt x="634" y="563"/>
                    </a:lnTo>
                    <a:lnTo>
                      <a:pt x="643" y="563"/>
                    </a:lnTo>
                    <a:lnTo>
                      <a:pt x="643" y="572"/>
                    </a:lnTo>
                    <a:lnTo>
                      <a:pt x="652" y="572"/>
                    </a:lnTo>
                    <a:lnTo>
                      <a:pt x="652" y="580"/>
                    </a:lnTo>
                    <a:lnTo>
                      <a:pt x="661" y="580"/>
                    </a:lnTo>
                    <a:lnTo>
                      <a:pt x="670" y="580"/>
                    </a:lnTo>
                    <a:lnTo>
                      <a:pt x="679" y="580"/>
                    </a:lnTo>
                    <a:lnTo>
                      <a:pt x="688" y="572"/>
                    </a:lnTo>
                    <a:lnTo>
                      <a:pt x="688" y="563"/>
                    </a:lnTo>
                    <a:lnTo>
                      <a:pt x="697" y="563"/>
                    </a:lnTo>
                    <a:lnTo>
                      <a:pt x="697" y="554"/>
                    </a:lnTo>
                    <a:lnTo>
                      <a:pt x="697" y="545"/>
                    </a:lnTo>
                    <a:lnTo>
                      <a:pt x="697" y="536"/>
                    </a:lnTo>
                    <a:lnTo>
                      <a:pt x="705" y="536"/>
                    </a:lnTo>
                    <a:lnTo>
                      <a:pt x="714" y="536"/>
                    </a:lnTo>
                    <a:lnTo>
                      <a:pt x="723" y="536"/>
                    </a:lnTo>
                    <a:lnTo>
                      <a:pt x="732" y="536"/>
                    </a:lnTo>
                    <a:lnTo>
                      <a:pt x="741" y="536"/>
                    </a:lnTo>
                    <a:lnTo>
                      <a:pt x="750" y="536"/>
                    </a:lnTo>
                    <a:lnTo>
                      <a:pt x="759" y="536"/>
                    </a:lnTo>
                    <a:lnTo>
                      <a:pt x="768" y="536"/>
                    </a:lnTo>
                    <a:lnTo>
                      <a:pt x="777" y="536"/>
                    </a:lnTo>
                    <a:lnTo>
                      <a:pt x="786" y="536"/>
                    </a:lnTo>
                    <a:lnTo>
                      <a:pt x="786" y="545"/>
                    </a:lnTo>
                    <a:lnTo>
                      <a:pt x="795" y="545"/>
                    </a:lnTo>
                    <a:lnTo>
                      <a:pt x="804" y="554"/>
                    </a:lnTo>
                    <a:lnTo>
                      <a:pt x="813" y="554"/>
                    </a:lnTo>
                    <a:lnTo>
                      <a:pt x="822" y="554"/>
                    </a:lnTo>
                    <a:lnTo>
                      <a:pt x="831" y="554"/>
                    </a:lnTo>
                    <a:lnTo>
                      <a:pt x="831" y="563"/>
                    </a:lnTo>
                    <a:lnTo>
                      <a:pt x="839" y="563"/>
                    </a:lnTo>
                    <a:lnTo>
                      <a:pt x="839" y="572"/>
                    </a:lnTo>
                    <a:lnTo>
                      <a:pt x="848" y="572"/>
                    </a:lnTo>
                    <a:lnTo>
                      <a:pt x="848" y="580"/>
                    </a:lnTo>
                  </a:path>
                </a:pathLst>
              </a:custGeom>
              <a:solidFill>
                <a:srgbClr val="80C634"/>
              </a:solidFill>
              <a:ln w="2159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b="1"/>
              </a:p>
            </p:txBody>
          </p:sp>
          <p:sp>
            <p:nvSpPr>
              <p:cNvPr id="1043" name="Freeform 63"/>
              <p:cNvSpPr>
                <a:spLocks/>
              </p:cNvSpPr>
              <p:nvPr/>
            </p:nvSpPr>
            <p:spPr bwMode="auto">
              <a:xfrm>
                <a:off x="6466" y="8491"/>
                <a:ext cx="2337" cy="1736"/>
              </a:xfrm>
              <a:custGeom>
                <a:avLst/>
                <a:gdLst>
                  <a:gd name="T0" fmla="*/ 1268 w 1054"/>
                  <a:gd name="T1" fmla="*/ 1608 h 732"/>
                  <a:gd name="T2" fmla="*/ 1348 w 1054"/>
                  <a:gd name="T3" fmla="*/ 1482 h 732"/>
                  <a:gd name="T4" fmla="*/ 1428 w 1054"/>
                  <a:gd name="T5" fmla="*/ 1376 h 732"/>
                  <a:gd name="T6" fmla="*/ 1486 w 1054"/>
                  <a:gd name="T7" fmla="*/ 1207 h 732"/>
                  <a:gd name="T8" fmla="*/ 1625 w 1054"/>
                  <a:gd name="T9" fmla="*/ 1100 h 732"/>
                  <a:gd name="T10" fmla="*/ 1705 w 1054"/>
                  <a:gd name="T11" fmla="*/ 996 h 732"/>
                  <a:gd name="T12" fmla="*/ 1803 w 1054"/>
                  <a:gd name="T13" fmla="*/ 804 h 732"/>
                  <a:gd name="T14" fmla="*/ 1942 w 1054"/>
                  <a:gd name="T15" fmla="*/ 657 h 732"/>
                  <a:gd name="T16" fmla="*/ 2002 w 1054"/>
                  <a:gd name="T17" fmla="*/ 508 h 732"/>
                  <a:gd name="T18" fmla="*/ 2120 w 1054"/>
                  <a:gd name="T19" fmla="*/ 443 h 732"/>
                  <a:gd name="T20" fmla="*/ 2180 w 1054"/>
                  <a:gd name="T21" fmla="*/ 296 h 732"/>
                  <a:gd name="T22" fmla="*/ 2259 w 1054"/>
                  <a:gd name="T23" fmla="*/ 232 h 732"/>
                  <a:gd name="T24" fmla="*/ 2317 w 1054"/>
                  <a:gd name="T25" fmla="*/ 126 h 732"/>
                  <a:gd name="T26" fmla="*/ 2317 w 1054"/>
                  <a:gd name="T27" fmla="*/ 85 h 732"/>
                  <a:gd name="T28" fmla="*/ 2279 w 1054"/>
                  <a:gd name="T29" fmla="*/ 43 h 732"/>
                  <a:gd name="T30" fmla="*/ 2219 w 1054"/>
                  <a:gd name="T31" fmla="*/ 21 h 732"/>
                  <a:gd name="T32" fmla="*/ 2140 w 1054"/>
                  <a:gd name="T33" fmla="*/ 0 h 732"/>
                  <a:gd name="T34" fmla="*/ 2060 w 1054"/>
                  <a:gd name="T35" fmla="*/ 0 h 732"/>
                  <a:gd name="T36" fmla="*/ 2002 w 1054"/>
                  <a:gd name="T37" fmla="*/ 0 h 732"/>
                  <a:gd name="T38" fmla="*/ 2002 w 1054"/>
                  <a:gd name="T39" fmla="*/ 64 h 732"/>
                  <a:gd name="T40" fmla="*/ 1962 w 1054"/>
                  <a:gd name="T41" fmla="*/ 104 h 732"/>
                  <a:gd name="T42" fmla="*/ 1922 w 1054"/>
                  <a:gd name="T43" fmla="*/ 104 h 732"/>
                  <a:gd name="T44" fmla="*/ 1882 w 1054"/>
                  <a:gd name="T45" fmla="*/ 64 h 732"/>
                  <a:gd name="T46" fmla="*/ 1863 w 1054"/>
                  <a:gd name="T47" fmla="*/ 64 h 732"/>
                  <a:gd name="T48" fmla="*/ 1843 w 1054"/>
                  <a:gd name="T49" fmla="*/ 104 h 732"/>
                  <a:gd name="T50" fmla="*/ 1823 w 1054"/>
                  <a:gd name="T51" fmla="*/ 147 h 732"/>
                  <a:gd name="T52" fmla="*/ 1803 w 1054"/>
                  <a:gd name="T53" fmla="*/ 147 h 732"/>
                  <a:gd name="T54" fmla="*/ 1823 w 1054"/>
                  <a:gd name="T55" fmla="*/ 190 h 732"/>
                  <a:gd name="T56" fmla="*/ 1803 w 1054"/>
                  <a:gd name="T57" fmla="*/ 211 h 732"/>
                  <a:gd name="T58" fmla="*/ 1725 w 1054"/>
                  <a:gd name="T59" fmla="*/ 211 h 732"/>
                  <a:gd name="T60" fmla="*/ 1705 w 1054"/>
                  <a:gd name="T61" fmla="*/ 211 h 732"/>
                  <a:gd name="T62" fmla="*/ 1685 w 1054"/>
                  <a:gd name="T63" fmla="*/ 168 h 732"/>
                  <a:gd name="T64" fmla="*/ 1625 w 1054"/>
                  <a:gd name="T65" fmla="*/ 168 h 732"/>
                  <a:gd name="T66" fmla="*/ 1525 w 1054"/>
                  <a:gd name="T67" fmla="*/ 168 h 732"/>
                  <a:gd name="T68" fmla="*/ 1446 w 1054"/>
                  <a:gd name="T69" fmla="*/ 168 h 732"/>
                  <a:gd name="T70" fmla="*/ 1388 w 1054"/>
                  <a:gd name="T71" fmla="*/ 168 h 732"/>
                  <a:gd name="T72" fmla="*/ 1388 w 1054"/>
                  <a:gd name="T73" fmla="*/ 126 h 732"/>
                  <a:gd name="T74" fmla="*/ 1368 w 1054"/>
                  <a:gd name="T75" fmla="*/ 104 h 732"/>
                  <a:gd name="T76" fmla="*/ 1308 w 1054"/>
                  <a:gd name="T77" fmla="*/ 85 h 732"/>
                  <a:gd name="T78" fmla="*/ 1268 w 1054"/>
                  <a:gd name="T79" fmla="*/ 126 h 732"/>
                  <a:gd name="T80" fmla="*/ 1248 w 1054"/>
                  <a:gd name="T81" fmla="*/ 168 h 732"/>
                  <a:gd name="T82" fmla="*/ 1208 w 1054"/>
                  <a:gd name="T83" fmla="*/ 211 h 732"/>
                  <a:gd name="T84" fmla="*/ 1188 w 1054"/>
                  <a:gd name="T85" fmla="*/ 318 h 732"/>
                  <a:gd name="T86" fmla="*/ 1149 w 1054"/>
                  <a:gd name="T87" fmla="*/ 339 h 732"/>
                  <a:gd name="T88" fmla="*/ 1091 w 1054"/>
                  <a:gd name="T89" fmla="*/ 382 h 732"/>
                  <a:gd name="T90" fmla="*/ 971 w 1054"/>
                  <a:gd name="T91" fmla="*/ 465 h 732"/>
                  <a:gd name="T92" fmla="*/ 871 w 1054"/>
                  <a:gd name="T93" fmla="*/ 465 h 732"/>
                  <a:gd name="T94" fmla="*/ 754 w 1054"/>
                  <a:gd name="T95" fmla="*/ 465 h 732"/>
                  <a:gd name="T96" fmla="*/ 654 w 1054"/>
                  <a:gd name="T97" fmla="*/ 443 h 732"/>
                  <a:gd name="T98" fmla="*/ 594 w 1054"/>
                  <a:gd name="T99" fmla="*/ 422 h 732"/>
                  <a:gd name="T100" fmla="*/ 537 w 1054"/>
                  <a:gd name="T101" fmla="*/ 403 h 732"/>
                  <a:gd name="T102" fmla="*/ 557 w 1054"/>
                  <a:gd name="T103" fmla="*/ 339 h 732"/>
                  <a:gd name="T104" fmla="*/ 537 w 1054"/>
                  <a:gd name="T105" fmla="*/ 318 h 732"/>
                  <a:gd name="T106" fmla="*/ 477 w 1054"/>
                  <a:gd name="T107" fmla="*/ 275 h 732"/>
                  <a:gd name="T108" fmla="*/ 120 w 1054"/>
                  <a:gd name="T109" fmla="*/ 232 h 732"/>
                  <a:gd name="T110" fmla="*/ 60 w 1054"/>
                  <a:gd name="T111" fmla="*/ 911 h 732"/>
                  <a:gd name="T112" fmla="*/ 160 w 1054"/>
                  <a:gd name="T113" fmla="*/ 1250 h 732"/>
                  <a:gd name="T114" fmla="*/ 397 w 1054"/>
                  <a:gd name="T115" fmla="*/ 1589 h 732"/>
                  <a:gd name="T116" fmla="*/ 754 w 1054"/>
                  <a:gd name="T117" fmla="*/ 1333 h 732"/>
                  <a:gd name="T118" fmla="*/ 1071 w 1054"/>
                  <a:gd name="T119" fmla="*/ 1629 h 73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054" h="732">
                    <a:moveTo>
                      <a:pt x="536" y="732"/>
                    </a:moveTo>
                    <a:lnTo>
                      <a:pt x="536" y="732"/>
                    </a:lnTo>
                    <a:lnTo>
                      <a:pt x="536" y="723"/>
                    </a:lnTo>
                    <a:lnTo>
                      <a:pt x="545" y="723"/>
                    </a:lnTo>
                    <a:lnTo>
                      <a:pt x="545" y="714"/>
                    </a:lnTo>
                    <a:lnTo>
                      <a:pt x="554" y="714"/>
                    </a:lnTo>
                    <a:lnTo>
                      <a:pt x="554" y="705"/>
                    </a:lnTo>
                    <a:lnTo>
                      <a:pt x="563" y="696"/>
                    </a:lnTo>
                    <a:lnTo>
                      <a:pt x="563" y="687"/>
                    </a:lnTo>
                    <a:lnTo>
                      <a:pt x="572" y="687"/>
                    </a:lnTo>
                    <a:lnTo>
                      <a:pt x="572" y="678"/>
                    </a:lnTo>
                    <a:lnTo>
                      <a:pt x="572" y="670"/>
                    </a:lnTo>
                    <a:lnTo>
                      <a:pt x="581" y="661"/>
                    </a:lnTo>
                    <a:lnTo>
                      <a:pt x="581" y="652"/>
                    </a:lnTo>
                    <a:lnTo>
                      <a:pt x="590" y="652"/>
                    </a:lnTo>
                    <a:lnTo>
                      <a:pt x="590" y="643"/>
                    </a:lnTo>
                    <a:lnTo>
                      <a:pt x="599" y="643"/>
                    </a:lnTo>
                    <a:lnTo>
                      <a:pt x="599" y="634"/>
                    </a:lnTo>
                    <a:lnTo>
                      <a:pt x="608" y="634"/>
                    </a:lnTo>
                    <a:lnTo>
                      <a:pt x="608" y="625"/>
                    </a:lnTo>
                    <a:lnTo>
                      <a:pt x="617" y="625"/>
                    </a:lnTo>
                    <a:lnTo>
                      <a:pt x="617" y="616"/>
                    </a:lnTo>
                    <a:lnTo>
                      <a:pt x="626" y="607"/>
                    </a:lnTo>
                    <a:lnTo>
                      <a:pt x="626" y="598"/>
                    </a:lnTo>
                    <a:lnTo>
                      <a:pt x="626" y="589"/>
                    </a:lnTo>
                    <a:lnTo>
                      <a:pt x="635" y="589"/>
                    </a:lnTo>
                    <a:lnTo>
                      <a:pt x="635" y="580"/>
                    </a:lnTo>
                    <a:lnTo>
                      <a:pt x="644" y="580"/>
                    </a:lnTo>
                    <a:lnTo>
                      <a:pt x="652" y="571"/>
                    </a:lnTo>
                    <a:lnTo>
                      <a:pt x="652" y="562"/>
                    </a:lnTo>
                    <a:lnTo>
                      <a:pt x="644" y="562"/>
                    </a:lnTo>
                    <a:lnTo>
                      <a:pt x="644" y="553"/>
                    </a:lnTo>
                    <a:lnTo>
                      <a:pt x="652" y="553"/>
                    </a:lnTo>
                    <a:lnTo>
                      <a:pt x="652" y="545"/>
                    </a:lnTo>
                    <a:lnTo>
                      <a:pt x="652" y="536"/>
                    </a:lnTo>
                    <a:lnTo>
                      <a:pt x="652" y="527"/>
                    </a:lnTo>
                    <a:lnTo>
                      <a:pt x="661" y="527"/>
                    </a:lnTo>
                    <a:lnTo>
                      <a:pt x="661" y="518"/>
                    </a:lnTo>
                    <a:lnTo>
                      <a:pt x="670" y="509"/>
                    </a:lnTo>
                    <a:lnTo>
                      <a:pt x="670" y="500"/>
                    </a:lnTo>
                    <a:lnTo>
                      <a:pt x="679" y="491"/>
                    </a:lnTo>
                    <a:lnTo>
                      <a:pt x="688" y="491"/>
                    </a:lnTo>
                    <a:lnTo>
                      <a:pt x="697" y="491"/>
                    </a:lnTo>
                    <a:lnTo>
                      <a:pt x="706" y="491"/>
                    </a:lnTo>
                    <a:lnTo>
                      <a:pt x="715" y="491"/>
                    </a:lnTo>
                    <a:lnTo>
                      <a:pt x="715" y="482"/>
                    </a:lnTo>
                    <a:lnTo>
                      <a:pt x="724" y="482"/>
                    </a:lnTo>
                    <a:lnTo>
                      <a:pt x="724" y="473"/>
                    </a:lnTo>
                    <a:lnTo>
                      <a:pt x="733" y="473"/>
                    </a:lnTo>
                    <a:lnTo>
                      <a:pt x="733" y="464"/>
                    </a:lnTo>
                    <a:lnTo>
                      <a:pt x="733" y="455"/>
                    </a:lnTo>
                    <a:lnTo>
                      <a:pt x="742" y="446"/>
                    </a:lnTo>
                    <a:lnTo>
                      <a:pt x="751" y="446"/>
                    </a:lnTo>
                    <a:lnTo>
                      <a:pt x="751" y="437"/>
                    </a:lnTo>
                    <a:lnTo>
                      <a:pt x="751" y="428"/>
                    </a:lnTo>
                    <a:lnTo>
                      <a:pt x="760" y="428"/>
                    </a:lnTo>
                    <a:lnTo>
                      <a:pt x="760" y="420"/>
                    </a:lnTo>
                    <a:lnTo>
                      <a:pt x="769" y="420"/>
                    </a:lnTo>
                    <a:lnTo>
                      <a:pt x="778" y="420"/>
                    </a:lnTo>
                    <a:lnTo>
                      <a:pt x="778" y="411"/>
                    </a:lnTo>
                    <a:lnTo>
                      <a:pt x="778" y="402"/>
                    </a:lnTo>
                    <a:lnTo>
                      <a:pt x="786" y="402"/>
                    </a:lnTo>
                    <a:lnTo>
                      <a:pt x="786" y="393"/>
                    </a:lnTo>
                    <a:lnTo>
                      <a:pt x="786" y="384"/>
                    </a:lnTo>
                    <a:lnTo>
                      <a:pt x="795" y="375"/>
                    </a:lnTo>
                    <a:lnTo>
                      <a:pt x="795" y="366"/>
                    </a:lnTo>
                    <a:lnTo>
                      <a:pt x="804" y="357"/>
                    </a:lnTo>
                    <a:lnTo>
                      <a:pt x="804" y="348"/>
                    </a:lnTo>
                    <a:lnTo>
                      <a:pt x="813" y="348"/>
                    </a:lnTo>
                    <a:lnTo>
                      <a:pt x="813" y="339"/>
                    </a:lnTo>
                    <a:lnTo>
                      <a:pt x="822" y="339"/>
                    </a:lnTo>
                    <a:lnTo>
                      <a:pt x="822" y="330"/>
                    </a:lnTo>
                    <a:lnTo>
                      <a:pt x="831" y="321"/>
                    </a:lnTo>
                    <a:lnTo>
                      <a:pt x="831" y="312"/>
                    </a:lnTo>
                    <a:lnTo>
                      <a:pt x="840" y="312"/>
                    </a:lnTo>
                    <a:lnTo>
                      <a:pt x="840" y="303"/>
                    </a:lnTo>
                    <a:lnTo>
                      <a:pt x="840" y="295"/>
                    </a:lnTo>
                    <a:lnTo>
                      <a:pt x="849" y="295"/>
                    </a:lnTo>
                    <a:lnTo>
                      <a:pt x="858" y="286"/>
                    </a:lnTo>
                    <a:lnTo>
                      <a:pt x="867" y="286"/>
                    </a:lnTo>
                    <a:lnTo>
                      <a:pt x="876" y="277"/>
                    </a:lnTo>
                    <a:lnTo>
                      <a:pt x="885" y="277"/>
                    </a:lnTo>
                    <a:lnTo>
                      <a:pt x="885" y="268"/>
                    </a:lnTo>
                    <a:lnTo>
                      <a:pt x="885" y="259"/>
                    </a:lnTo>
                    <a:lnTo>
                      <a:pt x="885" y="250"/>
                    </a:lnTo>
                    <a:lnTo>
                      <a:pt x="885" y="241"/>
                    </a:lnTo>
                    <a:lnTo>
                      <a:pt x="885" y="232"/>
                    </a:lnTo>
                    <a:lnTo>
                      <a:pt x="885" y="223"/>
                    </a:lnTo>
                    <a:lnTo>
                      <a:pt x="894" y="214"/>
                    </a:lnTo>
                    <a:lnTo>
                      <a:pt x="903" y="214"/>
                    </a:lnTo>
                    <a:lnTo>
                      <a:pt x="911" y="214"/>
                    </a:lnTo>
                    <a:lnTo>
                      <a:pt x="911" y="205"/>
                    </a:lnTo>
                    <a:lnTo>
                      <a:pt x="920" y="205"/>
                    </a:lnTo>
                    <a:lnTo>
                      <a:pt x="929" y="205"/>
                    </a:lnTo>
                    <a:lnTo>
                      <a:pt x="938" y="205"/>
                    </a:lnTo>
                    <a:lnTo>
                      <a:pt x="947" y="205"/>
                    </a:lnTo>
                    <a:lnTo>
                      <a:pt x="947" y="196"/>
                    </a:lnTo>
                    <a:lnTo>
                      <a:pt x="956" y="196"/>
                    </a:lnTo>
                    <a:lnTo>
                      <a:pt x="956" y="187"/>
                    </a:lnTo>
                    <a:lnTo>
                      <a:pt x="956" y="178"/>
                    </a:lnTo>
                    <a:lnTo>
                      <a:pt x="956" y="170"/>
                    </a:lnTo>
                    <a:lnTo>
                      <a:pt x="956" y="161"/>
                    </a:lnTo>
                    <a:lnTo>
                      <a:pt x="965" y="152"/>
                    </a:lnTo>
                    <a:lnTo>
                      <a:pt x="965" y="143"/>
                    </a:lnTo>
                    <a:lnTo>
                      <a:pt x="974" y="134"/>
                    </a:lnTo>
                    <a:lnTo>
                      <a:pt x="983" y="125"/>
                    </a:lnTo>
                    <a:lnTo>
                      <a:pt x="992" y="116"/>
                    </a:lnTo>
                    <a:lnTo>
                      <a:pt x="1001" y="116"/>
                    </a:lnTo>
                    <a:lnTo>
                      <a:pt x="1001" y="107"/>
                    </a:lnTo>
                    <a:lnTo>
                      <a:pt x="1010" y="107"/>
                    </a:lnTo>
                    <a:lnTo>
                      <a:pt x="1010" y="98"/>
                    </a:lnTo>
                    <a:lnTo>
                      <a:pt x="1019" y="98"/>
                    </a:lnTo>
                    <a:lnTo>
                      <a:pt x="1019" y="89"/>
                    </a:lnTo>
                    <a:lnTo>
                      <a:pt x="1028" y="89"/>
                    </a:lnTo>
                    <a:lnTo>
                      <a:pt x="1028" y="80"/>
                    </a:lnTo>
                    <a:lnTo>
                      <a:pt x="1037" y="71"/>
                    </a:lnTo>
                    <a:lnTo>
                      <a:pt x="1037" y="62"/>
                    </a:lnTo>
                    <a:lnTo>
                      <a:pt x="1045" y="53"/>
                    </a:lnTo>
                    <a:lnTo>
                      <a:pt x="1045" y="44"/>
                    </a:lnTo>
                    <a:lnTo>
                      <a:pt x="1054" y="44"/>
                    </a:lnTo>
                    <a:lnTo>
                      <a:pt x="1054" y="36"/>
                    </a:lnTo>
                    <a:lnTo>
                      <a:pt x="1045" y="36"/>
                    </a:lnTo>
                    <a:lnTo>
                      <a:pt x="1045" y="27"/>
                    </a:lnTo>
                    <a:lnTo>
                      <a:pt x="1037" y="27"/>
                    </a:lnTo>
                    <a:lnTo>
                      <a:pt x="1037" y="18"/>
                    </a:lnTo>
                    <a:lnTo>
                      <a:pt x="1028" y="18"/>
                    </a:lnTo>
                    <a:lnTo>
                      <a:pt x="1019" y="18"/>
                    </a:lnTo>
                    <a:lnTo>
                      <a:pt x="1010" y="18"/>
                    </a:lnTo>
                    <a:lnTo>
                      <a:pt x="1001" y="9"/>
                    </a:lnTo>
                    <a:lnTo>
                      <a:pt x="992" y="9"/>
                    </a:lnTo>
                    <a:lnTo>
                      <a:pt x="992" y="0"/>
                    </a:lnTo>
                    <a:lnTo>
                      <a:pt x="983" y="0"/>
                    </a:lnTo>
                    <a:lnTo>
                      <a:pt x="974" y="0"/>
                    </a:lnTo>
                    <a:lnTo>
                      <a:pt x="965" y="0"/>
                    </a:lnTo>
                    <a:lnTo>
                      <a:pt x="956" y="0"/>
                    </a:lnTo>
                    <a:lnTo>
                      <a:pt x="947" y="0"/>
                    </a:lnTo>
                    <a:lnTo>
                      <a:pt x="938" y="0"/>
                    </a:lnTo>
                    <a:lnTo>
                      <a:pt x="929" y="0"/>
                    </a:lnTo>
                    <a:lnTo>
                      <a:pt x="920" y="0"/>
                    </a:lnTo>
                    <a:lnTo>
                      <a:pt x="911" y="0"/>
                    </a:lnTo>
                    <a:lnTo>
                      <a:pt x="903" y="0"/>
                    </a:lnTo>
                    <a:lnTo>
                      <a:pt x="903" y="9"/>
                    </a:lnTo>
                    <a:lnTo>
                      <a:pt x="903" y="18"/>
                    </a:lnTo>
                    <a:lnTo>
                      <a:pt x="903" y="27"/>
                    </a:lnTo>
                    <a:lnTo>
                      <a:pt x="894" y="27"/>
                    </a:lnTo>
                    <a:lnTo>
                      <a:pt x="894" y="36"/>
                    </a:lnTo>
                    <a:lnTo>
                      <a:pt x="885" y="44"/>
                    </a:lnTo>
                    <a:lnTo>
                      <a:pt x="876" y="44"/>
                    </a:lnTo>
                    <a:lnTo>
                      <a:pt x="867" y="44"/>
                    </a:lnTo>
                    <a:lnTo>
                      <a:pt x="858" y="44"/>
                    </a:lnTo>
                    <a:lnTo>
                      <a:pt x="858" y="36"/>
                    </a:lnTo>
                    <a:lnTo>
                      <a:pt x="849" y="36"/>
                    </a:lnTo>
                    <a:lnTo>
                      <a:pt x="849" y="27"/>
                    </a:lnTo>
                    <a:lnTo>
                      <a:pt x="840" y="27"/>
                    </a:lnTo>
                    <a:lnTo>
                      <a:pt x="831" y="36"/>
                    </a:lnTo>
                    <a:lnTo>
                      <a:pt x="831" y="44"/>
                    </a:lnTo>
                    <a:lnTo>
                      <a:pt x="831" y="53"/>
                    </a:lnTo>
                    <a:lnTo>
                      <a:pt x="822" y="53"/>
                    </a:lnTo>
                    <a:lnTo>
                      <a:pt x="822" y="62"/>
                    </a:lnTo>
                    <a:lnTo>
                      <a:pt x="813" y="62"/>
                    </a:lnTo>
                    <a:lnTo>
                      <a:pt x="804" y="62"/>
                    </a:lnTo>
                    <a:lnTo>
                      <a:pt x="813" y="62"/>
                    </a:lnTo>
                    <a:lnTo>
                      <a:pt x="813" y="71"/>
                    </a:lnTo>
                    <a:lnTo>
                      <a:pt x="822" y="80"/>
                    </a:lnTo>
                    <a:lnTo>
                      <a:pt x="822" y="89"/>
                    </a:lnTo>
                    <a:lnTo>
                      <a:pt x="813" y="89"/>
                    </a:lnTo>
                    <a:lnTo>
                      <a:pt x="804" y="89"/>
                    </a:lnTo>
                    <a:lnTo>
                      <a:pt x="795" y="89"/>
                    </a:lnTo>
                    <a:lnTo>
                      <a:pt x="786" y="89"/>
                    </a:lnTo>
                    <a:lnTo>
                      <a:pt x="778" y="89"/>
                    </a:lnTo>
                    <a:lnTo>
                      <a:pt x="769" y="89"/>
                    </a:lnTo>
                    <a:lnTo>
                      <a:pt x="769" y="80"/>
                    </a:lnTo>
                    <a:lnTo>
                      <a:pt x="760" y="80"/>
                    </a:lnTo>
                    <a:lnTo>
                      <a:pt x="760" y="71"/>
                    </a:lnTo>
                    <a:lnTo>
                      <a:pt x="751" y="71"/>
                    </a:lnTo>
                    <a:lnTo>
                      <a:pt x="742" y="71"/>
                    </a:lnTo>
                    <a:lnTo>
                      <a:pt x="733" y="71"/>
                    </a:lnTo>
                    <a:lnTo>
                      <a:pt x="724" y="71"/>
                    </a:lnTo>
                    <a:lnTo>
                      <a:pt x="715" y="71"/>
                    </a:lnTo>
                    <a:lnTo>
                      <a:pt x="706" y="71"/>
                    </a:lnTo>
                    <a:lnTo>
                      <a:pt x="697" y="71"/>
                    </a:lnTo>
                    <a:lnTo>
                      <a:pt x="688" y="71"/>
                    </a:lnTo>
                    <a:lnTo>
                      <a:pt x="679" y="71"/>
                    </a:lnTo>
                    <a:lnTo>
                      <a:pt x="670" y="71"/>
                    </a:lnTo>
                    <a:lnTo>
                      <a:pt x="661" y="71"/>
                    </a:lnTo>
                    <a:lnTo>
                      <a:pt x="652" y="71"/>
                    </a:lnTo>
                    <a:lnTo>
                      <a:pt x="644" y="71"/>
                    </a:lnTo>
                    <a:lnTo>
                      <a:pt x="635" y="71"/>
                    </a:lnTo>
                    <a:lnTo>
                      <a:pt x="626" y="71"/>
                    </a:lnTo>
                    <a:lnTo>
                      <a:pt x="626" y="62"/>
                    </a:lnTo>
                    <a:lnTo>
                      <a:pt x="626" y="53"/>
                    </a:lnTo>
                    <a:lnTo>
                      <a:pt x="626" y="44"/>
                    </a:lnTo>
                    <a:lnTo>
                      <a:pt x="617" y="44"/>
                    </a:lnTo>
                    <a:lnTo>
                      <a:pt x="608" y="44"/>
                    </a:lnTo>
                    <a:lnTo>
                      <a:pt x="608" y="36"/>
                    </a:lnTo>
                    <a:lnTo>
                      <a:pt x="599" y="36"/>
                    </a:lnTo>
                    <a:lnTo>
                      <a:pt x="590" y="36"/>
                    </a:lnTo>
                    <a:lnTo>
                      <a:pt x="590" y="44"/>
                    </a:lnTo>
                    <a:lnTo>
                      <a:pt x="581" y="44"/>
                    </a:lnTo>
                    <a:lnTo>
                      <a:pt x="572" y="44"/>
                    </a:lnTo>
                    <a:lnTo>
                      <a:pt x="572" y="53"/>
                    </a:lnTo>
                    <a:lnTo>
                      <a:pt x="572" y="62"/>
                    </a:lnTo>
                    <a:lnTo>
                      <a:pt x="572" y="71"/>
                    </a:lnTo>
                    <a:lnTo>
                      <a:pt x="563" y="71"/>
                    </a:lnTo>
                    <a:lnTo>
                      <a:pt x="554" y="71"/>
                    </a:lnTo>
                    <a:lnTo>
                      <a:pt x="554" y="80"/>
                    </a:lnTo>
                    <a:lnTo>
                      <a:pt x="545" y="80"/>
                    </a:lnTo>
                    <a:lnTo>
                      <a:pt x="545" y="89"/>
                    </a:lnTo>
                    <a:lnTo>
                      <a:pt x="536" y="89"/>
                    </a:lnTo>
                    <a:lnTo>
                      <a:pt x="536" y="98"/>
                    </a:lnTo>
                    <a:lnTo>
                      <a:pt x="536" y="107"/>
                    </a:lnTo>
                    <a:lnTo>
                      <a:pt x="536" y="116"/>
                    </a:lnTo>
                    <a:lnTo>
                      <a:pt x="536" y="125"/>
                    </a:lnTo>
                    <a:lnTo>
                      <a:pt x="536" y="134"/>
                    </a:lnTo>
                    <a:lnTo>
                      <a:pt x="527" y="134"/>
                    </a:lnTo>
                    <a:lnTo>
                      <a:pt x="518" y="134"/>
                    </a:lnTo>
                    <a:lnTo>
                      <a:pt x="518" y="143"/>
                    </a:lnTo>
                    <a:lnTo>
                      <a:pt x="510" y="143"/>
                    </a:lnTo>
                    <a:lnTo>
                      <a:pt x="510" y="152"/>
                    </a:lnTo>
                    <a:lnTo>
                      <a:pt x="501" y="152"/>
                    </a:lnTo>
                    <a:lnTo>
                      <a:pt x="501" y="161"/>
                    </a:lnTo>
                    <a:lnTo>
                      <a:pt x="492" y="161"/>
                    </a:lnTo>
                    <a:lnTo>
                      <a:pt x="483" y="161"/>
                    </a:lnTo>
                    <a:lnTo>
                      <a:pt x="483" y="170"/>
                    </a:lnTo>
                    <a:lnTo>
                      <a:pt x="474" y="170"/>
                    </a:lnTo>
                    <a:lnTo>
                      <a:pt x="465" y="178"/>
                    </a:lnTo>
                    <a:lnTo>
                      <a:pt x="456" y="178"/>
                    </a:lnTo>
                    <a:lnTo>
                      <a:pt x="456" y="187"/>
                    </a:lnTo>
                    <a:lnTo>
                      <a:pt x="447" y="187"/>
                    </a:lnTo>
                    <a:lnTo>
                      <a:pt x="438" y="187"/>
                    </a:lnTo>
                    <a:lnTo>
                      <a:pt x="438" y="196"/>
                    </a:lnTo>
                    <a:lnTo>
                      <a:pt x="429" y="196"/>
                    </a:lnTo>
                    <a:lnTo>
                      <a:pt x="420" y="196"/>
                    </a:lnTo>
                    <a:lnTo>
                      <a:pt x="411" y="196"/>
                    </a:lnTo>
                    <a:lnTo>
                      <a:pt x="402" y="196"/>
                    </a:lnTo>
                    <a:lnTo>
                      <a:pt x="393" y="196"/>
                    </a:lnTo>
                    <a:lnTo>
                      <a:pt x="384" y="196"/>
                    </a:lnTo>
                    <a:lnTo>
                      <a:pt x="376" y="196"/>
                    </a:lnTo>
                    <a:lnTo>
                      <a:pt x="367" y="196"/>
                    </a:lnTo>
                    <a:lnTo>
                      <a:pt x="358" y="196"/>
                    </a:lnTo>
                    <a:lnTo>
                      <a:pt x="349" y="196"/>
                    </a:lnTo>
                    <a:lnTo>
                      <a:pt x="340" y="196"/>
                    </a:lnTo>
                    <a:lnTo>
                      <a:pt x="331" y="196"/>
                    </a:lnTo>
                    <a:lnTo>
                      <a:pt x="331" y="187"/>
                    </a:lnTo>
                    <a:lnTo>
                      <a:pt x="322" y="187"/>
                    </a:lnTo>
                    <a:lnTo>
                      <a:pt x="313" y="187"/>
                    </a:lnTo>
                    <a:lnTo>
                      <a:pt x="304" y="187"/>
                    </a:lnTo>
                    <a:lnTo>
                      <a:pt x="295" y="187"/>
                    </a:lnTo>
                    <a:lnTo>
                      <a:pt x="295" y="178"/>
                    </a:lnTo>
                    <a:lnTo>
                      <a:pt x="286" y="178"/>
                    </a:lnTo>
                    <a:lnTo>
                      <a:pt x="277" y="178"/>
                    </a:lnTo>
                    <a:lnTo>
                      <a:pt x="268" y="178"/>
                    </a:lnTo>
                    <a:lnTo>
                      <a:pt x="259" y="178"/>
                    </a:lnTo>
                    <a:lnTo>
                      <a:pt x="251" y="178"/>
                    </a:lnTo>
                    <a:lnTo>
                      <a:pt x="251" y="170"/>
                    </a:lnTo>
                    <a:lnTo>
                      <a:pt x="242" y="170"/>
                    </a:lnTo>
                    <a:lnTo>
                      <a:pt x="242" y="161"/>
                    </a:lnTo>
                    <a:lnTo>
                      <a:pt x="242" y="152"/>
                    </a:lnTo>
                    <a:lnTo>
                      <a:pt x="242" y="143"/>
                    </a:lnTo>
                    <a:lnTo>
                      <a:pt x="251" y="143"/>
                    </a:lnTo>
                    <a:lnTo>
                      <a:pt x="251" y="134"/>
                    </a:lnTo>
                    <a:lnTo>
                      <a:pt x="242" y="134"/>
                    </a:lnTo>
                    <a:lnTo>
                      <a:pt x="233" y="134"/>
                    </a:lnTo>
                    <a:lnTo>
                      <a:pt x="233" y="125"/>
                    </a:lnTo>
                    <a:lnTo>
                      <a:pt x="224" y="125"/>
                    </a:lnTo>
                    <a:lnTo>
                      <a:pt x="224" y="116"/>
                    </a:lnTo>
                    <a:lnTo>
                      <a:pt x="215" y="116"/>
                    </a:lnTo>
                    <a:lnTo>
                      <a:pt x="215" y="107"/>
                    </a:lnTo>
                    <a:lnTo>
                      <a:pt x="206" y="107"/>
                    </a:lnTo>
                    <a:lnTo>
                      <a:pt x="206" y="98"/>
                    </a:lnTo>
                    <a:lnTo>
                      <a:pt x="188" y="98"/>
                    </a:lnTo>
                    <a:lnTo>
                      <a:pt x="161" y="98"/>
                    </a:lnTo>
                    <a:lnTo>
                      <a:pt x="134" y="98"/>
                    </a:lnTo>
                    <a:lnTo>
                      <a:pt x="108" y="98"/>
                    </a:lnTo>
                    <a:lnTo>
                      <a:pt x="81" y="98"/>
                    </a:lnTo>
                    <a:lnTo>
                      <a:pt x="54" y="98"/>
                    </a:lnTo>
                    <a:lnTo>
                      <a:pt x="45" y="107"/>
                    </a:lnTo>
                    <a:lnTo>
                      <a:pt x="45" y="116"/>
                    </a:lnTo>
                    <a:lnTo>
                      <a:pt x="36" y="125"/>
                    </a:lnTo>
                    <a:lnTo>
                      <a:pt x="45" y="125"/>
                    </a:lnTo>
                    <a:lnTo>
                      <a:pt x="45" y="152"/>
                    </a:lnTo>
                    <a:lnTo>
                      <a:pt x="45" y="178"/>
                    </a:lnTo>
                    <a:lnTo>
                      <a:pt x="36" y="277"/>
                    </a:lnTo>
                    <a:lnTo>
                      <a:pt x="45" y="295"/>
                    </a:lnTo>
                    <a:lnTo>
                      <a:pt x="63" y="303"/>
                    </a:lnTo>
                    <a:lnTo>
                      <a:pt x="81" y="321"/>
                    </a:lnTo>
                    <a:lnTo>
                      <a:pt x="90" y="339"/>
                    </a:lnTo>
                    <a:lnTo>
                      <a:pt x="81" y="357"/>
                    </a:lnTo>
                    <a:lnTo>
                      <a:pt x="81" y="375"/>
                    </a:lnTo>
                    <a:lnTo>
                      <a:pt x="72" y="384"/>
                    </a:lnTo>
                    <a:lnTo>
                      <a:pt x="45" y="384"/>
                    </a:lnTo>
                    <a:lnTo>
                      <a:pt x="27" y="384"/>
                    </a:lnTo>
                    <a:lnTo>
                      <a:pt x="18" y="393"/>
                    </a:lnTo>
                    <a:lnTo>
                      <a:pt x="0" y="393"/>
                    </a:lnTo>
                    <a:lnTo>
                      <a:pt x="0" y="411"/>
                    </a:lnTo>
                    <a:lnTo>
                      <a:pt x="0" y="446"/>
                    </a:lnTo>
                    <a:lnTo>
                      <a:pt x="0" y="455"/>
                    </a:lnTo>
                    <a:lnTo>
                      <a:pt x="0" y="464"/>
                    </a:lnTo>
                    <a:lnTo>
                      <a:pt x="18" y="473"/>
                    </a:lnTo>
                    <a:lnTo>
                      <a:pt x="36" y="482"/>
                    </a:lnTo>
                    <a:lnTo>
                      <a:pt x="54" y="482"/>
                    </a:lnTo>
                    <a:lnTo>
                      <a:pt x="63" y="491"/>
                    </a:lnTo>
                    <a:lnTo>
                      <a:pt x="63" y="500"/>
                    </a:lnTo>
                    <a:lnTo>
                      <a:pt x="54" y="518"/>
                    </a:lnTo>
                    <a:lnTo>
                      <a:pt x="63" y="527"/>
                    </a:lnTo>
                    <a:lnTo>
                      <a:pt x="72" y="527"/>
                    </a:lnTo>
                    <a:lnTo>
                      <a:pt x="81" y="545"/>
                    </a:lnTo>
                    <a:lnTo>
                      <a:pt x="72" y="545"/>
                    </a:lnTo>
                    <a:lnTo>
                      <a:pt x="81" y="562"/>
                    </a:lnTo>
                    <a:lnTo>
                      <a:pt x="90" y="553"/>
                    </a:lnTo>
                    <a:lnTo>
                      <a:pt x="99" y="571"/>
                    </a:lnTo>
                    <a:lnTo>
                      <a:pt x="108" y="580"/>
                    </a:lnTo>
                    <a:lnTo>
                      <a:pt x="117" y="589"/>
                    </a:lnTo>
                    <a:lnTo>
                      <a:pt x="125" y="598"/>
                    </a:lnTo>
                    <a:lnTo>
                      <a:pt x="125" y="616"/>
                    </a:lnTo>
                    <a:lnTo>
                      <a:pt x="134" y="616"/>
                    </a:lnTo>
                    <a:lnTo>
                      <a:pt x="143" y="625"/>
                    </a:lnTo>
                    <a:lnTo>
                      <a:pt x="143" y="643"/>
                    </a:lnTo>
                    <a:lnTo>
                      <a:pt x="143" y="661"/>
                    </a:lnTo>
                    <a:lnTo>
                      <a:pt x="152" y="661"/>
                    </a:lnTo>
                    <a:lnTo>
                      <a:pt x="170" y="661"/>
                    </a:lnTo>
                    <a:lnTo>
                      <a:pt x="179" y="670"/>
                    </a:lnTo>
                    <a:lnTo>
                      <a:pt x="188" y="678"/>
                    </a:lnTo>
                    <a:lnTo>
                      <a:pt x="197" y="687"/>
                    </a:lnTo>
                    <a:lnTo>
                      <a:pt x="215" y="696"/>
                    </a:lnTo>
                    <a:lnTo>
                      <a:pt x="233" y="696"/>
                    </a:lnTo>
                    <a:lnTo>
                      <a:pt x="251" y="696"/>
                    </a:lnTo>
                    <a:lnTo>
                      <a:pt x="251" y="687"/>
                    </a:lnTo>
                    <a:lnTo>
                      <a:pt x="251" y="678"/>
                    </a:lnTo>
                    <a:lnTo>
                      <a:pt x="268" y="661"/>
                    </a:lnTo>
                    <a:lnTo>
                      <a:pt x="286" y="661"/>
                    </a:lnTo>
                    <a:lnTo>
                      <a:pt x="295" y="661"/>
                    </a:lnTo>
                    <a:lnTo>
                      <a:pt x="304" y="643"/>
                    </a:lnTo>
                    <a:lnTo>
                      <a:pt x="322" y="634"/>
                    </a:lnTo>
                    <a:lnTo>
                      <a:pt x="322" y="625"/>
                    </a:lnTo>
                    <a:lnTo>
                      <a:pt x="331" y="598"/>
                    </a:lnTo>
                    <a:lnTo>
                      <a:pt x="331" y="580"/>
                    </a:lnTo>
                    <a:lnTo>
                      <a:pt x="340" y="562"/>
                    </a:lnTo>
                    <a:lnTo>
                      <a:pt x="358" y="545"/>
                    </a:lnTo>
                    <a:lnTo>
                      <a:pt x="376" y="545"/>
                    </a:lnTo>
                    <a:lnTo>
                      <a:pt x="393" y="545"/>
                    </a:lnTo>
                    <a:lnTo>
                      <a:pt x="393" y="562"/>
                    </a:lnTo>
                    <a:lnTo>
                      <a:pt x="402" y="580"/>
                    </a:lnTo>
                    <a:lnTo>
                      <a:pt x="393" y="598"/>
                    </a:lnTo>
                    <a:lnTo>
                      <a:pt x="402" y="616"/>
                    </a:lnTo>
                    <a:lnTo>
                      <a:pt x="402" y="643"/>
                    </a:lnTo>
                    <a:lnTo>
                      <a:pt x="402" y="652"/>
                    </a:lnTo>
                    <a:lnTo>
                      <a:pt x="411" y="661"/>
                    </a:lnTo>
                    <a:lnTo>
                      <a:pt x="420" y="670"/>
                    </a:lnTo>
                    <a:lnTo>
                      <a:pt x="438" y="661"/>
                    </a:lnTo>
                    <a:lnTo>
                      <a:pt x="438" y="670"/>
                    </a:lnTo>
                    <a:lnTo>
                      <a:pt x="447" y="678"/>
                    </a:lnTo>
                    <a:lnTo>
                      <a:pt x="456" y="687"/>
                    </a:lnTo>
                    <a:lnTo>
                      <a:pt x="483" y="687"/>
                    </a:lnTo>
                    <a:lnTo>
                      <a:pt x="501" y="687"/>
                    </a:lnTo>
                    <a:lnTo>
                      <a:pt x="510" y="696"/>
                    </a:lnTo>
                    <a:lnTo>
                      <a:pt x="518" y="714"/>
                    </a:lnTo>
                    <a:lnTo>
                      <a:pt x="536" y="732"/>
                    </a:lnTo>
                  </a:path>
                </a:pathLst>
              </a:custGeom>
              <a:solidFill>
                <a:srgbClr val="B6DF89"/>
              </a:solidFill>
              <a:ln w="2159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b="1"/>
              </a:p>
            </p:txBody>
          </p:sp>
          <p:sp>
            <p:nvSpPr>
              <p:cNvPr id="1044" name="Freeform 64"/>
              <p:cNvSpPr>
                <a:spLocks/>
              </p:cNvSpPr>
              <p:nvPr/>
            </p:nvSpPr>
            <p:spPr bwMode="auto">
              <a:xfrm>
                <a:off x="7791" y="9045"/>
                <a:ext cx="318" cy="296"/>
              </a:xfrm>
              <a:custGeom>
                <a:avLst/>
                <a:gdLst>
                  <a:gd name="T0" fmla="*/ 40 w 143"/>
                  <a:gd name="T1" fmla="*/ 0 h 125"/>
                  <a:gd name="T2" fmla="*/ 60 w 143"/>
                  <a:gd name="T3" fmla="*/ 21 h 125"/>
                  <a:gd name="T4" fmla="*/ 60 w 143"/>
                  <a:gd name="T5" fmla="*/ 21 h 125"/>
                  <a:gd name="T6" fmla="*/ 60 w 143"/>
                  <a:gd name="T7" fmla="*/ 21 h 125"/>
                  <a:gd name="T8" fmla="*/ 80 w 143"/>
                  <a:gd name="T9" fmla="*/ 43 h 125"/>
                  <a:gd name="T10" fmla="*/ 80 w 143"/>
                  <a:gd name="T11" fmla="*/ 43 h 125"/>
                  <a:gd name="T12" fmla="*/ 100 w 143"/>
                  <a:gd name="T13" fmla="*/ 43 h 125"/>
                  <a:gd name="T14" fmla="*/ 100 w 143"/>
                  <a:gd name="T15" fmla="*/ 43 h 125"/>
                  <a:gd name="T16" fmla="*/ 118 w 143"/>
                  <a:gd name="T17" fmla="*/ 43 h 125"/>
                  <a:gd name="T18" fmla="*/ 118 w 143"/>
                  <a:gd name="T19" fmla="*/ 43 h 125"/>
                  <a:gd name="T20" fmla="*/ 118 w 143"/>
                  <a:gd name="T21" fmla="*/ 43 h 125"/>
                  <a:gd name="T22" fmla="*/ 118 w 143"/>
                  <a:gd name="T23" fmla="*/ 64 h 125"/>
                  <a:gd name="T24" fmla="*/ 138 w 143"/>
                  <a:gd name="T25" fmla="*/ 64 h 125"/>
                  <a:gd name="T26" fmla="*/ 158 w 143"/>
                  <a:gd name="T27" fmla="*/ 85 h 125"/>
                  <a:gd name="T28" fmla="*/ 158 w 143"/>
                  <a:gd name="T29" fmla="*/ 85 h 125"/>
                  <a:gd name="T30" fmla="*/ 178 w 143"/>
                  <a:gd name="T31" fmla="*/ 85 h 125"/>
                  <a:gd name="T32" fmla="*/ 198 w 143"/>
                  <a:gd name="T33" fmla="*/ 107 h 125"/>
                  <a:gd name="T34" fmla="*/ 218 w 143"/>
                  <a:gd name="T35" fmla="*/ 107 h 125"/>
                  <a:gd name="T36" fmla="*/ 238 w 143"/>
                  <a:gd name="T37" fmla="*/ 107 h 125"/>
                  <a:gd name="T38" fmla="*/ 258 w 143"/>
                  <a:gd name="T39" fmla="*/ 128 h 125"/>
                  <a:gd name="T40" fmla="*/ 258 w 143"/>
                  <a:gd name="T41" fmla="*/ 128 h 125"/>
                  <a:gd name="T42" fmla="*/ 278 w 143"/>
                  <a:gd name="T43" fmla="*/ 128 h 125"/>
                  <a:gd name="T44" fmla="*/ 298 w 143"/>
                  <a:gd name="T45" fmla="*/ 128 h 125"/>
                  <a:gd name="T46" fmla="*/ 298 w 143"/>
                  <a:gd name="T47" fmla="*/ 149 h 125"/>
                  <a:gd name="T48" fmla="*/ 318 w 143"/>
                  <a:gd name="T49" fmla="*/ 149 h 125"/>
                  <a:gd name="T50" fmla="*/ 318 w 143"/>
                  <a:gd name="T51" fmla="*/ 149 h 125"/>
                  <a:gd name="T52" fmla="*/ 318 w 143"/>
                  <a:gd name="T53" fmla="*/ 168 h 125"/>
                  <a:gd name="T54" fmla="*/ 318 w 143"/>
                  <a:gd name="T55" fmla="*/ 168 h 125"/>
                  <a:gd name="T56" fmla="*/ 298 w 143"/>
                  <a:gd name="T57" fmla="*/ 189 h 125"/>
                  <a:gd name="T58" fmla="*/ 298 w 143"/>
                  <a:gd name="T59" fmla="*/ 211 h 125"/>
                  <a:gd name="T60" fmla="*/ 298 w 143"/>
                  <a:gd name="T61" fmla="*/ 211 h 125"/>
                  <a:gd name="T62" fmla="*/ 298 w 143"/>
                  <a:gd name="T63" fmla="*/ 211 h 125"/>
                  <a:gd name="T64" fmla="*/ 278 w 143"/>
                  <a:gd name="T65" fmla="*/ 232 h 125"/>
                  <a:gd name="T66" fmla="*/ 258 w 143"/>
                  <a:gd name="T67" fmla="*/ 253 h 125"/>
                  <a:gd name="T68" fmla="*/ 258 w 143"/>
                  <a:gd name="T69" fmla="*/ 275 h 125"/>
                  <a:gd name="T70" fmla="*/ 238 w 143"/>
                  <a:gd name="T71" fmla="*/ 275 h 125"/>
                  <a:gd name="T72" fmla="*/ 198 w 143"/>
                  <a:gd name="T73" fmla="*/ 296 h 125"/>
                  <a:gd name="T74" fmla="*/ 178 w 143"/>
                  <a:gd name="T75" fmla="*/ 296 h 125"/>
                  <a:gd name="T76" fmla="*/ 138 w 143"/>
                  <a:gd name="T77" fmla="*/ 296 h 125"/>
                  <a:gd name="T78" fmla="*/ 118 w 143"/>
                  <a:gd name="T79" fmla="*/ 296 h 125"/>
                  <a:gd name="T80" fmla="*/ 80 w 143"/>
                  <a:gd name="T81" fmla="*/ 296 h 125"/>
                  <a:gd name="T82" fmla="*/ 60 w 143"/>
                  <a:gd name="T83" fmla="*/ 275 h 125"/>
                  <a:gd name="T84" fmla="*/ 40 w 143"/>
                  <a:gd name="T85" fmla="*/ 253 h 125"/>
                  <a:gd name="T86" fmla="*/ 40 w 143"/>
                  <a:gd name="T87" fmla="*/ 232 h 125"/>
                  <a:gd name="T88" fmla="*/ 40 w 143"/>
                  <a:gd name="T89" fmla="*/ 211 h 125"/>
                  <a:gd name="T90" fmla="*/ 20 w 143"/>
                  <a:gd name="T91" fmla="*/ 189 h 125"/>
                  <a:gd name="T92" fmla="*/ 20 w 143"/>
                  <a:gd name="T93" fmla="*/ 168 h 125"/>
                  <a:gd name="T94" fmla="*/ 0 w 143"/>
                  <a:gd name="T95" fmla="*/ 168 h 125"/>
                  <a:gd name="T96" fmla="*/ 0 w 143"/>
                  <a:gd name="T97" fmla="*/ 149 h 125"/>
                  <a:gd name="T98" fmla="*/ 0 w 143"/>
                  <a:gd name="T99" fmla="*/ 107 h 125"/>
                  <a:gd name="T100" fmla="*/ 0 w 143"/>
                  <a:gd name="T101" fmla="*/ 107 h 125"/>
                  <a:gd name="T102" fmla="*/ 0 w 143"/>
                  <a:gd name="T103" fmla="*/ 85 h 125"/>
                  <a:gd name="T104" fmla="*/ 0 w 143"/>
                  <a:gd name="T105" fmla="*/ 64 h 125"/>
                  <a:gd name="T106" fmla="*/ 0 w 143"/>
                  <a:gd name="T107" fmla="*/ 43 h 125"/>
                  <a:gd name="T108" fmla="*/ 20 w 143"/>
                  <a:gd name="T109" fmla="*/ 43 h 125"/>
                  <a:gd name="T110" fmla="*/ 20 w 143"/>
                  <a:gd name="T111" fmla="*/ 21 h 12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43" h="125">
                    <a:moveTo>
                      <a:pt x="9" y="9"/>
                    </a:moveTo>
                    <a:lnTo>
                      <a:pt x="9" y="9"/>
                    </a:lnTo>
                    <a:lnTo>
                      <a:pt x="18" y="9"/>
                    </a:lnTo>
                    <a:lnTo>
                      <a:pt x="18" y="0"/>
                    </a:lnTo>
                    <a:lnTo>
                      <a:pt x="18" y="9"/>
                    </a:lnTo>
                    <a:lnTo>
                      <a:pt x="27" y="9"/>
                    </a:lnTo>
                    <a:lnTo>
                      <a:pt x="36" y="9"/>
                    </a:lnTo>
                    <a:lnTo>
                      <a:pt x="36" y="18"/>
                    </a:lnTo>
                    <a:lnTo>
                      <a:pt x="45" y="18"/>
                    </a:lnTo>
                    <a:lnTo>
                      <a:pt x="53" y="18"/>
                    </a:lnTo>
                    <a:lnTo>
                      <a:pt x="53" y="27"/>
                    </a:lnTo>
                    <a:lnTo>
                      <a:pt x="62" y="27"/>
                    </a:lnTo>
                    <a:lnTo>
                      <a:pt x="71" y="27"/>
                    </a:lnTo>
                    <a:lnTo>
                      <a:pt x="71" y="36"/>
                    </a:lnTo>
                    <a:lnTo>
                      <a:pt x="80" y="36"/>
                    </a:lnTo>
                    <a:lnTo>
                      <a:pt x="80" y="45"/>
                    </a:lnTo>
                    <a:lnTo>
                      <a:pt x="89" y="45"/>
                    </a:lnTo>
                    <a:lnTo>
                      <a:pt x="98" y="45"/>
                    </a:lnTo>
                    <a:lnTo>
                      <a:pt x="107" y="45"/>
                    </a:lnTo>
                    <a:lnTo>
                      <a:pt x="107" y="54"/>
                    </a:lnTo>
                    <a:lnTo>
                      <a:pt x="116" y="54"/>
                    </a:lnTo>
                    <a:lnTo>
                      <a:pt x="125" y="54"/>
                    </a:lnTo>
                    <a:lnTo>
                      <a:pt x="134" y="54"/>
                    </a:lnTo>
                    <a:lnTo>
                      <a:pt x="134" y="63"/>
                    </a:lnTo>
                    <a:lnTo>
                      <a:pt x="143" y="63"/>
                    </a:lnTo>
                    <a:lnTo>
                      <a:pt x="143" y="71"/>
                    </a:lnTo>
                    <a:lnTo>
                      <a:pt x="143" y="80"/>
                    </a:lnTo>
                    <a:lnTo>
                      <a:pt x="134" y="80"/>
                    </a:lnTo>
                    <a:lnTo>
                      <a:pt x="134" y="89"/>
                    </a:lnTo>
                    <a:lnTo>
                      <a:pt x="125" y="98"/>
                    </a:lnTo>
                    <a:lnTo>
                      <a:pt x="125" y="107"/>
                    </a:lnTo>
                    <a:lnTo>
                      <a:pt x="116" y="107"/>
                    </a:lnTo>
                    <a:lnTo>
                      <a:pt x="116" y="116"/>
                    </a:lnTo>
                    <a:lnTo>
                      <a:pt x="107" y="116"/>
                    </a:lnTo>
                    <a:lnTo>
                      <a:pt x="98" y="116"/>
                    </a:lnTo>
                    <a:lnTo>
                      <a:pt x="89" y="125"/>
                    </a:lnTo>
                    <a:lnTo>
                      <a:pt x="80" y="125"/>
                    </a:lnTo>
                    <a:lnTo>
                      <a:pt x="71" y="125"/>
                    </a:lnTo>
                    <a:lnTo>
                      <a:pt x="62" y="125"/>
                    </a:lnTo>
                    <a:lnTo>
                      <a:pt x="53" y="125"/>
                    </a:lnTo>
                    <a:lnTo>
                      <a:pt x="45" y="125"/>
                    </a:lnTo>
                    <a:lnTo>
                      <a:pt x="36" y="125"/>
                    </a:lnTo>
                    <a:lnTo>
                      <a:pt x="27" y="125"/>
                    </a:lnTo>
                    <a:lnTo>
                      <a:pt x="27" y="116"/>
                    </a:lnTo>
                    <a:lnTo>
                      <a:pt x="18" y="116"/>
                    </a:lnTo>
                    <a:lnTo>
                      <a:pt x="18" y="107"/>
                    </a:lnTo>
                    <a:lnTo>
                      <a:pt x="18" y="98"/>
                    </a:lnTo>
                    <a:lnTo>
                      <a:pt x="18" y="89"/>
                    </a:lnTo>
                    <a:lnTo>
                      <a:pt x="9" y="89"/>
                    </a:lnTo>
                    <a:lnTo>
                      <a:pt x="9" y="80"/>
                    </a:lnTo>
                    <a:lnTo>
                      <a:pt x="9" y="71"/>
                    </a:lnTo>
                    <a:lnTo>
                      <a:pt x="0" y="71"/>
                    </a:lnTo>
                    <a:lnTo>
                      <a:pt x="0" y="63"/>
                    </a:lnTo>
                    <a:lnTo>
                      <a:pt x="0" y="54"/>
                    </a:lnTo>
                    <a:lnTo>
                      <a:pt x="0" y="45"/>
                    </a:lnTo>
                    <a:lnTo>
                      <a:pt x="0" y="36"/>
                    </a:lnTo>
                    <a:lnTo>
                      <a:pt x="0" y="27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9" y="9"/>
                    </a:lnTo>
                  </a:path>
                </a:pathLst>
              </a:custGeom>
              <a:solidFill>
                <a:srgbClr val="80C634"/>
              </a:solidFill>
              <a:ln w="2159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b="1"/>
              </a:p>
            </p:txBody>
          </p:sp>
          <p:sp>
            <p:nvSpPr>
              <p:cNvPr id="1045" name="Freeform 65"/>
              <p:cNvSpPr>
                <a:spLocks/>
              </p:cNvSpPr>
              <p:nvPr/>
            </p:nvSpPr>
            <p:spPr bwMode="auto">
              <a:xfrm>
                <a:off x="5138" y="9721"/>
                <a:ext cx="1764" cy="2371"/>
              </a:xfrm>
              <a:custGeom>
                <a:avLst/>
                <a:gdLst>
                  <a:gd name="T0" fmla="*/ 20 w 795"/>
                  <a:gd name="T1" fmla="*/ 1375 h 1000"/>
                  <a:gd name="T2" fmla="*/ 60 w 795"/>
                  <a:gd name="T3" fmla="*/ 1375 h 1000"/>
                  <a:gd name="T4" fmla="*/ 60 w 795"/>
                  <a:gd name="T5" fmla="*/ 1439 h 1000"/>
                  <a:gd name="T6" fmla="*/ 80 w 795"/>
                  <a:gd name="T7" fmla="*/ 1461 h 1000"/>
                  <a:gd name="T8" fmla="*/ 138 w 795"/>
                  <a:gd name="T9" fmla="*/ 1461 h 1000"/>
                  <a:gd name="T10" fmla="*/ 138 w 795"/>
                  <a:gd name="T11" fmla="*/ 1525 h 1000"/>
                  <a:gd name="T12" fmla="*/ 158 w 795"/>
                  <a:gd name="T13" fmla="*/ 1546 h 1000"/>
                  <a:gd name="T14" fmla="*/ 197 w 795"/>
                  <a:gd name="T15" fmla="*/ 1525 h 1000"/>
                  <a:gd name="T16" fmla="*/ 257 w 795"/>
                  <a:gd name="T17" fmla="*/ 1567 h 1000"/>
                  <a:gd name="T18" fmla="*/ 277 w 795"/>
                  <a:gd name="T19" fmla="*/ 1567 h 1000"/>
                  <a:gd name="T20" fmla="*/ 337 w 795"/>
                  <a:gd name="T21" fmla="*/ 1586 h 1000"/>
                  <a:gd name="T22" fmla="*/ 397 w 795"/>
                  <a:gd name="T23" fmla="*/ 1586 h 1000"/>
                  <a:gd name="T24" fmla="*/ 417 w 795"/>
                  <a:gd name="T25" fmla="*/ 1650 h 1000"/>
                  <a:gd name="T26" fmla="*/ 417 w 795"/>
                  <a:gd name="T27" fmla="*/ 1714 h 1000"/>
                  <a:gd name="T28" fmla="*/ 455 w 795"/>
                  <a:gd name="T29" fmla="*/ 1778 h 1000"/>
                  <a:gd name="T30" fmla="*/ 515 w 795"/>
                  <a:gd name="T31" fmla="*/ 1821 h 1000"/>
                  <a:gd name="T32" fmla="*/ 555 w 795"/>
                  <a:gd name="T33" fmla="*/ 1883 h 1000"/>
                  <a:gd name="T34" fmla="*/ 555 w 795"/>
                  <a:gd name="T35" fmla="*/ 1947 h 1000"/>
                  <a:gd name="T36" fmla="*/ 555 w 795"/>
                  <a:gd name="T37" fmla="*/ 2075 h 1000"/>
                  <a:gd name="T38" fmla="*/ 575 w 795"/>
                  <a:gd name="T39" fmla="*/ 2181 h 1000"/>
                  <a:gd name="T40" fmla="*/ 615 w 795"/>
                  <a:gd name="T41" fmla="*/ 2200 h 1000"/>
                  <a:gd name="T42" fmla="*/ 695 w 795"/>
                  <a:gd name="T43" fmla="*/ 2222 h 1000"/>
                  <a:gd name="T44" fmla="*/ 772 w 795"/>
                  <a:gd name="T45" fmla="*/ 2243 h 1000"/>
                  <a:gd name="T46" fmla="*/ 832 w 795"/>
                  <a:gd name="T47" fmla="*/ 2243 h 1000"/>
                  <a:gd name="T48" fmla="*/ 892 w 795"/>
                  <a:gd name="T49" fmla="*/ 2286 h 1000"/>
                  <a:gd name="T50" fmla="*/ 932 w 795"/>
                  <a:gd name="T51" fmla="*/ 2307 h 1000"/>
                  <a:gd name="T52" fmla="*/ 972 w 795"/>
                  <a:gd name="T53" fmla="*/ 2350 h 1000"/>
                  <a:gd name="T54" fmla="*/ 1010 w 795"/>
                  <a:gd name="T55" fmla="*/ 2371 h 1000"/>
                  <a:gd name="T56" fmla="*/ 1010 w 795"/>
                  <a:gd name="T57" fmla="*/ 2328 h 1000"/>
                  <a:gd name="T58" fmla="*/ 1050 w 795"/>
                  <a:gd name="T59" fmla="*/ 2328 h 1000"/>
                  <a:gd name="T60" fmla="*/ 1109 w 795"/>
                  <a:gd name="T61" fmla="*/ 2328 h 1000"/>
                  <a:gd name="T62" fmla="*/ 1169 w 795"/>
                  <a:gd name="T63" fmla="*/ 2286 h 1000"/>
                  <a:gd name="T64" fmla="*/ 1089 w 795"/>
                  <a:gd name="T65" fmla="*/ 1947 h 1000"/>
                  <a:gd name="T66" fmla="*/ 1149 w 795"/>
                  <a:gd name="T67" fmla="*/ 1608 h 1000"/>
                  <a:gd name="T68" fmla="*/ 1269 w 795"/>
                  <a:gd name="T69" fmla="*/ 1333 h 1000"/>
                  <a:gd name="T70" fmla="*/ 1347 w 795"/>
                  <a:gd name="T71" fmla="*/ 910 h 1000"/>
                  <a:gd name="T72" fmla="*/ 1567 w 795"/>
                  <a:gd name="T73" fmla="*/ 614 h 1000"/>
                  <a:gd name="T74" fmla="*/ 1744 w 795"/>
                  <a:gd name="T75" fmla="*/ 529 h 1000"/>
                  <a:gd name="T76" fmla="*/ 1724 w 795"/>
                  <a:gd name="T77" fmla="*/ 360 h 1000"/>
                  <a:gd name="T78" fmla="*/ 1604 w 795"/>
                  <a:gd name="T79" fmla="*/ 232 h 1000"/>
                  <a:gd name="T80" fmla="*/ 1487 w 795"/>
                  <a:gd name="T81" fmla="*/ 64 h 1000"/>
                  <a:gd name="T82" fmla="*/ 1367 w 795"/>
                  <a:gd name="T83" fmla="*/ 43 h 1000"/>
                  <a:gd name="T84" fmla="*/ 1149 w 795"/>
                  <a:gd name="T85" fmla="*/ 232 h 1000"/>
                  <a:gd name="T86" fmla="*/ 972 w 795"/>
                  <a:gd name="T87" fmla="*/ 168 h 1000"/>
                  <a:gd name="T88" fmla="*/ 792 w 795"/>
                  <a:gd name="T89" fmla="*/ 147 h 1000"/>
                  <a:gd name="T90" fmla="*/ 655 w 795"/>
                  <a:gd name="T91" fmla="*/ 254 h 1000"/>
                  <a:gd name="T92" fmla="*/ 397 w 795"/>
                  <a:gd name="T93" fmla="*/ 275 h 1000"/>
                  <a:gd name="T94" fmla="*/ 277 w 795"/>
                  <a:gd name="T95" fmla="*/ 360 h 1000"/>
                  <a:gd name="T96" fmla="*/ 337 w 795"/>
                  <a:gd name="T97" fmla="*/ 697 h 1000"/>
                  <a:gd name="T98" fmla="*/ 397 w 795"/>
                  <a:gd name="T99" fmla="*/ 825 h 1000"/>
                  <a:gd name="T100" fmla="*/ 357 w 795"/>
                  <a:gd name="T101" fmla="*/ 993 h 1000"/>
                  <a:gd name="T102" fmla="*/ 277 w 795"/>
                  <a:gd name="T103" fmla="*/ 993 h 1000"/>
                  <a:gd name="T104" fmla="*/ 217 w 795"/>
                  <a:gd name="T105" fmla="*/ 974 h 1000"/>
                  <a:gd name="T106" fmla="*/ 100 w 795"/>
                  <a:gd name="T107" fmla="*/ 953 h 1000"/>
                  <a:gd name="T108" fmla="*/ 60 w 795"/>
                  <a:gd name="T109" fmla="*/ 1057 h 1000"/>
                  <a:gd name="T110" fmla="*/ 20 w 795"/>
                  <a:gd name="T111" fmla="*/ 1311 h 10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795" h="1000">
                    <a:moveTo>
                      <a:pt x="0" y="571"/>
                    </a:moveTo>
                    <a:lnTo>
                      <a:pt x="0" y="571"/>
                    </a:lnTo>
                    <a:lnTo>
                      <a:pt x="9" y="571"/>
                    </a:lnTo>
                    <a:lnTo>
                      <a:pt x="9" y="580"/>
                    </a:lnTo>
                    <a:lnTo>
                      <a:pt x="18" y="580"/>
                    </a:lnTo>
                    <a:lnTo>
                      <a:pt x="27" y="580"/>
                    </a:lnTo>
                    <a:lnTo>
                      <a:pt x="27" y="589"/>
                    </a:lnTo>
                    <a:lnTo>
                      <a:pt x="27" y="598"/>
                    </a:lnTo>
                    <a:lnTo>
                      <a:pt x="27" y="607"/>
                    </a:lnTo>
                    <a:lnTo>
                      <a:pt x="27" y="616"/>
                    </a:lnTo>
                    <a:lnTo>
                      <a:pt x="36" y="616"/>
                    </a:lnTo>
                    <a:lnTo>
                      <a:pt x="45" y="616"/>
                    </a:lnTo>
                    <a:lnTo>
                      <a:pt x="54" y="616"/>
                    </a:lnTo>
                    <a:lnTo>
                      <a:pt x="62" y="616"/>
                    </a:lnTo>
                    <a:lnTo>
                      <a:pt x="62" y="625"/>
                    </a:lnTo>
                    <a:lnTo>
                      <a:pt x="62" y="634"/>
                    </a:lnTo>
                    <a:lnTo>
                      <a:pt x="62" y="643"/>
                    </a:lnTo>
                    <a:lnTo>
                      <a:pt x="71" y="643"/>
                    </a:lnTo>
                    <a:lnTo>
                      <a:pt x="71" y="652"/>
                    </a:lnTo>
                    <a:lnTo>
                      <a:pt x="80" y="652"/>
                    </a:lnTo>
                    <a:lnTo>
                      <a:pt x="89" y="652"/>
                    </a:lnTo>
                    <a:lnTo>
                      <a:pt x="89" y="643"/>
                    </a:lnTo>
                    <a:lnTo>
                      <a:pt x="98" y="643"/>
                    </a:lnTo>
                    <a:lnTo>
                      <a:pt x="98" y="652"/>
                    </a:lnTo>
                    <a:lnTo>
                      <a:pt x="107" y="652"/>
                    </a:lnTo>
                    <a:lnTo>
                      <a:pt x="116" y="661"/>
                    </a:lnTo>
                    <a:lnTo>
                      <a:pt x="125" y="661"/>
                    </a:lnTo>
                    <a:lnTo>
                      <a:pt x="134" y="661"/>
                    </a:lnTo>
                    <a:lnTo>
                      <a:pt x="143" y="661"/>
                    </a:lnTo>
                    <a:lnTo>
                      <a:pt x="143" y="669"/>
                    </a:lnTo>
                    <a:lnTo>
                      <a:pt x="152" y="669"/>
                    </a:lnTo>
                    <a:lnTo>
                      <a:pt x="161" y="669"/>
                    </a:lnTo>
                    <a:lnTo>
                      <a:pt x="170" y="669"/>
                    </a:lnTo>
                    <a:lnTo>
                      <a:pt x="179" y="669"/>
                    </a:lnTo>
                    <a:lnTo>
                      <a:pt x="179" y="678"/>
                    </a:lnTo>
                    <a:lnTo>
                      <a:pt x="188" y="678"/>
                    </a:lnTo>
                    <a:lnTo>
                      <a:pt x="188" y="687"/>
                    </a:lnTo>
                    <a:lnTo>
                      <a:pt x="188" y="696"/>
                    </a:lnTo>
                    <a:lnTo>
                      <a:pt x="188" y="705"/>
                    </a:lnTo>
                    <a:lnTo>
                      <a:pt x="188" y="714"/>
                    </a:lnTo>
                    <a:lnTo>
                      <a:pt x="188" y="723"/>
                    </a:lnTo>
                    <a:lnTo>
                      <a:pt x="196" y="732"/>
                    </a:lnTo>
                    <a:lnTo>
                      <a:pt x="196" y="741"/>
                    </a:lnTo>
                    <a:lnTo>
                      <a:pt x="205" y="741"/>
                    </a:lnTo>
                    <a:lnTo>
                      <a:pt x="205" y="750"/>
                    </a:lnTo>
                    <a:lnTo>
                      <a:pt x="214" y="750"/>
                    </a:lnTo>
                    <a:lnTo>
                      <a:pt x="214" y="759"/>
                    </a:lnTo>
                    <a:lnTo>
                      <a:pt x="223" y="759"/>
                    </a:lnTo>
                    <a:lnTo>
                      <a:pt x="223" y="768"/>
                    </a:lnTo>
                    <a:lnTo>
                      <a:pt x="232" y="768"/>
                    </a:lnTo>
                    <a:lnTo>
                      <a:pt x="232" y="777"/>
                    </a:lnTo>
                    <a:lnTo>
                      <a:pt x="241" y="777"/>
                    </a:lnTo>
                    <a:lnTo>
                      <a:pt x="241" y="786"/>
                    </a:lnTo>
                    <a:lnTo>
                      <a:pt x="250" y="786"/>
                    </a:lnTo>
                    <a:lnTo>
                      <a:pt x="250" y="794"/>
                    </a:lnTo>
                    <a:lnTo>
                      <a:pt x="250" y="803"/>
                    </a:lnTo>
                    <a:lnTo>
                      <a:pt x="250" y="812"/>
                    </a:lnTo>
                    <a:lnTo>
                      <a:pt x="250" y="821"/>
                    </a:lnTo>
                    <a:lnTo>
                      <a:pt x="250" y="830"/>
                    </a:lnTo>
                    <a:lnTo>
                      <a:pt x="250" y="839"/>
                    </a:lnTo>
                    <a:lnTo>
                      <a:pt x="250" y="848"/>
                    </a:lnTo>
                    <a:lnTo>
                      <a:pt x="250" y="857"/>
                    </a:lnTo>
                    <a:lnTo>
                      <a:pt x="250" y="866"/>
                    </a:lnTo>
                    <a:lnTo>
                      <a:pt x="250" y="875"/>
                    </a:lnTo>
                    <a:lnTo>
                      <a:pt x="250" y="884"/>
                    </a:lnTo>
                    <a:lnTo>
                      <a:pt x="259" y="893"/>
                    </a:lnTo>
                    <a:lnTo>
                      <a:pt x="259" y="902"/>
                    </a:lnTo>
                    <a:lnTo>
                      <a:pt x="259" y="911"/>
                    </a:lnTo>
                    <a:lnTo>
                      <a:pt x="259" y="920"/>
                    </a:lnTo>
                    <a:lnTo>
                      <a:pt x="268" y="920"/>
                    </a:lnTo>
                    <a:lnTo>
                      <a:pt x="277" y="928"/>
                    </a:lnTo>
                    <a:lnTo>
                      <a:pt x="286" y="928"/>
                    </a:lnTo>
                    <a:lnTo>
                      <a:pt x="286" y="937"/>
                    </a:lnTo>
                    <a:lnTo>
                      <a:pt x="295" y="937"/>
                    </a:lnTo>
                    <a:lnTo>
                      <a:pt x="304" y="937"/>
                    </a:lnTo>
                    <a:lnTo>
                      <a:pt x="313" y="937"/>
                    </a:lnTo>
                    <a:lnTo>
                      <a:pt x="313" y="946"/>
                    </a:lnTo>
                    <a:lnTo>
                      <a:pt x="322" y="946"/>
                    </a:lnTo>
                    <a:lnTo>
                      <a:pt x="330" y="946"/>
                    </a:lnTo>
                    <a:lnTo>
                      <a:pt x="339" y="946"/>
                    </a:lnTo>
                    <a:lnTo>
                      <a:pt x="348" y="946"/>
                    </a:lnTo>
                    <a:lnTo>
                      <a:pt x="357" y="946"/>
                    </a:lnTo>
                    <a:lnTo>
                      <a:pt x="366" y="946"/>
                    </a:lnTo>
                    <a:lnTo>
                      <a:pt x="375" y="946"/>
                    </a:lnTo>
                    <a:lnTo>
                      <a:pt x="384" y="946"/>
                    </a:lnTo>
                    <a:lnTo>
                      <a:pt x="393" y="955"/>
                    </a:lnTo>
                    <a:lnTo>
                      <a:pt x="402" y="955"/>
                    </a:lnTo>
                    <a:lnTo>
                      <a:pt x="402" y="964"/>
                    </a:lnTo>
                    <a:lnTo>
                      <a:pt x="411" y="964"/>
                    </a:lnTo>
                    <a:lnTo>
                      <a:pt x="411" y="973"/>
                    </a:lnTo>
                    <a:lnTo>
                      <a:pt x="420" y="973"/>
                    </a:lnTo>
                    <a:lnTo>
                      <a:pt x="429" y="982"/>
                    </a:lnTo>
                    <a:lnTo>
                      <a:pt x="438" y="982"/>
                    </a:lnTo>
                    <a:lnTo>
                      <a:pt x="438" y="991"/>
                    </a:lnTo>
                    <a:lnTo>
                      <a:pt x="447" y="991"/>
                    </a:lnTo>
                    <a:lnTo>
                      <a:pt x="447" y="1000"/>
                    </a:lnTo>
                    <a:lnTo>
                      <a:pt x="455" y="1000"/>
                    </a:lnTo>
                    <a:lnTo>
                      <a:pt x="455" y="991"/>
                    </a:lnTo>
                    <a:lnTo>
                      <a:pt x="455" y="982"/>
                    </a:lnTo>
                    <a:lnTo>
                      <a:pt x="464" y="982"/>
                    </a:lnTo>
                    <a:lnTo>
                      <a:pt x="473" y="982"/>
                    </a:lnTo>
                    <a:lnTo>
                      <a:pt x="482" y="982"/>
                    </a:lnTo>
                    <a:lnTo>
                      <a:pt x="491" y="982"/>
                    </a:lnTo>
                    <a:lnTo>
                      <a:pt x="491" y="973"/>
                    </a:lnTo>
                    <a:lnTo>
                      <a:pt x="500" y="982"/>
                    </a:lnTo>
                    <a:lnTo>
                      <a:pt x="500" y="973"/>
                    </a:lnTo>
                    <a:lnTo>
                      <a:pt x="509" y="973"/>
                    </a:lnTo>
                    <a:lnTo>
                      <a:pt x="518" y="964"/>
                    </a:lnTo>
                    <a:lnTo>
                      <a:pt x="527" y="964"/>
                    </a:lnTo>
                    <a:lnTo>
                      <a:pt x="545" y="928"/>
                    </a:lnTo>
                    <a:lnTo>
                      <a:pt x="545" y="875"/>
                    </a:lnTo>
                    <a:lnTo>
                      <a:pt x="536" y="848"/>
                    </a:lnTo>
                    <a:lnTo>
                      <a:pt x="527" y="830"/>
                    </a:lnTo>
                    <a:lnTo>
                      <a:pt x="509" y="830"/>
                    </a:lnTo>
                    <a:lnTo>
                      <a:pt x="491" y="821"/>
                    </a:lnTo>
                    <a:lnTo>
                      <a:pt x="464" y="812"/>
                    </a:lnTo>
                    <a:lnTo>
                      <a:pt x="455" y="777"/>
                    </a:lnTo>
                    <a:lnTo>
                      <a:pt x="464" y="741"/>
                    </a:lnTo>
                    <a:lnTo>
                      <a:pt x="473" y="723"/>
                    </a:lnTo>
                    <a:lnTo>
                      <a:pt x="500" y="705"/>
                    </a:lnTo>
                    <a:lnTo>
                      <a:pt x="518" y="687"/>
                    </a:lnTo>
                    <a:lnTo>
                      <a:pt x="518" y="678"/>
                    </a:lnTo>
                    <a:lnTo>
                      <a:pt x="518" y="661"/>
                    </a:lnTo>
                    <a:lnTo>
                      <a:pt x="509" y="643"/>
                    </a:lnTo>
                    <a:lnTo>
                      <a:pt x="518" y="634"/>
                    </a:lnTo>
                    <a:lnTo>
                      <a:pt x="527" y="625"/>
                    </a:lnTo>
                    <a:lnTo>
                      <a:pt x="545" y="589"/>
                    </a:lnTo>
                    <a:lnTo>
                      <a:pt x="554" y="571"/>
                    </a:lnTo>
                    <a:lnTo>
                      <a:pt x="572" y="562"/>
                    </a:lnTo>
                    <a:lnTo>
                      <a:pt x="563" y="536"/>
                    </a:lnTo>
                    <a:lnTo>
                      <a:pt x="581" y="536"/>
                    </a:lnTo>
                    <a:lnTo>
                      <a:pt x="581" y="509"/>
                    </a:lnTo>
                    <a:lnTo>
                      <a:pt x="589" y="482"/>
                    </a:lnTo>
                    <a:lnTo>
                      <a:pt x="607" y="455"/>
                    </a:lnTo>
                    <a:lnTo>
                      <a:pt x="607" y="411"/>
                    </a:lnTo>
                    <a:lnTo>
                      <a:pt x="607" y="384"/>
                    </a:lnTo>
                    <a:lnTo>
                      <a:pt x="616" y="348"/>
                    </a:lnTo>
                    <a:lnTo>
                      <a:pt x="616" y="330"/>
                    </a:lnTo>
                    <a:lnTo>
                      <a:pt x="634" y="312"/>
                    </a:lnTo>
                    <a:lnTo>
                      <a:pt x="661" y="303"/>
                    </a:lnTo>
                    <a:lnTo>
                      <a:pt x="688" y="286"/>
                    </a:lnTo>
                    <a:lnTo>
                      <a:pt x="697" y="277"/>
                    </a:lnTo>
                    <a:lnTo>
                      <a:pt x="706" y="259"/>
                    </a:lnTo>
                    <a:lnTo>
                      <a:pt x="723" y="268"/>
                    </a:lnTo>
                    <a:lnTo>
                      <a:pt x="750" y="277"/>
                    </a:lnTo>
                    <a:lnTo>
                      <a:pt x="768" y="277"/>
                    </a:lnTo>
                    <a:lnTo>
                      <a:pt x="777" y="268"/>
                    </a:lnTo>
                    <a:lnTo>
                      <a:pt x="777" y="250"/>
                    </a:lnTo>
                    <a:lnTo>
                      <a:pt x="795" y="250"/>
                    </a:lnTo>
                    <a:lnTo>
                      <a:pt x="786" y="223"/>
                    </a:lnTo>
                    <a:lnTo>
                      <a:pt x="777" y="205"/>
                    </a:lnTo>
                    <a:lnTo>
                      <a:pt x="777" y="187"/>
                    </a:lnTo>
                    <a:lnTo>
                      <a:pt x="786" y="178"/>
                    </a:lnTo>
                    <a:lnTo>
                      <a:pt x="795" y="169"/>
                    </a:lnTo>
                    <a:lnTo>
                      <a:pt x="786" y="160"/>
                    </a:lnTo>
                    <a:lnTo>
                      <a:pt x="777" y="152"/>
                    </a:lnTo>
                    <a:lnTo>
                      <a:pt x="768" y="143"/>
                    </a:lnTo>
                    <a:lnTo>
                      <a:pt x="750" y="143"/>
                    </a:lnTo>
                    <a:lnTo>
                      <a:pt x="741" y="143"/>
                    </a:lnTo>
                    <a:lnTo>
                      <a:pt x="741" y="125"/>
                    </a:lnTo>
                    <a:lnTo>
                      <a:pt x="741" y="107"/>
                    </a:lnTo>
                    <a:lnTo>
                      <a:pt x="732" y="98"/>
                    </a:lnTo>
                    <a:lnTo>
                      <a:pt x="723" y="98"/>
                    </a:lnTo>
                    <a:lnTo>
                      <a:pt x="723" y="80"/>
                    </a:lnTo>
                    <a:lnTo>
                      <a:pt x="715" y="71"/>
                    </a:lnTo>
                    <a:lnTo>
                      <a:pt x="706" y="62"/>
                    </a:lnTo>
                    <a:lnTo>
                      <a:pt x="697" y="53"/>
                    </a:lnTo>
                    <a:lnTo>
                      <a:pt x="688" y="35"/>
                    </a:lnTo>
                    <a:lnTo>
                      <a:pt x="679" y="44"/>
                    </a:lnTo>
                    <a:lnTo>
                      <a:pt x="670" y="27"/>
                    </a:lnTo>
                    <a:lnTo>
                      <a:pt x="679" y="27"/>
                    </a:lnTo>
                    <a:lnTo>
                      <a:pt x="670" y="9"/>
                    </a:lnTo>
                    <a:lnTo>
                      <a:pt x="661" y="9"/>
                    </a:lnTo>
                    <a:lnTo>
                      <a:pt x="652" y="0"/>
                    </a:lnTo>
                    <a:lnTo>
                      <a:pt x="634" y="9"/>
                    </a:lnTo>
                    <a:lnTo>
                      <a:pt x="625" y="9"/>
                    </a:lnTo>
                    <a:lnTo>
                      <a:pt x="616" y="18"/>
                    </a:lnTo>
                    <a:lnTo>
                      <a:pt x="607" y="9"/>
                    </a:lnTo>
                    <a:lnTo>
                      <a:pt x="589" y="18"/>
                    </a:lnTo>
                    <a:lnTo>
                      <a:pt x="581" y="27"/>
                    </a:lnTo>
                    <a:lnTo>
                      <a:pt x="572" y="53"/>
                    </a:lnTo>
                    <a:lnTo>
                      <a:pt x="554" y="71"/>
                    </a:lnTo>
                    <a:lnTo>
                      <a:pt x="536" y="89"/>
                    </a:lnTo>
                    <a:lnTo>
                      <a:pt x="518" y="98"/>
                    </a:lnTo>
                    <a:lnTo>
                      <a:pt x="500" y="89"/>
                    </a:lnTo>
                    <a:lnTo>
                      <a:pt x="491" y="80"/>
                    </a:lnTo>
                    <a:lnTo>
                      <a:pt x="482" y="71"/>
                    </a:lnTo>
                    <a:lnTo>
                      <a:pt x="473" y="53"/>
                    </a:lnTo>
                    <a:lnTo>
                      <a:pt x="464" y="53"/>
                    </a:lnTo>
                    <a:lnTo>
                      <a:pt x="447" y="62"/>
                    </a:lnTo>
                    <a:lnTo>
                      <a:pt x="438" y="71"/>
                    </a:lnTo>
                    <a:lnTo>
                      <a:pt x="420" y="71"/>
                    </a:lnTo>
                    <a:lnTo>
                      <a:pt x="393" y="62"/>
                    </a:lnTo>
                    <a:lnTo>
                      <a:pt x="393" y="53"/>
                    </a:lnTo>
                    <a:lnTo>
                      <a:pt x="384" y="27"/>
                    </a:lnTo>
                    <a:lnTo>
                      <a:pt x="375" y="35"/>
                    </a:lnTo>
                    <a:lnTo>
                      <a:pt x="366" y="53"/>
                    </a:lnTo>
                    <a:lnTo>
                      <a:pt x="357" y="62"/>
                    </a:lnTo>
                    <a:lnTo>
                      <a:pt x="330" y="71"/>
                    </a:lnTo>
                    <a:lnTo>
                      <a:pt x="322" y="71"/>
                    </a:lnTo>
                    <a:lnTo>
                      <a:pt x="322" y="89"/>
                    </a:lnTo>
                    <a:lnTo>
                      <a:pt x="313" y="98"/>
                    </a:lnTo>
                    <a:lnTo>
                      <a:pt x="313" y="116"/>
                    </a:lnTo>
                    <a:lnTo>
                      <a:pt x="304" y="116"/>
                    </a:lnTo>
                    <a:lnTo>
                      <a:pt x="295" y="107"/>
                    </a:lnTo>
                    <a:lnTo>
                      <a:pt x="277" y="98"/>
                    </a:lnTo>
                    <a:lnTo>
                      <a:pt x="259" y="98"/>
                    </a:lnTo>
                    <a:lnTo>
                      <a:pt x="241" y="98"/>
                    </a:lnTo>
                    <a:lnTo>
                      <a:pt x="223" y="107"/>
                    </a:lnTo>
                    <a:lnTo>
                      <a:pt x="214" y="125"/>
                    </a:lnTo>
                    <a:lnTo>
                      <a:pt x="188" y="116"/>
                    </a:lnTo>
                    <a:lnTo>
                      <a:pt x="179" y="116"/>
                    </a:lnTo>
                    <a:lnTo>
                      <a:pt x="170" y="107"/>
                    </a:lnTo>
                    <a:lnTo>
                      <a:pt x="161" y="107"/>
                    </a:lnTo>
                    <a:lnTo>
                      <a:pt x="152" y="116"/>
                    </a:lnTo>
                    <a:lnTo>
                      <a:pt x="152" y="134"/>
                    </a:lnTo>
                    <a:lnTo>
                      <a:pt x="143" y="143"/>
                    </a:lnTo>
                    <a:lnTo>
                      <a:pt x="134" y="152"/>
                    </a:lnTo>
                    <a:lnTo>
                      <a:pt x="125" y="152"/>
                    </a:lnTo>
                    <a:lnTo>
                      <a:pt x="125" y="169"/>
                    </a:lnTo>
                    <a:lnTo>
                      <a:pt x="134" y="196"/>
                    </a:lnTo>
                    <a:lnTo>
                      <a:pt x="143" y="214"/>
                    </a:lnTo>
                    <a:lnTo>
                      <a:pt x="152" y="232"/>
                    </a:lnTo>
                    <a:lnTo>
                      <a:pt x="152" y="259"/>
                    </a:lnTo>
                    <a:lnTo>
                      <a:pt x="152" y="277"/>
                    </a:lnTo>
                    <a:lnTo>
                      <a:pt x="152" y="294"/>
                    </a:lnTo>
                    <a:lnTo>
                      <a:pt x="152" y="312"/>
                    </a:lnTo>
                    <a:lnTo>
                      <a:pt x="152" y="330"/>
                    </a:lnTo>
                    <a:lnTo>
                      <a:pt x="152" y="339"/>
                    </a:lnTo>
                    <a:lnTo>
                      <a:pt x="161" y="339"/>
                    </a:lnTo>
                    <a:lnTo>
                      <a:pt x="170" y="339"/>
                    </a:lnTo>
                    <a:lnTo>
                      <a:pt x="179" y="348"/>
                    </a:lnTo>
                    <a:lnTo>
                      <a:pt x="170" y="366"/>
                    </a:lnTo>
                    <a:lnTo>
                      <a:pt x="179" y="366"/>
                    </a:lnTo>
                    <a:lnTo>
                      <a:pt x="188" y="366"/>
                    </a:lnTo>
                    <a:lnTo>
                      <a:pt x="196" y="375"/>
                    </a:lnTo>
                    <a:lnTo>
                      <a:pt x="196" y="384"/>
                    </a:lnTo>
                    <a:lnTo>
                      <a:pt x="179" y="402"/>
                    </a:lnTo>
                    <a:lnTo>
                      <a:pt x="161" y="419"/>
                    </a:lnTo>
                    <a:lnTo>
                      <a:pt x="143" y="419"/>
                    </a:lnTo>
                    <a:lnTo>
                      <a:pt x="134" y="419"/>
                    </a:lnTo>
                    <a:lnTo>
                      <a:pt x="125" y="419"/>
                    </a:lnTo>
                    <a:lnTo>
                      <a:pt x="116" y="419"/>
                    </a:lnTo>
                    <a:lnTo>
                      <a:pt x="107" y="419"/>
                    </a:lnTo>
                    <a:lnTo>
                      <a:pt x="98" y="411"/>
                    </a:lnTo>
                    <a:lnTo>
                      <a:pt x="80" y="402"/>
                    </a:lnTo>
                    <a:lnTo>
                      <a:pt x="71" y="402"/>
                    </a:lnTo>
                    <a:lnTo>
                      <a:pt x="54" y="393"/>
                    </a:lnTo>
                    <a:lnTo>
                      <a:pt x="45" y="402"/>
                    </a:lnTo>
                    <a:lnTo>
                      <a:pt x="36" y="411"/>
                    </a:lnTo>
                    <a:lnTo>
                      <a:pt x="27" y="411"/>
                    </a:lnTo>
                    <a:lnTo>
                      <a:pt x="9" y="411"/>
                    </a:lnTo>
                    <a:lnTo>
                      <a:pt x="9" y="428"/>
                    </a:lnTo>
                    <a:lnTo>
                      <a:pt x="18" y="428"/>
                    </a:lnTo>
                    <a:lnTo>
                      <a:pt x="18" y="437"/>
                    </a:lnTo>
                    <a:lnTo>
                      <a:pt x="27" y="446"/>
                    </a:lnTo>
                    <a:lnTo>
                      <a:pt x="27" y="473"/>
                    </a:lnTo>
                    <a:lnTo>
                      <a:pt x="27" y="491"/>
                    </a:lnTo>
                    <a:lnTo>
                      <a:pt x="27" y="509"/>
                    </a:lnTo>
                    <a:lnTo>
                      <a:pt x="27" y="527"/>
                    </a:lnTo>
                    <a:lnTo>
                      <a:pt x="27" y="536"/>
                    </a:lnTo>
                    <a:lnTo>
                      <a:pt x="18" y="544"/>
                    </a:lnTo>
                    <a:lnTo>
                      <a:pt x="9" y="553"/>
                    </a:lnTo>
                    <a:lnTo>
                      <a:pt x="9" y="562"/>
                    </a:lnTo>
                    <a:lnTo>
                      <a:pt x="0" y="562"/>
                    </a:lnTo>
                    <a:lnTo>
                      <a:pt x="0" y="571"/>
                    </a:lnTo>
                    <a:close/>
                  </a:path>
                </a:pathLst>
              </a:custGeom>
              <a:solidFill>
                <a:srgbClr val="80C634"/>
              </a:solidFill>
              <a:ln w="2159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b="1"/>
              </a:p>
            </p:txBody>
          </p:sp>
          <p:sp>
            <p:nvSpPr>
              <p:cNvPr id="1046" name="Freeform 66"/>
              <p:cNvSpPr>
                <a:spLocks/>
              </p:cNvSpPr>
              <p:nvPr/>
            </p:nvSpPr>
            <p:spPr bwMode="auto">
              <a:xfrm>
                <a:off x="4345" y="8999"/>
                <a:ext cx="1229" cy="2269"/>
              </a:xfrm>
              <a:custGeom>
                <a:avLst/>
                <a:gdLst>
                  <a:gd name="T0" fmla="*/ 1131 w 553"/>
                  <a:gd name="T1" fmla="*/ 1379 h 956"/>
                  <a:gd name="T2" fmla="*/ 1229 w 553"/>
                  <a:gd name="T3" fmla="*/ 1612 h 956"/>
                  <a:gd name="T4" fmla="*/ 1051 w 553"/>
                  <a:gd name="T5" fmla="*/ 1716 h 956"/>
                  <a:gd name="T6" fmla="*/ 893 w 553"/>
                  <a:gd name="T7" fmla="*/ 1676 h 956"/>
                  <a:gd name="T8" fmla="*/ 853 w 553"/>
                  <a:gd name="T9" fmla="*/ 1994 h 956"/>
                  <a:gd name="T10" fmla="*/ 773 w 553"/>
                  <a:gd name="T11" fmla="*/ 2077 h 956"/>
                  <a:gd name="T12" fmla="*/ 753 w 553"/>
                  <a:gd name="T13" fmla="*/ 2119 h 956"/>
                  <a:gd name="T14" fmla="*/ 673 w 553"/>
                  <a:gd name="T15" fmla="*/ 2141 h 956"/>
                  <a:gd name="T16" fmla="*/ 633 w 553"/>
                  <a:gd name="T17" fmla="*/ 2205 h 956"/>
                  <a:gd name="T18" fmla="*/ 633 w 553"/>
                  <a:gd name="T19" fmla="*/ 2269 h 956"/>
                  <a:gd name="T20" fmla="*/ 596 w 553"/>
                  <a:gd name="T21" fmla="*/ 2184 h 956"/>
                  <a:gd name="T22" fmla="*/ 576 w 553"/>
                  <a:gd name="T23" fmla="*/ 2119 h 956"/>
                  <a:gd name="T24" fmla="*/ 536 w 553"/>
                  <a:gd name="T25" fmla="*/ 2098 h 956"/>
                  <a:gd name="T26" fmla="*/ 516 w 553"/>
                  <a:gd name="T27" fmla="*/ 2055 h 956"/>
                  <a:gd name="T28" fmla="*/ 456 w 553"/>
                  <a:gd name="T29" fmla="*/ 1972 h 956"/>
                  <a:gd name="T30" fmla="*/ 396 w 553"/>
                  <a:gd name="T31" fmla="*/ 1972 h 956"/>
                  <a:gd name="T32" fmla="*/ 338 w 553"/>
                  <a:gd name="T33" fmla="*/ 1994 h 956"/>
                  <a:gd name="T34" fmla="*/ 278 w 553"/>
                  <a:gd name="T35" fmla="*/ 1972 h 956"/>
                  <a:gd name="T36" fmla="*/ 258 w 553"/>
                  <a:gd name="T37" fmla="*/ 1908 h 956"/>
                  <a:gd name="T38" fmla="*/ 218 w 553"/>
                  <a:gd name="T39" fmla="*/ 1844 h 956"/>
                  <a:gd name="T40" fmla="*/ 138 w 553"/>
                  <a:gd name="T41" fmla="*/ 1844 h 956"/>
                  <a:gd name="T42" fmla="*/ 78 w 553"/>
                  <a:gd name="T43" fmla="*/ 1887 h 956"/>
                  <a:gd name="T44" fmla="*/ 0 w 553"/>
                  <a:gd name="T45" fmla="*/ 1908 h 956"/>
                  <a:gd name="T46" fmla="*/ 0 w 553"/>
                  <a:gd name="T47" fmla="*/ 1887 h 956"/>
                  <a:gd name="T48" fmla="*/ 40 w 553"/>
                  <a:gd name="T49" fmla="*/ 1844 h 956"/>
                  <a:gd name="T50" fmla="*/ 58 w 553"/>
                  <a:gd name="T51" fmla="*/ 1801 h 956"/>
                  <a:gd name="T52" fmla="*/ 78 w 553"/>
                  <a:gd name="T53" fmla="*/ 1716 h 956"/>
                  <a:gd name="T54" fmla="*/ 118 w 553"/>
                  <a:gd name="T55" fmla="*/ 1654 h 956"/>
                  <a:gd name="T56" fmla="*/ 118 w 553"/>
                  <a:gd name="T57" fmla="*/ 1590 h 956"/>
                  <a:gd name="T58" fmla="*/ 158 w 553"/>
                  <a:gd name="T59" fmla="*/ 1547 h 956"/>
                  <a:gd name="T60" fmla="*/ 158 w 553"/>
                  <a:gd name="T61" fmla="*/ 1505 h 956"/>
                  <a:gd name="T62" fmla="*/ 118 w 553"/>
                  <a:gd name="T63" fmla="*/ 1441 h 956"/>
                  <a:gd name="T64" fmla="*/ 98 w 553"/>
                  <a:gd name="T65" fmla="*/ 1336 h 956"/>
                  <a:gd name="T66" fmla="*/ 118 w 553"/>
                  <a:gd name="T67" fmla="*/ 1251 h 956"/>
                  <a:gd name="T68" fmla="*/ 118 w 553"/>
                  <a:gd name="T69" fmla="*/ 1165 h 956"/>
                  <a:gd name="T70" fmla="*/ 158 w 553"/>
                  <a:gd name="T71" fmla="*/ 1101 h 956"/>
                  <a:gd name="T72" fmla="*/ 178 w 553"/>
                  <a:gd name="T73" fmla="*/ 1040 h 956"/>
                  <a:gd name="T74" fmla="*/ 178 w 553"/>
                  <a:gd name="T75" fmla="*/ 954 h 956"/>
                  <a:gd name="T76" fmla="*/ 118 w 553"/>
                  <a:gd name="T77" fmla="*/ 933 h 956"/>
                  <a:gd name="T78" fmla="*/ 58 w 553"/>
                  <a:gd name="T79" fmla="*/ 933 h 956"/>
                  <a:gd name="T80" fmla="*/ 40 w 553"/>
                  <a:gd name="T81" fmla="*/ 911 h 956"/>
                  <a:gd name="T82" fmla="*/ 58 w 553"/>
                  <a:gd name="T83" fmla="*/ 890 h 956"/>
                  <a:gd name="T84" fmla="*/ 78 w 553"/>
                  <a:gd name="T85" fmla="*/ 826 h 956"/>
                  <a:gd name="T86" fmla="*/ 58 w 553"/>
                  <a:gd name="T87" fmla="*/ 743 h 956"/>
                  <a:gd name="T88" fmla="*/ 78 w 553"/>
                  <a:gd name="T89" fmla="*/ 636 h 956"/>
                  <a:gd name="T90" fmla="*/ 118 w 553"/>
                  <a:gd name="T91" fmla="*/ 636 h 956"/>
                  <a:gd name="T92" fmla="*/ 158 w 553"/>
                  <a:gd name="T93" fmla="*/ 636 h 956"/>
                  <a:gd name="T94" fmla="*/ 178 w 553"/>
                  <a:gd name="T95" fmla="*/ 593 h 956"/>
                  <a:gd name="T96" fmla="*/ 178 w 553"/>
                  <a:gd name="T97" fmla="*/ 489 h 956"/>
                  <a:gd name="T98" fmla="*/ 178 w 553"/>
                  <a:gd name="T99" fmla="*/ 361 h 956"/>
                  <a:gd name="T100" fmla="*/ 218 w 553"/>
                  <a:gd name="T101" fmla="*/ 318 h 956"/>
                  <a:gd name="T102" fmla="*/ 258 w 553"/>
                  <a:gd name="T103" fmla="*/ 297 h 956"/>
                  <a:gd name="T104" fmla="*/ 258 w 553"/>
                  <a:gd name="T105" fmla="*/ 254 h 956"/>
                  <a:gd name="T106" fmla="*/ 238 w 553"/>
                  <a:gd name="T107" fmla="*/ 171 h 956"/>
                  <a:gd name="T108" fmla="*/ 198 w 553"/>
                  <a:gd name="T109" fmla="*/ 43 h 956"/>
                  <a:gd name="T110" fmla="*/ 516 w 553"/>
                  <a:gd name="T111" fmla="*/ 171 h 956"/>
                  <a:gd name="T112" fmla="*/ 713 w 553"/>
                  <a:gd name="T113" fmla="*/ 211 h 956"/>
                  <a:gd name="T114" fmla="*/ 853 w 553"/>
                  <a:gd name="T115" fmla="*/ 192 h 956"/>
                  <a:gd name="T116" fmla="*/ 991 w 553"/>
                  <a:gd name="T117" fmla="*/ 403 h 956"/>
                  <a:gd name="T118" fmla="*/ 893 w 553"/>
                  <a:gd name="T119" fmla="*/ 869 h 95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53" h="956">
                    <a:moveTo>
                      <a:pt x="518" y="411"/>
                    </a:moveTo>
                    <a:lnTo>
                      <a:pt x="509" y="420"/>
                    </a:lnTo>
                    <a:lnTo>
                      <a:pt x="509" y="438"/>
                    </a:lnTo>
                    <a:lnTo>
                      <a:pt x="500" y="447"/>
                    </a:lnTo>
                    <a:lnTo>
                      <a:pt x="491" y="456"/>
                    </a:lnTo>
                    <a:lnTo>
                      <a:pt x="482" y="456"/>
                    </a:lnTo>
                    <a:lnTo>
                      <a:pt x="482" y="473"/>
                    </a:lnTo>
                    <a:lnTo>
                      <a:pt x="491" y="500"/>
                    </a:lnTo>
                    <a:lnTo>
                      <a:pt x="500" y="518"/>
                    </a:lnTo>
                    <a:lnTo>
                      <a:pt x="509" y="536"/>
                    </a:lnTo>
                    <a:lnTo>
                      <a:pt x="509" y="563"/>
                    </a:lnTo>
                    <a:lnTo>
                      <a:pt x="509" y="581"/>
                    </a:lnTo>
                    <a:lnTo>
                      <a:pt x="509" y="598"/>
                    </a:lnTo>
                    <a:lnTo>
                      <a:pt x="509" y="616"/>
                    </a:lnTo>
                    <a:lnTo>
                      <a:pt x="509" y="634"/>
                    </a:lnTo>
                    <a:lnTo>
                      <a:pt x="509" y="643"/>
                    </a:lnTo>
                    <a:lnTo>
                      <a:pt x="518" y="643"/>
                    </a:lnTo>
                    <a:lnTo>
                      <a:pt x="527" y="643"/>
                    </a:lnTo>
                    <a:lnTo>
                      <a:pt x="536" y="652"/>
                    </a:lnTo>
                    <a:lnTo>
                      <a:pt x="527" y="670"/>
                    </a:lnTo>
                    <a:lnTo>
                      <a:pt x="536" y="670"/>
                    </a:lnTo>
                    <a:lnTo>
                      <a:pt x="545" y="670"/>
                    </a:lnTo>
                    <a:lnTo>
                      <a:pt x="553" y="679"/>
                    </a:lnTo>
                    <a:lnTo>
                      <a:pt x="553" y="688"/>
                    </a:lnTo>
                    <a:lnTo>
                      <a:pt x="536" y="706"/>
                    </a:lnTo>
                    <a:lnTo>
                      <a:pt x="518" y="723"/>
                    </a:lnTo>
                    <a:lnTo>
                      <a:pt x="500" y="723"/>
                    </a:lnTo>
                    <a:lnTo>
                      <a:pt x="491" y="723"/>
                    </a:lnTo>
                    <a:lnTo>
                      <a:pt x="482" y="723"/>
                    </a:lnTo>
                    <a:lnTo>
                      <a:pt x="473" y="723"/>
                    </a:lnTo>
                    <a:lnTo>
                      <a:pt x="464" y="723"/>
                    </a:lnTo>
                    <a:lnTo>
                      <a:pt x="455" y="715"/>
                    </a:lnTo>
                    <a:lnTo>
                      <a:pt x="437" y="706"/>
                    </a:lnTo>
                    <a:lnTo>
                      <a:pt x="428" y="706"/>
                    </a:lnTo>
                    <a:lnTo>
                      <a:pt x="411" y="697"/>
                    </a:lnTo>
                    <a:lnTo>
                      <a:pt x="402" y="706"/>
                    </a:lnTo>
                    <a:lnTo>
                      <a:pt x="393" y="715"/>
                    </a:lnTo>
                    <a:lnTo>
                      <a:pt x="384" y="715"/>
                    </a:lnTo>
                    <a:lnTo>
                      <a:pt x="366" y="715"/>
                    </a:lnTo>
                    <a:lnTo>
                      <a:pt x="366" y="732"/>
                    </a:lnTo>
                    <a:lnTo>
                      <a:pt x="375" y="732"/>
                    </a:lnTo>
                    <a:lnTo>
                      <a:pt x="375" y="741"/>
                    </a:lnTo>
                    <a:lnTo>
                      <a:pt x="384" y="750"/>
                    </a:lnTo>
                    <a:lnTo>
                      <a:pt x="384" y="777"/>
                    </a:lnTo>
                    <a:lnTo>
                      <a:pt x="384" y="795"/>
                    </a:lnTo>
                    <a:lnTo>
                      <a:pt x="384" y="813"/>
                    </a:lnTo>
                    <a:lnTo>
                      <a:pt x="384" y="831"/>
                    </a:lnTo>
                    <a:lnTo>
                      <a:pt x="384" y="840"/>
                    </a:lnTo>
                    <a:lnTo>
                      <a:pt x="375" y="848"/>
                    </a:lnTo>
                    <a:lnTo>
                      <a:pt x="366" y="857"/>
                    </a:lnTo>
                    <a:lnTo>
                      <a:pt x="366" y="866"/>
                    </a:lnTo>
                    <a:lnTo>
                      <a:pt x="357" y="866"/>
                    </a:lnTo>
                    <a:lnTo>
                      <a:pt x="357" y="875"/>
                    </a:lnTo>
                    <a:lnTo>
                      <a:pt x="348" y="875"/>
                    </a:lnTo>
                    <a:lnTo>
                      <a:pt x="339" y="875"/>
                    </a:lnTo>
                    <a:lnTo>
                      <a:pt x="339" y="884"/>
                    </a:lnTo>
                    <a:lnTo>
                      <a:pt x="339" y="893"/>
                    </a:lnTo>
                    <a:lnTo>
                      <a:pt x="330" y="893"/>
                    </a:lnTo>
                    <a:lnTo>
                      <a:pt x="321" y="893"/>
                    </a:lnTo>
                    <a:lnTo>
                      <a:pt x="321" y="902"/>
                    </a:lnTo>
                    <a:lnTo>
                      <a:pt x="312" y="902"/>
                    </a:lnTo>
                    <a:lnTo>
                      <a:pt x="303" y="902"/>
                    </a:lnTo>
                    <a:lnTo>
                      <a:pt x="303" y="911"/>
                    </a:lnTo>
                    <a:lnTo>
                      <a:pt x="294" y="911"/>
                    </a:lnTo>
                    <a:lnTo>
                      <a:pt x="294" y="920"/>
                    </a:lnTo>
                    <a:lnTo>
                      <a:pt x="285" y="920"/>
                    </a:lnTo>
                    <a:lnTo>
                      <a:pt x="285" y="929"/>
                    </a:lnTo>
                    <a:lnTo>
                      <a:pt x="285" y="938"/>
                    </a:lnTo>
                    <a:lnTo>
                      <a:pt x="285" y="947"/>
                    </a:lnTo>
                    <a:lnTo>
                      <a:pt x="285" y="956"/>
                    </a:lnTo>
                    <a:lnTo>
                      <a:pt x="277" y="956"/>
                    </a:lnTo>
                    <a:lnTo>
                      <a:pt x="277" y="947"/>
                    </a:lnTo>
                    <a:lnTo>
                      <a:pt x="277" y="938"/>
                    </a:lnTo>
                    <a:lnTo>
                      <a:pt x="268" y="929"/>
                    </a:lnTo>
                    <a:lnTo>
                      <a:pt x="268" y="920"/>
                    </a:lnTo>
                    <a:lnTo>
                      <a:pt x="259" y="920"/>
                    </a:lnTo>
                    <a:lnTo>
                      <a:pt x="259" y="911"/>
                    </a:lnTo>
                    <a:lnTo>
                      <a:pt x="259" y="902"/>
                    </a:lnTo>
                    <a:lnTo>
                      <a:pt x="259" y="893"/>
                    </a:lnTo>
                    <a:lnTo>
                      <a:pt x="259" y="884"/>
                    </a:lnTo>
                    <a:lnTo>
                      <a:pt x="250" y="884"/>
                    </a:lnTo>
                    <a:lnTo>
                      <a:pt x="241" y="884"/>
                    </a:lnTo>
                    <a:lnTo>
                      <a:pt x="232" y="884"/>
                    </a:lnTo>
                    <a:lnTo>
                      <a:pt x="223" y="884"/>
                    </a:lnTo>
                    <a:lnTo>
                      <a:pt x="223" y="875"/>
                    </a:lnTo>
                    <a:lnTo>
                      <a:pt x="232" y="875"/>
                    </a:lnTo>
                    <a:lnTo>
                      <a:pt x="232" y="866"/>
                    </a:lnTo>
                    <a:lnTo>
                      <a:pt x="223" y="866"/>
                    </a:lnTo>
                    <a:lnTo>
                      <a:pt x="223" y="857"/>
                    </a:lnTo>
                    <a:lnTo>
                      <a:pt x="214" y="848"/>
                    </a:lnTo>
                    <a:lnTo>
                      <a:pt x="214" y="840"/>
                    </a:lnTo>
                    <a:lnTo>
                      <a:pt x="205" y="840"/>
                    </a:lnTo>
                    <a:lnTo>
                      <a:pt x="205" y="831"/>
                    </a:lnTo>
                    <a:lnTo>
                      <a:pt x="196" y="831"/>
                    </a:lnTo>
                    <a:lnTo>
                      <a:pt x="196" y="822"/>
                    </a:lnTo>
                    <a:lnTo>
                      <a:pt x="187" y="822"/>
                    </a:lnTo>
                    <a:lnTo>
                      <a:pt x="178" y="822"/>
                    </a:lnTo>
                    <a:lnTo>
                      <a:pt x="178" y="831"/>
                    </a:lnTo>
                    <a:lnTo>
                      <a:pt x="169" y="831"/>
                    </a:lnTo>
                    <a:lnTo>
                      <a:pt x="160" y="831"/>
                    </a:lnTo>
                    <a:lnTo>
                      <a:pt x="160" y="840"/>
                    </a:lnTo>
                    <a:lnTo>
                      <a:pt x="152" y="840"/>
                    </a:lnTo>
                    <a:lnTo>
                      <a:pt x="143" y="840"/>
                    </a:lnTo>
                    <a:lnTo>
                      <a:pt x="134" y="840"/>
                    </a:lnTo>
                    <a:lnTo>
                      <a:pt x="125" y="831"/>
                    </a:lnTo>
                    <a:lnTo>
                      <a:pt x="116" y="831"/>
                    </a:lnTo>
                    <a:lnTo>
                      <a:pt x="116" y="822"/>
                    </a:lnTo>
                    <a:lnTo>
                      <a:pt x="116" y="813"/>
                    </a:lnTo>
                    <a:lnTo>
                      <a:pt x="116" y="804"/>
                    </a:lnTo>
                    <a:lnTo>
                      <a:pt x="107" y="795"/>
                    </a:lnTo>
                    <a:lnTo>
                      <a:pt x="107" y="786"/>
                    </a:lnTo>
                    <a:lnTo>
                      <a:pt x="98" y="786"/>
                    </a:lnTo>
                    <a:lnTo>
                      <a:pt x="98" y="777"/>
                    </a:lnTo>
                    <a:lnTo>
                      <a:pt x="89" y="777"/>
                    </a:lnTo>
                    <a:lnTo>
                      <a:pt x="89" y="768"/>
                    </a:lnTo>
                    <a:lnTo>
                      <a:pt x="80" y="768"/>
                    </a:lnTo>
                    <a:lnTo>
                      <a:pt x="71" y="777"/>
                    </a:lnTo>
                    <a:lnTo>
                      <a:pt x="62" y="777"/>
                    </a:lnTo>
                    <a:lnTo>
                      <a:pt x="53" y="786"/>
                    </a:lnTo>
                    <a:lnTo>
                      <a:pt x="44" y="786"/>
                    </a:lnTo>
                    <a:lnTo>
                      <a:pt x="44" y="795"/>
                    </a:lnTo>
                    <a:lnTo>
                      <a:pt x="35" y="795"/>
                    </a:lnTo>
                    <a:lnTo>
                      <a:pt x="26" y="795"/>
                    </a:lnTo>
                    <a:lnTo>
                      <a:pt x="26" y="804"/>
                    </a:lnTo>
                    <a:lnTo>
                      <a:pt x="18" y="804"/>
                    </a:lnTo>
                    <a:lnTo>
                      <a:pt x="9" y="804"/>
                    </a:lnTo>
                    <a:lnTo>
                      <a:pt x="0" y="804"/>
                    </a:lnTo>
                    <a:lnTo>
                      <a:pt x="0" y="795"/>
                    </a:lnTo>
                    <a:lnTo>
                      <a:pt x="0" y="786"/>
                    </a:lnTo>
                    <a:lnTo>
                      <a:pt x="9" y="786"/>
                    </a:lnTo>
                    <a:lnTo>
                      <a:pt x="9" y="777"/>
                    </a:lnTo>
                    <a:lnTo>
                      <a:pt x="18" y="777"/>
                    </a:lnTo>
                    <a:lnTo>
                      <a:pt x="18" y="768"/>
                    </a:lnTo>
                    <a:lnTo>
                      <a:pt x="18" y="759"/>
                    </a:lnTo>
                    <a:lnTo>
                      <a:pt x="26" y="759"/>
                    </a:lnTo>
                    <a:lnTo>
                      <a:pt x="26" y="750"/>
                    </a:lnTo>
                    <a:lnTo>
                      <a:pt x="26" y="741"/>
                    </a:lnTo>
                    <a:lnTo>
                      <a:pt x="26" y="732"/>
                    </a:lnTo>
                    <a:lnTo>
                      <a:pt x="26" y="723"/>
                    </a:lnTo>
                    <a:lnTo>
                      <a:pt x="35" y="723"/>
                    </a:lnTo>
                    <a:lnTo>
                      <a:pt x="35" y="715"/>
                    </a:lnTo>
                    <a:lnTo>
                      <a:pt x="44" y="715"/>
                    </a:lnTo>
                    <a:lnTo>
                      <a:pt x="44" y="706"/>
                    </a:lnTo>
                    <a:lnTo>
                      <a:pt x="44" y="697"/>
                    </a:lnTo>
                    <a:lnTo>
                      <a:pt x="53" y="697"/>
                    </a:lnTo>
                    <a:lnTo>
                      <a:pt x="53" y="688"/>
                    </a:lnTo>
                    <a:lnTo>
                      <a:pt x="53" y="679"/>
                    </a:lnTo>
                    <a:lnTo>
                      <a:pt x="53" y="670"/>
                    </a:lnTo>
                    <a:lnTo>
                      <a:pt x="62" y="670"/>
                    </a:lnTo>
                    <a:lnTo>
                      <a:pt x="62" y="661"/>
                    </a:lnTo>
                    <a:lnTo>
                      <a:pt x="71" y="661"/>
                    </a:lnTo>
                    <a:lnTo>
                      <a:pt x="71" y="652"/>
                    </a:lnTo>
                    <a:lnTo>
                      <a:pt x="71" y="643"/>
                    </a:lnTo>
                    <a:lnTo>
                      <a:pt x="71" y="634"/>
                    </a:lnTo>
                    <a:lnTo>
                      <a:pt x="71" y="625"/>
                    </a:lnTo>
                    <a:lnTo>
                      <a:pt x="62" y="625"/>
                    </a:lnTo>
                    <a:lnTo>
                      <a:pt x="62" y="616"/>
                    </a:lnTo>
                    <a:lnTo>
                      <a:pt x="53" y="607"/>
                    </a:lnTo>
                    <a:lnTo>
                      <a:pt x="53" y="598"/>
                    </a:lnTo>
                    <a:lnTo>
                      <a:pt x="53" y="590"/>
                    </a:lnTo>
                    <a:lnTo>
                      <a:pt x="53" y="581"/>
                    </a:lnTo>
                    <a:lnTo>
                      <a:pt x="44" y="581"/>
                    </a:lnTo>
                    <a:lnTo>
                      <a:pt x="44" y="572"/>
                    </a:lnTo>
                    <a:lnTo>
                      <a:pt x="44" y="563"/>
                    </a:lnTo>
                    <a:lnTo>
                      <a:pt x="44" y="554"/>
                    </a:lnTo>
                    <a:lnTo>
                      <a:pt x="44" y="545"/>
                    </a:lnTo>
                    <a:lnTo>
                      <a:pt x="44" y="536"/>
                    </a:lnTo>
                    <a:lnTo>
                      <a:pt x="44" y="527"/>
                    </a:lnTo>
                    <a:lnTo>
                      <a:pt x="53" y="527"/>
                    </a:lnTo>
                    <a:lnTo>
                      <a:pt x="53" y="518"/>
                    </a:lnTo>
                    <a:lnTo>
                      <a:pt x="53" y="509"/>
                    </a:lnTo>
                    <a:lnTo>
                      <a:pt x="53" y="500"/>
                    </a:lnTo>
                    <a:lnTo>
                      <a:pt x="53" y="491"/>
                    </a:lnTo>
                    <a:lnTo>
                      <a:pt x="62" y="482"/>
                    </a:lnTo>
                    <a:lnTo>
                      <a:pt x="62" y="473"/>
                    </a:lnTo>
                    <a:lnTo>
                      <a:pt x="71" y="473"/>
                    </a:lnTo>
                    <a:lnTo>
                      <a:pt x="71" y="464"/>
                    </a:lnTo>
                    <a:lnTo>
                      <a:pt x="71" y="456"/>
                    </a:lnTo>
                    <a:lnTo>
                      <a:pt x="80" y="456"/>
                    </a:lnTo>
                    <a:lnTo>
                      <a:pt x="80" y="447"/>
                    </a:lnTo>
                    <a:lnTo>
                      <a:pt x="80" y="438"/>
                    </a:lnTo>
                    <a:lnTo>
                      <a:pt x="80" y="429"/>
                    </a:lnTo>
                    <a:lnTo>
                      <a:pt x="80" y="420"/>
                    </a:lnTo>
                    <a:lnTo>
                      <a:pt x="80" y="411"/>
                    </a:lnTo>
                    <a:lnTo>
                      <a:pt x="80" y="402"/>
                    </a:lnTo>
                    <a:lnTo>
                      <a:pt x="80" y="393"/>
                    </a:lnTo>
                    <a:lnTo>
                      <a:pt x="71" y="393"/>
                    </a:lnTo>
                    <a:lnTo>
                      <a:pt x="62" y="393"/>
                    </a:lnTo>
                    <a:lnTo>
                      <a:pt x="53" y="393"/>
                    </a:lnTo>
                    <a:lnTo>
                      <a:pt x="44" y="393"/>
                    </a:lnTo>
                    <a:lnTo>
                      <a:pt x="35" y="393"/>
                    </a:lnTo>
                    <a:lnTo>
                      <a:pt x="26" y="393"/>
                    </a:lnTo>
                    <a:lnTo>
                      <a:pt x="18" y="393"/>
                    </a:lnTo>
                    <a:lnTo>
                      <a:pt x="18" y="384"/>
                    </a:lnTo>
                    <a:lnTo>
                      <a:pt x="18" y="375"/>
                    </a:lnTo>
                    <a:lnTo>
                      <a:pt x="26" y="375"/>
                    </a:lnTo>
                    <a:lnTo>
                      <a:pt x="26" y="366"/>
                    </a:lnTo>
                    <a:lnTo>
                      <a:pt x="35" y="366"/>
                    </a:lnTo>
                    <a:lnTo>
                      <a:pt x="35" y="357"/>
                    </a:lnTo>
                    <a:lnTo>
                      <a:pt x="35" y="348"/>
                    </a:lnTo>
                    <a:lnTo>
                      <a:pt x="35" y="339"/>
                    </a:lnTo>
                    <a:lnTo>
                      <a:pt x="35" y="331"/>
                    </a:lnTo>
                    <a:lnTo>
                      <a:pt x="35" y="322"/>
                    </a:lnTo>
                    <a:lnTo>
                      <a:pt x="26" y="322"/>
                    </a:lnTo>
                    <a:lnTo>
                      <a:pt x="26" y="313"/>
                    </a:lnTo>
                    <a:lnTo>
                      <a:pt x="26" y="304"/>
                    </a:lnTo>
                    <a:lnTo>
                      <a:pt x="26" y="295"/>
                    </a:lnTo>
                    <a:lnTo>
                      <a:pt x="26" y="286"/>
                    </a:lnTo>
                    <a:lnTo>
                      <a:pt x="26" y="277"/>
                    </a:lnTo>
                    <a:lnTo>
                      <a:pt x="35" y="277"/>
                    </a:lnTo>
                    <a:lnTo>
                      <a:pt x="35" y="268"/>
                    </a:lnTo>
                    <a:lnTo>
                      <a:pt x="44" y="268"/>
                    </a:lnTo>
                    <a:lnTo>
                      <a:pt x="53" y="268"/>
                    </a:lnTo>
                    <a:lnTo>
                      <a:pt x="62" y="268"/>
                    </a:lnTo>
                    <a:lnTo>
                      <a:pt x="71" y="268"/>
                    </a:lnTo>
                    <a:lnTo>
                      <a:pt x="71" y="259"/>
                    </a:lnTo>
                    <a:lnTo>
                      <a:pt x="71" y="250"/>
                    </a:lnTo>
                    <a:lnTo>
                      <a:pt x="80" y="250"/>
                    </a:lnTo>
                    <a:lnTo>
                      <a:pt x="80" y="241"/>
                    </a:lnTo>
                    <a:lnTo>
                      <a:pt x="80" y="232"/>
                    </a:lnTo>
                    <a:lnTo>
                      <a:pt x="80" y="223"/>
                    </a:lnTo>
                    <a:lnTo>
                      <a:pt x="80" y="214"/>
                    </a:lnTo>
                    <a:lnTo>
                      <a:pt x="80" y="206"/>
                    </a:lnTo>
                    <a:lnTo>
                      <a:pt x="80" y="197"/>
                    </a:lnTo>
                    <a:lnTo>
                      <a:pt x="80" y="188"/>
                    </a:lnTo>
                    <a:lnTo>
                      <a:pt x="80" y="179"/>
                    </a:lnTo>
                    <a:lnTo>
                      <a:pt x="80" y="170"/>
                    </a:lnTo>
                    <a:lnTo>
                      <a:pt x="80" y="161"/>
                    </a:lnTo>
                    <a:lnTo>
                      <a:pt x="80" y="152"/>
                    </a:lnTo>
                    <a:lnTo>
                      <a:pt x="80" y="143"/>
                    </a:lnTo>
                    <a:lnTo>
                      <a:pt x="89" y="143"/>
                    </a:lnTo>
                    <a:lnTo>
                      <a:pt x="89" y="134"/>
                    </a:lnTo>
                    <a:lnTo>
                      <a:pt x="98" y="134"/>
                    </a:lnTo>
                    <a:lnTo>
                      <a:pt x="107" y="134"/>
                    </a:lnTo>
                    <a:lnTo>
                      <a:pt x="107" y="125"/>
                    </a:lnTo>
                    <a:lnTo>
                      <a:pt x="116" y="125"/>
                    </a:lnTo>
                    <a:lnTo>
                      <a:pt x="116" y="116"/>
                    </a:lnTo>
                    <a:lnTo>
                      <a:pt x="116" y="107"/>
                    </a:lnTo>
                    <a:lnTo>
                      <a:pt x="116" y="98"/>
                    </a:lnTo>
                    <a:lnTo>
                      <a:pt x="116" y="89"/>
                    </a:lnTo>
                    <a:lnTo>
                      <a:pt x="107" y="89"/>
                    </a:lnTo>
                    <a:lnTo>
                      <a:pt x="107" y="81"/>
                    </a:lnTo>
                    <a:lnTo>
                      <a:pt x="107" y="72"/>
                    </a:lnTo>
                    <a:lnTo>
                      <a:pt x="107" y="63"/>
                    </a:lnTo>
                    <a:lnTo>
                      <a:pt x="98" y="63"/>
                    </a:lnTo>
                    <a:lnTo>
                      <a:pt x="98" y="54"/>
                    </a:lnTo>
                    <a:lnTo>
                      <a:pt x="98" y="36"/>
                    </a:lnTo>
                    <a:lnTo>
                      <a:pt x="89" y="18"/>
                    </a:lnTo>
                    <a:lnTo>
                      <a:pt x="107" y="18"/>
                    </a:lnTo>
                    <a:lnTo>
                      <a:pt x="125" y="18"/>
                    </a:lnTo>
                    <a:lnTo>
                      <a:pt x="125" y="0"/>
                    </a:lnTo>
                    <a:lnTo>
                      <a:pt x="134" y="0"/>
                    </a:lnTo>
                    <a:lnTo>
                      <a:pt x="152" y="0"/>
                    </a:lnTo>
                    <a:lnTo>
                      <a:pt x="169" y="9"/>
                    </a:lnTo>
                    <a:lnTo>
                      <a:pt x="178" y="18"/>
                    </a:lnTo>
                    <a:lnTo>
                      <a:pt x="178" y="36"/>
                    </a:lnTo>
                    <a:lnTo>
                      <a:pt x="196" y="36"/>
                    </a:lnTo>
                    <a:lnTo>
                      <a:pt x="214" y="54"/>
                    </a:lnTo>
                    <a:lnTo>
                      <a:pt x="232" y="63"/>
                    </a:lnTo>
                    <a:lnTo>
                      <a:pt x="232" y="72"/>
                    </a:lnTo>
                    <a:lnTo>
                      <a:pt x="259" y="72"/>
                    </a:lnTo>
                    <a:lnTo>
                      <a:pt x="277" y="63"/>
                    </a:lnTo>
                    <a:lnTo>
                      <a:pt x="285" y="72"/>
                    </a:lnTo>
                    <a:lnTo>
                      <a:pt x="294" y="89"/>
                    </a:lnTo>
                    <a:lnTo>
                      <a:pt x="303" y="98"/>
                    </a:lnTo>
                    <a:lnTo>
                      <a:pt x="321" y="98"/>
                    </a:lnTo>
                    <a:lnTo>
                      <a:pt x="321" y="89"/>
                    </a:lnTo>
                    <a:lnTo>
                      <a:pt x="330" y="89"/>
                    </a:lnTo>
                    <a:lnTo>
                      <a:pt x="330" y="81"/>
                    </a:lnTo>
                    <a:lnTo>
                      <a:pt x="357" y="81"/>
                    </a:lnTo>
                    <a:lnTo>
                      <a:pt x="384" y="81"/>
                    </a:lnTo>
                    <a:lnTo>
                      <a:pt x="393" y="81"/>
                    </a:lnTo>
                    <a:lnTo>
                      <a:pt x="411" y="89"/>
                    </a:lnTo>
                    <a:lnTo>
                      <a:pt x="411" y="98"/>
                    </a:lnTo>
                    <a:lnTo>
                      <a:pt x="437" y="116"/>
                    </a:lnTo>
                    <a:lnTo>
                      <a:pt x="428" y="125"/>
                    </a:lnTo>
                    <a:lnTo>
                      <a:pt x="419" y="134"/>
                    </a:lnTo>
                    <a:lnTo>
                      <a:pt x="411" y="143"/>
                    </a:lnTo>
                    <a:lnTo>
                      <a:pt x="402" y="152"/>
                    </a:lnTo>
                    <a:lnTo>
                      <a:pt x="402" y="161"/>
                    </a:lnTo>
                    <a:lnTo>
                      <a:pt x="428" y="170"/>
                    </a:lnTo>
                    <a:lnTo>
                      <a:pt x="446" y="170"/>
                    </a:lnTo>
                    <a:lnTo>
                      <a:pt x="455" y="179"/>
                    </a:lnTo>
                    <a:lnTo>
                      <a:pt x="464" y="197"/>
                    </a:lnTo>
                    <a:lnTo>
                      <a:pt x="464" y="214"/>
                    </a:lnTo>
                    <a:lnTo>
                      <a:pt x="455" y="232"/>
                    </a:lnTo>
                    <a:lnTo>
                      <a:pt x="446" y="250"/>
                    </a:lnTo>
                    <a:lnTo>
                      <a:pt x="437" y="268"/>
                    </a:lnTo>
                    <a:lnTo>
                      <a:pt x="437" y="277"/>
                    </a:lnTo>
                    <a:lnTo>
                      <a:pt x="428" y="286"/>
                    </a:lnTo>
                    <a:lnTo>
                      <a:pt x="419" y="304"/>
                    </a:lnTo>
                    <a:lnTo>
                      <a:pt x="411" y="331"/>
                    </a:lnTo>
                    <a:lnTo>
                      <a:pt x="393" y="348"/>
                    </a:lnTo>
                    <a:lnTo>
                      <a:pt x="402" y="366"/>
                    </a:lnTo>
                    <a:lnTo>
                      <a:pt x="411" y="384"/>
                    </a:lnTo>
                    <a:lnTo>
                      <a:pt x="437" y="384"/>
                    </a:lnTo>
                    <a:lnTo>
                      <a:pt x="464" y="384"/>
                    </a:lnTo>
                    <a:lnTo>
                      <a:pt x="482" y="393"/>
                    </a:lnTo>
                    <a:lnTo>
                      <a:pt x="500" y="402"/>
                    </a:lnTo>
                    <a:lnTo>
                      <a:pt x="518" y="411"/>
                    </a:lnTo>
                  </a:path>
                </a:pathLst>
              </a:custGeom>
              <a:solidFill>
                <a:srgbClr val="B6DF89"/>
              </a:solidFill>
              <a:ln w="2159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b="1"/>
              </a:p>
            </p:txBody>
          </p:sp>
          <p:sp>
            <p:nvSpPr>
              <p:cNvPr id="1047" name="Freeform 67"/>
              <p:cNvSpPr>
                <a:spLocks/>
              </p:cNvSpPr>
              <p:nvPr/>
            </p:nvSpPr>
            <p:spPr bwMode="auto">
              <a:xfrm>
                <a:off x="4765" y="9446"/>
                <a:ext cx="356" cy="400"/>
              </a:xfrm>
              <a:custGeom>
                <a:avLst/>
                <a:gdLst>
                  <a:gd name="T0" fmla="*/ 20 w 161"/>
                  <a:gd name="T1" fmla="*/ 0 h 169"/>
                  <a:gd name="T2" fmla="*/ 40 w 161"/>
                  <a:gd name="T3" fmla="*/ 0 h 169"/>
                  <a:gd name="T4" fmla="*/ 60 w 161"/>
                  <a:gd name="T5" fmla="*/ 21 h 169"/>
                  <a:gd name="T6" fmla="*/ 60 w 161"/>
                  <a:gd name="T7" fmla="*/ 43 h 169"/>
                  <a:gd name="T8" fmla="*/ 80 w 161"/>
                  <a:gd name="T9" fmla="*/ 62 h 169"/>
                  <a:gd name="T10" fmla="*/ 100 w 161"/>
                  <a:gd name="T11" fmla="*/ 62 h 169"/>
                  <a:gd name="T12" fmla="*/ 119 w 161"/>
                  <a:gd name="T13" fmla="*/ 83 h 169"/>
                  <a:gd name="T14" fmla="*/ 139 w 161"/>
                  <a:gd name="T15" fmla="*/ 83 h 169"/>
                  <a:gd name="T16" fmla="*/ 159 w 161"/>
                  <a:gd name="T17" fmla="*/ 83 h 169"/>
                  <a:gd name="T18" fmla="*/ 199 w 161"/>
                  <a:gd name="T19" fmla="*/ 62 h 169"/>
                  <a:gd name="T20" fmla="*/ 217 w 161"/>
                  <a:gd name="T21" fmla="*/ 83 h 169"/>
                  <a:gd name="T22" fmla="*/ 237 w 161"/>
                  <a:gd name="T23" fmla="*/ 104 h 169"/>
                  <a:gd name="T24" fmla="*/ 256 w 161"/>
                  <a:gd name="T25" fmla="*/ 125 h 169"/>
                  <a:gd name="T26" fmla="*/ 256 w 161"/>
                  <a:gd name="T27" fmla="*/ 147 h 169"/>
                  <a:gd name="T28" fmla="*/ 276 w 161"/>
                  <a:gd name="T29" fmla="*/ 147 h 169"/>
                  <a:gd name="T30" fmla="*/ 276 w 161"/>
                  <a:gd name="T31" fmla="*/ 147 h 169"/>
                  <a:gd name="T32" fmla="*/ 296 w 161"/>
                  <a:gd name="T33" fmla="*/ 147 h 169"/>
                  <a:gd name="T34" fmla="*/ 336 w 161"/>
                  <a:gd name="T35" fmla="*/ 147 h 169"/>
                  <a:gd name="T36" fmla="*/ 336 w 161"/>
                  <a:gd name="T37" fmla="*/ 147 h 169"/>
                  <a:gd name="T38" fmla="*/ 336 w 161"/>
                  <a:gd name="T39" fmla="*/ 168 h 169"/>
                  <a:gd name="T40" fmla="*/ 336 w 161"/>
                  <a:gd name="T41" fmla="*/ 189 h 169"/>
                  <a:gd name="T42" fmla="*/ 356 w 161"/>
                  <a:gd name="T43" fmla="*/ 232 h 169"/>
                  <a:gd name="T44" fmla="*/ 336 w 161"/>
                  <a:gd name="T45" fmla="*/ 253 h 169"/>
                  <a:gd name="T46" fmla="*/ 336 w 161"/>
                  <a:gd name="T47" fmla="*/ 296 h 169"/>
                  <a:gd name="T48" fmla="*/ 336 w 161"/>
                  <a:gd name="T49" fmla="*/ 317 h 169"/>
                  <a:gd name="T50" fmla="*/ 316 w 161"/>
                  <a:gd name="T51" fmla="*/ 317 h 169"/>
                  <a:gd name="T52" fmla="*/ 316 w 161"/>
                  <a:gd name="T53" fmla="*/ 338 h 169"/>
                  <a:gd name="T54" fmla="*/ 276 w 161"/>
                  <a:gd name="T55" fmla="*/ 338 h 169"/>
                  <a:gd name="T56" fmla="*/ 276 w 161"/>
                  <a:gd name="T57" fmla="*/ 338 h 169"/>
                  <a:gd name="T58" fmla="*/ 276 w 161"/>
                  <a:gd name="T59" fmla="*/ 357 h 169"/>
                  <a:gd name="T60" fmla="*/ 256 w 161"/>
                  <a:gd name="T61" fmla="*/ 379 h 169"/>
                  <a:gd name="T62" fmla="*/ 256 w 161"/>
                  <a:gd name="T63" fmla="*/ 379 h 169"/>
                  <a:gd name="T64" fmla="*/ 237 w 161"/>
                  <a:gd name="T65" fmla="*/ 400 h 169"/>
                  <a:gd name="T66" fmla="*/ 217 w 161"/>
                  <a:gd name="T67" fmla="*/ 400 h 169"/>
                  <a:gd name="T68" fmla="*/ 199 w 161"/>
                  <a:gd name="T69" fmla="*/ 379 h 169"/>
                  <a:gd name="T70" fmla="*/ 159 w 161"/>
                  <a:gd name="T71" fmla="*/ 357 h 169"/>
                  <a:gd name="T72" fmla="*/ 139 w 161"/>
                  <a:gd name="T73" fmla="*/ 338 h 169"/>
                  <a:gd name="T74" fmla="*/ 139 w 161"/>
                  <a:gd name="T75" fmla="*/ 338 h 169"/>
                  <a:gd name="T76" fmla="*/ 119 w 161"/>
                  <a:gd name="T77" fmla="*/ 317 h 169"/>
                  <a:gd name="T78" fmla="*/ 100 w 161"/>
                  <a:gd name="T79" fmla="*/ 296 h 169"/>
                  <a:gd name="T80" fmla="*/ 80 w 161"/>
                  <a:gd name="T81" fmla="*/ 275 h 169"/>
                  <a:gd name="T82" fmla="*/ 60 w 161"/>
                  <a:gd name="T83" fmla="*/ 253 h 169"/>
                  <a:gd name="T84" fmla="*/ 60 w 161"/>
                  <a:gd name="T85" fmla="*/ 232 h 169"/>
                  <a:gd name="T86" fmla="*/ 40 w 161"/>
                  <a:gd name="T87" fmla="*/ 211 h 169"/>
                  <a:gd name="T88" fmla="*/ 20 w 161"/>
                  <a:gd name="T89" fmla="*/ 168 h 169"/>
                  <a:gd name="T90" fmla="*/ 20 w 161"/>
                  <a:gd name="T91" fmla="*/ 147 h 169"/>
                  <a:gd name="T92" fmla="*/ 0 w 161"/>
                  <a:gd name="T93" fmla="*/ 104 h 169"/>
                  <a:gd name="T94" fmla="*/ 0 w 161"/>
                  <a:gd name="T95" fmla="*/ 62 h 169"/>
                  <a:gd name="T96" fmla="*/ 0 w 161"/>
                  <a:gd name="T97" fmla="*/ 43 h 169"/>
                  <a:gd name="T98" fmla="*/ 0 w 161"/>
                  <a:gd name="T99" fmla="*/ 21 h 16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61" h="169">
                    <a:moveTo>
                      <a:pt x="0" y="9"/>
                    </a:moveTo>
                    <a:lnTo>
                      <a:pt x="0" y="9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18" y="9"/>
                    </a:lnTo>
                    <a:lnTo>
                      <a:pt x="27" y="9"/>
                    </a:lnTo>
                    <a:lnTo>
                      <a:pt x="27" y="18"/>
                    </a:lnTo>
                    <a:lnTo>
                      <a:pt x="36" y="18"/>
                    </a:lnTo>
                    <a:lnTo>
                      <a:pt x="36" y="26"/>
                    </a:lnTo>
                    <a:lnTo>
                      <a:pt x="45" y="26"/>
                    </a:lnTo>
                    <a:lnTo>
                      <a:pt x="45" y="35"/>
                    </a:lnTo>
                    <a:lnTo>
                      <a:pt x="54" y="35"/>
                    </a:lnTo>
                    <a:lnTo>
                      <a:pt x="63" y="35"/>
                    </a:lnTo>
                    <a:lnTo>
                      <a:pt x="72" y="35"/>
                    </a:lnTo>
                    <a:lnTo>
                      <a:pt x="81" y="35"/>
                    </a:lnTo>
                    <a:lnTo>
                      <a:pt x="81" y="26"/>
                    </a:lnTo>
                    <a:lnTo>
                      <a:pt x="90" y="26"/>
                    </a:lnTo>
                    <a:lnTo>
                      <a:pt x="90" y="35"/>
                    </a:lnTo>
                    <a:lnTo>
                      <a:pt x="98" y="35"/>
                    </a:lnTo>
                    <a:lnTo>
                      <a:pt x="107" y="44"/>
                    </a:lnTo>
                    <a:lnTo>
                      <a:pt x="107" y="53"/>
                    </a:lnTo>
                    <a:lnTo>
                      <a:pt x="116" y="53"/>
                    </a:lnTo>
                    <a:lnTo>
                      <a:pt x="116" y="62"/>
                    </a:lnTo>
                    <a:lnTo>
                      <a:pt x="125" y="62"/>
                    </a:lnTo>
                    <a:lnTo>
                      <a:pt x="134" y="62"/>
                    </a:lnTo>
                    <a:lnTo>
                      <a:pt x="143" y="62"/>
                    </a:lnTo>
                    <a:lnTo>
                      <a:pt x="152" y="62"/>
                    </a:lnTo>
                    <a:lnTo>
                      <a:pt x="152" y="71"/>
                    </a:lnTo>
                    <a:lnTo>
                      <a:pt x="152" y="80"/>
                    </a:lnTo>
                    <a:lnTo>
                      <a:pt x="161" y="89"/>
                    </a:lnTo>
                    <a:lnTo>
                      <a:pt x="161" y="98"/>
                    </a:lnTo>
                    <a:lnTo>
                      <a:pt x="152" y="98"/>
                    </a:lnTo>
                    <a:lnTo>
                      <a:pt x="152" y="107"/>
                    </a:lnTo>
                    <a:lnTo>
                      <a:pt x="152" y="116"/>
                    </a:lnTo>
                    <a:lnTo>
                      <a:pt x="152" y="125"/>
                    </a:lnTo>
                    <a:lnTo>
                      <a:pt x="152" y="134"/>
                    </a:lnTo>
                    <a:lnTo>
                      <a:pt x="143" y="134"/>
                    </a:lnTo>
                    <a:lnTo>
                      <a:pt x="143" y="143"/>
                    </a:lnTo>
                    <a:lnTo>
                      <a:pt x="134" y="143"/>
                    </a:lnTo>
                    <a:lnTo>
                      <a:pt x="125" y="143"/>
                    </a:lnTo>
                    <a:lnTo>
                      <a:pt x="125" y="151"/>
                    </a:lnTo>
                    <a:lnTo>
                      <a:pt x="116" y="160"/>
                    </a:lnTo>
                    <a:lnTo>
                      <a:pt x="116" y="169"/>
                    </a:lnTo>
                    <a:lnTo>
                      <a:pt x="107" y="169"/>
                    </a:lnTo>
                    <a:lnTo>
                      <a:pt x="98" y="169"/>
                    </a:lnTo>
                    <a:lnTo>
                      <a:pt x="98" y="160"/>
                    </a:lnTo>
                    <a:lnTo>
                      <a:pt x="90" y="160"/>
                    </a:lnTo>
                    <a:lnTo>
                      <a:pt x="81" y="160"/>
                    </a:lnTo>
                    <a:lnTo>
                      <a:pt x="72" y="151"/>
                    </a:lnTo>
                    <a:lnTo>
                      <a:pt x="63" y="151"/>
                    </a:lnTo>
                    <a:lnTo>
                      <a:pt x="63" y="143"/>
                    </a:lnTo>
                    <a:lnTo>
                      <a:pt x="54" y="143"/>
                    </a:lnTo>
                    <a:lnTo>
                      <a:pt x="54" y="134"/>
                    </a:lnTo>
                    <a:lnTo>
                      <a:pt x="45" y="125"/>
                    </a:lnTo>
                    <a:lnTo>
                      <a:pt x="36" y="116"/>
                    </a:lnTo>
                    <a:lnTo>
                      <a:pt x="36" y="107"/>
                    </a:lnTo>
                    <a:lnTo>
                      <a:pt x="27" y="107"/>
                    </a:lnTo>
                    <a:lnTo>
                      <a:pt x="27" y="98"/>
                    </a:lnTo>
                    <a:lnTo>
                      <a:pt x="18" y="89"/>
                    </a:lnTo>
                    <a:lnTo>
                      <a:pt x="18" y="80"/>
                    </a:lnTo>
                    <a:lnTo>
                      <a:pt x="9" y="71"/>
                    </a:lnTo>
                    <a:lnTo>
                      <a:pt x="9" y="62"/>
                    </a:lnTo>
                    <a:lnTo>
                      <a:pt x="0" y="53"/>
                    </a:lnTo>
                    <a:lnTo>
                      <a:pt x="0" y="44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80C634"/>
              </a:solidFill>
              <a:ln w="2159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b="1"/>
              </a:p>
            </p:txBody>
          </p:sp>
          <p:sp>
            <p:nvSpPr>
              <p:cNvPr id="1048" name="Freeform 68"/>
              <p:cNvSpPr>
                <a:spLocks/>
              </p:cNvSpPr>
              <p:nvPr/>
            </p:nvSpPr>
            <p:spPr bwMode="auto">
              <a:xfrm>
                <a:off x="4107" y="8321"/>
                <a:ext cx="1606" cy="953"/>
              </a:xfrm>
              <a:custGeom>
                <a:avLst/>
                <a:gdLst>
                  <a:gd name="T0" fmla="*/ 1449 w 724"/>
                  <a:gd name="T1" fmla="*/ 552 h 402"/>
                  <a:gd name="T2" fmla="*/ 1269 w 724"/>
                  <a:gd name="T3" fmla="*/ 339 h 402"/>
                  <a:gd name="T4" fmla="*/ 1309 w 724"/>
                  <a:gd name="T5" fmla="*/ 192 h 402"/>
                  <a:gd name="T6" fmla="*/ 1369 w 724"/>
                  <a:gd name="T7" fmla="*/ 149 h 402"/>
                  <a:gd name="T8" fmla="*/ 1229 w 724"/>
                  <a:gd name="T9" fmla="*/ 107 h 402"/>
                  <a:gd name="T10" fmla="*/ 1091 w 724"/>
                  <a:gd name="T11" fmla="*/ 85 h 402"/>
                  <a:gd name="T12" fmla="*/ 952 w 724"/>
                  <a:gd name="T13" fmla="*/ 43 h 402"/>
                  <a:gd name="T14" fmla="*/ 872 w 724"/>
                  <a:gd name="T15" fmla="*/ 43 h 402"/>
                  <a:gd name="T16" fmla="*/ 774 w 724"/>
                  <a:gd name="T17" fmla="*/ 64 h 402"/>
                  <a:gd name="T18" fmla="*/ 674 w 724"/>
                  <a:gd name="T19" fmla="*/ 128 h 402"/>
                  <a:gd name="T20" fmla="*/ 634 w 724"/>
                  <a:gd name="T21" fmla="*/ 235 h 402"/>
                  <a:gd name="T22" fmla="*/ 497 w 724"/>
                  <a:gd name="T23" fmla="*/ 296 h 402"/>
                  <a:gd name="T24" fmla="*/ 357 w 724"/>
                  <a:gd name="T25" fmla="*/ 339 h 402"/>
                  <a:gd name="T26" fmla="*/ 160 w 724"/>
                  <a:gd name="T27" fmla="*/ 424 h 402"/>
                  <a:gd name="T28" fmla="*/ 60 w 724"/>
                  <a:gd name="T29" fmla="*/ 467 h 402"/>
                  <a:gd name="T30" fmla="*/ 0 w 724"/>
                  <a:gd name="T31" fmla="*/ 657 h 402"/>
                  <a:gd name="T32" fmla="*/ 20 w 724"/>
                  <a:gd name="T33" fmla="*/ 657 h 402"/>
                  <a:gd name="T34" fmla="*/ 40 w 724"/>
                  <a:gd name="T35" fmla="*/ 657 h 402"/>
                  <a:gd name="T36" fmla="*/ 60 w 724"/>
                  <a:gd name="T37" fmla="*/ 657 h 402"/>
                  <a:gd name="T38" fmla="*/ 80 w 724"/>
                  <a:gd name="T39" fmla="*/ 657 h 402"/>
                  <a:gd name="T40" fmla="*/ 100 w 724"/>
                  <a:gd name="T41" fmla="*/ 678 h 402"/>
                  <a:gd name="T42" fmla="*/ 120 w 724"/>
                  <a:gd name="T43" fmla="*/ 678 h 402"/>
                  <a:gd name="T44" fmla="*/ 120 w 724"/>
                  <a:gd name="T45" fmla="*/ 678 h 402"/>
                  <a:gd name="T46" fmla="*/ 140 w 724"/>
                  <a:gd name="T47" fmla="*/ 699 h 402"/>
                  <a:gd name="T48" fmla="*/ 160 w 724"/>
                  <a:gd name="T49" fmla="*/ 699 h 402"/>
                  <a:gd name="T50" fmla="*/ 160 w 724"/>
                  <a:gd name="T51" fmla="*/ 699 h 402"/>
                  <a:gd name="T52" fmla="*/ 180 w 724"/>
                  <a:gd name="T53" fmla="*/ 699 h 402"/>
                  <a:gd name="T54" fmla="*/ 200 w 724"/>
                  <a:gd name="T55" fmla="*/ 699 h 402"/>
                  <a:gd name="T56" fmla="*/ 200 w 724"/>
                  <a:gd name="T57" fmla="*/ 742 h 402"/>
                  <a:gd name="T58" fmla="*/ 200 w 724"/>
                  <a:gd name="T59" fmla="*/ 763 h 402"/>
                  <a:gd name="T60" fmla="*/ 200 w 724"/>
                  <a:gd name="T61" fmla="*/ 806 h 402"/>
                  <a:gd name="T62" fmla="*/ 220 w 724"/>
                  <a:gd name="T63" fmla="*/ 827 h 402"/>
                  <a:gd name="T64" fmla="*/ 220 w 724"/>
                  <a:gd name="T65" fmla="*/ 849 h 402"/>
                  <a:gd name="T66" fmla="*/ 220 w 724"/>
                  <a:gd name="T67" fmla="*/ 870 h 402"/>
                  <a:gd name="T68" fmla="*/ 240 w 724"/>
                  <a:gd name="T69" fmla="*/ 889 h 402"/>
                  <a:gd name="T70" fmla="*/ 279 w 724"/>
                  <a:gd name="T71" fmla="*/ 889 h 402"/>
                  <a:gd name="T72" fmla="*/ 297 w 724"/>
                  <a:gd name="T73" fmla="*/ 889 h 402"/>
                  <a:gd name="T74" fmla="*/ 337 w 724"/>
                  <a:gd name="T75" fmla="*/ 889 h 402"/>
                  <a:gd name="T76" fmla="*/ 357 w 724"/>
                  <a:gd name="T77" fmla="*/ 889 h 402"/>
                  <a:gd name="T78" fmla="*/ 397 w 724"/>
                  <a:gd name="T79" fmla="*/ 870 h 402"/>
                  <a:gd name="T80" fmla="*/ 417 w 724"/>
                  <a:gd name="T81" fmla="*/ 870 h 402"/>
                  <a:gd name="T82" fmla="*/ 457 w 724"/>
                  <a:gd name="T83" fmla="*/ 870 h 402"/>
                  <a:gd name="T84" fmla="*/ 457 w 724"/>
                  <a:gd name="T85" fmla="*/ 849 h 402"/>
                  <a:gd name="T86" fmla="*/ 477 w 724"/>
                  <a:gd name="T87" fmla="*/ 827 h 402"/>
                  <a:gd name="T88" fmla="*/ 457 w 724"/>
                  <a:gd name="T89" fmla="*/ 806 h 402"/>
                  <a:gd name="T90" fmla="*/ 457 w 724"/>
                  <a:gd name="T91" fmla="*/ 806 h 402"/>
                  <a:gd name="T92" fmla="*/ 517 w 724"/>
                  <a:gd name="T93" fmla="*/ 721 h 402"/>
                  <a:gd name="T94" fmla="*/ 614 w 724"/>
                  <a:gd name="T95" fmla="*/ 699 h 402"/>
                  <a:gd name="T96" fmla="*/ 714 w 724"/>
                  <a:gd name="T97" fmla="*/ 806 h 402"/>
                  <a:gd name="T98" fmla="*/ 854 w 724"/>
                  <a:gd name="T99" fmla="*/ 827 h 402"/>
                  <a:gd name="T100" fmla="*/ 952 w 724"/>
                  <a:gd name="T101" fmla="*/ 910 h 402"/>
                  <a:gd name="T102" fmla="*/ 952 w 724"/>
                  <a:gd name="T103" fmla="*/ 910 h 402"/>
                  <a:gd name="T104" fmla="*/ 952 w 724"/>
                  <a:gd name="T105" fmla="*/ 889 h 402"/>
                  <a:gd name="T106" fmla="*/ 972 w 724"/>
                  <a:gd name="T107" fmla="*/ 889 h 402"/>
                  <a:gd name="T108" fmla="*/ 972 w 724"/>
                  <a:gd name="T109" fmla="*/ 870 h 402"/>
                  <a:gd name="T110" fmla="*/ 1151 w 724"/>
                  <a:gd name="T111" fmla="*/ 889 h 402"/>
                  <a:gd name="T112" fmla="*/ 1249 w 724"/>
                  <a:gd name="T113" fmla="*/ 932 h 402"/>
                  <a:gd name="T114" fmla="*/ 1369 w 724"/>
                  <a:gd name="T115" fmla="*/ 827 h 402"/>
                  <a:gd name="T116" fmla="*/ 1466 w 724"/>
                  <a:gd name="T117" fmla="*/ 785 h 402"/>
                  <a:gd name="T118" fmla="*/ 1566 w 724"/>
                  <a:gd name="T119" fmla="*/ 763 h 402"/>
                  <a:gd name="T120" fmla="*/ 1606 w 724"/>
                  <a:gd name="T121" fmla="*/ 678 h 4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724" h="402">
                    <a:moveTo>
                      <a:pt x="724" y="286"/>
                    </a:moveTo>
                    <a:lnTo>
                      <a:pt x="706" y="259"/>
                    </a:lnTo>
                    <a:lnTo>
                      <a:pt x="679" y="242"/>
                    </a:lnTo>
                    <a:lnTo>
                      <a:pt x="653" y="233"/>
                    </a:lnTo>
                    <a:lnTo>
                      <a:pt x="635" y="224"/>
                    </a:lnTo>
                    <a:lnTo>
                      <a:pt x="608" y="188"/>
                    </a:lnTo>
                    <a:lnTo>
                      <a:pt x="599" y="161"/>
                    </a:lnTo>
                    <a:lnTo>
                      <a:pt x="572" y="143"/>
                    </a:lnTo>
                    <a:lnTo>
                      <a:pt x="572" y="125"/>
                    </a:lnTo>
                    <a:lnTo>
                      <a:pt x="581" y="108"/>
                    </a:lnTo>
                    <a:lnTo>
                      <a:pt x="581" y="90"/>
                    </a:lnTo>
                    <a:lnTo>
                      <a:pt x="590" y="81"/>
                    </a:lnTo>
                    <a:lnTo>
                      <a:pt x="599" y="81"/>
                    </a:lnTo>
                    <a:lnTo>
                      <a:pt x="608" y="81"/>
                    </a:lnTo>
                    <a:lnTo>
                      <a:pt x="617" y="81"/>
                    </a:lnTo>
                    <a:lnTo>
                      <a:pt x="617" y="63"/>
                    </a:lnTo>
                    <a:lnTo>
                      <a:pt x="608" y="63"/>
                    </a:lnTo>
                    <a:lnTo>
                      <a:pt x="590" y="54"/>
                    </a:lnTo>
                    <a:lnTo>
                      <a:pt x="572" y="45"/>
                    </a:lnTo>
                    <a:lnTo>
                      <a:pt x="554" y="45"/>
                    </a:lnTo>
                    <a:lnTo>
                      <a:pt x="527" y="45"/>
                    </a:lnTo>
                    <a:lnTo>
                      <a:pt x="510" y="45"/>
                    </a:lnTo>
                    <a:lnTo>
                      <a:pt x="501" y="45"/>
                    </a:lnTo>
                    <a:lnTo>
                      <a:pt x="492" y="36"/>
                    </a:lnTo>
                    <a:lnTo>
                      <a:pt x="492" y="27"/>
                    </a:lnTo>
                    <a:lnTo>
                      <a:pt x="474" y="27"/>
                    </a:lnTo>
                    <a:lnTo>
                      <a:pt x="456" y="18"/>
                    </a:lnTo>
                    <a:lnTo>
                      <a:pt x="429" y="18"/>
                    </a:lnTo>
                    <a:lnTo>
                      <a:pt x="411" y="18"/>
                    </a:lnTo>
                    <a:lnTo>
                      <a:pt x="402" y="18"/>
                    </a:lnTo>
                    <a:lnTo>
                      <a:pt x="402" y="0"/>
                    </a:lnTo>
                    <a:lnTo>
                      <a:pt x="393" y="18"/>
                    </a:lnTo>
                    <a:lnTo>
                      <a:pt x="385" y="27"/>
                    </a:lnTo>
                    <a:lnTo>
                      <a:pt x="367" y="27"/>
                    </a:lnTo>
                    <a:lnTo>
                      <a:pt x="349" y="27"/>
                    </a:lnTo>
                    <a:lnTo>
                      <a:pt x="340" y="27"/>
                    </a:lnTo>
                    <a:lnTo>
                      <a:pt x="322" y="36"/>
                    </a:lnTo>
                    <a:lnTo>
                      <a:pt x="304" y="45"/>
                    </a:lnTo>
                    <a:lnTo>
                      <a:pt x="304" y="54"/>
                    </a:lnTo>
                    <a:lnTo>
                      <a:pt x="304" y="63"/>
                    </a:lnTo>
                    <a:lnTo>
                      <a:pt x="286" y="63"/>
                    </a:lnTo>
                    <a:lnTo>
                      <a:pt x="286" y="81"/>
                    </a:lnTo>
                    <a:lnTo>
                      <a:pt x="286" y="99"/>
                    </a:lnTo>
                    <a:lnTo>
                      <a:pt x="277" y="108"/>
                    </a:lnTo>
                    <a:lnTo>
                      <a:pt x="277" y="125"/>
                    </a:lnTo>
                    <a:lnTo>
                      <a:pt x="251" y="125"/>
                    </a:lnTo>
                    <a:lnTo>
                      <a:pt x="224" y="125"/>
                    </a:lnTo>
                    <a:lnTo>
                      <a:pt x="197" y="125"/>
                    </a:lnTo>
                    <a:lnTo>
                      <a:pt x="179" y="125"/>
                    </a:lnTo>
                    <a:lnTo>
                      <a:pt x="170" y="134"/>
                    </a:lnTo>
                    <a:lnTo>
                      <a:pt x="161" y="143"/>
                    </a:lnTo>
                    <a:lnTo>
                      <a:pt x="134" y="161"/>
                    </a:lnTo>
                    <a:lnTo>
                      <a:pt x="117" y="170"/>
                    </a:lnTo>
                    <a:lnTo>
                      <a:pt x="99" y="179"/>
                    </a:lnTo>
                    <a:lnTo>
                      <a:pt x="72" y="179"/>
                    </a:lnTo>
                    <a:lnTo>
                      <a:pt x="63" y="170"/>
                    </a:lnTo>
                    <a:lnTo>
                      <a:pt x="54" y="179"/>
                    </a:lnTo>
                    <a:lnTo>
                      <a:pt x="36" y="188"/>
                    </a:lnTo>
                    <a:lnTo>
                      <a:pt x="27" y="197"/>
                    </a:lnTo>
                    <a:lnTo>
                      <a:pt x="9" y="224"/>
                    </a:lnTo>
                    <a:lnTo>
                      <a:pt x="0" y="233"/>
                    </a:lnTo>
                    <a:lnTo>
                      <a:pt x="0" y="259"/>
                    </a:lnTo>
                    <a:lnTo>
                      <a:pt x="0" y="277"/>
                    </a:lnTo>
                    <a:lnTo>
                      <a:pt x="9" y="277"/>
                    </a:lnTo>
                    <a:lnTo>
                      <a:pt x="18" y="277"/>
                    </a:lnTo>
                    <a:lnTo>
                      <a:pt x="27" y="277"/>
                    </a:lnTo>
                    <a:lnTo>
                      <a:pt x="36" y="277"/>
                    </a:lnTo>
                    <a:lnTo>
                      <a:pt x="45" y="277"/>
                    </a:lnTo>
                    <a:lnTo>
                      <a:pt x="45" y="286"/>
                    </a:lnTo>
                    <a:lnTo>
                      <a:pt x="54" y="286"/>
                    </a:lnTo>
                    <a:lnTo>
                      <a:pt x="63" y="295"/>
                    </a:lnTo>
                    <a:lnTo>
                      <a:pt x="72" y="295"/>
                    </a:lnTo>
                    <a:lnTo>
                      <a:pt x="81" y="295"/>
                    </a:lnTo>
                    <a:lnTo>
                      <a:pt x="90" y="295"/>
                    </a:lnTo>
                    <a:lnTo>
                      <a:pt x="90" y="304"/>
                    </a:lnTo>
                    <a:lnTo>
                      <a:pt x="90" y="313"/>
                    </a:lnTo>
                    <a:lnTo>
                      <a:pt x="90" y="322"/>
                    </a:lnTo>
                    <a:lnTo>
                      <a:pt x="90" y="331"/>
                    </a:lnTo>
                    <a:lnTo>
                      <a:pt x="90" y="340"/>
                    </a:lnTo>
                    <a:lnTo>
                      <a:pt x="99" y="349"/>
                    </a:lnTo>
                    <a:lnTo>
                      <a:pt x="99" y="358"/>
                    </a:lnTo>
                    <a:lnTo>
                      <a:pt x="99" y="367"/>
                    </a:lnTo>
                    <a:lnTo>
                      <a:pt x="108" y="367"/>
                    </a:lnTo>
                    <a:lnTo>
                      <a:pt x="108" y="375"/>
                    </a:lnTo>
                    <a:lnTo>
                      <a:pt x="117" y="375"/>
                    </a:lnTo>
                    <a:lnTo>
                      <a:pt x="126" y="375"/>
                    </a:lnTo>
                    <a:lnTo>
                      <a:pt x="134" y="375"/>
                    </a:lnTo>
                    <a:lnTo>
                      <a:pt x="143" y="375"/>
                    </a:lnTo>
                    <a:lnTo>
                      <a:pt x="152" y="375"/>
                    </a:lnTo>
                    <a:lnTo>
                      <a:pt x="161" y="375"/>
                    </a:lnTo>
                    <a:lnTo>
                      <a:pt x="170" y="375"/>
                    </a:lnTo>
                    <a:lnTo>
                      <a:pt x="179" y="367"/>
                    </a:lnTo>
                    <a:lnTo>
                      <a:pt x="188" y="367"/>
                    </a:lnTo>
                    <a:lnTo>
                      <a:pt x="197" y="367"/>
                    </a:lnTo>
                    <a:lnTo>
                      <a:pt x="206" y="367"/>
                    </a:lnTo>
                    <a:lnTo>
                      <a:pt x="206" y="358"/>
                    </a:lnTo>
                    <a:lnTo>
                      <a:pt x="206" y="349"/>
                    </a:lnTo>
                    <a:lnTo>
                      <a:pt x="215" y="349"/>
                    </a:lnTo>
                    <a:lnTo>
                      <a:pt x="206" y="349"/>
                    </a:lnTo>
                    <a:lnTo>
                      <a:pt x="206" y="340"/>
                    </a:lnTo>
                    <a:lnTo>
                      <a:pt x="206" y="322"/>
                    </a:lnTo>
                    <a:lnTo>
                      <a:pt x="197" y="304"/>
                    </a:lnTo>
                    <a:lnTo>
                      <a:pt x="215" y="304"/>
                    </a:lnTo>
                    <a:lnTo>
                      <a:pt x="233" y="304"/>
                    </a:lnTo>
                    <a:lnTo>
                      <a:pt x="233" y="286"/>
                    </a:lnTo>
                    <a:lnTo>
                      <a:pt x="242" y="286"/>
                    </a:lnTo>
                    <a:lnTo>
                      <a:pt x="260" y="286"/>
                    </a:lnTo>
                    <a:lnTo>
                      <a:pt x="277" y="295"/>
                    </a:lnTo>
                    <a:lnTo>
                      <a:pt x="286" y="304"/>
                    </a:lnTo>
                    <a:lnTo>
                      <a:pt x="286" y="322"/>
                    </a:lnTo>
                    <a:lnTo>
                      <a:pt x="304" y="322"/>
                    </a:lnTo>
                    <a:lnTo>
                      <a:pt x="322" y="340"/>
                    </a:lnTo>
                    <a:lnTo>
                      <a:pt x="340" y="349"/>
                    </a:lnTo>
                    <a:lnTo>
                      <a:pt x="340" y="358"/>
                    </a:lnTo>
                    <a:lnTo>
                      <a:pt x="367" y="358"/>
                    </a:lnTo>
                    <a:lnTo>
                      <a:pt x="385" y="349"/>
                    </a:lnTo>
                    <a:lnTo>
                      <a:pt x="393" y="358"/>
                    </a:lnTo>
                    <a:lnTo>
                      <a:pt x="402" y="375"/>
                    </a:lnTo>
                    <a:lnTo>
                      <a:pt x="411" y="384"/>
                    </a:lnTo>
                    <a:lnTo>
                      <a:pt x="429" y="384"/>
                    </a:lnTo>
                    <a:lnTo>
                      <a:pt x="429" y="375"/>
                    </a:lnTo>
                    <a:lnTo>
                      <a:pt x="438" y="375"/>
                    </a:lnTo>
                    <a:lnTo>
                      <a:pt x="438" y="367"/>
                    </a:lnTo>
                    <a:lnTo>
                      <a:pt x="465" y="367"/>
                    </a:lnTo>
                    <a:lnTo>
                      <a:pt x="492" y="367"/>
                    </a:lnTo>
                    <a:lnTo>
                      <a:pt x="501" y="367"/>
                    </a:lnTo>
                    <a:lnTo>
                      <a:pt x="519" y="375"/>
                    </a:lnTo>
                    <a:lnTo>
                      <a:pt x="519" y="384"/>
                    </a:lnTo>
                    <a:lnTo>
                      <a:pt x="545" y="402"/>
                    </a:lnTo>
                    <a:lnTo>
                      <a:pt x="554" y="393"/>
                    </a:lnTo>
                    <a:lnTo>
                      <a:pt x="563" y="393"/>
                    </a:lnTo>
                    <a:lnTo>
                      <a:pt x="581" y="384"/>
                    </a:lnTo>
                    <a:lnTo>
                      <a:pt x="590" y="375"/>
                    </a:lnTo>
                    <a:lnTo>
                      <a:pt x="608" y="367"/>
                    </a:lnTo>
                    <a:lnTo>
                      <a:pt x="617" y="349"/>
                    </a:lnTo>
                    <a:lnTo>
                      <a:pt x="617" y="331"/>
                    </a:lnTo>
                    <a:lnTo>
                      <a:pt x="626" y="322"/>
                    </a:lnTo>
                    <a:lnTo>
                      <a:pt x="644" y="322"/>
                    </a:lnTo>
                    <a:lnTo>
                      <a:pt x="661" y="331"/>
                    </a:lnTo>
                    <a:lnTo>
                      <a:pt x="679" y="331"/>
                    </a:lnTo>
                    <a:lnTo>
                      <a:pt x="697" y="331"/>
                    </a:lnTo>
                    <a:lnTo>
                      <a:pt x="706" y="331"/>
                    </a:lnTo>
                    <a:lnTo>
                      <a:pt x="706" y="322"/>
                    </a:lnTo>
                    <a:lnTo>
                      <a:pt x="706" y="313"/>
                    </a:lnTo>
                    <a:lnTo>
                      <a:pt x="706" y="295"/>
                    </a:lnTo>
                    <a:lnTo>
                      <a:pt x="715" y="295"/>
                    </a:lnTo>
                    <a:lnTo>
                      <a:pt x="724" y="286"/>
                    </a:lnTo>
                  </a:path>
                </a:pathLst>
              </a:custGeom>
              <a:solidFill>
                <a:srgbClr val="B6DF89"/>
              </a:solidFill>
              <a:ln w="2159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b="1"/>
              </a:p>
            </p:txBody>
          </p:sp>
          <p:sp>
            <p:nvSpPr>
              <p:cNvPr id="1049" name="Freeform 69"/>
              <p:cNvSpPr>
                <a:spLocks/>
              </p:cNvSpPr>
              <p:nvPr/>
            </p:nvSpPr>
            <p:spPr bwMode="auto">
              <a:xfrm>
                <a:off x="5211" y="8971"/>
                <a:ext cx="1387" cy="1017"/>
              </a:xfrm>
              <a:custGeom>
                <a:avLst/>
                <a:gdLst>
                  <a:gd name="T0" fmla="*/ 515 w 625"/>
                  <a:gd name="T1" fmla="*/ 43 h 429"/>
                  <a:gd name="T2" fmla="*/ 595 w 625"/>
                  <a:gd name="T3" fmla="*/ 64 h 429"/>
                  <a:gd name="T4" fmla="*/ 652 w 625"/>
                  <a:gd name="T5" fmla="*/ 21 h 429"/>
                  <a:gd name="T6" fmla="*/ 732 w 625"/>
                  <a:gd name="T7" fmla="*/ 21 h 429"/>
                  <a:gd name="T8" fmla="*/ 732 w 625"/>
                  <a:gd name="T9" fmla="*/ 85 h 429"/>
                  <a:gd name="T10" fmla="*/ 792 w 625"/>
                  <a:gd name="T11" fmla="*/ 107 h 429"/>
                  <a:gd name="T12" fmla="*/ 812 w 625"/>
                  <a:gd name="T13" fmla="*/ 171 h 429"/>
                  <a:gd name="T14" fmla="*/ 872 w 625"/>
                  <a:gd name="T15" fmla="*/ 232 h 429"/>
                  <a:gd name="T16" fmla="*/ 970 w 625"/>
                  <a:gd name="T17" fmla="*/ 211 h 429"/>
                  <a:gd name="T18" fmla="*/ 1030 w 625"/>
                  <a:gd name="T19" fmla="*/ 211 h 429"/>
                  <a:gd name="T20" fmla="*/ 1090 w 625"/>
                  <a:gd name="T21" fmla="*/ 211 h 429"/>
                  <a:gd name="T22" fmla="*/ 1050 w 625"/>
                  <a:gd name="T23" fmla="*/ 232 h 429"/>
                  <a:gd name="T24" fmla="*/ 1050 w 625"/>
                  <a:gd name="T25" fmla="*/ 275 h 429"/>
                  <a:gd name="T26" fmla="*/ 1130 w 625"/>
                  <a:gd name="T27" fmla="*/ 318 h 429"/>
                  <a:gd name="T28" fmla="*/ 1209 w 625"/>
                  <a:gd name="T29" fmla="*/ 339 h 429"/>
                  <a:gd name="T30" fmla="*/ 1247 w 625"/>
                  <a:gd name="T31" fmla="*/ 424 h 429"/>
                  <a:gd name="T32" fmla="*/ 1247 w 625"/>
                  <a:gd name="T33" fmla="*/ 550 h 429"/>
                  <a:gd name="T34" fmla="*/ 1247 w 625"/>
                  <a:gd name="T35" fmla="*/ 593 h 429"/>
                  <a:gd name="T36" fmla="*/ 1327 w 625"/>
                  <a:gd name="T37" fmla="*/ 635 h 429"/>
                  <a:gd name="T38" fmla="*/ 1387 w 625"/>
                  <a:gd name="T39" fmla="*/ 657 h 429"/>
                  <a:gd name="T40" fmla="*/ 1367 w 625"/>
                  <a:gd name="T41" fmla="*/ 721 h 429"/>
                  <a:gd name="T42" fmla="*/ 1327 w 625"/>
                  <a:gd name="T43" fmla="*/ 742 h 429"/>
                  <a:gd name="T44" fmla="*/ 1287 w 625"/>
                  <a:gd name="T45" fmla="*/ 763 h 429"/>
                  <a:gd name="T46" fmla="*/ 1227 w 625"/>
                  <a:gd name="T47" fmla="*/ 763 h 429"/>
                  <a:gd name="T48" fmla="*/ 1189 w 625"/>
                  <a:gd name="T49" fmla="*/ 846 h 429"/>
                  <a:gd name="T50" fmla="*/ 1110 w 625"/>
                  <a:gd name="T51" fmla="*/ 932 h 429"/>
                  <a:gd name="T52" fmla="*/ 1030 w 625"/>
                  <a:gd name="T53" fmla="*/ 932 h 429"/>
                  <a:gd name="T54" fmla="*/ 990 w 625"/>
                  <a:gd name="T55" fmla="*/ 889 h 429"/>
                  <a:gd name="T56" fmla="*/ 950 w 625"/>
                  <a:gd name="T57" fmla="*/ 846 h 429"/>
                  <a:gd name="T58" fmla="*/ 892 w 625"/>
                  <a:gd name="T59" fmla="*/ 889 h 429"/>
                  <a:gd name="T60" fmla="*/ 792 w 625"/>
                  <a:gd name="T61" fmla="*/ 868 h 429"/>
                  <a:gd name="T62" fmla="*/ 772 w 625"/>
                  <a:gd name="T63" fmla="*/ 785 h 429"/>
                  <a:gd name="T64" fmla="*/ 732 w 625"/>
                  <a:gd name="T65" fmla="*/ 846 h 429"/>
                  <a:gd name="T66" fmla="*/ 652 w 625"/>
                  <a:gd name="T67" fmla="*/ 889 h 429"/>
                  <a:gd name="T68" fmla="*/ 635 w 625"/>
                  <a:gd name="T69" fmla="*/ 932 h 429"/>
                  <a:gd name="T70" fmla="*/ 615 w 625"/>
                  <a:gd name="T71" fmla="*/ 996 h 429"/>
                  <a:gd name="T72" fmla="*/ 575 w 625"/>
                  <a:gd name="T73" fmla="*/ 974 h 429"/>
                  <a:gd name="T74" fmla="*/ 495 w 625"/>
                  <a:gd name="T75" fmla="*/ 953 h 429"/>
                  <a:gd name="T76" fmla="*/ 415 w 625"/>
                  <a:gd name="T77" fmla="*/ 974 h 429"/>
                  <a:gd name="T78" fmla="*/ 337 w 625"/>
                  <a:gd name="T79" fmla="*/ 996 h 429"/>
                  <a:gd name="T80" fmla="*/ 297 w 625"/>
                  <a:gd name="T81" fmla="*/ 974 h 429"/>
                  <a:gd name="T82" fmla="*/ 237 w 625"/>
                  <a:gd name="T83" fmla="*/ 953 h 429"/>
                  <a:gd name="T84" fmla="*/ 158 w 625"/>
                  <a:gd name="T85" fmla="*/ 910 h 429"/>
                  <a:gd name="T86" fmla="*/ 40 w 625"/>
                  <a:gd name="T87" fmla="*/ 910 h 429"/>
                  <a:gd name="T88" fmla="*/ 0 w 625"/>
                  <a:gd name="T89" fmla="*/ 825 h 429"/>
                  <a:gd name="T90" fmla="*/ 58 w 625"/>
                  <a:gd name="T91" fmla="*/ 721 h 429"/>
                  <a:gd name="T92" fmla="*/ 98 w 625"/>
                  <a:gd name="T93" fmla="*/ 657 h 429"/>
                  <a:gd name="T94" fmla="*/ 118 w 625"/>
                  <a:gd name="T95" fmla="*/ 593 h 429"/>
                  <a:gd name="T96" fmla="*/ 158 w 625"/>
                  <a:gd name="T97" fmla="*/ 507 h 429"/>
                  <a:gd name="T98" fmla="*/ 138 w 625"/>
                  <a:gd name="T99" fmla="*/ 424 h 429"/>
                  <a:gd name="T100" fmla="*/ 78 w 625"/>
                  <a:gd name="T101" fmla="*/ 403 h 429"/>
                  <a:gd name="T102" fmla="*/ 20 w 625"/>
                  <a:gd name="T103" fmla="*/ 360 h 429"/>
                  <a:gd name="T104" fmla="*/ 58 w 625"/>
                  <a:gd name="T105" fmla="*/ 318 h 429"/>
                  <a:gd name="T106" fmla="*/ 98 w 625"/>
                  <a:gd name="T107" fmla="*/ 275 h 429"/>
                  <a:gd name="T108" fmla="*/ 118 w 625"/>
                  <a:gd name="T109" fmla="*/ 254 h 429"/>
                  <a:gd name="T110" fmla="*/ 178 w 625"/>
                  <a:gd name="T111" fmla="*/ 232 h 429"/>
                  <a:gd name="T112" fmla="*/ 237 w 625"/>
                  <a:gd name="T113" fmla="*/ 192 h 429"/>
                  <a:gd name="T114" fmla="*/ 257 w 625"/>
                  <a:gd name="T115" fmla="*/ 107 h 429"/>
                  <a:gd name="T116" fmla="*/ 317 w 625"/>
                  <a:gd name="T117" fmla="*/ 85 h 429"/>
                  <a:gd name="T118" fmla="*/ 395 w 625"/>
                  <a:gd name="T119" fmla="*/ 107 h 429"/>
                  <a:gd name="T120" fmla="*/ 455 w 625"/>
                  <a:gd name="T121" fmla="*/ 107 h 429"/>
                  <a:gd name="T122" fmla="*/ 455 w 625"/>
                  <a:gd name="T123" fmla="*/ 64 h 429"/>
                  <a:gd name="T124" fmla="*/ 475 w 625"/>
                  <a:gd name="T125" fmla="*/ 21 h 42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25" h="429">
                    <a:moveTo>
                      <a:pt x="223" y="0"/>
                    </a:moveTo>
                    <a:lnTo>
                      <a:pt x="232" y="18"/>
                    </a:lnTo>
                    <a:lnTo>
                      <a:pt x="241" y="27"/>
                    </a:lnTo>
                    <a:lnTo>
                      <a:pt x="268" y="27"/>
                    </a:lnTo>
                    <a:lnTo>
                      <a:pt x="286" y="27"/>
                    </a:lnTo>
                    <a:lnTo>
                      <a:pt x="294" y="9"/>
                    </a:lnTo>
                    <a:lnTo>
                      <a:pt x="321" y="9"/>
                    </a:lnTo>
                    <a:lnTo>
                      <a:pt x="330" y="9"/>
                    </a:lnTo>
                    <a:lnTo>
                      <a:pt x="330" y="18"/>
                    </a:lnTo>
                    <a:lnTo>
                      <a:pt x="330" y="36"/>
                    </a:lnTo>
                    <a:lnTo>
                      <a:pt x="348" y="45"/>
                    </a:lnTo>
                    <a:lnTo>
                      <a:pt x="357" y="45"/>
                    </a:lnTo>
                    <a:lnTo>
                      <a:pt x="366" y="54"/>
                    </a:lnTo>
                    <a:lnTo>
                      <a:pt x="366" y="72"/>
                    </a:lnTo>
                    <a:lnTo>
                      <a:pt x="375" y="89"/>
                    </a:lnTo>
                    <a:lnTo>
                      <a:pt x="393" y="98"/>
                    </a:lnTo>
                    <a:lnTo>
                      <a:pt x="411" y="98"/>
                    </a:lnTo>
                    <a:lnTo>
                      <a:pt x="437" y="89"/>
                    </a:lnTo>
                    <a:lnTo>
                      <a:pt x="455" y="81"/>
                    </a:lnTo>
                    <a:lnTo>
                      <a:pt x="464" y="89"/>
                    </a:lnTo>
                    <a:lnTo>
                      <a:pt x="482" y="89"/>
                    </a:lnTo>
                    <a:lnTo>
                      <a:pt x="491" y="89"/>
                    </a:lnTo>
                    <a:lnTo>
                      <a:pt x="491" y="98"/>
                    </a:lnTo>
                    <a:lnTo>
                      <a:pt x="473" y="98"/>
                    </a:lnTo>
                    <a:lnTo>
                      <a:pt x="464" y="107"/>
                    </a:lnTo>
                    <a:lnTo>
                      <a:pt x="473" y="116"/>
                    </a:lnTo>
                    <a:lnTo>
                      <a:pt x="491" y="125"/>
                    </a:lnTo>
                    <a:lnTo>
                      <a:pt x="509" y="134"/>
                    </a:lnTo>
                    <a:lnTo>
                      <a:pt x="527" y="134"/>
                    </a:lnTo>
                    <a:lnTo>
                      <a:pt x="545" y="143"/>
                    </a:lnTo>
                    <a:lnTo>
                      <a:pt x="562" y="170"/>
                    </a:lnTo>
                    <a:lnTo>
                      <a:pt x="562" y="179"/>
                    </a:lnTo>
                    <a:lnTo>
                      <a:pt x="562" y="197"/>
                    </a:lnTo>
                    <a:lnTo>
                      <a:pt x="562" y="232"/>
                    </a:lnTo>
                    <a:lnTo>
                      <a:pt x="562" y="241"/>
                    </a:lnTo>
                    <a:lnTo>
                      <a:pt x="562" y="250"/>
                    </a:lnTo>
                    <a:lnTo>
                      <a:pt x="580" y="259"/>
                    </a:lnTo>
                    <a:lnTo>
                      <a:pt x="598" y="268"/>
                    </a:lnTo>
                    <a:lnTo>
                      <a:pt x="616" y="268"/>
                    </a:lnTo>
                    <a:lnTo>
                      <a:pt x="625" y="277"/>
                    </a:lnTo>
                    <a:lnTo>
                      <a:pt x="625" y="286"/>
                    </a:lnTo>
                    <a:lnTo>
                      <a:pt x="616" y="304"/>
                    </a:lnTo>
                    <a:lnTo>
                      <a:pt x="598" y="313"/>
                    </a:lnTo>
                    <a:lnTo>
                      <a:pt x="589" y="313"/>
                    </a:lnTo>
                    <a:lnTo>
                      <a:pt x="580" y="322"/>
                    </a:lnTo>
                    <a:lnTo>
                      <a:pt x="571" y="313"/>
                    </a:lnTo>
                    <a:lnTo>
                      <a:pt x="553" y="322"/>
                    </a:lnTo>
                    <a:lnTo>
                      <a:pt x="545" y="331"/>
                    </a:lnTo>
                    <a:lnTo>
                      <a:pt x="536" y="357"/>
                    </a:lnTo>
                    <a:lnTo>
                      <a:pt x="518" y="375"/>
                    </a:lnTo>
                    <a:lnTo>
                      <a:pt x="500" y="393"/>
                    </a:lnTo>
                    <a:lnTo>
                      <a:pt x="482" y="402"/>
                    </a:lnTo>
                    <a:lnTo>
                      <a:pt x="464" y="393"/>
                    </a:lnTo>
                    <a:lnTo>
                      <a:pt x="455" y="384"/>
                    </a:lnTo>
                    <a:lnTo>
                      <a:pt x="446" y="375"/>
                    </a:lnTo>
                    <a:lnTo>
                      <a:pt x="437" y="357"/>
                    </a:lnTo>
                    <a:lnTo>
                      <a:pt x="428" y="357"/>
                    </a:lnTo>
                    <a:lnTo>
                      <a:pt x="411" y="366"/>
                    </a:lnTo>
                    <a:lnTo>
                      <a:pt x="402" y="375"/>
                    </a:lnTo>
                    <a:lnTo>
                      <a:pt x="384" y="375"/>
                    </a:lnTo>
                    <a:lnTo>
                      <a:pt x="357" y="366"/>
                    </a:lnTo>
                    <a:lnTo>
                      <a:pt x="357" y="357"/>
                    </a:lnTo>
                    <a:lnTo>
                      <a:pt x="348" y="331"/>
                    </a:lnTo>
                    <a:lnTo>
                      <a:pt x="339" y="339"/>
                    </a:lnTo>
                    <a:lnTo>
                      <a:pt x="330" y="357"/>
                    </a:lnTo>
                    <a:lnTo>
                      <a:pt x="321" y="366"/>
                    </a:lnTo>
                    <a:lnTo>
                      <a:pt x="294" y="375"/>
                    </a:lnTo>
                    <a:lnTo>
                      <a:pt x="286" y="375"/>
                    </a:lnTo>
                    <a:lnTo>
                      <a:pt x="286" y="393"/>
                    </a:lnTo>
                    <a:lnTo>
                      <a:pt x="277" y="402"/>
                    </a:lnTo>
                    <a:lnTo>
                      <a:pt x="277" y="420"/>
                    </a:lnTo>
                    <a:lnTo>
                      <a:pt x="268" y="420"/>
                    </a:lnTo>
                    <a:lnTo>
                      <a:pt x="259" y="411"/>
                    </a:lnTo>
                    <a:lnTo>
                      <a:pt x="241" y="402"/>
                    </a:lnTo>
                    <a:lnTo>
                      <a:pt x="223" y="402"/>
                    </a:lnTo>
                    <a:lnTo>
                      <a:pt x="205" y="402"/>
                    </a:lnTo>
                    <a:lnTo>
                      <a:pt x="187" y="411"/>
                    </a:lnTo>
                    <a:lnTo>
                      <a:pt x="178" y="429"/>
                    </a:lnTo>
                    <a:lnTo>
                      <a:pt x="152" y="420"/>
                    </a:lnTo>
                    <a:lnTo>
                      <a:pt x="143" y="420"/>
                    </a:lnTo>
                    <a:lnTo>
                      <a:pt x="134" y="411"/>
                    </a:lnTo>
                    <a:lnTo>
                      <a:pt x="125" y="411"/>
                    </a:lnTo>
                    <a:lnTo>
                      <a:pt x="107" y="402"/>
                    </a:lnTo>
                    <a:lnTo>
                      <a:pt x="89" y="393"/>
                    </a:lnTo>
                    <a:lnTo>
                      <a:pt x="71" y="384"/>
                    </a:lnTo>
                    <a:lnTo>
                      <a:pt x="44" y="384"/>
                    </a:lnTo>
                    <a:lnTo>
                      <a:pt x="18" y="384"/>
                    </a:lnTo>
                    <a:lnTo>
                      <a:pt x="9" y="366"/>
                    </a:lnTo>
                    <a:lnTo>
                      <a:pt x="0" y="348"/>
                    </a:lnTo>
                    <a:lnTo>
                      <a:pt x="18" y="331"/>
                    </a:lnTo>
                    <a:lnTo>
                      <a:pt x="26" y="304"/>
                    </a:lnTo>
                    <a:lnTo>
                      <a:pt x="35" y="286"/>
                    </a:lnTo>
                    <a:lnTo>
                      <a:pt x="44" y="277"/>
                    </a:lnTo>
                    <a:lnTo>
                      <a:pt x="44" y="268"/>
                    </a:lnTo>
                    <a:lnTo>
                      <a:pt x="53" y="250"/>
                    </a:lnTo>
                    <a:lnTo>
                      <a:pt x="62" y="232"/>
                    </a:lnTo>
                    <a:lnTo>
                      <a:pt x="71" y="214"/>
                    </a:lnTo>
                    <a:lnTo>
                      <a:pt x="71" y="197"/>
                    </a:lnTo>
                    <a:lnTo>
                      <a:pt x="62" y="179"/>
                    </a:lnTo>
                    <a:lnTo>
                      <a:pt x="53" y="170"/>
                    </a:lnTo>
                    <a:lnTo>
                      <a:pt x="35" y="170"/>
                    </a:lnTo>
                    <a:lnTo>
                      <a:pt x="9" y="161"/>
                    </a:lnTo>
                    <a:lnTo>
                      <a:pt x="9" y="152"/>
                    </a:lnTo>
                    <a:lnTo>
                      <a:pt x="18" y="143"/>
                    </a:lnTo>
                    <a:lnTo>
                      <a:pt x="26" y="134"/>
                    </a:lnTo>
                    <a:lnTo>
                      <a:pt x="35" y="125"/>
                    </a:lnTo>
                    <a:lnTo>
                      <a:pt x="44" y="116"/>
                    </a:lnTo>
                    <a:lnTo>
                      <a:pt x="53" y="107"/>
                    </a:lnTo>
                    <a:lnTo>
                      <a:pt x="62" y="107"/>
                    </a:lnTo>
                    <a:lnTo>
                      <a:pt x="80" y="98"/>
                    </a:lnTo>
                    <a:lnTo>
                      <a:pt x="89" y="89"/>
                    </a:lnTo>
                    <a:lnTo>
                      <a:pt x="107" y="81"/>
                    </a:lnTo>
                    <a:lnTo>
                      <a:pt x="116" y="63"/>
                    </a:lnTo>
                    <a:lnTo>
                      <a:pt x="116" y="45"/>
                    </a:lnTo>
                    <a:lnTo>
                      <a:pt x="125" y="36"/>
                    </a:lnTo>
                    <a:lnTo>
                      <a:pt x="143" y="36"/>
                    </a:lnTo>
                    <a:lnTo>
                      <a:pt x="160" y="45"/>
                    </a:lnTo>
                    <a:lnTo>
                      <a:pt x="178" y="45"/>
                    </a:lnTo>
                    <a:lnTo>
                      <a:pt x="196" y="45"/>
                    </a:lnTo>
                    <a:lnTo>
                      <a:pt x="205" y="45"/>
                    </a:lnTo>
                    <a:lnTo>
                      <a:pt x="205" y="36"/>
                    </a:lnTo>
                    <a:lnTo>
                      <a:pt x="205" y="27"/>
                    </a:lnTo>
                    <a:lnTo>
                      <a:pt x="205" y="9"/>
                    </a:lnTo>
                    <a:lnTo>
                      <a:pt x="214" y="9"/>
                    </a:lnTo>
                    <a:lnTo>
                      <a:pt x="223" y="0"/>
                    </a:lnTo>
                  </a:path>
                </a:pathLst>
              </a:custGeom>
              <a:solidFill>
                <a:srgbClr val="B6DF89"/>
              </a:solidFill>
              <a:ln w="2159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b="1"/>
              </a:p>
            </p:txBody>
          </p:sp>
          <p:sp>
            <p:nvSpPr>
              <p:cNvPr id="1050" name="Freeform 70"/>
              <p:cNvSpPr>
                <a:spLocks/>
              </p:cNvSpPr>
              <p:nvPr/>
            </p:nvSpPr>
            <p:spPr bwMode="auto">
              <a:xfrm>
                <a:off x="3117" y="8831"/>
                <a:ext cx="1487" cy="2162"/>
              </a:xfrm>
              <a:custGeom>
                <a:avLst/>
                <a:gdLst>
                  <a:gd name="T0" fmla="*/ 1110 w 670"/>
                  <a:gd name="T1" fmla="*/ 2077 h 911"/>
                  <a:gd name="T2" fmla="*/ 1070 w 670"/>
                  <a:gd name="T3" fmla="*/ 2141 h 911"/>
                  <a:gd name="T4" fmla="*/ 990 w 670"/>
                  <a:gd name="T5" fmla="*/ 2098 h 911"/>
                  <a:gd name="T6" fmla="*/ 952 w 670"/>
                  <a:gd name="T7" fmla="*/ 2162 h 911"/>
                  <a:gd name="T8" fmla="*/ 752 w 670"/>
                  <a:gd name="T9" fmla="*/ 2119 h 911"/>
                  <a:gd name="T10" fmla="*/ 712 w 670"/>
                  <a:gd name="T11" fmla="*/ 1927 h 911"/>
                  <a:gd name="T12" fmla="*/ 752 w 670"/>
                  <a:gd name="T13" fmla="*/ 1844 h 911"/>
                  <a:gd name="T14" fmla="*/ 752 w 670"/>
                  <a:gd name="T15" fmla="*/ 1780 h 911"/>
                  <a:gd name="T16" fmla="*/ 752 w 670"/>
                  <a:gd name="T17" fmla="*/ 1694 h 911"/>
                  <a:gd name="T18" fmla="*/ 655 w 670"/>
                  <a:gd name="T19" fmla="*/ 1569 h 911"/>
                  <a:gd name="T20" fmla="*/ 675 w 670"/>
                  <a:gd name="T21" fmla="*/ 1462 h 911"/>
                  <a:gd name="T22" fmla="*/ 655 w 670"/>
                  <a:gd name="T23" fmla="*/ 1398 h 911"/>
                  <a:gd name="T24" fmla="*/ 555 w 670"/>
                  <a:gd name="T25" fmla="*/ 1355 h 911"/>
                  <a:gd name="T26" fmla="*/ 575 w 670"/>
                  <a:gd name="T27" fmla="*/ 1251 h 911"/>
                  <a:gd name="T28" fmla="*/ 635 w 670"/>
                  <a:gd name="T29" fmla="*/ 1123 h 911"/>
                  <a:gd name="T30" fmla="*/ 655 w 670"/>
                  <a:gd name="T31" fmla="*/ 1016 h 911"/>
                  <a:gd name="T32" fmla="*/ 615 w 670"/>
                  <a:gd name="T33" fmla="*/ 847 h 911"/>
                  <a:gd name="T34" fmla="*/ 555 w 670"/>
                  <a:gd name="T35" fmla="*/ 740 h 911"/>
                  <a:gd name="T36" fmla="*/ 535 w 670"/>
                  <a:gd name="T37" fmla="*/ 615 h 911"/>
                  <a:gd name="T38" fmla="*/ 495 w 670"/>
                  <a:gd name="T39" fmla="*/ 551 h 911"/>
                  <a:gd name="T40" fmla="*/ 377 w 670"/>
                  <a:gd name="T41" fmla="*/ 487 h 911"/>
                  <a:gd name="T42" fmla="*/ 277 w 670"/>
                  <a:gd name="T43" fmla="*/ 444 h 911"/>
                  <a:gd name="T44" fmla="*/ 60 w 670"/>
                  <a:gd name="T45" fmla="*/ 444 h 911"/>
                  <a:gd name="T46" fmla="*/ 80 w 670"/>
                  <a:gd name="T47" fmla="*/ 254 h 911"/>
                  <a:gd name="T48" fmla="*/ 0 w 670"/>
                  <a:gd name="T49" fmla="*/ 126 h 911"/>
                  <a:gd name="T50" fmla="*/ 178 w 670"/>
                  <a:gd name="T51" fmla="*/ 64 h 911"/>
                  <a:gd name="T52" fmla="*/ 297 w 670"/>
                  <a:gd name="T53" fmla="*/ 83 h 911"/>
                  <a:gd name="T54" fmla="*/ 377 w 670"/>
                  <a:gd name="T55" fmla="*/ 83 h 911"/>
                  <a:gd name="T56" fmla="*/ 435 w 670"/>
                  <a:gd name="T57" fmla="*/ 64 h 911"/>
                  <a:gd name="T58" fmla="*/ 495 w 670"/>
                  <a:gd name="T59" fmla="*/ 126 h 911"/>
                  <a:gd name="T60" fmla="*/ 595 w 670"/>
                  <a:gd name="T61" fmla="*/ 147 h 911"/>
                  <a:gd name="T62" fmla="*/ 595 w 670"/>
                  <a:gd name="T63" fmla="*/ 64 h 911"/>
                  <a:gd name="T64" fmla="*/ 675 w 670"/>
                  <a:gd name="T65" fmla="*/ 21 h 911"/>
                  <a:gd name="T66" fmla="*/ 732 w 670"/>
                  <a:gd name="T67" fmla="*/ 43 h 911"/>
                  <a:gd name="T68" fmla="*/ 772 w 670"/>
                  <a:gd name="T69" fmla="*/ 83 h 911"/>
                  <a:gd name="T70" fmla="*/ 792 w 670"/>
                  <a:gd name="T71" fmla="*/ 190 h 911"/>
                  <a:gd name="T72" fmla="*/ 892 w 670"/>
                  <a:gd name="T73" fmla="*/ 190 h 911"/>
                  <a:gd name="T74" fmla="*/ 972 w 670"/>
                  <a:gd name="T75" fmla="*/ 168 h 911"/>
                  <a:gd name="T76" fmla="*/ 1050 w 670"/>
                  <a:gd name="T77" fmla="*/ 147 h 911"/>
                  <a:gd name="T78" fmla="*/ 1130 w 670"/>
                  <a:gd name="T79" fmla="*/ 190 h 911"/>
                  <a:gd name="T80" fmla="*/ 1190 w 670"/>
                  <a:gd name="T81" fmla="*/ 211 h 911"/>
                  <a:gd name="T82" fmla="*/ 1210 w 670"/>
                  <a:gd name="T83" fmla="*/ 339 h 911"/>
                  <a:gd name="T84" fmla="*/ 1327 w 670"/>
                  <a:gd name="T85" fmla="*/ 380 h 911"/>
                  <a:gd name="T86" fmla="*/ 1447 w 670"/>
                  <a:gd name="T87" fmla="*/ 339 h 911"/>
                  <a:gd name="T88" fmla="*/ 1487 w 670"/>
                  <a:gd name="T89" fmla="*/ 422 h 911"/>
                  <a:gd name="T90" fmla="*/ 1467 w 670"/>
                  <a:gd name="T91" fmla="*/ 487 h 911"/>
                  <a:gd name="T92" fmla="*/ 1407 w 670"/>
                  <a:gd name="T93" fmla="*/ 551 h 911"/>
                  <a:gd name="T94" fmla="*/ 1407 w 670"/>
                  <a:gd name="T95" fmla="*/ 740 h 911"/>
                  <a:gd name="T96" fmla="*/ 1367 w 670"/>
                  <a:gd name="T97" fmla="*/ 805 h 911"/>
                  <a:gd name="T98" fmla="*/ 1307 w 670"/>
                  <a:gd name="T99" fmla="*/ 805 h 911"/>
                  <a:gd name="T100" fmla="*/ 1307 w 670"/>
                  <a:gd name="T101" fmla="*/ 954 h 911"/>
                  <a:gd name="T102" fmla="*/ 1287 w 670"/>
                  <a:gd name="T103" fmla="*/ 1058 h 911"/>
                  <a:gd name="T104" fmla="*/ 1269 w 670"/>
                  <a:gd name="T105" fmla="*/ 1101 h 911"/>
                  <a:gd name="T106" fmla="*/ 1367 w 670"/>
                  <a:gd name="T107" fmla="*/ 1101 h 911"/>
                  <a:gd name="T108" fmla="*/ 1407 w 670"/>
                  <a:gd name="T109" fmla="*/ 1187 h 911"/>
                  <a:gd name="T110" fmla="*/ 1367 w 670"/>
                  <a:gd name="T111" fmla="*/ 1312 h 911"/>
                  <a:gd name="T112" fmla="*/ 1347 w 670"/>
                  <a:gd name="T113" fmla="*/ 1419 h 911"/>
                  <a:gd name="T114" fmla="*/ 1347 w 670"/>
                  <a:gd name="T115" fmla="*/ 1569 h 911"/>
                  <a:gd name="T116" fmla="*/ 1387 w 670"/>
                  <a:gd name="T117" fmla="*/ 1673 h 911"/>
                  <a:gd name="T118" fmla="*/ 1367 w 670"/>
                  <a:gd name="T119" fmla="*/ 1759 h 911"/>
                  <a:gd name="T120" fmla="*/ 1327 w 670"/>
                  <a:gd name="T121" fmla="*/ 1844 h 911"/>
                  <a:gd name="T122" fmla="*/ 1287 w 670"/>
                  <a:gd name="T123" fmla="*/ 1948 h 911"/>
                  <a:gd name="T124" fmla="*/ 1250 w 670"/>
                  <a:gd name="T125" fmla="*/ 2034 h 9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670" h="911">
                    <a:moveTo>
                      <a:pt x="554" y="875"/>
                    </a:moveTo>
                    <a:lnTo>
                      <a:pt x="545" y="875"/>
                    </a:lnTo>
                    <a:lnTo>
                      <a:pt x="536" y="866"/>
                    </a:lnTo>
                    <a:lnTo>
                      <a:pt x="527" y="866"/>
                    </a:lnTo>
                    <a:lnTo>
                      <a:pt x="518" y="866"/>
                    </a:lnTo>
                    <a:lnTo>
                      <a:pt x="509" y="866"/>
                    </a:lnTo>
                    <a:lnTo>
                      <a:pt x="509" y="875"/>
                    </a:lnTo>
                    <a:lnTo>
                      <a:pt x="500" y="875"/>
                    </a:lnTo>
                    <a:lnTo>
                      <a:pt x="500" y="884"/>
                    </a:lnTo>
                    <a:lnTo>
                      <a:pt x="491" y="884"/>
                    </a:lnTo>
                    <a:lnTo>
                      <a:pt x="491" y="893"/>
                    </a:lnTo>
                    <a:lnTo>
                      <a:pt x="491" y="902"/>
                    </a:lnTo>
                    <a:lnTo>
                      <a:pt x="491" y="911"/>
                    </a:lnTo>
                    <a:lnTo>
                      <a:pt x="482" y="911"/>
                    </a:lnTo>
                    <a:lnTo>
                      <a:pt x="482" y="902"/>
                    </a:lnTo>
                    <a:lnTo>
                      <a:pt x="473" y="902"/>
                    </a:lnTo>
                    <a:lnTo>
                      <a:pt x="473" y="893"/>
                    </a:lnTo>
                    <a:lnTo>
                      <a:pt x="464" y="893"/>
                    </a:lnTo>
                    <a:lnTo>
                      <a:pt x="464" y="884"/>
                    </a:lnTo>
                    <a:lnTo>
                      <a:pt x="455" y="884"/>
                    </a:lnTo>
                    <a:lnTo>
                      <a:pt x="446" y="884"/>
                    </a:lnTo>
                    <a:lnTo>
                      <a:pt x="446" y="893"/>
                    </a:lnTo>
                    <a:lnTo>
                      <a:pt x="446" y="902"/>
                    </a:lnTo>
                    <a:lnTo>
                      <a:pt x="438" y="902"/>
                    </a:lnTo>
                    <a:lnTo>
                      <a:pt x="438" y="911"/>
                    </a:lnTo>
                    <a:lnTo>
                      <a:pt x="429" y="911"/>
                    </a:lnTo>
                    <a:lnTo>
                      <a:pt x="420" y="911"/>
                    </a:lnTo>
                    <a:lnTo>
                      <a:pt x="411" y="911"/>
                    </a:lnTo>
                    <a:lnTo>
                      <a:pt x="402" y="911"/>
                    </a:lnTo>
                    <a:lnTo>
                      <a:pt x="393" y="911"/>
                    </a:lnTo>
                    <a:lnTo>
                      <a:pt x="384" y="911"/>
                    </a:lnTo>
                    <a:lnTo>
                      <a:pt x="375" y="911"/>
                    </a:lnTo>
                    <a:lnTo>
                      <a:pt x="366" y="911"/>
                    </a:lnTo>
                    <a:lnTo>
                      <a:pt x="357" y="902"/>
                    </a:lnTo>
                    <a:lnTo>
                      <a:pt x="348" y="902"/>
                    </a:lnTo>
                    <a:lnTo>
                      <a:pt x="339" y="893"/>
                    </a:lnTo>
                    <a:lnTo>
                      <a:pt x="339" y="884"/>
                    </a:lnTo>
                    <a:lnTo>
                      <a:pt x="330" y="875"/>
                    </a:lnTo>
                    <a:lnTo>
                      <a:pt x="330" y="866"/>
                    </a:lnTo>
                    <a:lnTo>
                      <a:pt x="330" y="857"/>
                    </a:lnTo>
                    <a:lnTo>
                      <a:pt x="330" y="848"/>
                    </a:lnTo>
                    <a:lnTo>
                      <a:pt x="330" y="839"/>
                    </a:lnTo>
                    <a:lnTo>
                      <a:pt x="330" y="830"/>
                    </a:lnTo>
                    <a:lnTo>
                      <a:pt x="321" y="821"/>
                    </a:lnTo>
                    <a:lnTo>
                      <a:pt x="321" y="812"/>
                    </a:lnTo>
                    <a:lnTo>
                      <a:pt x="330" y="812"/>
                    </a:lnTo>
                    <a:lnTo>
                      <a:pt x="330" y="803"/>
                    </a:lnTo>
                    <a:lnTo>
                      <a:pt x="339" y="803"/>
                    </a:lnTo>
                    <a:lnTo>
                      <a:pt x="348" y="794"/>
                    </a:lnTo>
                    <a:lnTo>
                      <a:pt x="348" y="786"/>
                    </a:lnTo>
                    <a:lnTo>
                      <a:pt x="339" y="786"/>
                    </a:lnTo>
                    <a:lnTo>
                      <a:pt x="339" y="777"/>
                    </a:lnTo>
                    <a:lnTo>
                      <a:pt x="339" y="768"/>
                    </a:lnTo>
                    <a:lnTo>
                      <a:pt x="330" y="768"/>
                    </a:lnTo>
                    <a:lnTo>
                      <a:pt x="330" y="759"/>
                    </a:lnTo>
                    <a:lnTo>
                      <a:pt x="321" y="759"/>
                    </a:lnTo>
                    <a:lnTo>
                      <a:pt x="321" y="750"/>
                    </a:lnTo>
                    <a:lnTo>
                      <a:pt x="330" y="750"/>
                    </a:lnTo>
                    <a:lnTo>
                      <a:pt x="339" y="750"/>
                    </a:lnTo>
                    <a:lnTo>
                      <a:pt x="348" y="750"/>
                    </a:lnTo>
                    <a:lnTo>
                      <a:pt x="357" y="750"/>
                    </a:lnTo>
                    <a:lnTo>
                      <a:pt x="357" y="741"/>
                    </a:lnTo>
                    <a:lnTo>
                      <a:pt x="357" y="732"/>
                    </a:lnTo>
                    <a:lnTo>
                      <a:pt x="348" y="732"/>
                    </a:lnTo>
                    <a:lnTo>
                      <a:pt x="348" y="723"/>
                    </a:lnTo>
                    <a:lnTo>
                      <a:pt x="339" y="714"/>
                    </a:lnTo>
                    <a:lnTo>
                      <a:pt x="330" y="705"/>
                    </a:lnTo>
                    <a:lnTo>
                      <a:pt x="321" y="696"/>
                    </a:lnTo>
                    <a:lnTo>
                      <a:pt x="321" y="687"/>
                    </a:lnTo>
                    <a:lnTo>
                      <a:pt x="312" y="687"/>
                    </a:lnTo>
                    <a:lnTo>
                      <a:pt x="312" y="678"/>
                    </a:lnTo>
                    <a:lnTo>
                      <a:pt x="304" y="678"/>
                    </a:lnTo>
                    <a:lnTo>
                      <a:pt x="295" y="678"/>
                    </a:lnTo>
                    <a:lnTo>
                      <a:pt x="295" y="669"/>
                    </a:lnTo>
                    <a:lnTo>
                      <a:pt x="295" y="661"/>
                    </a:lnTo>
                    <a:lnTo>
                      <a:pt x="295" y="652"/>
                    </a:lnTo>
                    <a:lnTo>
                      <a:pt x="286" y="652"/>
                    </a:lnTo>
                    <a:lnTo>
                      <a:pt x="286" y="643"/>
                    </a:lnTo>
                    <a:lnTo>
                      <a:pt x="277" y="643"/>
                    </a:lnTo>
                    <a:lnTo>
                      <a:pt x="277" y="634"/>
                    </a:lnTo>
                    <a:lnTo>
                      <a:pt x="286" y="634"/>
                    </a:lnTo>
                    <a:lnTo>
                      <a:pt x="286" y="625"/>
                    </a:lnTo>
                    <a:lnTo>
                      <a:pt x="295" y="625"/>
                    </a:lnTo>
                    <a:lnTo>
                      <a:pt x="304" y="616"/>
                    </a:lnTo>
                    <a:lnTo>
                      <a:pt x="304" y="607"/>
                    </a:lnTo>
                    <a:lnTo>
                      <a:pt x="304" y="598"/>
                    </a:lnTo>
                    <a:lnTo>
                      <a:pt x="295" y="598"/>
                    </a:lnTo>
                    <a:lnTo>
                      <a:pt x="295" y="589"/>
                    </a:lnTo>
                    <a:lnTo>
                      <a:pt x="286" y="589"/>
                    </a:lnTo>
                    <a:lnTo>
                      <a:pt x="277" y="589"/>
                    </a:lnTo>
                    <a:lnTo>
                      <a:pt x="268" y="589"/>
                    </a:lnTo>
                    <a:lnTo>
                      <a:pt x="259" y="589"/>
                    </a:lnTo>
                    <a:lnTo>
                      <a:pt x="259" y="580"/>
                    </a:lnTo>
                    <a:lnTo>
                      <a:pt x="250" y="580"/>
                    </a:lnTo>
                    <a:lnTo>
                      <a:pt x="250" y="571"/>
                    </a:lnTo>
                    <a:lnTo>
                      <a:pt x="241" y="571"/>
                    </a:lnTo>
                    <a:lnTo>
                      <a:pt x="241" y="562"/>
                    </a:lnTo>
                    <a:lnTo>
                      <a:pt x="232" y="562"/>
                    </a:lnTo>
                    <a:lnTo>
                      <a:pt x="232" y="553"/>
                    </a:lnTo>
                    <a:lnTo>
                      <a:pt x="232" y="544"/>
                    </a:lnTo>
                    <a:lnTo>
                      <a:pt x="241" y="535"/>
                    </a:lnTo>
                    <a:lnTo>
                      <a:pt x="250" y="535"/>
                    </a:lnTo>
                    <a:lnTo>
                      <a:pt x="250" y="527"/>
                    </a:lnTo>
                    <a:lnTo>
                      <a:pt x="259" y="527"/>
                    </a:lnTo>
                    <a:lnTo>
                      <a:pt x="259" y="518"/>
                    </a:lnTo>
                    <a:lnTo>
                      <a:pt x="268" y="518"/>
                    </a:lnTo>
                    <a:lnTo>
                      <a:pt x="268" y="509"/>
                    </a:lnTo>
                    <a:lnTo>
                      <a:pt x="268" y="500"/>
                    </a:lnTo>
                    <a:lnTo>
                      <a:pt x="277" y="500"/>
                    </a:lnTo>
                    <a:lnTo>
                      <a:pt x="277" y="491"/>
                    </a:lnTo>
                    <a:lnTo>
                      <a:pt x="277" y="482"/>
                    </a:lnTo>
                    <a:lnTo>
                      <a:pt x="286" y="482"/>
                    </a:lnTo>
                    <a:lnTo>
                      <a:pt x="286" y="473"/>
                    </a:lnTo>
                    <a:lnTo>
                      <a:pt x="286" y="464"/>
                    </a:lnTo>
                    <a:lnTo>
                      <a:pt x="295" y="464"/>
                    </a:lnTo>
                    <a:lnTo>
                      <a:pt x="295" y="455"/>
                    </a:lnTo>
                    <a:lnTo>
                      <a:pt x="295" y="446"/>
                    </a:lnTo>
                    <a:lnTo>
                      <a:pt x="295" y="437"/>
                    </a:lnTo>
                    <a:lnTo>
                      <a:pt x="295" y="428"/>
                    </a:lnTo>
                    <a:lnTo>
                      <a:pt x="295" y="419"/>
                    </a:lnTo>
                    <a:lnTo>
                      <a:pt x="286" y="419"/>
                    </a:lnTo>
                    <a:lnTo>
                      <a:pt x="286" y="410"/>
                    </a:lnTo>
                    <a:lnTo>
                      <a:pt x="277" y="410"/>
                    </a:lnTo>
                    <a:lnTo>
                      <a:pt x="277" y="402"/>
                    </a:lnTo>
                    <a:lnTo>
                      <a:pt x="277" y="393"/>
                    </a:lnTo>
                    <a:lnTo>
                      <a:pt x="277" y="384"/>
                    </a:lnTo>
                    <a:lnTo>
                      <a:pt x="277" y="375"/>
                    </a:lnTo>
                    <a:lnTo>
                      <a:pt x="277" y="366"/>
                    </a:lnTo>
                    <a:lnTo>
                      <a:pt x="277" y="357"/>
                    </a:lnTo>
                    <a:lnTo>
                      <a:pt x="277" y="348"/>
                    </a:lnTo>
                    <a:lnTo>
                      <a:pt x="277" y="339"/>
                    </a:lnTo>
                    <a:lnTo>
                      <a:pt x="277" y="330"/>
                    </a:lnTo>
                    <a:lnTo>
                      <a:pt x="268" y="330"/>
                    </a:lnTo>
                    <a:lnTo>
                      <a:pt x="259" y="330"/>
                    </a:lnTo>
                    <a:lnTo>
                      <a:pt x="250" y="330"/>
                    </a:lnTo>
                    <a:lnTo>
                      <a:pt x="250" y="321"/>
                    </a:lnTo>
                    <a:lnTo>
                      <a:pt x="250" y="312"/>
                    </a:lnTo>
                    <a:lnTo>
                      <a:pt x="250" y="303"/>
                    </a:lnTo>
                    <a:lnTo>
                      <a:pt x="250" y="294"/>
                    </a:lnTo>
                    <a:lnTo>
                      <a:pt x="250" y="285"/>
                    </a:lnTo>
                    <a:lnTo>
                      <a:pt x="250" y="277"/>
                    </a:lnTo>
                    <a:lnTo>
                      <a:pt x="250" y="268"/>
                    </a:lnTo>
                    <a:lnTo>
                      <a:pt x="241" y="268"/>
                    </a:lnTo>
                    <a:lnTo>
                      <a:pt x="241" y="259"/>
                    </a:lnTo>
                    <a:lnTo>
                      <a:pt x="241" y="250"/>
                    </a:lnTo>
                    <a:lnTo>
                      <a:pt x="241" y="241"/>
                    </a:lnTo>
                    <a:lnTo>
                      <a:pt x="241" y="232"/>
                    </a:lnTo>
                    <a:lnTo>
                      <a:pt x="232" y="232"/>
                    </a:lnTo>
                    <a:lnTo>
                      <a:pt x="223" y="232"/>
                    </a:lnTo>
                    <a:lnTo>
                      <a:pt x="214" y="232"/>
                    </a:lnTo>
                    <a:lnTo>
                      <a:pt x="205" y="223"/>
                    </a:lnTo>
                    <a:lnTo>
                      <a:pt x="196" y="223"/>
                    </a:lnTo>
                    <a:lnTo>
                      <a:pt x="187" y="223"/>
                    </a:lnTo>
                    <a:lnTo>
                      <a:pt x="179" y="223"/>
                    </a:lnTo>
                    <a:lnTo>
                      <a:pt x="170" y="214"/>
                    </a:lnTo>
                    <a:lnTo>
                      <a:pt x="170" y="205"/>
                    </a:lnTo>
                    <a:lnTo>
                      <a:pt x="170" y="196"/>
                    </a:lnTo>
                    <a:lnTo>
                      <a:pt x="161" y="196"/>
                    </a:lnTo>
                    <a:lnTo>
                      <a:pt x="152" y="196"/>
                    </a:lnTo>
                    <a:lnTo>
                      <a:pt x="152" y="187"/>
                    </a:lnTo>
                    <a:lnTo>
                      <a:pt x="143" y="187"/>
                    </a:lnTo>
                    <a:lnTo>
                      <a:pt x="134" y="187"/>
                    </a:lnTo>
                    <a:lnTo>
                      <a:pt x="125" y="187"/>
                    </a:lnTo>
                    <a:lnTo>
                      <a:pt x="116" y="187"/>
                    </a:lnTo>
                    <a:lnTo>
                      <a:pt x="107" y="187"/>
                    </a:lnTo>
                    <a:lnTo>
                      <a:pt x="98" y="187"/>
                    </a:lnTo>
                    <a:lnTo>
                      <a:pt x="89" y="187"/>
                    </a:lnTo>
                    <a:lnTo>
                      <a:pt x="80" y="187"/>
                    </a:lnTo>
                    <a:lnTo>
                      <a:pt x="71" y="187"/>
                    </a:lnTo>
                    <a:lnTo>
                      <a:pt x="62" y="187"/>
                    </a:lnTo>
                    <a:lnTo>
                      <a:pt x="53" y="187"/>
                    </a:lnTo>
                    <a:lnTo>
                      <a:pt x="45" y="187"/>
                    </a:lnTo>
                    <a:lnTo>
                      <a:pt x="36" y="178"/>
                    </a:lnTo>
                    <a:lnTo>
                      <a:pt x="36" y="187"/>
                    </a:lnTo>
                    <a:lnTo>
                      <a:pt x="27" y="187"/>
                    </a:lnTo>
                    <a:lnTo>
                      <a:pt x="18" y="178"/>
                    </a:lnTo>
                    <a:lnTo>
                      <a:pt x="18" y="169"/>
                    </a:lnTo>
                    <a:lnTo>
                      <a:pt x="27" y="169"/>
                    </a:lnTo>
                    <a:lnTo>
                      <a:pt x="27" y="160"/>
                    </a:lnTo>
                    <a:lnTo>
                      <a:pt x="27" y="152"/>
                    </a:lnTo>
                    <a:lnTo>
                      <a:pt x="27" y="143"/>
                    </a:lnTo>
                    <a:lnTo>
                      <a:pt x="27" y="134"/>
                    </a:lnTo>
                    <a:lnTo>
                      <a:pt x="27" y="125"/>
                    </a:lnTo>
                    <a:lnTo>
                      <a:pt x="36" y="125"/>
                    </a:lnTo>
                    <a:lnTo>
                      <a:pt x="36" y="116"/>
                    </a:lnTo>
                    <a:lnTo>
                      <a:pt x="36" y="107"/>
                    </a:lnTo>
                    <a:lnTo>
                      <a:pt x="36" y="98"/>
                    </a:lnTo>
                    <a:lnTo>
                      <a:pt x="27" y="98"/>
                    </a:lnTo>
                    <a:lnTo>
                      <a:pt x="27" y="89"/>
                    </a:lnTo>
                    <a:lnTo>
                      <a:pt x="18" y="89"/>
                    </a:lnTo>
                    <a:lnTo>
                      <a:pt x="18" y="80"/>
                    </a:lnTo>
                    <a:lnTo>
                      <a:pt x="9" y="80"/>
                    </a:lnTo>
                    <a:lnTo>
                      <a:pt x="9" y="71"/>
                    </a:lnTo>
                    <a:lnTo>
                      <a:pt x="0" y="71"/>
                    </a:lnTo>
                    <a:lnTo>
                      <a:pt x="0" y="62"/>
                    </a:lnTo>
                    <a:lnTo>
                      <a:pt x="0" y="53"/>
                    </a:lnTo>
                    <a:lnTo>
                      <a:pt x="9" y="53"/>
                    </a:lnTo>
                    <a:lnTo>
                      <a:pt x="18" y="53"/>
                    </a:lnTo>
                    <a:lnTo>
                      <a:pt x="27" y="53"/>
                    </a:lnTo>
                    <a:lnTo>
                      <a:pt x="36" y="53"/>
                    </a:lnTo>
                    <a:lnTo>
                      <a:pt x="36" y="44"/>
                    </a:lnTo>
                    <a:lnTo>
                      <a:pt x="45" y="44"/>
                    </a:lnTo>
                    <a:lnTo>
                      <a:pt x="53" y="44"/>
                    </a:lnTo>
                    <a:lnTo>
                      <a:pt x="53" y="35"/>
                    </a:lnTo>
                    <a:lnTo>
                      <a:pt x="62" y="35"/>
                    </a:lnTo>
                    <a:lnTo>
                      <a:pt x="71" y="35"/>
                    </a:lnTo>
                    <a:lnTo>
                      <a:pt x="71" y="27"/>
                    </a:lnTo>
                    <a:lnTo>
                      <a:pt x="80" y="27"/>
                    </a:lnTo>
                    <a:lnTo>
                      <a:pt x="89" y="27"/>
                    </a:lnTo>
                    <a:lnTo>
                      <a:pt x="98" y="27"/>
                    </a:lnTo>
                    <a:lnTo>
                      <a:pt x="107" y="27"/>
                    </a:lnTo>
                    <a:lnTo>
                      <a:pt x="116" y="27"/>
                    </a:lnTo>
                    <a:lnTo>
                      <a:pt x="116" y="18"/>
                    </a:lnTo>
                    <a:lnTo>
                      <a:pt x="116" y="27"/>
                    </a:lnTo>
                    <a:lnTo>
                      <a:pt x="125" y="27"/>
                    </a:lnTo>
                    <a:lnTo>
                      <a:pt x="134" y="35"/>
                    </a:lnTo>
                    <a:lnTo>
                      <a:pt x="143" y="35"/>
                    </a:lnTo>
                    <a:lnTo>
                      <a:pt x="143" y="44"/>
                    </a:lnTo>
                    <a:lnTo>
                      <a:pt x="152" y="44"/>
                    </a:lnTo>
                    <a:lnTo>
                      <a:pt x="161" y="44"/>
                    </a:lnTo>
                    <a:lnTo>
                      <a:pt x="170" y="44"/>
                    </a:lnTo>
                    <a:lnTo>
                      <a:pt x="170" y="35"/>
                    </a:lnTo>
                    <a:lnTo>
                      <a:pt x="179" y="35"/>
                    </a:lnTo>
                    <a:lnTo>
                      <a:pt x="179" y="27"/>
                    </a:lnTo>
                    <a:lnTo>
                      <a:pt x="187" y="27"/>
                    </a:lnTo>
                    <a:lnTo>
                      <a:pt x="196" y="27"/>
                    </a:lnTo>
                    <a:lnTo>
                      <a:pt x="205" y="27"/>
                    </a:lnTo>
                    <a:lnTo>
                      <a:pt x="214" y="27"/>
                    </a:lnTo>
                    <a:lnTo>
                      <a:pt x="214" y="35"/>
                    </a:lnTo>
                    <a:lnTo>
                      <a:pt x="214" y="44"/>
                    </a:lnTo>
                    <a:lnTo>
                      <a:pt x="214" y="53"/>
                    </a:lnTo>
                    <a:lnTo>
                      <a:pt x="223" y="53"/>
                    </a:lnTo>
                    <a:lnTo>
                      <a:pt x="232" y="53"/>
                    </a:lnTo>
                    <a:lnTo>
                      <a:pt x="241" y="53"/>
                    </a:lnTo>
                    <a:lnTo>
                      <a:pt x="250" y="62"/>
                    </a:lnTo>
                    <a:lnTo>
                      <a:pt x="259" y="62"/>
                    </a:lnTo>
                    <a:lnTo>
                      <a:pt x="268" y="62"/>
                    </a:lnTo>
                    <a:lnTo>
                      <a:pt x="268" y="53"/>
                    </a:lnTo>
                    <a:lnTo>
                      <a:pt x="268" y="44"/>
                    </a:lnTo>
                    <a:lnTo>
                      <a:pt x="268" y="35"/>
                    </a:lnTo>
                    <a:lnTo>
                      <a:pt x="268" y="27"/>
                    </a:lnTo>
                    <a:lnTo>
                      <a:pt x="268" y="18"/>
                    </a:lnTo>
                    <a:lnTo>
                      <a:pt x="277" y="18"/>
                    </a:lnTo>
                    <a:lnTo>
                      <a:pt x="277" y="9"/>
                    </a:lnTo>
                    <a:lnTo>
                      <a:pt x="286" y="9"/>
                    </a:lnTo>
                    <a:lnTo>
                      <a:pt x="295" y="9"/>
                    </a:lnTo>
                    <a:lnTo>
                      <a:pt x="295" y="0"/>
                    </a:lnTo>
                    <a:lnTo>
                      <a:pt x="304" y="0"/>
                    </a:lnTo>
                    <a:lnTo>
                      <a:pt x="304" y="9"/>
                    </a:lnTo>
                    <a:lnTo>
                      <a:pt x="312" y="9"/>
                    </a:lnTo>
                    <a:lnTo>
                      <a:pt x="312" y="18"/>
                    </a:lnTo>
                    <a:lnTo>
                      <a:pt x="312" y="27"/>
                    </a:lnTo>
                    <a:lnTo>
                      <a:pt x="321" y="27"/>
                    </a:lnTo>
                    <a:lnTo>
                      <a:pt x="321" y="18"/>
                    </a:lnTo>
                    <a:lnTo>
                      <a:pt x="330" y="18"/>
                    </a:lnTo>
                    <a:lnTo>
                      <a:pt x="330" y="9"/>
                    </a:lnTo>
                    <a:lnTo>
                      <a:pt x="339" y="9"/>
                    </a:lnTo>
                    <a:lnTo>
                      <a:pt x="348" y="9"/>
                    </a:lnTo>
                    <a:lnTo>
                      <a:pt x="348" y="18"/>
                    </a:lnTo>
                    <a:lnTo>
                      <a:pt x="348" y="27"/>
                    </a:lnTo>
                    <a:lnTo>
                      <a:pt x="348" y="35"/>
                    </a:lnTo>
                    <a:lnTo>
                      <a:pt x="348" y="44"/>
                    </a:lnTo>
                    <a:lnTo>
                      <a:pt x="348" y="53"/>
                    </a:lnTo>
                    <a:lnTo>
                      <a:pt x="348" y="62"/>
                    </a:lnTo>
                    <a:lnTo>
                      <a:pt x="357" y="62"/>
                    </a:lnTo>
                    <a:lnTo>
                      <a:pt x="357" y="71"/>
                    </a:lnTo>
                    <a:lnTo>
                      <a:pt x="357" y="80"/>
                    </a:lnTo>
                    <a:lnTo>
                      <a:pt x="366" y="80"/>
                    </a:lnTo>
                    <a:lnTo>
                      <a:pt x="375" y="80"/>
                    </a:lnTo>
                    <a:lnTo>
                      <a:pt x="384" y="80"/>
                    </a:lnTo>
                    <a:lnTo>
                      <a:pt x="393" y="80"/>
                    </a:lnTo>
                    <a:lnTo>
                      <a:pt x="402" y="80"/>
                    </a:lnTo>
                    <a:lnTo>
                      <a:pt x="402" y="71"/>
                    </a:lnTo>
                    <a:lnTo>
                      <a:pt x="411" y="71"/>
                    </a:lnTo>
                    <a:lnTo>
                      <a:pt x="420" y="71"/>
                    </a:lnTo>
                    <a:lnTo>
                      <a:pt x="429" y="71"/>
                    </a:lnTo>
                    <a:lnTo>
                      <a:pt x="438" y="71"/>
                    </a:lnTo>
                    <a:lnTo>
                      <a:pt x="438" y="62"/>
                    </a:lnTo>
                    <a:lnTo>
                      <a:pt x="446" y="62"/>
                    </a:lnTo>
                    <a:lnTo>
                      <a:pt x="455" y="62"/>
                    </a:lnTo>
                    <a:lnTo>
                      <a:pt x="464" y="62"/>
                    </a:lnTo>
                    <a:lnTo>
                      <a:pt x="473" y="62"/>
                    </a:lnTo>
                    <a:lnTo>
                      <a:pt x="482" y="62"/>
                    </a:lnTo>
                    <a:lnTo>
                      <a:pt x="491" y="62"/>
                    </a:lnTo>
                    <a:lnTo>
                      <a:pt x="491" y="71"/>
                    </a:lnTo>
                    <a:lnTo>
                      <a:pt x="500" y="71"/>
                    </a:lnTo>
                    <a:lnTo>
                      <a:pt x="509" y="80"/>
                    </a:lnTo>
                    <a:lnTo>
                      <a:pt x="518" y="80"/>
                    </a:lnTo>
                    <a:lnTo>
                      <a:pt x="527" y="80"/>
                    </a:lnTo>
                    <a:lnTo>
                      <a:pt x="536" y="80"/>
                    </a:lnTo>
                    <a:lnTo>
                      <a:pt x="536" y="89"/>
                    </a:lnTo>
                    <a:lnTo>
                      <a:pt x="536" y="98"/>
                    </a:lnTo>
                    <a:lnTo>
                      <a:pt x="536" y="107"/>
                    </a:lnTo>
                    <a:lnTo>
                      <a:pt x="536" y="116"/>
                    </a:lnTo>
                    <a:lnTo>
                      <a:pt x="536" y="125"/>
                    </a:lnTo>
                    <a:lnTo>
                      <a:pt x="545" y="134"/>
                    </a:lnTo>
                    <a:lnTo>
                      <a:pt x="545" y="143"/>
                    </a:lnTo>
                    <a:lnTo>
                      <a:pt x="545" y="152"/>
                    </a:lnTo>
                    <a:lnTo>
                      <a:pt x="554" y="152"/>
                    </a:lnTo>
                    <a:lnTo>
                      <a:pt x="554" y="160"/>
                    </a:lnTo>
                    <a:lnTo>
                      <a:pt x="563" y="160"/>
                    </a:lnTo>
                    <a:lnTo>
                      <a:pt x="572" y="160"/>
                    </a:lnTo>
                    <a:lnTo>
                      <a:pt x="580" y="160"/>
                    </a:lnTo>
                    <a:lnTo>
                      <a:pt x="589" y="160"/>
                    </a:lnTo>
                    <a:lnTo>
                      <a:pt x="598" y="160"/>
                    </a:lnTo>
                    <a:lnTo>
                      <a:pt x="607" y="160"/>
                    </a:lnTo>
                    <a:lnTo>
                      <a:pt x="616" y="160"/>
                    </a:lnTo>
                    <a:lnTo>
                      <a:pt x="625" y="152"/>
                    </a:lnTo>
                    <a:lnTo>
                      <a:pt x="634" y="152"/>
                    </a:lnTo>
                    <a:lnTo>
                      <a:pt x="643" y="152"/>
                    </a:lnTo>
                    <a:lnTo>
                      <a:pt x="652" y="152"/>
                    </a:lnTo>
                    <a:lnTo>
                      <a:pt x="652" y="143"/>
                    </a:lnTo>
                    <a:lnTo>
                      <a:pt x="652" y="134"/>
                    </a:lnTo>
                    <a:lnTo>
                      <a:pt x="661" y="134"/>
                    </a:lnTo>
                    <a:lnTo>
                      <a:pt x="661" y="143"/>
                    </a:lnTo>
                    <a:lnTo>
                      <a:pt x="661" y="152"/>
                    </a:lnTo>
                    <a:lnTo>
                      <a:pt x="661" y="160"/>
                    </a:lnTo>
                    <a:lnTo>
                      <a:pt x="670" y="160"/>
                    </a:lnTo>
                    <a:lnTo>
                      <a:pt x="670" y="169"/>
                    </a:lnTo>
                    <a:lnTo>
                      <a:pt x="670" y="178"/>
                    </a:lnTo>
                    <a:lnTo>
                      <a:pt x="670" y="187"/>
                    </a:lnTo>
                    <a:lnTo>
                      <a:pt x="670" y="196"/>
                    </a:lnTo>
                    <a:lnTo>
                      <a:pt x="661" y="196"/>
                    </a:lnTo>
                    <a:lnTo>
                      <a:pt x="661" y="205"/>
                    </a:lnTo>
                    <a:lnTo>
                      <a:pt x="652" y="205"/>
                    </a:lnTo>
                    <a:lnTo>
                      <a:pt x="643" y="205"/>
                    </a:lnTo>
                    <a:lnTo>
                      <a:pt x="643" y="214"/>
                    </a:lnTo>
                    <a:lnTo>
                      <a:pt x="634" y="214"/>
                    </a:lnTo>
                    <a:lnTo>
                      <a:pt x="634" y="223"/>
                    </a:lnTo>
                    <a:lnTo>
                      <a:pt x="634" y="232"/>
                    </a:lnTo>
                    <a:lnTo>
                      <a:pt x="634" y="241"/>
                    </a:lnTo>
                    <a:lnTo>
                      <a:pt x="634" y="250"/>
                    </a:lnTo>
                    <a:lnTo>
                      <a:pt x="634" y="259"/>
                    </a:lnTo>
                    <a:lnTo>
                      <a:pt x="634" y="268"/>
                    </a:lnTo>
                    <a:lnTo>
                      <a:pt x="634" y="277"/>
                    </a:lnTo>
                    <a:lnTo>
                      <a:pt x="634" y="285"/>
                    </a:lnTo>
                    <a:lnTo>
                      <a:pt x="634" y="294"/>
                    </a:lnTo>
                    <a:lnTo>
                      <a:pt x="634" y="303"/>
                    </a:lnTo>
                    <a:lnTo>
                      <a:pt x="634" y="312"/>
                    </a:lnTo>
                    <a:lnTo>
                      <a:pt x="634" y="321"/>
                    </a:lnTo>
                    <a:lnTo>
                      <a:pt x="625" y="321"/>
                    </a:lnTo>
                    <a:lnTo>
                      <a:pt x="625" y="330"/>
                    </a:lnTo>
                    <a:lnTo>
                      <a:pt x="625" y="339"/>
                    </a:lnTo>
                    <a:lnTo>
                      <a:pt x="616" y="339"/>
                    </a:lnTo>
                    <a:lnTo>
                      <a:pt x="607" y="339"/>
                    </a:lnTo>
                    <a:lnTo>
                      <a:pt x="598" y="339"/>
                    </a:lnTo>
                    <a:lnTo>
                      <a:pt x="589" y="339"/>
                    </a:lnTo>
                    <a:lnTo>
                      <a:pt x="589" y="348"/>
                    </a:lnTo>
                    <a:lnTo>
                      <a:pt x="580" y="348"/>
                    </a:lnTo>
                    <a:lnTo>
                      <a:pt x="580" y="357"/>
                    </a:lnTo>
                    <a:lnTo>
                      <a:pt x="580" y="366"/>
                    </a:lnTo>
                    <a:lnTo>
                      <a:pt x="580" y="375"/>
                    </a:lnTo>
                    <a:lnTo>
                      <a:pt x="580" y="384"/>
                    </a:lnTo>
                    <a:lnTo>
                      <a:pt x="580" y="393"/>
                    </a:lnTo>
                    <a:lnTo>
                      <a:pt x="589" y="393"/>
                    </a:lnTo>
                    <a:lnTo>
                      <a:pt x="589" y="402"/>
                    </a:lnTo>
                    <a:lnTo>
                      <a:pt x="589" y="410"/>
                    </a:lnTo>
                    <a:lnTo>
                      <a:pt x="589" y="419"/>
                    </a:lnTo>
                    <a:lnTo>
                      <a:pt x="589" y="428"/>
                    </a:lnTo>
                    <a:lnTo>
                      <a:pt x="589" y="437"/>
                    </a:lnTo>
                    <a:lnTo>
                      <a:pt x="580" y="437"/>
                    </a:lnTo>
                    <a:lnTo>
                      <a:pt x="580" y="446"/>
                    </a:lnTo>
                    <a:lnTo>
                      <a:pt x="572" y="446"/>
                    </a:lnTo>
                    <a:lnTo>
                      <a:pt x="572" y="455"/>
                    </a:lnTo>
                    <a:lnTo>
                      <a:pt x="572" y="464"/>
                    </a:lnTo>
                    <a:lnTo>
                      <a:pt x="580" y="464"/>
                    </a:lnTo>
                    <a:lnTo>
                      <a:pt x="589" y="464"/>
                    </a:lnTo>
                    <a:lnTo>
                      <a:pt x="598" y="464"/>
                    </a:lnTo>
                    <a:lnTo>
                      <a:pt x="607" y="464"/>
                    </a:lnTo>
                    <a:lnTo>
                      <a:pt x="616" y="464"/>
                    </a:lnTo>
                    <a:lnTo>
                      <a:pt x="625" y="464"/>
                    </a:lnTo>
                    <a:lnTo>
                      <a:pt x="634" y="464"/>
                    </a:lnTo>
                    <a:lnTo>
                      <a:pt x="634" y="473"/>
                    </a:lnTo>
                    <a:lnTo>
                      <a:pt x="634" y="482"/>
                    </a:lnTo>
                    <a:lnTo>
                      <a:pt x="634" y="491"/>
                    </a:lnTo>
                    <a:lnTo>
                      <a:pt x="634" y="500"/>
                    </a:lnTo>
                    <a:lnTo>
                      <a:pt x="634" y="509"/>
                    </a:lnTo>
                    <a:lnTo>
                      <a:pt x="634" y="518"/>
                    </a:lnTo>
                    <a:lnTo>
                      <a:pt x="634" y="527"/>
                    </a:lnTo>
                    <a:lnTo>
                      <a:pt x="625" y="527"/>
                    </a:lnTo>
                    <a:lnTo>
                      <a:pt x="625" y="535"/>
                    </a:lnTo>
                    <a:lnTo>
                      <a:pt x="625" y="544"/>
                    </a:lnTo>
                    <a:lnTo>
                      <a:pt x="616" y="544"/>
                    </a:lnTo>
                    <a:lnTo>
                      <a:pt x="616" y="553"/>
                    </a:lnTo>
                    <a:lnTo>
                      <a:pt x="607" y="562"/>
                    </a:lnTo>
                    <a:lnTo>
                      <a:pt x="607" y="571"/>
                    </a:lnTo>
                    <a:lnTo>
                      <a:pt x="607" y="580"/>
                    </a:lnTo>
                    <a:lnTo>
                      <a:pt x="607" y="589"/>
                    </a:lnTo>
                    <a:lnTo>
                      <a:pt x="607" y="598"/>
                    </a:lnTo>
                    <a:lnTo>
                      <a:pt x="598" y="598"/>
                    </a:lnTo>
                    <a:lnTo>
                      <a:pt x="598" y="607"/>
                    </a:lnTo>
                    <a:lnTo>
                      <a:pt x="598" y="616"/>
                    </a:lnTo>
                    <a:lnTo>
                      <a:pt x="598" y="625"/>
                    </a:lnTo>
                    <a:lnTo>
                      <a:pt x="598" y="634"/>
                    </a:lnTo>
                    <a:lnTo>
                      <a:pt x="598" y="643"/>
                    </a:lnTo>
                    <a:lnTo>
                      <a:pt x="598" y="652"/>
                    </a:lnTo>
                    <a:lnTo>
                      <a:pt x="607" y="652"/>
                    </a:lnTo>
                    <a:lnTo>
                      <a:pt x="607" y="661"/>
                    </a:lnTo>
                    <a:lnTo>
                      <a:pt x="607" y="669"/>
                    </a:lnTo>
                    <a:lnTo>
                      <a:pt x="607" y="678"/>
                    </a:lnTo>
                    <a:lnTo>
                      <a:pt x="616" y="687"/>
                    </a:lnTo>
                    <a:lnTo>
                      <a:pt x="616" y="696"/>
                    </a:lnTo>
                    <a:lnTo>
                      <a:pt x="625" y="696"/>
                    </a:lnTo>
                    <a:lnTo>
                      <a:pt x="625" y="705"/>
                    </a:lnTo>
                    <a:lnTo>
                      <a:pt x="625" y="714"/>
                    </a:lnTo>
                    <a:lnTo>
                      <a:pt x="625" y="723"/>
                    </a:lnTo>
                    <a:lnTo>
                      <a:pt x="625" y="732"/>
                    </a:lnTo>
                    <a:lnTo>
                      <a:pt x="616" y="732"/>
                    </a:lnTo>
                    <a:lnTo>
                      <a:pt x="616" y="741"/>
                    </a:lnTo>
                    <a:lnTo>
                      <a:pt x="607" y="741"/>
                    </a:lnTo>
                    <a:lnTo>
                      <a:pt x="607" y="750"/>
                    </a:lnTo>
                    <a:lnTo>
                      <a:pt x="607" y="759"/>
                    </a:lnTo>
                    <a:lnTo>
                      <a:pt x="607" y="768"/>
                    </a:lnTo>
                    <a:lnTo>
                      <a:pt x="598" y="768"/>
                    </a:lnTo>
                    <a:lnTo>
                      <a:pt x="598" y="777"/>
                    </a:lnTo>
                    <a:lnTo>
                      <a:pt x="598" y="786"/>
                    </a:lnTo>
                    <a:lnTo>
                      <a:pt x="589" y="786"/>
                    </a:lnTo>
                    <a:lnTo>
                      <a:pt x="589" y="794"/>
                    </a:lnTo>
                    <a:lnTo>
                      <a:pt x="580" y="794"/>
                    </a:lnTo>
                    <a:lnTo>
                      <a:pt x="580" y="803"/>
                    </a:lnTo>
                    <a:lnTo>
                      <a:pt x="580" y="812"/>
                    </a:lnTo>
                    <a:lnTo>
                      <a:pt x="580" y="821"/>
                    </a:lnTo>
                    <a:lnTo>
                      <a:pt x="580" y="830"/>
                    </a:lnTo>
                    <a:lnTo>
                      <a:pt x="572" y="830"/>
                    </a:lnTo>
                    <a:lnTo>
                      <a:pt x="572" y="839"/>
                    </a:lnTo>
                    <a:lnTo>
                      <a:pt x="572" y="848"/>
                    </a:lnTo>
                    <a:lnTo>
                      <a:pt x="563" y="848"/>
                    </a:lnTo>
                    <a:lnTo>
                      <a:pt x="563" y="857"/>
                    </a:lnTo>
                    <a:lnTo>
                      <a:pt x="554" y="857"/>
                    </a:lnTo>
                    <a:lnTo>
                      <a:pt x="554" y="866"/>
                    </a:lnTo>
                    <a:lnTo>
                      <a:pt x="554" y="875"/>
                    </a:lnTo>
                    <a:close/>
                  </a:path>
                </a:pathLst>
              </a:custGeom>
              <a:solidFill>
                <a:srgbClr val="80C634"/>
              </a:solidFill>
              <a:ln w="2159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b="1"/>
              </a:p>
            </p:txBody>
          </p:sp>
          <p:sp>
            <p:nvSpPr>
              <p:cNvPr id="1051" name="Freeform 71"/>
              <p:cNvSpPr>
                <a:spLocks/>
              </p:cNvSpPr>
              <p:nvPr/>
            </p:nvSpPr>
            <p:spPr bwMode="auto">
              <a:xfrm>
                <a:off x="6069" y="10386"/>
                <a:ext cx="1393" cy="2351"/>
              </a:xfrm>
              <a:custGeom>
                <a:avLst/>
                <a:gdLst>
                  <a:gd name="T0" fmla="*/ 850 w 1393"/>
                  <a:gd name="T1" fmla="*/ 120 h 2351"/>
                  <a:gd name="T2" fmla="*/ 940 w 1393"/>
                  <a:gd name="T3" fmla="*/ 160 h 2351"/>
                  <a:gd name="T4" fmla="*/ 1100 w 1393"/>
                  <a:gd name="T5" fmla="*/ 270 h 2351"/>
                  <a:gd name="T6" fmla="*/ 1220 w 1393"/>
                  <a:gd name="T7" fmla="*/ 360 h 2351"/>
                  <a:gd name="T8" fmla="*/ 1110 w 1393"/>
                  <a:gd name="T9" fmla="*/ 660 h 2351"/>
                  <a:gd name="T10" fmla="*/ 990 w 1393"/>
                  <a:gd name="T11" fmla="*/ 800 h 2351"/>
                  <a:gd name="T12" fmla="*/ 890 w 1393"/>
                  <a:gd name="T13" fmla="*/ 1040 h 2351"/>
                  <a:gd name="T14" fmla="*/ 960 w 1393"/>
                  <a:gd name="T15" fmla="*/ 1140 h 2351"/>
                  <a:gd name="T16" fmla="*/ 1140 w 1393"/>
                  <a:gd name="T17" fmla="*/ 1180 h 2351"/>
                  <a:gd name="T18" fmla="*/ 1100 w 1393"/>
                  <a:gd name="T19" fmla="*/ 1320 h 2351"/>
                  <a:gd name="T20" fmla="*/ 1000 w 1393"/>
                  <a:gd name="T21" fmla="*/ 1580 h 2351"/>
                  <a:gd name="T22" fmla="*/ 1150 w 1393"/>
                  <a:gd name="T23" fmla="*/ 1650 h 2351"/>
                  <a:gd name="T24" fmla="*/ 1340 w 1393"/>
                  <a:gd name="T25" fmla="*/ 2020 h 2351"/>
                  <a:gd name="T26" fmla="*/ 1370 w 1393"/>
                  <a:gd name="T27" fmla="*/ 2340 h 2351"/>
                  <a:gd name="T28" fmla="*/ 1260 w 1393"/>
                  <a:gd name="T29" fmla="*/ 2290 h 2351"/>
                  <a:gd name="T30" fmla="*/ 940 w 1393"/>
                  <a:gd name="T31" fmla="*/ 2100 h 2351"/>
                  <a:gd name="T32" fmla="*/ 760 w 1393"/>
                  <a:gd name="T33" fmla="*/ 2000 h 2351"/>
                  <a:gd name="T34" fmla="*/ 510 w 1393"/>
                  <a:gd name="T35" fmla="*/ 1850 h 2351"/>
                  <a:gd name="T36" fmla="*/ 230 w 1393"/>
                  <a:gd name="T37" fmla="*/ 1800 h 2351"/>
                  <a:gd name="T38" fmla="*/ 140 w 1393"/>
                  <a:gd name="T39" fmla="*/ 1740 h 2351"/>
                  <a:gd name="T40" fmla="*/ 200 w 1393"/>
                  <a:gd name="T41" fmla="*/ 1580 h 2351"/>
                  <a:gd name="T42" fmla="*/ 200 w 1393"/>
                  <a:gd name="T43" fmla="*/ 1400 h 2351"/>
                  <a:gd name="T44" fmla="*/ 50 w 1393"/>
                  <a:gd name="T45" fmla="*/ 1330 h 2351"/>
                  <a:gd name="T46" fmla="*/ 90 w 1393"/>
                  <a:gd name="T47" fmla="*/ 1100 h 2351"/>
                  <a:gd name="T48" fmla="*/ 180 w 1393"/>
                  <a:gd name="T49" fmla="*/ 1060 h 2351"/>
                  <a:gd name="T50" fmla="*/ 150 w 1393"/>
                  <a:gd name="T51" fmla="*/ 950 h 2351"/>
                  <a:gd name="T52" fmla="*/ 180 w 1393"/>
                  <a:gd name="T53" fmla="*/ 890 h 2351"/>
                  <a:gd name="T54" fmla="*/ 290 w 1393"/>
                  <a:gd name="T55" fmla="*/ 670 h 2351"/>
                  <a:gd name="T56" fmla="*/ 320 w 1393"/>
                  <a:gd name="T57" fmla="*/ 610 h 2351"/>
                  <a:gd name="T58" fmla="*/ 350 w 1393"/>
                  <a:gd name="T59" fmla="*/ 230 h 2351"/>
                  <a:gd name="T60" fmla="*/ 510 w 1393"/>
                  <a:gd name="T61" fmla="*/ 70 h 2351"/>
                  <a:gd name="T62" fmla="*/ 670 w 1393"/>
                  <a:gd name="T63" fmla="*/ 0 h 23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393" h="2351">
                    <a:moveTo>
                      <a:pt x="720" y="10"/>
                    </a:moveTo>
                    <a:cubicBezTo>
                      <a:pt x="776" y="29"/>
                      <a:pt x="809" y="79"/>
                      <a:pt x="850" y="120"/>
                    </a:cubicBezTo>
                    <a:cubicBezTo>
                      <a:pt x="865" y="135"/>
                      <a:pt x="892" y="128"/>
                      <a:pt x="910" y="140"/>
                    </a:cubicBezTo>
                    <a:cubicBezTo>
                      <a:pt x="920" y="147"/>
                      <a:pt x="932" y="151"/>
                      <a:pt x="940" y="160"/>
                    </a:cubicBezTo>
                    <a:cubicBezTo>
                      <a:pt x="962" y="185"/>
                      <a:pt x="980" y="213"/>
                      <a:pt x="1000" y="240"/>
                    </a:cubicBezTo>
                    <a:cubicBezTo>
                      <a:pt x="1055" y="226"/>
                      <a:pt x="1067" y="221"/>
                      <a:pt x="1100" y="270"/>
                    </a:cubicBezTo>
                    <a:cubicBezTo>
                      <a:pt x="1097" y="280"/>
                      <a:pt x="1092" y="290"/>
                      <a:pt x="1090" y="300"/>
                    </a:cubicBezTo>
                    <a:cubicBezTo>
                      <a:pt x="1067" y="417"/>
                      <a:pt x="1070" y="371"/>
                      <a:pt x="1220" y="360"/>
                    </a:cubicBezTo>
                    <a:cubicBezTo>
                      <a:pt x="1239" y="418"/>
                      <a:pt x="1210" y="470"/>
                      <a:pt x="1170" y="510"/>
                    </a:cubicBezTo>
                    <a:cubicBezTo>
                      <a:pt x="1161" y="573"/>
                      <a:pt x="1164" y="624"/>
                      <a:pt x="1110" y="660"/>
                    </a:cubicBezTo>
                    <a:cubicBezTo>
                      <a:pt x="1081" y="703"/>
                      <a:pt x="1064" y="690"/>
                      <a:pt x="1030" y="730"/>
                    </a:cubicBezTo>
                    <a:cubicBezTo>
                      <a:pt x="983" y="787"/>
                      <a:pt x="1039" y="732"/>
                      <a:pt x="990" y="800"/>
                    </a:cubicBezTo>
                    <a:cubicBezTo>
                      <a:pt x="964" y="837"/>
                      <a:pt x="941" y="858"/>
                      <a:pt x="920" y="900"/>
                    </a:cubicBezTo>
                    <a:cubicBezTo>
                      <a:pt x="912" y="948"/>
                      <a:pt x="905" y="994"/>
                      <a:pt x="890" y="1040"/>
                    </a:cubicBezTo>
                    <a:cubicBezTo>
                      <a:pt x="893" y="1063"/>
                      <a:pt x="890" y="1088"/>
                      <a:pt x="900" y="1110"/>
                    </a:cubicBezTo>
                    <a:cubicBezTo>
                      <a:pt x="905" y="1121"/>
                      <a:pt x="948" y="1139"/>
                      <a:pt x="960" y="1140"/>
                    </a:cubicBezTo>
                    <a:cubicBezTo>
                      <a:pt x="1016" y="1146"/>
                      <a:pt x="1073" y="1147"/>
                      <a:pt x="1130" y="1150"/>
                    </a:cubicBezTo>
                    <a:cubicBezTo>
                      <a:pt x="1133" y="1160"/>
                      <a:pt x="1140" y="1169"/>
                      <a:pt x="1140" y="1180"/>
                    </a:cubicBezTo>
                    <a:cubicBezTo>
                      <a:pt x="1140" y="1220"/>
                      <a:pt x="1141" y="1261"/>
                      <a:pt x="1130" y="1300"/>
                    </a:cubicBezTo>
                    <a:cubicBezTo>
                      <a:pt x="1127" y="1312"/>
                      <a:pt x="1111" y="1315"/>
                      <a:pt x="1100" y="1320"/>
                    </a:cubicBezTo>
                    <a:cubicBezTo>
                      <a:pt x="993" y="1368"/>
                      <a:pt x="1078" y="1315"/>
                      <a:pt x="1010" y="1360"/>
                    </a:cubicBezTo>
                    <a:cubicBezTo>
                      <a:pt x="1007" y="1433"/>
                      <a:pt x="994" y="1507"/>
                      <a:pt x="1000" y="1580"/>
                    </a:cubicBezTo>
                    <a:cubicBezTo>
                      <a:pt x="1001" y="1595"/>
                      <a:pt x="1052" y="1606"/>
                      <a:pt x="1060" y="1610"/>
                    </a:cubicBezTo>
                    <a:cubicBezTo>
                      <a:pt x="1089" y="1625"/>
                      <a:pt x="1150" y="1650"/>
                      <a:pt x="1150" y="1650"/>
                    </a:cubicBezTo>
                    <a:cubicBezTo>
                      <a:pt x="1165" y="1710"/>
                      <a:pt x="1169" y="1819"/>
                      <a:pt x="1190" y="1870"/>
                    </a:cubicBezTo>
                    <a:cubicBezTo>
                      <a:pt x="1217" y="1934"/>
                      <a:pt x="1274" y="1998"/>
                      <a:pt x="1340" y="2020"/>
                    </a:cubicBezTo>
                    <a:cubicBezTo>
                      <a:pt x="1361" y="2052"/>
                      <a:pt x="1373" y="2085"/>
                      <a:pt x="1390" y="2120"/>
                    </a:cubicBezTo>
                    <a:cubicBezTo>
                      <a:pt x="1381" y="2193"/>
                      <a:pt x="1393" y="2270"/>
                      <a:pt x="1370" y="2340"/>
                    </a:cubicBezTo>
                    <a:cubicBezTo>
                      <a:pt x="1366" y="2351"/>
                      <a:pt x="1351" y="2325"/>
                      <a:pt x="1340" y="2320"/>
                    </a:cubicBezTo>
                    <a:cubicBezTo>
                      <a:pt x="1314" y="2308"/>
                      <a:pt x="1287" y="2300"/>
                      <a:pt x="1260" y="2290"/>
                    </a:cubicBezTo>
                    <a:cubicBezTo>
                      <a:pt x="1166" y="2196"/>
                      <a:pt x="1143" y="2206"/>
                      <a:pt x="1000" y="2190"/>
                    </a:cubicBezTo>
                    <a:cubicBezTo>
                      <a:pt x="910" y="2123"/>
                      <a:pt x="1007" y="2207"/>
                      <a:pt x="940" y="2100"/>
                    </a:cubicBezTo>
                    <a:cubicBezTo>
                      <a:pt x="934" y="2090"/>
                      <a:pt x="919" y="2088"/>
                      <a:pt x="910" y="2080"/>
                    </a:cubicBezTo>
                    <a:cubicBezTo>
                      <a:pt x="826" y="2005"/>
                      <a:pt x="870" y="2018"/>
                      <a:pt x="760" y="2000"/>
                    </a:cubicBezTo>
                    <a:cubicBezTo>
                      <a:pt x="712" y="1968"/>
                      <a:pt x="659" y="1943"/>
                      <a:pt x="610" y="1910"/>
                    </a:cubicBezTo>
                    <a:cubicBezTo>
                      <a:pt x="579" y="1889"/>
                      <a:pt x="549" y="1856"/>
                      <a:pt x="510" y="1850"/>
                    </a:cubicBezTo>
                    <a:cubicBezTo>
                      <a:pt x="402" y="1835"/>
                      <a:pt x="424" y="1848"/>
                      <a:pt x="340" y="1830"/>
                    </a:cubicBezTo>
                    <a:cubicBezTo>
                      <a:pt x="303" y="1822"/>
                      <a:pt x="263" y="1818"/>
                      <a:pt x="230" y="1800"/>
                    </a:cubicBezTo>
                    <a:cubicBezTo>
                      <a:pt x="209" y="1788"/>
                      <a:pt x="190" y="1773"/>
                      <a:pt x="170" y="1760"/>
                    </a:cubicBezTo>
                    <a:cubicBezTo>
                      <a:pt x="160" y="1753"/>
                      <a:pt x="140" y="1740"/>
                      <a:pt x="140" y="1740"/>
                    </a:cubicBezTo>
                    <a:cubicBezTo>
                      <a:pt x="137" y="1713"/>
                      <a:pt x="124" y="1686"/>
                      <a:pt x="130" y="1660"/>
                    </a:cubicBezTo>
                    <a:cubicBezTo>
                      <a:pt x="140" y="1615"/>
                      <a:pt x="168" y="1601"/>
                      <a:pt x="200" y="1580"/>
                    </a:cubicBezTo>
                    <a:cubicBezTo>
                      <a:pt x="213" y="1560"/>
                      <a:pt x="244" y="1544"/>
                      <a:pt x="240" y="1520"/>
                    </a:cubicBezTo>
                    <a:cubicBezTo>
                      <a:pt x="234" y="1484"/>
                      <a:pt x="231" y="1428"/>
                      <a:pt x="200" y="1400"/>
                    </a:cubicBezTo>
                    <a:cubicBezTo>
                      <a:pt x="152" y="1358"/>
                      <a:pt x="137" y="1359"/>
                      <a:pt x="80" y="1340"/>
                    </a:cubicBezTo>
                    <a:cubicBezTo>
                      <a:pt x="70" y="1337"/>
                      <a:pt x="50" y="1330"/>
                      <a:pt x="50" y="1330"/>
                    </a:cubicBezTo>
                    <a:cubicBezTo>
                      <a:pt x="4" y="1261"/>
                      <a:pt x="18" y="1293"/>
                      <a:pt x="0" y="1240"/>
                    </a:cubicBezTo>
                    <a:cubicBezTo>
                      <a:pt x="14" y="1142"/>
                      <a:pt x="8" y="1155"/>
                      <a:pt x="90" y="1100"/>
                    </a:cubicBezTo>
                    <a:cubicBezTo>
                      <a:pt x="100" y="1093"/>
                      <a:pt x="110" y="1087"/>
                      <a:pt x="120" y="1080"/>
                    </a:cubicBezTo>
                    <a:cubicBezTo>
                      <a:pt x="138" y="1068"/>
                      <a:pt x="180" y="1060"/>
                      <a:pt x="180" y="1060"/>
                    </a:cubicBezTo>
                    <a:cubicBezTo>
                      <a:pt x="177" y="1043"/>
                      <a:pt x="174" y="1026"/>
                      <a:pt x="170" y="1010"/>
                    </a:cubicBezTo>
                    <a:cubicBezTo>
                      <a:pt x="164" y="990"/>
                      <a:pt x="150" y="950"/>
                      <a:pt x="150" y="950"/>
                    </a:cubicBezTo>
                    <a:cubicBezTo>
                      <a:pt x="153" y="940"/>
                      <a:pt x="155" y="929"/>
                      <a:pt x="160" y="920"/>
                    </a:cubicBezTo>
                    <a:cubicBezTo>
                      <a:pt x="165" y="909"/>
                      <a:pt x="175" y="901"/>
                      <a:pt x="180" y="890"/>
                    </a:cubicBezTo>
                    <a:cubicBezTo>
                      <a:pt x="228" y="783"/>
                      <a:pt x="175" y="868"/>
                      <a:pt x="220" y="800"/>
                    </a:cubicBezTo>
                    <a:cubicBezTo>
                      <a:pt x="234" y="743"/>
                      <a:pt x="248" y="712"/>
                      <a:pt x="290" y="670"/>
                    </a:cubicBezTo>
                    <a:cubicBezTo>
                      <a:pt x="293" y="660"/>
                      <a:pt x="295" y="649"/>
                      <a:pt x="300" y="640"/>
                    </a:cubicBezTo>
                    <a:cubicBezTo>
                      <a:pt x="305" y="629"/>
                      <a:pt x="316" y="621"/>
                      <a:pt x="320" y="610"/>
                    </a:cubicBezTo>
                    <a:cubicBezTo>
                      <a:pt x="331" y="581"/>
                      <a:pt x="333" y="550"/>
                      <a:pt x="340" y="520"/>
                    </a:cubicBezTo>
                    <a:cubicBezTo>
                      <a:pt x="343" y="423"/>
                      <a:pt x="341" y="326"/>
                      <a:pt x="350" y="230"/>
                    </a:cubicBezTo>
                    <a:cubicBezTo>
                      <a:pt x="353" y="200"/>
                      <a:pt x="421" y="166"/>
                      <a:pt x="430" y="160"/>
                    </a:cubicBezTo>
                    <a:cubicBezTo>
                      <a:pt x="465" y="136"/>
                      <a:pt x="475" y="94"/>
                      <a:pt x="510" y="70"/>
                    </a:cubicBezTo>
                    <a:cubicBezTo>
                      <a:pt x="519" y="64"/>
                      <a:pt x="575" y="51"/>
                      <a:pt x="580" y="50"/>
                    </a:cubicBezTo>
                    <a:cubicBezTo>
                      <a:pt x="649" y="4"/>
                      <a:pt x="617" y="18"/>
                      <a:pt x="670" y="0"/>
                    </a:cubicBezTo>
                    <a:cubicBezTo>
                      <a:pt x="733" y="11"/>
                      <a:pt x="750" y="10"/>
                      <a:pt x="720" y="10"/>
                    </a:cubicBezTo>
                    <a:close/>
                  </a:path>
                </a:pathLst>
              </a:custGeom>
              <a:solidFill>
                <a:srgbClr val="B6DF89"/>
              </a:solidFill>
              <a:ln w="2159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b="1"/>
              </a:p>
            </p:txBody>
          </p:sp>
          <p:sp>
            <p:nvSpPr>
              <p:cNvPr id="1052" name="Freeform 72"/>
              <p:cNvSpPr>
                <a:spLocks/>
              </p:cNvSpPr>
              <p:nvPr/>
            </p:nvSpPr>
            <p:spPr bwMode="auto">
              <a:xfrm>
                <a:off x="6328" y="6795"/>
                <a:ext cx="1844" cy="1993"/>
              </a:xfrm>
              <a:custGeom>
                <a:avLst/>
                <a:gdLst>
                  <a:gd name="T0" fmla="*/ 40 w 831"/>
                  <a:gd name="T1" fmla="*/ 1760 h 840"/>
                  <a:gd name="T2" fmla="*/ 158 w 831"/>
                  <a:gd name="T3" fmla="*/ 1718 h 840"/>
                  <a:gd name="T4" fmla="*/ 237 w 831"/>
                  <a:gd name="T5" fmla="*/ 1526 h 840"/>
                  <a:gd name="T6" fmla="*/ 357 w 831"/>
                  <a:gd name="T7" fmla="*/ 1250 h 840"/>
                  <a:gd name="T8" fmla="*/ 535 w 831"/>
                  <a:gd name="T9" fmla="*/ 997 h 840"/>
                  <a:gd name="T10" fmla="*/ 675 w 831"/>
                  <a:gd name="T11" fmla="*/ 892 h 840"/>
                  <a:gd name="T12" fmla="*/ 695 w 831"/>
                  <a:gd name="T13" fmla="*/ 849 h 840"/>
                  <a:gd name="T14" fmla="*/ 712 w 831"/>
                  <a:gd name="T15" fmla="*/ 849 h 840"/>
                  <a:gd name="T16" fmla="*/ 752 w 831"/>
                  <a:gd name="T17" fmla="*/ 828 h 840"/>
                  <a:gd name="T18" fmla="*/ 792 w 831"/>
                  <a:gd name="T19" fmla="*/ 828 h 840"/>
                  <a:gd name="T20" fmla="*/ 832 w 831"/>
                  <a:gd name="T21" fmla="*/ 828 h 840"/>
                  <a:gd name="T22" fmla="*/ 872 w 831"/>
                  <a:gd name="T23" fmla="*/ 849 h 840"/>
                  <a:gd name="T24" fmla="*/ 912 w 831"/>
                  <a:gd name="T25" fmla="*/ 828 h 840"/>
                  <a:gd name="T26" fmla="*/ 912 w 831"/>
                  <a:gd name="T27" fmla="*/ 785 h 840"/>
                  <a:gd name="T28" fmla="*/ 932 w 831"/>
                  <a:gd name="T29" fmla="*/ 764 h 840"/>
                  <a:gd name="T30" fmla="*/ 932 w 831"/>
                  <a:gd name="T31" fmla="*/ 700 h 840"/>
                  <a:gd name="T32" fmla="*/ 912 w 831"/>
                  <a:gd name="T33" fmla="*/ 679 h 840"/>
                  <a:gd name="T34" fmla="*/ 912 w 831"/>
                  <a:gd name="T35" fmla="*/ 657 h 840"/>
                  <a:gd name="T36" fmla="*/ 932 w 831"/>
                  <a:gd name="T37" fmla="*/ 615 h 840"/>
                  <a:gd name="T38" fmla="*/ 932 w 831"/>
                  <a:gd name="T39" fmla="*/ 596 h 840"/>
                  <a:gd name="T40" fmla="*/ 932 w 831"/>
                  <a:gd name="T41" fmla="*/ 553 h 840"/>
                  <a:gd name="T42" fmla="*/ 912 w 831"/>
                  <a:gd name="T43" fmla="*/ 531 h 840"/>
                  <a:gd name="T44" fmla="*/ 932 w 831"/>
                  <a:gd name="T45" fmla="*/ 510 h 840"/>
                  <a:gd name="T46" fmla="*/ 952 w 831"/>
                  <a:gd name="T47" fmla="*/ 489 h 840"/>
                  <a:gd name="T48" fmla="*/ 990 w 831"/>
                  <a:gd name="T49" fmla="*/ 489 h 840"/>
                  <a:gd name="T50" fmla="*/ 1010 w 831"/>
                  <a:gd name="T51" fmla="*/ 489 h 840"/>
                  <a:gd name="T52" fmla="*/ 990 w 831"/>
                  <a:gd name="T53" fmla="*/ 467 h 840"/>
                  <a:gd name="T54" fmla="*/ 990 w 831"/>
                  <a:gd name="T55" fmla="*/ 425 h 840"/>
                  <a:gd name="T56" fmla="*/ 990 w 831"/>
                  <a:gd name="T57" fmla="*/ 403 h 840"/>
                  <a:gd name="T58" fmla="*/ 1010 w 831"/>
                  <a:gd name="T59" fmla="*/ 382 h 840"/>
                  <a:gd name="T60" fmla="*/ 1030 w 831"/>
                  <a:gd name="T61" fmla="*/ 361 h 840"/>
                  <a:gd name="T62" fmla="*/ 1070 w 831"/>
                  <a:gd name="T63" fmla="*/ 382 h 840"/>
                  <a:gd name="T64" fmla="*/ 1090 w 831"/>
                  <a:gd name="T65" fmla="*/ 361 h 840"/>
                  <a:gd name="T66" fmla="*/ 1090 w 831"/>
                  <a:gd name="T67" fmla="*/ 339 h 840"/>
                  <a:gd name="T68" fmla="*/ 1070 w 831"/>
                  <a:gd name="T69" fmla="*/ 297 h 840"/>
                  <a:gd name="T70" fmla="*/ 1050 w 831"/>
                  <a:gd name="T71" fmla="*/ 278 h 840"/>
                  <a:gd name="T72" fmla="*/ 1030 w 831"/>
                  <a:gd name="T73" fmla="*/ 235 h 840"/>
                  <a:gd name="T74" fmla="*/ 1050 w 831"/>
                  <a:gd name="T75" fmla="*/ 192 h 840"/>
                  <a:gd name="T76" fmla="*/ 1070 w 831"/>
                  <a:gd name="T77" fmla="*/ 149 h 840"/>
                  <a:gd name="T78" fmla="*/ 1110 w 831"/>
                  <a:gd name="T79" fmla="*/ 149 h 840"/>
                  <a:gd name="T80" fmla="*/ 1129 w 831"/>
                  <a:gd name="T81" fmla="*/ 149 h 840"/>
                  <a:gd name="T82" fmla="*/ 1169 w 831"/>
                  <a:gd name="T83" fmla="*/ 128 h 840"/>
                  <a:gd name="T84" fmla="*/ 1189 w 831"/>
                  <a:gd name="T85" fmla="*/ 107 h 840"/>
                  <a:gd name="T86" fmla="*/ 1189 w 831"/>
                  <a:gd name="T87" fmla="*/ 64 h 840"/>
                  <a:gd name="T88" fmla="*/ 1189 w 831"/>
                  <a:gd name="T89" fmla="*/ 21 h 840"/>
                  <a:gd name="T90" fmla="*/ 1249 w 831"/>
                  <a:gd name="T91" fmla="*/ 21 h 840"/>
                  <a:gd name="T92" fmla="*/ 1387 w 831"/>
                  <a:gd name="T93" fmla="*/ 64 h 840"/>
                  <a:gd name="T94" fmla="*/ 1487 w 831"/>
                  <a:gd name="T95" fmla="*/ 64 h 840"/>
                  <a:gd name="T96" fmla="*/ 1567 w 831"/>
                  <a:gd name="T97" fmla="*/ 0 h 840"/>
                  <a:gd name="T98" fmla="*/ 1664 w 831"/>
                  <a:gd name="T99" fmla="*/ 21 h 840"/>
                  <a:gd name="T100" fmla="*/ 1744 w 831"/>
                  <a:gd name="T101" fmla="*/ 43 h 840"/>
                  <a:gd name="T102" fmla="*/ 1844 w 831"/>
                  <a:gd name="T103" fmla="*/ 128 h 840"/>
                  <a:gd name="T104" fmla="*/ 1744 w 831"/>
                  <a:gd name="T105" fmla="*/ 361 h 840"/>
                  <a:gd name="T106" fmla="*/ 1507 w 831"/>
                  <a:gd name="T107" fmla="*/ 446 h 840"/>
                  <a:gd name="T108" fmla="*/ 1624 w 831"/>
                  <a:gd name="T109" fmla="*/ 615 h 840"/>
                  <a:gd name="T110" fmla="*/ 1427 w 831"/>
                  <a:gd name="T111" fmla="*/ 764 h 840"/>
                  <a:gd name="T112" fmla="*/ 1090 w 831"/>
                  <a:gd name="T113" fmla="*/ 849 h 840"/>
                  <a:gd name="T114" fmla="*/ 1110 w 831"/>
                  <a:gd name="T115" fmla="*/ 1208 h 840"/>
                  <a:gd name="T116" fmla="*/ 1030 w 831"/>
                  <a:gd name="T117" fmla="*/ 1421 h 840"/>
                  <a:gd name="T118" fmla="*/ 990 w 831"/>
                  <a:gd name="T119" fmla="*/ 1632 h 840"/>
                  <a:gd name="T120" fmla="*/ 732 w 831"/>
                  <a:gd name="T121" fmla="*/ 1654 h 840"/>
                  <a:gd name="T122" fmla="*/ 595 w 831"/>
                  <a:gd name="T123" fmla="*/ 1886 h 840"/>
                  <a:gd name="T124" fmla="*/ 237 w 831"/>
                  <a:gd name="T125" fmla="*/ 1950 h 84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831" h="840">
                    <a:moveTo>
                      <a:pt x="98" y="840"/>
                    </a:moveTo>
                    <a:lnTo>
                      <a:pt x="89" y="840"/>
                    </a:lnTo>
                    <a:lnTo>
                      <a:pt x="62" y="840"/>
                    </a:lnTo>
                    <a:lnTo>
                      <a:pt x="36" y="831"/>
                    </a:lnTo>
                    <a:lnTo>
                      <a:pt x="18" y="813"/>
                    </a:lnTo>
                    <a:lnTo>
                      <a:pt x="0" y="786"/>
                    </a:lnTo>
                    <a:lnTo>
                      <a:pt x="0" y="768"/>
                    </a:lnTo>
                    <a:lnTo>
                      <a:pt x="18" y="742"/>
                    </a:lnTo>
                    <a:lnTo>
                      <a:pt x="27" y="733"/>
                    </a:lnTo>
                    <a:lnTo>
                      <a:pt x="36" y="733"/>
                    </a:lnTo>
                    <a:lnTo>
                      <a:pt x="45" y="742"/>
                    </a:lnTo>
                    <a:lnTo>
                      <a:pt x="45" y="751"/>
                    </a:lnTo>
                    <a:lnTo>
                      <a:pt x="62" y="751"/>
                    </a:lnTo>
                    <a:lnTo>
                      <a:pt x="71" y="751"/>
                    </a:lnTo>
                    <a:lnTo>
                      <a:pt x="71" y="742"/>
                    </a:lnTo>
                    <a:lnTo>
                      <a:pt x="71" y="724"/>
                    </a:lnTo>
                    <a:lnTo>
                      <a:pt x="71" y="715"/>
                    </a:lnTo>
                    <a:lnTo>
                      <a:pt x="80" y="706"/>
                    </a:lnTo>
                    <a:lnTo>
                      <a:pt x="98" y="715"/>
                    </a:lnTo>
                    <a:lnTo>
                      <a:pt x="107" y="715"/>
                    </a:lnTo>
                    <a:lnTo>
                      <a:pt x="116" y="706"/>
                    </a:lnTo>
                    <a:lnTo>
                      <a:pt x="116" y="679"/>
                    </a:lnTo>
                    <a:lnTo>
                      <a:pt x="116" y="661"/>
                    </a:lnTo>
                    <a:lnTo>
                      <a:pt x="107" y="643"/>
                    </a:lnTo>
                    <a:lnTo>
                      <a:pt x="98" y="626"/>
                    </a:lnTo>
                    <a:lnTo>
                      <a:pt x="107" y="617"/>
                    </a:lnTo>
                    <a:lnTo>
                      <a:pt x="116" y="608"/>
                    </a:lnTo>
                    <a:lnTo>
                      <a:pt x="134" y="599"/>
                    </a:lnTo>
                    <a:lnTo>
                      <a:pt x="161" y="590"/>
                    </a:lnTo>
                    <a:lnTo>
                      <a:pt x="170" y="572"/>
                    </a:lnTo>
                    <a:lnTo>
                      <a:pt x="161" y="554"/>
                    </a:lnTo>
                    <a:lnTo>
                      <a:pt x="161" y="527"/>
                    </a:lnTo>
                    <a:lnTo>
                      <a:pt x="161" y="501"/>
                    </a:lnTo>
                    <a:lnTo>
                      <a:pt x="187" y="501"/>
                    </a:lnTo>
                    <a:lnTo>
                      <a:pt x="205" y="492"/>
                    </a:lnTo>
                    <a:lnTo>
                      <a:pt x="205" y="474"/>
                    </a:lnTo>
                    <a:lnTo>
                      <a:pt x="196" y="438"/>
                    </a:lnTo>
                    <a:lnTo>
                      <a:pt x="214" y="438"/>
                    </a:lnTo>
                    <a:lnTo>
                      <a:pt x="214" y="420"/>
                    </a:lnTo>
                    <a:lnTo>
                      <a:pt x="241" y="420"/>
                    </a:lnTo>
                    <a:lnTo>
                      <a:pt x="259" y="411"/>
                    </a:lnTo>
                    <a:lnTo>
                      <a:pt x="259" y="393"/>
                    </a:lnTo>
                    <a:lnTo>
                      <a:pt x="268" y="384"/>
                    </a:lnTo>
                    <a:lnTo>
                      <a:pt x="286" y="384"/>
                    </a:lnTo>
                    <a:lnTo>
                      <a:pt x="304" y="376"/>
                    </a:lnTo>
                    <a:lnTo>
                      <a:pt x="304" y="367"/>
                    </a:lnTo>
                    <a:lnTo>
                      <a:pt x="313" y="358"/>
                    </a:lnTo>
                    <a:lnTo>
                      <a:pt x="321" y="358"/>
                    </a:lnTo>
                    <a:lnTo>
                      <a:pt x="321" y="349"/>
                    </a:lnTo>
                    <a:lnTo>
                      <a:pt x="330" y="349"/>
                    </a:lnTo>
                    <a:lnTo>
                      <a:pt x="339" y="349"/>
                    </a:lnTo>
                    <a:lnTo>
                      <a:pt x="348" y="349"/>
                    </a:lnTo>
                    <a:lnTo>
                      <a:pt x="357" y="349"/>
                    </a:lnTo>
                    <a:lnTo>
                      <a:pt x="366" y="349"/>
                    </a:lnTo>
                    <a:lnTo>
                      <a:pt x="375" y="349"/>
                    </a:lnTo>
                    <a:lnTo>
                      <a:pt x="384" y="349"/>
                    </a:lnTo>
                    <a:lnTo>
                      <a:pt x="393" y="349"/>
                    </a:lnTo>
                    <a:lnTo>
                      <a:pt x="393" y="358"/>
                    </a:lnTo>
                    <a:lnTo>
                      <a:pt x="402" y="358"/>
                    </a:lnTo>
                    <a:lnTo>
                      <a:pt x="411" y="358"/>
                    </a:lnTo>
                    <a:lnTo>
                      <a:pt x="411" y="349"/>
                    </a:lnTo>
                    <a:lnTo>
                      <a:pt x="411" y="340"/>
                    </a:lnTo>
                    <a:lnTo>
                      <a:pt x="411" y="331"/>
                    </a:lnTo>
                    <a:lnTo>
                      <a:pt x="420" y="322"/>
                    </a:lnTo>
                    <a:lnTo>
                      <a:pt x="420" y="313"/>
                    </a:lnTo>
                    <a:lnTo>
                      <a:pt x="420" y="304"/>
                    </a:lnTo>
                    <a:lnTo>
                      <a:pt x="420" y="295"/>
                    </a:lnTo>
                    <a:lnTo>
                      <a:pt x="411" y="295"/>
                    </a:lnTo>
                    <a:lnTo>
                      <a:pt x="411" y="286"/>
                    </a:lnTo>
                    <a:lnTo>
                      <a:pt x="411" y="277"/>
                    </a:lnTo>
                    <a:lnTo>
                      <a:pt x="411" y="268"/>
                    </a:lnTo>
                    <a:lnTo>
                      <a:pt x="411" y="259"/>
                    </a:lnTo>
                    <a:lnTo>
                      <a:pt x="420" y="259"/>
                    </a:lnTo>
                    <a:lnTo>
                      <a:pt x="420" y="251"/>
                    </a:lnTo>
                    <a:lnTo>
                      <a:pt x="420" y="242"/>
                    </a:lnTo>
                    <a:lnTo>
                      <a:pt x="420" y="233"/>
                    </a:lnTo>
                    <a:lnTo>
                      <a:pt x="420" y="224"/>
                    </a:lnTo>
                    <a:lnTo>
                      <a:pt x="411" y="224"/>
                    </a:lnTo>
                    <a:lnTo>
                      <a:pt x="411" y="215"/>
                    </a:lnTo>
                    <a:lnTo>
                      <a:pt x="420" y="215"/>
                    </a:lnTo>
                    <a:lnTo>
                      <a:pt x="420" y="206"/>
                    </a:lnTo>
                    <a:lnTo>
                      <a:pt x="429" y="206"/>
                    </a:lnTo>
                    <a:lnTo>
                      <a:pt x="438" y="206"/>
                    </a:lnTo>
                    <a:lnTo>
                      <a:pt x="446" y="206"/>
                    </a:lnTo>
                    <a:lnTo>
                      <a:pt x="455" y="206"/>
                    </a:lnTo>
                    <a:lnTo>
                      <a:pt x="446" y="206"/>
                    </a:lnTo>
                    <a:lnTo>
                      <a:pt x="446" y="197"/>
                    </a:lnTo>
                    <a:lnTo>
                      <a:pt x="446" y="188"/>
                    </a:lnTo>
                    <a:lnTo>
                      <a:pt x="446" y="179"/>
                    </a:lnTo>
                    <a:lnTo>
                      <a:pt x="446" y="170"/>
                    </a:lnTo>
                    <a:lnTo>
                      <a:pt x="455" y="161"/>
                    </a:lnTo>
                    <a:lnTo>
                      <a:pt x="464" y="152"/>
                    </a:lnTo>
                    <a:lnTo>
                      <a:pt x="473" y="161"/>
                    </a:lnTo>
                    <a:lnTo>
                      <a:pt x="482" y="161"/>
                    </a:lnTo>
                    <a:lnTo>
                      <a:pt x="491" y="161"/>
                    </a:lnTo>
                    <a:lnTo>
                      <a:pt x="491" y="152"/>
                    </a:lnTo>
                    <a:lnTo>
                      <a:pt x="491" y="143"/>
                    </a:lnTo>
                    <a:lnTo>
                      <a:pt x="491" y="134"/>
                    </a:lnTo>
                    <a:lnTo>
                      <a:pt x="482" y="134"/>
                    </a:lnTo>
                    <a:lnTo>
                      <a:pt x="482" y="125"/>
                    </a:lnTo>
                    <a:lnTo>
                      <a:pt x="482" y="117"/>
                    </a:lnTo>
                    <a:lnTo>
                      <a:pt x="473" y="117"/>
                    </a:lnTo>
                    <a:lnTo>
                      <a:pt x="473" y="108"/>
                    </a:lnTo>
                    <a:lnTo>
                      <a:pt x="464" y="108"/>
                    </a:lnTo>
                    <a:lnTo>
                      <a:pt x="464" y="99"/>
                    </a:lnTo>
                    <a:lnTo>
                      <a:pt x="464" y="90"/>
                    </a:lnTo>
                    <a:lnTo>
                      <a:pt x="464" y="81"/>
                    </a:lnTo>
                    <a:lnTo>
                      <a:pt x="473" y="81"/>
                    </a:lnTo>
                    <a:lnTo>
                      <a:pt x="473" y="72"/>
                    </a:lnTo>
                    <a:lnTo>
                      <a:pt x="473" y="63"/>
                    </a:lnTo>
                    <a:lnTo>
                      <a:pt x="482" y="63"/>
                    </a:lnTo>
                    <a:lnTo>
                      <a:pt x="491" y="63"/>
                    </a:lnTo>
                    <a:lnTo>
                      <a:pt x="500" y="63"/>
                    </a:lnTo>
                    <a:lnTo>
                      <a:pt x="509" y="63"/>
                    </a:lnTo>
                    <a:lnTo>
                      <a:pt x="518" y="63"/>
                    </a:lnTo>
                    <a:lnTo>
                      <a:pt x="518" y="54"/>
                    </a:lnTo>
                    <a:lnTo>
                      <a:pt x="527" y="54"/>
                    </a:lnTo>
                    <a:lnTo>
                      <a:pt x="527" y="45"/>
                    </a:lnTo>
                    <a:lnTo>
                      <a:pt x="536" y="45"/>
                    </a:lnTo>
                    <a:lnTo>
                      <a:pt x="536" y="36"/>
                    </a:lnTo>
                    <a:lnTo>
                      <a:pt x="536" y="27"/>
                    </a:lnTo>
                    <a:lnTo>
                      <a:pt x="536" y="18"/>
                    </a:lnTo>
                    <a:lnTo>
                      <a:pt x="536" y="9"/>
                    </a:lnTo>
                    <a:lnTo>
                      <a:pt x="545" y="9"/>
                    </a:lnTo>
                    <a:lnTo>
                      <a:pt x="545" y="0"/>
                    </a:lnTo>
                    <a:lnTo>
                      <a:pt x="554" y="0"/>
                    </a:lnTo>
                    <a:lnTo>
                      <a:pt x="563" y="9"/>
                    </a:lnTo>
                    <a:lnTo>
                      <a:pt x="572" y="9"/>
                    </a:lnTo>
                    <a:lnTo>
                      <a:pt x="580" y="9"/>
                    </a:lnTo>
                    <a:lnTo>
                      <a:pt x="580" y="18"/>
                    </a:lnTo>
                    <a:lnTo>
                      <a:pt x="589" y="18"/>
                    </a:lnTo>
                    <a:lnTo>
                      <a:pt x="598" y="18"/>
                    </a:lnTo>
                    <a:lnTo>
                      <a:pt x="607" y="18"/>
                    </a:lnTo>
                    <a:lnTo>
                      <a:pt x="616" y="27"/>
                    </a:lnTo>
                    <a:lnTo>
                      <a:pt x="625" y="27"/>
                    </a:lnTo>
                    <a:lnTo>
                      <a:pt x="634" y="27"/>
                    </a:lnTo>
                    <a:lnTo>
                      <a:pt x="643" y="27"/>
                    </a:lnTo>
                    <a:lnTo>
                      <a:pt x="652" y="27"/>
                    </a:lnTo>
                    <a:lnTo>
                      <a:pt x="661" y="27"/>
                    </a:lnTo>
                    <a:lnTo>
                      <a:pt x="670" y="27"/>
                    </a:lnTo>
                    <a:lnTo>
                      <a:pt x="679" y="18"/>
                    </a:lnTo>
                    <a:lnTo>
                      <a:pt x="679" y="9"/>
                    </a:lnTo>
                    <a:lnTo>
                      <a:pt x="688" y="9"/>
                    </a:lnTo>
                    <a:lnTo>
                      <a:pt x="697" y="9"/>
                    </a:lnTo>
                    <a:lnTo>
                      <a:pt x="697" y="0"/>
                    </a:lnTo>
                    <a:lnTo>
                      <a:pt x="706" y="0"/>
                    </a:lnTo>
                    <a:lnTo>
                      <a:pt x="714" y="0"/>
                    </a:lnTo>
                    <a:lnTo>
                      <a:pt x="723" y="0"/>
                    </a:lnTo>
                    <a:lnTo>
                      <a:pt x="732" y="0"/>
                    </a:lnTo>
                    <a:lnTo>
                      <a:pt x="741" y="9"/>
                    </a:lnTo>
                    <a:lnTo>
                      <a:pt x="750" y="9"/>
                    </a:lnTo>
                    <a:lnTo>
                      <a:pt x="759" y="9"/>
                    </a:lnTo>
                    <a:lnTo>
                      <a:pt x="759" y="18"/>
                    </a:lnTo>
                    <a:lnTo>
                      <a:pt x="768" y="18"/>
                    </a:lnTo>
                    <a:lnTo>
                      <a:pt x="777" y="18"/>
                    </a:lnTo>
                    <a:lnTo>
                      <a:pt x="786" y="18"/>
                    </a:lnTo>
                    <a:lnTo>
                      <a:pt x="795" y="18"/>
                    </a:lnTo>
                    <a:lnTo>
                      <a:pt x="804" y="18"/>
                    </a:lnTo>
                    <a:lnTo>
                      <a:pt x="813" y="18"/>
                    </a:lnTo>
                    <a:lnTo>
                      <a:pt x="822" y="18"/>
                    </a:lnTo>
                    <a:lnTo>
                      <a:pt x="831" y="18"/>
                    </a:lnTo>
                    <a:lnTo>
                      <a:pt x="831" y="36"/>
                    </a:lnTo>
                    <a:lnTo>
                      <a:pt x="831" y="54"/>
                    </a:lnTo>
                    <a:lnTo>
                      <a:pt x="822" y="63"/>
                    </a:lnTo>
                    <a:lnTo>
                      <a:pt x="804" y="63"/>
                    </a:lnTo>
                    <a:lnTo>
                      <a:pt x="804" y="81"/>
                    </a:lnTo>
                    <a:lnTo>
                      <a:pt x="804" y="108"/>
                    </a:lnTo>
                    <a:lnTo>
                      <a:pt x="795" y="117"/>
                    </a:lnTo>
                    <a:lnTo>
                      <a:pt x="795" y="134"/>
                    </a:lnTo>
                    <a:lnTo>
                      <a:pt x="795" y="143"/>
                    </a:lnTo>
                    <a:lnTo>
                      <a:pt x="786" y="152"/>
                    </a:lnTo>
                    <a:lnTo>
                      <a:pt x="786" y="170"/>
                    </a:lnTo>
                    <a:lnTo>
                      <a:pt x="786" y="188"/>
                    </a:lnTo>
                    <a:lnTo>
                      <a:pt x="768" y="188"/>
                    </a:lnTo>
                    <a:lnTo>
                      <a:pt x="750" y="188"/>
                    </a:lnTo>
                    <a:lnTo>
                      <a:pt x="732" y="179"/>
                    </a:lnTo>
                    <a:lnTo>
                      <a:pt x="706" y="179"/>
                    </a:lnTo>
                    <a:lnTo>
                      <a:pt x="688" y="179"/>
                    </a:lnTo>
                    <a:lnTo>
                      <a:pt x="679" y="188"/>
                    </a:lnTo>
                    <a:lnTo>
                      <a:pt x="670" y="197"/>
                    </a:lnTo>
                    <a:lnTo>
                      <a:pt x="670" y="215"/>
                    </a:lnTo>
                    <a:lnTo>
                      <a:pt x="679" y="233"/>
                    </a:lnTo>
                    <a:lnTo>
                      <a:pt x="697" y="224"/>
                    </a:lnTo>
                    <a:lnTo>
                      <a:pt x="697" y="233"/>
                    </a:lnTo>
                    <a:lnTo>
                      <a:pt x="714" y="233"/>
                    </a:lnTo>
                    <a:lnTo>
                      <a:pt x="723" y="251"/>
                    </a:lnTo>
                    <a:lnTo>
                      <a:pt x="732" y="259"/>
                    </a:lnTo>
                    <a:lnTo>
                      <a:pt x="723" y="268"/>
                    </a:lnTo>
                    <a:lnTo>
                      <a:pt x="714" y="268"/>
                    </a:lnTo>
                    <a:lnTo>
                      <a:pt x="706" y="286"/>
                    </a:lnTo>
                    <a:lnTo>
                      <a:pt x="706" y="313"/>
                    </a:lnTo>
                    <a:lnTo>
                      <a:pt x="679" y="313"/>
                    </a:lnTo>
                    <a:lnTo>
                      <a:pt x="670" y="322"/>
                    </a:lnTo>
                    <a:lnTo>
                      <a:pt x="652" y="313"/>
                    </a:lnTo>
                    <a:lnTo>
                      <a:pt x="643" y="322"/>
                    </a:lnTo>
                    <a:lnTo>
                      <a:pt x="625" y="331"/>
                    </a:lnTo>
                    <a:lnTo>
                      <a:pt x="607" y="340"/>
                    </a:lnTo>
                    <a:lnTo>
                      <a:pt x="589" y="349"/>
                    </a:lnTo>
                    <a:lnTo>
                      <a:pt x="572" y="340"/>
                    </a:lnTo>
                    <a:lnTo>
                      <a:pt x="554" y="349"/>
                    </a:lnTo>
                    <a:lnTo>
                      <a:pt x="545" y="358"/>
                    </a:lnTo>
                    <a:lnTo>
                      <a:pt x="518" y="358"/>
                    </a:lnTo>
                    <a:lnTo>
                      <a:pt x="491" y="358"/>
                    </a:lnTo>
                    <a:lnTo>
                      <a:pt x="491" y="367"/>
                    </a:lnTo>
                    <a:lnTo>
                      <a:pt x="491" y="393"/>
                    </a:lnTo>
                    <a:lnTo>
                      <a:pt x="491" y="402"/>
                    </a:lnTo>
                    <a:lnTo>
                      <a:pt x="500" y="411"/>
                    </a:lnTo>
                    <a:lnTo>
                      <a:pt x="509" y="429"/>
                    </a:lnTo>
                    <a:lnTo>
                      <a:pt x="518" y="447"/>
                    </a:lnTo>
                    <a:lnTo>
                      <a:pt x="509" y="474"/>
                    </a:lnTo>
                    <a:lnTo>
                      <a:pt x="500" y="509"/>
                    </a:lnTo>
                    <a:lnTo>
                      <a:pt x="491" y="527"/>
                    </a:lnTo>
                    <a:lnTo>
                      <a:pt x="491" y="536"/>
                    </a:lnTo>
                    <a:lnTo>
                      <a:pt x="473" y="545"/>
                    </a:lnTo>
                    <a:lnTo>
                      <a:pt x="455" y="554"/>
                    </a:lnTo>
                    <a:lnTo>
                      <a:pt x="446" y="563"/>
                    </a:lnTo>
                    <a:lnTo>
                      <a:pt x="446" y="581"/>
                    </a:lnTo>
                    <a:lnTo>
                      <a:pt x="446" y="599"/>
                    </a:lnTo>
                    <a:lnTo>
                      <a:pt x="464" y="599"/>
                    </a:lnTo>
                    <a:lnTo>
                      <a:pt x="464" y="608"/>
                    </a:lnTo>
                    <a:lnTo>
                      <a:pt x="464" y="634"/>
                    </a:lnTo>
                    <a:lnTo>
                      <a:pt x="446" y="634"/>
                    </a:lnTo>
                    <a:lnTo>
                      <a:pt x="438" y="634"/>
                    </a:lnTo>
                    <a:lnTo>
                      <a:pt x="446" y="652"/>
                    </a:lnTo>
                    <a:lnTo>
                      <a:pt x="455" y="670"/>
                    </a:lnTo>
                    <a:lnTo>
                      <a:pt x="455" y="688"/>
                    </a:lnTo>
                    <a:lnTo>
                      <a:pt x="446" y="688"/>
                    </a:lnTo>
                    <a:lnTo>
                      <a:pt x="420" y="679"/>
                    </a:lnTo>
                    <a:lnTo>
                      <a:pt x="402" y="697"/>
                    </a:lnTo>
                    <a:lnTo>
                      <a:pt x="384" y="688"/>
                    </a:lnTo>
                    <a:lnTo>
                      <a:pt x="366" y="688"/>
                    </a:lnTo>
                    <a:lnTo>
                      <a:pt x="357" y="688"/>
                    </a:lnTo>
                    <a:lnTo>
                      <a:pt x="348" y="697"/>
                    </a:lnTo>
                    <a:lnTo>
                      <a:pt x="330" y="697"/>
                    </a:lnTo>
                    <a:lnTo>
                      <a:pt x="321" y="706"/>
                    </a:lnTo>
                    <a:lnTo>
                      <a:pt x="321" y="724"/>
                    </a:lnTo>
                    <a:lnTo>
                      <a:pt x="313" y="742"/>
                    </a:lnTo>
                    <a:lnTo>
                      <a:pt x="304" y="751"/>
                    </a:lnTo>
                    <a:lnTo>
                      <a:pt x="286" y="759"/>
                    </a:lnTo>
                    <a:lnTo>
                      <a:pt x="277" y="759"/>
                    </a:lnTo>
                    <a:lnTo>
                      <a:pt x="268" y="777"/>
                    </a:lnTo>
                    <a:lnTo>
                      <a:pt x="268" y="795"/>
                    </a:lnTo>
                    <a:lnTo>
                      <a:pt x="268" y="813"/>
                    </a:lnTo>
                    <a:lnTo>
                      <a:pt x="250" y="813"/>
                    </a:lnTo>
                    <a:lnTo>
                      <a:pt x="223" y="813"/>
                    </a:lnTo>
                    <a:lnTo>
                      <a:pt x="196" y="813"/>
                    </a:lnTo>
                    <a:lnTo>
                      <a:pt x="170" y="813"/>
                    </a:lnTo>
                    <a:lnTo>
                      <a:pt x="143" y="813"/>
                    </a:lnTo>
                    <a:lnTo>
                      <a:pt x="116" y="813"/>
                    </a:lnTo>
                    <a:lnTo>
                      <a:pt x="107" y="822"/>
                    </a:lnTo>
                    <a:lnTo>
                      <a:pt x="107" y="831"/>
                    </a:lnTo>
                    <a:lnTo>
                      <a:pt x="98" y="840"/>
                    </a:lnTo>
                  </a:path>
                </a:pathLst>
              </a:custGeom>
              <a:solidFill>
                <a:srgbClr val="80C634"/>
              </a:solidFill>
              <a:ln w="2159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b="1"/>
              </a:p>
            </p:txBody>
          </p:sp>
          <p:sp>
            <p:nvSpPr>
              <p:cNvPr id="1053" name="Freeform 59"/>
              <p:cNvSpPr>
                <a:spLocks/>
              </p:cNvSpPr>
              <p:nvPr/>
            </p:nvSpPr>
            <p:spPr bwMode="auto">
              <a:xfrm>
                <a:off x="4072" y="7370"/>
                <a:ext cx="1089" cy="1375"/>
              </a:xfrm>
              <a:custGeom>
                <a:avLst/>
                <a:gdLst>
                  <a:gd name="T0" fmla="*/ 1029 w 491"/>
                  <a:gd name="T1" fmla="*/ 104 h 580"/>
                  <a:gd name="T2" fmla="*/ 949 w 491"/>
                  <a:gd name="T3" fmla="*/ 40 h 580"/>
                  <a:gd name="T4" fmla="*/ 852 w 491"/>
                  <a:gd name="T5" fmla="*/ 83 h 580"/>
                  <a:gd name="T6" fmla="*/ 792 w 491"/>
                  <a:gd name="T7" fmla="*/ 21 h 580"/>
                  <a:gd name="T8" fmla="*/ 632 w 491"/>
                  <a:gd name="T9" fmla="*/ 0 h 580"/>
                  <a:gd name="T10" fmla="*/ 495 w 491"/>
                  <a:gd name="T11" fmla="*/ 0 h 580"/>
                  <a:gd name="T12" fmla="*/ 435 w 491"/>
                  <a:gd name="T13" fmla="*/ 62 h 580"/>
                  <a:gd name="T14" fmla="*/ 355 w 491"/>
                  <a:gd name="T15" fmla="*/ 62 h 580"/>
                  <a:gd name="T16" fmla="*/ 277 w 491"/>
                  <a:gd name="T17" fmla="*/ 83 h 580"/>
                  <a:gd name="T18" fmla="*/ 197 w 491"/>
                  <a:gd name="T19" fmla="*/ 104 h 580"/>
                  <a:gd name="T20" fmla="*/ 217 w 491"/>
                  <a:gd name="T21" fmla="*/ 168 h 580"/>
                  <a:gd name="T22" fmla="*/ 237 w 491"/>
                  <a:gd name="T23" fmla="*/ 190 h 580"/>
                  <a:gd name="T24" fmla="*/ 257 w 491"/>
                  <a:gd name="T25" fmla="*/ 254 h 580"/>
                  <a:gd name="T26" fmla="*/ 277 w 491"/>
                  <a:gd name="T27" fmla="*/ 296 h 580"/>
                  <a:gd name="T28" fmla="*/ 297 w 491"/>
                  <a:gd name="T29" fmla="*/ 358 h 580"/>
                  <a:gd name="T30" fmla="*/ 277 w 491"/>
                  <a:gd name="T31" fmla="*/ 401 h 580"/>
                  <a:gd name="T32" fmla="*/ 217 w 491"/>
                  <a:gd name="T33" fmla="*/ 443 h 580"/>
                  <a:gd name="T34" fmla="*/ 217 w 491"/>
                  <a:gd name="T35" fmla="*/ 486 h 580"/>
                  <a:gd name="T36" fmla="*/ 157 w 491"/>
                  <a:gd name="T37" fmla="*/ 529 h 580"/>
                  <a:gd name="T38" fmla="*/ 138 w 491"/>
                  <a:gd name="T39" fmla="*/ 571 h 580"/>
                  <a:gd name="T40" fmla="*/ 118 w 491"/>
                  <a:gd name="T41" fmla="*/ 654 h 580"/>
                  <a:gd name="T42" fmla="*/ 157 w 491"/>
                  <a:gd name="T43" fmla="*/ 676 h 580"/>
                  <a:gd name="T44" fmla="*/ 197 w 491"/>
                  <a:gd name="T45" fmla="*/ 718 h 580"/>
                  <a:gd name="T46" fmla="*/ 177 w 491"/>
                  <a:gd name="T47" fmla="*/ 804 h 580"/>
                  <a:gd name="T48" fmla="*/ 138 w 491"/>
                  <a:gd name="T49" fmla="*/ 825 h 580"/>
                  <a:gd name="T50" fmla="*/ 58 w 491"/>
                  <a:gd name="T51" fmla="*/ 825 h 580"/>
                  <a:gd name="T52" fmla="*/ 38 w 491"/>
                  <a:gd name="T53" fmla="*/ 868 h 580"/>
                  <a:gd name="T54" fmla="*/ 20 w 491"/>
                  <a:gd name="T55" fmla="*/ 929 h 580"/>
                  <a:gd name="T56" fmla="*/ 0 w 491"/>
                  <a:gd name="T57" fmla="*/ 972 h 580"/>
                  <a:gd name="T58" fmla="*/ 20 w 491"/>
                  <a:gd name="T59" fmla="*/ 1057 h 580"/>
                  <a:gd name="T60" fmla="*/ 78 w 491"/>
                  <a:gd name="T61" fmla="*/ 1100 h 580"/>
                  <a:gd name="T62" fmla="*/ 78 w 491"/>
                  <a:gd name="T63" fmla="*/ 1164 h 580"/>
                  <a:gd name="T64" fmla="*/ 138 w 491"/>
                  <a:gd name="T65" fmla="*/ 1226 h 580"/>
                  <a:gd name="T66" fmla="*/ 138 w 491"/>
                  <a:gd name="T67" fmla="*/ 1311 h 580"/>
                  <a:gd name="T68" fmla="*/ 197 w 491"/>
                  <a:gd name="T69" fmla="*/ 1375 h 580"/>
                  <a:gd name="T70" fmla="*/ 297 w 491"/>
                  <a:gd name="T71" fmla="*/ 1354 h 580"/>
                  <a:gd name="T72" fmla="*/ 395 w 491"/>
                  <a:gd name="T73" fmla="*/ 1290 h 580"/>
                  <a:gd name="T74" fmla="*/ 435 w 491"/>
                  <a:gd name="T75" fmla="*/ 1247 h 580"/>
                  <a:gd name="T76" fmla="*/ 535 w 491"/>
                  <a:gd name="T77" fmla="*/ 1247 h 580"/>
                  <a:gd name="T78" fmla="*/ 652 w 491"/>
                  <a:gd name="T79" fmla="*/ 1247 h 580"/>
                  <a:gd name="T80" fmla="*/ 672 w 491"/>
                  <a:gd name="T81" fmla="*/ 1185 h 580"/>
                  <a:gd name="T82" fmla="*/ 672 w 491"/>
                  <a:gd name="T83" fmla="*/ 1100 h 580"/>
                  <a:gd name="T84" fmla="*/ 712 w 491"/>
                  <a:gd name="T85" fmla="*/ 1079 h 580"/>
                  <a:gd name="T86" fmla="*/ 752 w 491"/>
                  <a:gd name="T87" fmla="*/ 1036 h 580"/>
                  <a:gd name="T88" fmla="*/ 812 w 491"/>
                  <a:gd name="T89" fmla="*/ 1015 h 580"/>
                  <a:gd name="T90" fmla="*/ 892 w 491"/>
                  <a:gd name="T91" fmla="*/ 1015 h 580"/>
                  <a:gd name="T92" fmla="*/ 909 w 491"/>
                  <a:gd name="T93" fmla="*/ 993 h 580"/>
                  <a:gd name="T94" fmla="*/ 929 w 491"/>
                  <a:gd name="T95" fmla="*/ 929 h 580"/>
                  <a:gd name="T96" fmla="*/ 969 w 491"/>
                  <a:gd name="T97" fmla="*/ 929 h 580"/>
                  <a:gd name="T98" fmla="*/ 1029 w 491"/>
                  <a:gd name="T99" fmla="*/ 910 h 580"/>
                  <a:gd name="T100" fmla="*/ 1049 w 491"/>
                  <a:gd name="T101" fmla="*/ 825 h 580"/>
                  <a:gd name="T102" fmla="*/ 1069 w 491"/>
                  <a:gd name="T103" fmla="*/ 804 h 580"/>
                  <a:gd name="T104" fmla="*/ 1089 w 491"/>
                  <a:gd name="T105" fmla="*/ 740 h 580"/>
                  <a:gd name="T106" fmla="*/ 1069 w 491"/>
                  <a:gd name="T107" fmla="*/ 676 h 580"/>
                  <a:gd name="T108" fmla="*/ 1029 w 491"/>
                  <a:gd name="T109" fmla="*/ 593 h 580"/>
                  <a:gd name="T110" fmla="*/ 1049 w 491"/>
                  <a:gd name="T111" fmla="*/ 507 h 580"/>
                  <a:gd name="T112" fmla="*/ 1089 w 491"/>
                  <a:gd name="T113" fmla="*/ 465 h 580"/>
                  <a:gd name="T114" fmla="*/ 1069 w 491"/>
                  <a:gd name="T115" fmla="*/ 401 h 580"/>
                  <a:gd name="T116" fmla="*/ 989 w 491"/>
                  <a:gd name="T117" fmla="*/ 379 h 580"/>
                  <a:gd name="T118" fmla="*/ 989 w 491"/>
                  <a:gd name="T119" fmla="*/ 296 h 580"/>
                  <a:gd name="T120" fmla="*/ 1029 w 491"/>
                  <a:gd name="T121" fmla="*/ 232 h 580"/>
                  <a:gd name="T122" fmla="*/ 1049 w 491"/>
                  <a:gd name="T123" fmla="*/ 147 h 58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491" h="580">
                    <a:moveTo>
                      <a:pt x="473" y="62"/>
                    </a:moveTo>
                    <a:lnTo>
                      <a:pt x="464" y="44"/>
                    </a:lnTo>
                    <a:lnTo>
                      <a:pt x="446" y="17"/>
                    </a:lnTo>
                    <a:lnTo>
                      <a:pt x="428" y="17"/>
                    </a:lnTo>
                    <a:lnTo>
                      <a:pt x="393" y="35"/>
                    </a:lnTo>
                    <a:lnTo>
                      <a:pt x="384" y="35"/>
                    </a:lnTo>
                    <a:lnTo>
                      <a:pt x="366" y="26"/>
                    </a:lnTo>
                    <a:lnTo>
                      <a:pt x="357" y="9"/>
                    </a:lnTo>
                    <a:lnTo>
                      <a:pt x="330" y="0"/>
                    </a:lnTo>
                    <a:lnTo>
                      <a:pt x="285" y="0"/>
                    </a:lnTo>
                    <a:lnTo>
                      <a:pt x="241" y="0"/>
                    </a:lnTo>
                    <a:lnTo>
                      <a:pt x="223" y="0"/>
                    </a:lnTo>
                    <a:lnTo>
                      <a:pt x="214" y="9"/>
                    </a:lnTo>
                    <a:lnTo>
                      <a:pt x="196" y="26"/>
                    </a:lnTo>
                    <a:lnTo>
                      <a:pt x="169" y="26"/>
                    </a:lnTo>
                    <a:lnTo>
                      <a:pt x="160" y="26"/>
                    </a:lnTo>
                    <a:lnTo>
                      <a:pt x="143" y="35"/>
                    </a:lnTo>
                    <a:lnTo>
                      <a:pt x="125" y="35"/>
                    </a:lnTo>
                    <a:lnTo>
                      <a:pt x="107" y="35"/>
                    </a:lnTo>
                    <a:lnTo>
                      <a:pt x="89" y="44"/>
                    </a:lnTo>
                    <a:lnTo>
                      <a:pt x="80" y="62"/>
                    </a:lnTo>
                    <a:lnTo>
                      <a:pt x="98" y="71"/>
                    </a:lnTo>
                    <a:lnTo>
                      <a:pt x="107" y="71"/>
                    </a:lnTo>
                    <a:lnTo>
                      <a:pt x="107" y="80"/>
                    </a:lnTo>
                    <a:lnTo>
                      <a:pt x="116" y="89"/>
                    </a:lnTo>
                    <a:lnTo>
                      <a:pt x="116" y="107"/>
                    </a:lnTo>
                    <a:lnTo>
                      <a:pt x="125" y="116"/>
                    </a:lnTo>
                    <a:lnTo>
                      <a:pt x="125" y="125"/>
                    </a:lnTo>
                    <a:lnTo>
                      <a:pt x="134" y="142"/>
                    </a:lnTo>
                    <a:lnTo>
                      <a:pt x="134" y="151"/>
                    </a:lnTo>
                    <a:lnTo>
                      <a:pt x="125" y="169"/>
                    </a:lnTo>
                    <a:lnTo>
                      <a:pt x="107" y="178"/>
                    </a:lnTo>
                    <a:lnTo>
                      <a:pt x="98" y="187"/>
                    </a:lnTo>
                    <a:lnTo>
                      <a:pt x="98" y="196"/>
                    </a:lnTo>
                    <a:lnTo>
                      <a:pt x="98" y="205"/>
                    </a:lnTo>
                    <a:lnTo>
                      <a:pt x="80" y="214"/>
                    </a:lnTo>
                    <a:lnTo>
                      <a:pt x="71" y="223"/>
                    </a:lnTo>
                    <a:lnTo>
                      <a:pt x="62" y="232"/>
                    </a:lnTo>
                    <a:lnTo>
                      <a:pt x="62" y="241"/>
                    </a:lnTo>
                    <a:lnTo>
                      <a:pt x="53" y="250"/>
                    </a:lnTo>
                    <a:lnTo>
                      <a:pt x="53" y="276"/>
                    </a:lnTo>
                    <a:lnTo>
                      <a:pt x="62" y="285"/>
                    </a:lnTo>
                    <a:lnTo>
                      <a:pt x="71" y="285"/>
                    </a:lnTo>
                    <a:lnTo>
                      <a:pt x="80" y="294"/>
                    </a:lnTo>
                    <a:lnTo>
                      <a:pt x="89" y="303"/>
                    </a:lnTo>
                    <a:lnTo>
                      <a:pt x="89" y="321"/>
                    </a:lnTo>
                    <a:lnTo>
                      <a:pt x="80" y="339"/>
                    </a:lnTo>
                    <a:lnTo>
                      <a:pt x="80" y="348"/>
                    </a:lnTo>
                    <a:lnTo>
                      <a:pt x="62" y="348"/>
                    </a:lnTo>
                    <a:lnTo>
                      <a:pt x="44" y="348"/>
                    </a:lnTo>
                    <a:lnTo>
                      <a:pt x="26" y="348"/>
                    </a:lnTo>
                    <a:lnTo>
                      <a:pt x="26" y="357"/>
                    </a:lnTo>
                    <a:lnTo>
                      <a:pt x="17" y="366"/>
                    </a:lnTo>
                    <a:lnTo>
                      <a:pt x="26" y="384"/>
                    </a:lnTo>
                    <a:lnTo>
                      <a:pt x="9" y="392"/>
                    </a:lnTo>
                    <a:lnTo>
                      <a:pt x="0" y="392"/>
                    </a:lnTo>
                    <a:lnTo>
                      <a:pt x="0" y="410"/>
                    </a:lnTo>
                    <a:lnTo>
                      <a:pt x="9" y="428"/>
                    </a:lnTo>
                    <a:lnTo>
                      <a:pt x="9" y="446"/>
                    </a:lnTo>
                    <a:lnTo>
                      <a:pt x="17" y="464"/>
                    </a:lnTo>
                    <a:lnTo>
                      <a:pt x="35" y="464"/>
                    </a:lnTo>
                    <a:lnTo>
                      <a:pt x="35" y="491"/>
                    </a:lnTo>
                    <a:lnTo>
                      <a:pt x="44" y="500"/>
                    </a:lnTo>
                    <a:lnTo>
                      <a:pt x="62" y="517"/>
                    </a:lnTo>
                    <a:lnTo>
                      <a:pt x="62" y="526"/>
                    </a:lnTo>
                    <a:lnTo>
                      <a:pt x="62" y="553"/>
                    </a:lnTo>
                    <a:lnTo>
                      <a:pt x="80" y="571"/>
                    </a:lnTo>
                    <a:lnTo>
                      <a:pt x="89" y="580"/>
                    </a:lnTo>
                    <a:lnTo>
                      <a:pt x="116" y="580"/>
                    </a:lnTo>
                    <a:lnTo>
                      <a:pt x="134" y="571"/>
                    </a:lnTo>
                    <a:lnTo>
                      <a:pt x="151" y="562"/>
                    </a:lnTo>
                    <a:lnTo>
                      <a:pt x="178" y="544"/>
                    </a:lnTo>
                    <a:lnTo>
                      <a:pt x="187" y="535"/>
                    </a:lnTo>
                    <a:lnTo>
                      <a:pt x="196" y="526"/>
                    </a:lnTo>
                    <a:lnTo>
                      <a:pt x="214" y="526"/>
                    </a:lnTo>
                    <a:lnTo>
                      <a:pt x="241" y="526"/>
                    </a:lnTo>
                    <a:lnTo>
                      <a:pt x="268" y="526"/>
                    </a:lnTo>
                    <a:lnTo>
                      <a:pt x="294" y="526"/>
                    </a:lnTo>
                    <a:lnTo>
                      <a:pt x="294" y="509"/>
                    </a:lnTo>
                    <a:lnTo>
                      <a:pt x="303" y="500"/>
                    </a:lnTo>
                    <a:lnTo>
                      <a:pt x="303" y="482"/>
                    </a:lnTo>
                    <a:lnTo>
                      <a:pt x="303" y="464"/>
                    </a:lnTo>
                    <a:lnTo>
                      <a:pt x="321" y="464"/>
                    </a:lnTo>
                    <a:lnTo>
                      <a:pt x="321" y="455"/>
                    </a:lnTo>
                    <a:lnTo>
                      <a:pt x="321" y="446"/>
                    </a:lnTo>
                    <a:lnTo>
                      <a:pt x="339" y="437"/>
                    </a:lnTo>
                    <a:lnTo>
                      <a:pt x="357" y="428"/>
                    </a:lnTo>
                    <a:lnTo>
                      <a:pt x="366" y="428"/>
                    </a:lnTo>
                    <a:lnTo>
                      <a:pt x="384" y="428"/>
                    </a:lnTo>
                    <a:lnTo>
                      <a:pt x="402" y="428"/>
                    </a:lnTo>
                    <a:lnTo>
                      <a:pt x="410" y="419"/>
                    </a:lnTo>
                    <a:lnTo>
                      <a:pt x="419" y="401"/>
                    </a:lnTo>
                    <a:lnTo>
                      <a:pt x="419" y="392"/>
                    </a:lnTo>
                    <a:lnTo>
                      <a:pt x="437" y="392"/>
                    </a:lnTo>
                    <a:lnTo>
                      <a:pt x="455" y="384"/>
                    </a:lnTo>
                    <a:lnTo>
                      <a:pt x="464" y="384"/>
                    </a:lnTo>
                    <a:lnTo>
                      <a:pt x="473" y="366"/>
                    </a:lnTo>
                    <a:lnTo>
                      <a:pt x="473" y="348"/>
                    </a:lnTo>
                    <a:lnTo>
                      <a:pt x="473" y="339"/>
                    </a:lnTo>
                    <a:lnTo>
                      <a:pt x="482" y="339"/>
                    </a:lnTo>
                    <a:lnTo>
                      <a:pt x="482" y="321"/>
                    </a:lnTo>
                    <a:lnTo>
                      <a:pt x="491" y="312"/>
                    </a:lnTo>
                    <a:lnTo>
                      <a:pt x="491" y="294"/>
                    </a:lnTo>
                    <a:lnTo>
                      <a:pt x="482" y="285"/>
                    </a:lnTo>
                    <a:lnTo>
                      <a:pt x="464" y="276"/>
                    </a:lnTo>
                    <a:lnTo>
                      <a:pt x="464" y="250"/>
                    </a:lnTo>
                    <a:lnTo>
                      <a:pt x="464" y="232"/>
                    </a:lnTo>
                    <a:lnTo>
                      <a:pt x="473" y="214"/>
                    </a:lnTo>
                    <a:lnTo>
                      <a:pt x="491" y="214"/>
                    </a:lnTo>
                    <a:lnTo>
                      <a:pt x="491" y="196"/>
                    </a:lnTo>
                    <a:lnTo>
                      <a:pt x="491" y="178"/>
                    </a:lnTo>
                    <a:lnTo>
                      <a:pt x="482" y="169"/>
                    </a:lnTo>
                    <a:lnTo>
                      <a:pt x="464" y="169"/>
                    </a:lnTo>
                    <a:lnTo>
                      <a:pt x="446" y="160"/>
                    </a:lnTo>
                    <a:lnTo>
                      <a:pt x="446" y="142"/>
                    </a:lnTo>
                    <a:lnTo>
                      <a:pt x="446" y="125"/>
                    </a:lnTo>
                    <a:lnTo>
                      <a:pt x="455" y="116"/>
                    </a:lnTo>
                    <a:lnTo>
                      <a:pt x="464" y="98"/>
                    </a:lnTo>
                    <a:lnTo>
                      <a:pt x="464" y="80"/>
                    </a:lnTo>
                    <a:lnTo>
                      <a:pt x="473" y="62"/>
                    </a:lnTo>
                  </a:path>
                </a:pathLst>
              </a:custGeom>
              <a:solidFill>
                <a:srgbClr val="80C634"/>
              </a:solidFill>
              <a:ln w="2159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 b="1"/>
              </a:p>
            </p:txBody>
          </p:sp>
        </p:grpSp>
      </p:grpSp>
      <p:pic>
        <p:nvPicPr>
          <p:cNvPr id="59" name="Obraz 58" descr="C:\Users\Piotrek\Desktop\WUP rzeszów okładki\Mapki\podkarpacki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1377539"/>
            <a:ext cx="4132613" cy="495201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pole tekstowe 62"/>
          <p:cNvSpPr txBox="1"/>
          <p:nvPr/>
        </p:nvSpPr>
        <p:spPr>
          <a:xfrm>
            <a:off x="1145969" y="819398"/>
            <a:ext cx="6852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„zapotrzebowanie” 						„problemy”</a:t>
            </a:r>
          </a:p>
        </p:txBody>
      </p:sp>
    </p:spTree>
    <p:extLst>
      <p:ext uri="{BB962C8B-B14F-4D97-AF65-F5344CB8AC3E}">
        <p14:creationId xmlns:p14="http://schemas.microsoft.com/office/powerpoint/2010/main" val="29488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523600" y="1461051"/>
            <a:ext cx="3001938" cy="2156791"/>
          </a:xfrm>
        </p:spPr>
        <p:txBody>
          <a:bodyPr>
            <a:normAutofit/>
          </a:bodyPr>
          <a:lstStyle/>
          <a:p>
            <a:r>
              <a:rPr lang="pl-PL" b="1" dirty="0"/>
              <a:t>Jakie </a:t>
            </a:r>
            <a:br>
              <a:rPr lang="pl-PL" b="1" dirty="0"/>
            </a:br>
            <a:r>
              <a:rPr lang="pl-PL" b="1" dirty="0"/>
              <a:t>problemy </a:t>
            </a:r>
            <a:br>
              <a:rPr lang="pl-PL" b="1" dirty="0"/>
            </a:br>
            <a:r>
              <a:rPr lang="pl-PL" b="1" dirty="0"/>
              <a:t>mają pracodawcy?</a:t>
            </a:r>
          </a:p>
        </p:txBody>
      </p:sp>
      <p:graphicFrame>
        <p:nvGraphicFramePr>
          <p:cNvPr id="4" name="Wykres 3"/>
          <p:cNvGraphicFramePr/>
          <p:nvPr>
            <p:extLst>
              <p:ext uri="{D42A27DB-BD31-4B8C-83A1-F6EECF244321}">
                <p14:modId xmlns:p14="http://schemas.microsoft.com/office/powerpoint/2010/main" val="3603513691"/>
              </p:ext>
            </p:extLst>
          </p:nvPr>
        </p:nvGraphicFramePr>
        <p:xfrm>
          <a:off x="3120887" y="487018"/>
          <a:ext cx="5705061" cy="5933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Elipsa 5"/>
          <p:cNvSpPr/>
          <p:nvPr/>
        </p:nvSpPr>
        <p:spPr>
          <a:xfrm>
            <a:off x="7968343" y="3086099"/>
            <a:ext cx="1175657" cy="606287"/>
          </a:xfrm>
          <a:prstGeom prst="ellipse">
            <a:avLst/>
          </a:prstGeom>
          <a:solidFill>
            <a:srgbClr val="92D050"/>
          </a:solidFill>
          <a:ln w="19050" cap="rnd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1600" b="1" dirty="0">
                <a:solidFill>
                  <a:schemeClr val="tx1"/>
                </a:solidFill>
              </a:rPr>
              <a:t>68,5%</a:t>
            </a:r>
          </a:p>
          <a:p>
            <a:pPr algn="ctr"/>
            <a:r>
              <a:rPr lang="pl-PL" sz="1200" b="1" dirty="0">
                <a:solidFill>
                  <a:schemeClr val="tx1"/>
                </a:solidFill>
              </a:rPr>
              <a:t>wskazań</a:t>
            </a:r>
          </a:p>
        </p:txBody>
      </p:sp>
      <p:cxnSp>
        <p:nvCxnSpPr>
          <p:cNvPr id="9" name="Łącznik prosty ze strzałką 8"/>
          <p:cNvCxnSpPr>
            <a:stCxn id="6" idx="0"/>
            <a:endCxn id="8" idx="4"/>
          </p:cNvCxnSpPr>
          <p:nvPr/>
        </p:nvCxnSpPr>
        <p:spPr>
          <a:xfrm flipH="1" flipV="1">
            <a:off x="8458200" y="1226820"/>
            <a:ext cx="97972" cy="185927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a 7"/>
          <p:cNvSpPr/>
          <p:nvPr/>
        </p:nvSpPr>
        <p:spPr>
          <a:xfrm>
            <a:off x="8109620" y="708659"/>
            <a:ext cx="697159" cy="518161"/>
          </a:xfrm>
          <a:prstGeom prst="ellipse">
            <a:avLst/>
          </a:prstGeom>
          <a:noFill/>
          <a:ln w="19050" cap="rnd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1200" b="1" dirty="0">
              <a:solidFill>
                <a:schemeClr val="tx1"/>
              </a:solidFill>
            </a:endParaRPr>
          </a:p>
        </p:txBody>
      </p:sp>
      <p:sp>
        <p:nvSpPr>
          <p:cNvPr id="10" name="Elipsa 9"/>
          <p:cNvSpPr/>
          <p:nvPr/>
        </p:nvSpPr>
        <p:spPr>
          <a:xfrm>
            <a:off x="7172359" y="1896385"/>
            <a:ext cx="697159" cy="518161"/>
          </a:xfrm>
          <a:prstGeom prst="ellipse">
            <a:avLst/>
          </a:prstGeom>
          <a:noFill/>
          <a:ln w="19050" cap="rnd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1200" b="1" dirty="0">
              <a:solidFill>
                <a:schemeClr val="tx1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6945697" y="2498365"/>
            <a:ext cx="697159" cy="518161"/>
          </a:xfrm>
          <a:prstGeom prst="ellipse">
            <a:avLst/>
          </a:prstGeom>
          <a:noFill/>
          <a:ln w="19050" cap="rnd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1200" b="1" dirty="0">
              <a:solidFill>
                <a:schemeClr val="tx1"/>
              </a:solidFill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6766693" y="3130161"/>
            <a:ext cx="697159" cy="518161"/>
          </a:xfrm>
          <a:prstGeom prst="ellipse">
            <a:avLst/>
          </a:prstGeom>
          <a:noFill/>
          <a:ln w="19050" cap="rnd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1200" b="1" dirty="0">
              <a:solidFill>
                <a:schemeClr val="tx1"/>
              </a:solidFill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6418113" y="4334121"/>
            <a:ext cx="697159" cy="518161"/>
          </a:xfrm>
          <a:prstGeom prst="ellipse">
            <a:avLst/>
          </a:prstGeom>
          <a:noFill/>
          <a:ln w="19050" cap="rnd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1200" b="1" dirty="0">
              <a:solidFill>
                <a:schemeClr val="tx1"/>
              </a:solidFill>
            </a:endParaRPr>
          </a:p>
        </p:txBody>
      </p:sp>
      <p:cxnSp>
        <p:nvCxnSpPr>
          <p:cNvPr id="14" name="Łącznik prosty ze strzałką 13"/>
          <p:cNvCxnSpPr>
            <a:endCxn id="10" idx="5"/>
          </p:cNvCxnSpPr>
          <p:nvPr/>
        </p:nvCxnSpPr>
        <p:spPr>
          <a:xfrm flipH="1" flipV="1">
            <a:off x="7767421" y="2338663"/>
            <a:ext cx="545619" cy="7474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>
            <a:endCxn id="11" idx="6"/>
          </p:cNvCxnSpPr>
          <p:nvPr/>
        </p:nvCxnSpPr>
        <p:spPr>
          <a:xfrm flipH="1" flipV="1">
            <a:off x="7642856" y="2757446"/>
            <a:ext cx="442715" cy="4330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H="1">
            <a:off x="7463852" y="3389241"/>
            <a:ext cx="50449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>
            <a:endCxn id="13" idx="7"/>
          </p:cNvCxnSpPr>
          <p:nvPr/>
        </p:nvCxnSpPr>
        <p:spPr>
          <a:xfrm flipH="1">
            <a:off x="7013175" y="3648322"/>
            <a:ext cx="1207414" cy="7616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17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66440" y="2257588"/>
            <a:ext cx="3713723" cy="3020343"/>
          </a:xfrm>
        </p:spPr>
        <p:txBody>
          <a:bodyPr/>
          <a:lstStyle/>
          <a:p>
            <a:r>
              <a:rPr lang="pl-PL" b="1" dirty="0"/>
              <a:t>Trudny rynek pracy – punkt widzenia pracowników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115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Ocena możliwości znalezienia zatrudnienia (ogółem) 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075361" y="5551721"/>
            <a:ext cx="15675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Znalezienie jakiegokolwiek zatrudnienia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436076" y="5549003"/>
            <a:ext cx="16655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Znalezienie zatrudnienia zgodnego z kwalifikacjami/</a:t>
            </a:r>
          </a:p>
          <a:p>
            <a:pPr algn="ctr"/>
            <a:r>
              <a:rPr lang="pl-PL" sz="1400" b="1" dirty="0"/>
              <a:t>kompetencjami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827768" y="5521795"/>
            <a:ext cx="19050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Znalezienie zatrudnienia dającego satysfakcjonujący poziom zarobków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56310" y="5290111"/>
            <a:ext cx="156205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/>
              <a:t>Ocena możliwości zmiany zatrudnienia na bardziej atrakcyjne</a:t>
            </a:r>
          </a:p>
        </p:txBody>
      </p:sp>
      <p:graphicFrame>
        <p:nvGraphicFramePr>
          <p:cNvPr id="14" name="Symbol zastępczy zawartości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486448"/>
              </p:ext>
            </p:extLst>
          </p:nvPr>
        </p:nvGraphicFramePr>
        <p:xfrm>
          <a:off x="612955" y="2237740"/>
          <a:ext cx="7667625" cy="35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Prostokąt 14"/>
          <p:cNvSpPr/>
          <p:nvPr/>
        </p:nvSpPr>
        <p:spPr>
          <a:xfrm>
            <a:off x="3556533" y="2281205"/>
            <a:ext cx="1424599" cy="4576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981132" y="2220231"/>
            <a:ext cx="1602548" cy="4576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650762" y="2141759"/>
            <a:ext cx="1424599" cy="4576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278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Rynek pracy pracownika???</a:t>
            </a:r>
          </a:p>
        </p:txBody>
      </p:sp>
      <p:grpSp>
        <p:nvGrpSpPr>
          <p:cNvPr id="15" name="Grupa 14"/>
          <p:cNvGrpSpPr/>
          <p:nvPr/>
        </p:nvGrpSpPr>
        <p:grpSpPr>
          <a:xfrm>
            <a:off x="5308600" y="2252526"/>
            <a:ext cx="3835400" cy="4078425"/>
            <a:chOff x="2241550" y="2252526"/>
            <a:chExt cx="3835400" cy="4078425"/>
          </a:xfrm>
        </p:grpSpPr>
        <p:sp>
          <p:nvSpPr>
            <p:cNvPr id="6" name="pole tekstowe 5"/>
            <p:cNvSpPr txBox="1"/>
            <p:nvPr/>
          </p:nvSpPr>
          <p:spPr>
            <a:xfrm>
              <a:off x="3249964" y="2252526"/>
              <a:ext cx="2155124" cy="11695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400" dirty="0"/>
                <a:t>Którzy pracownicy mają wpływ na proponowane przez pracodawcę warunki pracy?</a:t>
              </a:r>
            </a:p>
          </p:txBody>
        </p:sp>
        <p:graphicFrame>
          <p:nvGraphicFramePr>
            <p:cNvPr id="7" name="Wykres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217409487"/>
                </p:ext>
              </p:extLst>
            </p:nvPr>
          </p:nvGraphicFramePr>
          <p:xfrm>
            <a:off x="2241550" y="3512871"/>
            <a:ext cx="3835400" cy="28180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pSp>
        <p:nvGrpSpPr>
          <p:cNvPr id="13" name="Grupa 12"/>
          <p:cNvGrpSpPr/>
          <p:nvPr/>
        </p:nvGrpSpPr>
        <p:grpSpPr>
          <a:xfrm>
            <a:off x="-92939" y="2252526"/>
            <a:ext cx="3752850" cy="4049821"/>
            <a:chOff x="5130800" y="2271406"/>
            <a:chExt cx="3752850" cy="4049821"/>
          </a:xfrm>
        </p:grpSpPr>
        <p:sp>
          <p:nvSpPr>
            <p:cNvPr id="10" name="pole tekstowe 9"/>
            <p:cNvSpPr txBox="1"/>
            <p:nvPr/>
          </p:nvSpPr>
          <p:spPr>
            <a:xfrm>
              <a:off x="6125194" y="2271406"/>
              <a:ext cx="2155124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400" dirty="0"/>
                <a:t>Jakie zdanie najtrafniej opisuje warunki?</a:t>
              </a:r>
            </a:p>
          </p:txBody>
        </p:sp>
        <p:graphicFrame>
          <p:nvGraphicFramePr>
            <p:cNvPr id="11" name="Wykres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4629780"/>
                </p:ext>
              </p:extLst>
            </p:nvPr>
          </p:nvGraphicFramePr>
          <p:xfrm>
            <a:off x="5130800" y="2756070"/>
            <a:ext cx="3752850" cy="35651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14" name="Grupa 13"/>
          <p:cNvGrpSpPr/>
          <p:nvPr/>
        </p:nvGrpSpPr>
        <p:grpSpPr>
          <a:xfrm>
            <a:off x="3290954" y="2447305"/>
            <a:ext cx="2660650" cy="3291279"/>
            <a:chOff x="-48243" y="2055421"/>
            <a:chExt cx="2660650" cy="3291279"/>
          </a:xfrm>
        </p:grpSpPr>
        <p:sp>
          <p:nvSpPr>
            <p:cNvPr id="5" name="pole tekstowe 4"/>
            <p:cNvSpPr txBox="1"/>
            <p:nvPr/>
          </p:nvSpPr>
          <p:spPr>
            <a:xfrm>
              <a:off x="134670" y="2055421"/>
              <a:ext cx="2155124" cy="11695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l-PL" sz="1400" dirty="0"/>
                <a:t>Czy pracownicy mają wpływ na proponowane przez pracodawcę warunki pracy?</a:t>
              </a:r>
            </a:p>
          </p:txBody>
        </p:sp>
        <p:graphicFrame>
          <p:nvGraphicFramePr>
            <p:cNvPr id="4" name="Wykres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05737303"/>
                </p:ext>
              </p:extLst>
            </p:nvPr>
          </p:nvGraphicFramePr>
          <p:xfrm>
            <a:off x="-48243" y="2813050"/>
            <a:ext cx="2660650" cy="2533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6497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10040" y="1636545"/>
            <a:ext cx="7523921" cy="3584911"/>
          </a:xfrm>
        </p:spPr>
        <p:txBody>
          <a:bodyPr anchor="ctr" anchorCtr="1"/>
          <a:lstStyle/>
          <a:p>
            <a:pPr algn="ctr"/>
            <a:br>
              <a:rPr lang="pl-PL" sz="8000" b="1" dirty="0"/>
            </a:br>
            <a:r>
              <a:rPr lang="pl-PL" sz="8000" b="1" dirty="0"/>
              <a:t>1 806</a:t>
            </a:r>
            <a:br>
              <a:rPr lang="pl-PL" sz="8000" b="1" dirty="0"/>
            </a:br>
            <a:r>
              <a:rPr lang="pl-PL" sz="8000" b="1" dirty="0"/>
              <a:t>3 290</a:t>
            </a:r>
            <a:br>
              <a:rPr lang="pl-PL" sz="8000" b="1" dirty="0"/>
            </a:br>
            <a:r>
              <a:rPr lang="pl-PL" sz="2800" b="1" dirty="0"/>
              <a:t> </a:t>
            </a:r>
            <a:r>
              <a:rPr lang="pl-PL" sz="8000" b="1" dirty="0"/>
              <a:t>10 202</a:t>
            </a:r>
          </a:p>
        </p:txBody>
      </p:sp>
      <p:grpSp>
        <p:nvGrpSpPr>
          <p:cNvPr id="3" name="Grupa 5"/>
          <p:cNvGrpSpPr/>
          <p:nvPr/>
        </p:nvGrpSpPr>
        <p:grpSpPr>
          <a:xfrm>
            <a:off x="379141" y="0"/>
            <a:ext cx="7369389" cy="1100321"/>
            <a:chOff x="379141" y="0"/>
            <a:chExt cx="7369389" cy="110032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8146" y="0"/>
              <a:ext cx="2450384" cy="1100321"/>
            </a:xfrm>
            <a:prstGeom prst="rect">
              <a:avLst/>
            </a:prstGeom>
          </p:spPr>
        </p:pic>
        <p:sp>
          <p:nvSpPr>
            <p:cNvPr id="8" name="Prostokąt 7"/>
            <p:cNvSpPr/>
            <p:nvPr/>
          </p:nvSpPr>
          <p:spPr>
            <a:xfrm>
              <a:off x="379141" y="0"/>
              <a:ext cx="4919005" cy="11003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6" name="Tytuł 1"/>
          <p:cNvSpPr txBox="1">
            <a:spLocks/>
          </p:cNvSpPr>
          <p:nvPr/>
        </p:nvSpPr>
        <p:spPr bwMode="gray">
          <a:xfrm>
            <a:off x="824271" y="2917101"/>
            <a:ext cx="7523921" cy="3584911"/>
          </a:xfrm>
          <a:prstGeom prst="rect">
            <a:avLst/>
          </a:prstGeom>
        </p:spPr>
        <p:txBody>
          <a:bodyPr vert="horz" lIns="91440" tIns="45720" rIns="91440" bIns="45720" rtlCol="0" anchor="ctr" anchorCtr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3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pl-PL" sz="96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96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325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Przyczyny pozostawania osobą bezrobotną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104576"/>
              </p:ext>
            </p:extLst>
          </p:nvPr>
        </p:nvGraphicFramePr>
        <p:xfrm>
          <a:off x="242206" y="2427532"/>
          <a:ext cx="8743950" cy="3993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Elipsa 7"/>
          <p:cNvSpPr/>
          <p:nvPr/>
        </p:nvSpPr>
        <p:spPr>
          <a:xfrm>
            <a:off x="7743836" y="2569037"/>
            <a:ext cx="1128019" cy="865414"/>
          </a:xfrm>
          <a:prstGeom prst="ellipse">
            <a:avLst/>
          </a:prstGeom>
          <a:noFill/>
          <a:ln w="222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190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2806" y="1431235"/>
            <a:ext cx="4237245" cy="4436826"/>
          </a:xfrm>
        </p:spPr>
        <p:txBody>
          <a:bodyPr>
            <a:normAutofit fontScale="90000"/>
          </a:bodyPr>
          <a:lstStyle/>
          <a:p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br>
              <a:rPr lang="pl-PL" b="1" dirty="0"/>
            </a:br>
            <a:r>
              <a:rPr lang="pl-PL" sz="3600" b="1" dirty="0"/>
              <a:t>Czy </a:t>
            </a:r>
            <a:br>
              <a:rPr lang="pl-PL" sz="3600" b="1" dirty="0"/>
            </a:br>
            <a:r>
              <a:rPr lang="pl-PL" sz="3600" b="1" dirty="0"/>
              <a:t>mamy </a:t>
            </a:r>
            <a:br>
              <a:rPr lang="pl-PL" sz="3600" b="1" dirty="0"/>
            </a:br>
            <a:r>
              <a:rPr lang="pl-PL" sz="3600" b="1" dirty="0"/>
              <a:t>do czynienia </a:t>
            </a:r>
            <a:br>
              <a:rPr lang="pl-PL" sz="3600" b="1" dirty="0"/>
            </a:br>
            <a:r>
              <a:rPr lang="pl-PL" sz="3600" b="1" dirty="0"/>
              <a:t>z luką kompetencyjną </a:t>
            </a:r>
            <a:r>
              <a:rPr lang="pl-PL" sz="3600" b="1" dirty="0">
                <a:solidFill>
                  <a:schemeClr val="bg1"/>
                </a:solidFill>
              </a:rPr>
              <a:t>?</a:t>
            </a:r>
            <a:br>
              <a:rPr lang="pl-PL" sz="3600" b="1" dirty="0">
                <a:solidFill>
                  <a:srgbClr val="92D050"/>
                </a:solidFill>
              </a:rPr>
            </a:br>
            <a:br>
              <a:rPr lang="pl-PL" b="1" dirty="0">
                <a:solidFill>
                  <a:srgbClr val="92D050"/>
                </a:solidFill>
              </a:rPr>
            </a:br>
            <a:br>
              <a:rPr lang="pl-PL" b="1" dirty="0">
                <a:solidFill>
                  <a:srgbClr val="92D050"/>
                </a:solidFill>
              </a:rPr>
            </a:br>
            <a:br>
              <a:rPr lang="pl-PL" b="1" dirty="0">
                <a:solidFill>
                  <a:srgbClr val="92D050"/>
                </a:solidFill>
              </a:rPr>
            </a:br>
            <a:endParaRPr lang="pl-PL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1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1591" y="1339999"/>
            <a:ext cx="3001938" cy="4126523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/>
              <a:t>Najczęstszy problem pracodawców</a:t>
            </a:r>
            <a:br>
              <a:rPr lang="pl-PL" b="1" dirty="0"/>
            </a:br>
            <a:r>
              <a:rPr lang="pl-PL" sz="2000" b="1" dirty="0"/>
              <a:t> </a:t>
            </a:r>
            <a:br>
              <a:rPr lang="pl-PL" b="1" dirty="0"/>
            </a:br>
            <a:br>
              <a:rPr lang="pl-PL" b="1" dirty="0"/>
            </a:br>
            <a:r>
              <a:rPr lang="pl-PL" sz="3600" b="1" dirty="0"/>
              <a:t>68,5%</a:t>
            </a:r>
            <a:r>
              <a:rPr lang="pl-PL" sz="4000" b="1" dirty="0"/>
              <a:t> </a:t>
            </a:r>
            <a:br>
              <a:rPr lang="pl-PL" b="1" dirty="0"/>
            </a:br>
            <a:r>
              <a:rPr lang="pl-PL" sz="1300" b="1" dirty="0"/>
              <a:t>(wskazań na problem)</a:t>
            </a:r>
            <a:br>
              <a:rPr lang="pl-PL" b="1" dirty="0"/>
            </a:br>
            <a:r>
              <a:rPr lang="pl-PL" sz="2000" b="1" dirty="0"/>
              <a:t> </a:t>
            </a:r>
            <a:br>
              <a:rPr lang="pl-PL" b="1" dirty="0"/>
            </a:br>
            <a:br>
              <a:rPr lang="pl-PL" b="1" dirty="0"/>
            </a:br>
            <a:r>
              <a:rPr lang="pl-PL" b="1" dirty="0"/>
              <a:t>brak osób </a:t>
            </a:r>
            <a:br>
              <a:rPr lang="pl-PL" b="1" dirty="0"/>
            </a:br>
            <a:r>
              <a:rPr lang="pl-PL" b="1" dirty="0"/>
              <a:t>o wymaganych </a:t>
            </a:r>
            <a:br>
              <a:rPr lang="pl-PL" b="1" dirty="0"/>
            </a:br>
            <a:r>
              <a:rPr lang="pl-PL" sz="3100" b="1" dirty="0">
                <a:solidFill>
                  <a:srgbClr val="92D050"/>
                </a:solidFill>
              </a:rPr>
              <a:t>kwalifikacjach</a:t>
            </a:r>
            <a:r>
              <a:rPr lang="pl-PL" b="1" dirty="0">
                <a:solidFill>
                  <a:srgbClr val="92D050"/>
                </a:solidFill>
              </a:rPr>
              <a:t> </a:t>
            </a:r>
            <a:r>
              <a:rPr lang="pl-PL" b="1" dirty="0"/>
              <a:t>/potencjale zawodowym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4570202" y="1264056"/>
            <a:ext cx="3001938" cy="4182845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Główna przyczyna bezrobocia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sz="2000" b="1" dirty="0">
                <a:solidFill>
                  <a:schemeClr val="tx1"/>
                </a:solidFill>
              </a:rPr>
              <a:t> </a:t>
            </a:r>
            <a:br>
              <a:rPr lang="pl-PL" b="1" dirty="0">
                <a:solidFill>
                  <a:schemeClr val="tx1"/>
                </a:solidFill>
              </a:rPr>
            </a:br>
            <a:br>
              <a:rPr lang="pl-PL" b="1" dirty="0">
                <a:solidFill>
                  <a:schemeClr val="tx1"/>
                </a:solidFill>
              </a:rPr>
            </a:br>
            <a:r>
              <a:rPr lang="pl-PL" sz="3600" b="1" dirty="0">
                <a:solidFill>
                  <a:schemeClr val="tx1"/>
                </a:solidFill>
              </a:rPr>
              <a:t>40,5% 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sz="1300" b="1" dirty="0">
                <a:solidFill>
                  <a:schemeClr val="tx1"/>
                </a:solidFill>
              </a:rPr>
              <a:t>(opinii osób bezrobotnych)</a:t>
            </a:r>
            <a:br>
              <a:rPr lang="pl-PL" sz="1800" b="1" dirty="0">
                <a:solidFill>
                  <a:schemeClr val="tx1"/>
                </a:solidFill>
              </a:rPr>
            </a:br>
            <a:br>
              <a:rPr lang="pl-PL" b="1" dirty="0">
                <a:solidFill>
                  <a:schemeClr val="tx1"/>
                </a:solidFill>
              </a:rPr>
            </a:br>
            <a:r>
              <a:rPr lang="pl-PL" sz="2000" b="1" dirty="0">
                <a:solidFill>
                  <a:schemeClr val="tx1"/>
                </a:solidFill>
              </a:rPr>
              <a:t> 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brak ofert pracy 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zgodnych 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z </a:t>
            </a:r>
            <a:r>
              <a:rPr lang="pl-PL" sz="3100" b="1" dirty="0">
                <a:solidFill>
                  <a:srgbClr val="92D050"/>
                </a:solidFill>
              </a:rPr>
              <a:t>kwalifikacjami</a:t>
            </a:r>
            <a:r>
              <a:rPr lang="pl-PL" sz="3100" b="1" dirty="0">
                <a:solidFill>
                  <a:schemeClr val="tx1"/>
                </a:solidFill>
              </a:rPr>
              <a:t> </a:t>
            </a:r>
            <a:r>
              <a:rPr lang="pl-PL" b="1" dirty="0">
                <a:solidFill>
                  <a:schemeClr val="tx1"/>
                </a:solidFill>
              </a:rPr>
              <a:t>osób bezrobotnych</a:t>
            </a:r>
            <a:br>
              <a:rPr lang="pl-PL" b="1" dirty="0">
                <a:solidFill>
                  <a:schemeClr val="tx1"/>
                </a:solidFill>
              </a:rPr>
            </a:br>
            <a:endParaRPr lang="pl-P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8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6439" y="2392017"/>
            <a:ext cx="2712589" cy="1495588"/>
          </a:xfrm>
        </p:spPr>
        <p:txBody>
          <a:bodyPr/>
          <a:lstStyle/>
          <a:p>
            <a:r>
              <a:rPr lang="pl-PL" sz="3600" b="1" dirty="0"/>
              <a:t>Chcemy się </a:t>
            </a:r>
            <a:br>
              <a:rPr lang="pl-PL" sz="3600" b="1" dirty="0"/>
            </a:br>
            <a:r>
              <a:rPr lang="pl-PL" sz="3600" b="1" dirty="0"/>
              <a:t>nadal</a:t>
            </a:r>
            <a:br>
              <a:rPr lang="pl-PL" sz="3600" b="1" dirty="0"/>
            </a:br>
            <a:r>
              <a:rPr lang="pl-PL" sz="3600" b="1" dirty="0"/>
              <a:t>kształcić?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194314" y="1172825"/>
            <a:ext cx="4343399" cy="5148461"/>
          </a:xfrm>
        </p:spPr>
        <p:txBody>
          <a:bodyPr/>
          <a:lstStyle/>
          <a:p>
            <a:pPr algn="ctr">
              <a:buNone/>
            </a:pPr>
            <a:r>
              <a:rPr lang="pl-PL" sz="4800" b="1" dirty="0"/>
              <a:t>17% </a:t>
            </a:r>
          </a:p>
          <a:p>
            <a:pPr algn="ctr">
              <a:buNone/>
            </a:pPr>
            <a:r>
              <a:rPr lang="pl-PL" b="1" dirty="0"/>
              <a:t>osób uczestniczyło w dokształcaniu </a:t>
            </a:r>
          </a:p>
          <a:p>
            <a:pPr algn="ctr">
              <a:buNone/>
            </a:pPr>
            <a:r>
              <a:rPr lang="pl-PL" b="1" dirty="0"/>
              <a:t>w ostatnim roku</a:t>
            </a:r>
          </a:p>
          <a:p>
            <a:pPr algn="ctr">
              <a:buNone/>
            </a:pPr>
            <a:endParaRPr lang="pl-PL" b="1" dirty="0"/>
          </a:p>
          <a:p>
            <a:pPr algn="ctr">
              <a:buNone/>
            </a:pPr>
            <a:endParaRPr lang="pl-PL" b="1" dirty="0"/>
          </a:p>
          <a:p>
            <a:pPr algn="ctr">
              <a:buNone/>
            </a:pPr>
            <a:r>
              <a:rPr lang="pl-PL" sz="4800" b="1" dirty="0"/>
              <a:t>37,6% </a:t>
            </a:r>
          </a:p>
          <a:p>
            <a:pPr algn="ctr">
              <a:buNone/>
            </a:pPr>
            <a:r>
              <a:rPr lang="pl-PL" b="1" dirty="0"/>
              <a:t>osób jest zainteresowanych </a:t>
            </a:r>
          </a:p>
          <a:p>
            <a:pPr algn="ctr">
              <a:buNone/>
            </a:pPr>
            <a:r>
              <a:rPr lang="pl-PL" b="1" dirty="0"/>
              <a:t>dokształcaniem </a:t>
            </a:r>
          </a:p>
          <a:p>
            <a:pPr algn="ctr">
              <a:buNone/>
            </a:pPr>
            <a:r>
              <a:rPr lang="pl-PL" b="1" dirty="0"/>
              <a:t>w najbliższym roku</a:t>
            </a:r>
          </a:p>
          <a:p>
            <a:pPr algn="ctr">
              <a:buNone/>
            </a:pPr>
            <a:endParaRPr lang="pl-PL" b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976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obrazu 3"/>
          <p:cNvSpPr>
            <a:spLocks noGrp="1"/>
          </p:cNvSpPr>
          <p:nvPr/>
        </p:nvSpPr>
        <p:spPr>
          <a:xfrm>
            <a:off x="3176449" y="1271105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sp>
      <p:sp>
        <p:nvSpPr>
          <p:cNvPr id="19" name="Prostokąt zaokrąglony 18"/>
          <p:cNvSpPr/>
          <p:nvPr/>
        </p:nvSpPr>
        <p:spPr>
          <a:xfrm>
            <a:off x="626166" y="2464905"/>
            <a:ext cx="3667539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Jedynie </a:t>
            </a:r>
            <a:r>
              <a:rPr lang="pl-PL" sz="2400" b="1" dirty="0">
                <a:solidFill>
                  <a:srgbClr val="FF0000"/>
                </a:solidFill>
              </a:rPr>
              <a:t>24,4%</a:t>
            </a:r>
            <a:r>
              <a:rPr lang="pl-PL" b="1" dirty="0">
                <a:solidFill>
                  <a:schemeClr val="tx1"/>
                </a:solidFill>
              </a:rPr>
              <a:t> osób</a:t>
            </a: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uważa, że dokształcanie</a:t>
            </a:r>
            <a:br>
              <a:rPr lang="pl-PL" b="1" dirty="0">
                <a:solidFill>
                  <a:schemeClr val="tx1"/>
                </a:solidFill>
              </a:rPr>
            </a:br>
            <a:r>
              <a:rPr lang="pl-PL" b="1" dirty="0">
                <a:solidFill>
                  <a:schemeClr val="tx1"/>
                </a:solidFill>
              </a:rPr>
              <a:t>zwiększy ich szanse 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na znalezienie 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pracy/lepszej pracy</a:t>
            </a:r>
          </a:p>
          <a:p>
            <a:pPr algn="ctr"/>
            <a:endParaRPr lang="pl-PL" b="1" dirty="0"/>
          </a:p>
          <a:p>
            <a:pPr algn="ctr"/>
            <a:endParaRPr lang="pl-PL" b="1" dirty="0"/>
          </a:p>
        </p:txBody>
      </p:sp>
      <p:sp>
        <p:nvSpPr>
          <p:cNvPr id="24" name="Prostokąt zaokrąglony 23"/>
          <p:cNvSpPr/>
          <p:nvPr/>
        </p:nvSpPr>
        <p:spPr>
          <a:xfrm>
            <a:off x="4465983" y="2458278"/>
            <a:ext cx="3667539" cy="25311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Dla </a:t>
            </a:r>
            <a:r>
              <a:rPr lang="pl-PL" sz="2400" b="1" dirty="0">
                <a:solidFill>
                  <a:srgbClr val="FF0000"/>
                </a:solidFill>
              </a:rPr>
              <a:t>30,8%</a:t>
            </a:r>
            <a:r>
              <a:rPr lang="pl-PL" b="1" dirty="0">
                <a:solidFill>
                  <a:schemeClr val="tx1"/>
                </a:solidFill>
              </a:rPr>
              <a:t> osób </a:t>
            </a:r>
            <a:br>
              <a:rPr lang="pl-PL" b="1" dirty="0">
                <a:solidFill>
                  <a:schemeClr val="tx1"/>
                </a:solidFill>
              </a:rPr>
            </a:br>
            <a:endParaRPr lang="pl-PL" b="1" dirty="0">
              <a:solidFill>
                <a:schemeClr val="tx1"/>
              </a:solidFill>
            </a:endParaRP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dokształcanie nie ma sensu – „nie zmieni to mojej sytuacji zawodowej”</a:t>
            </a: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b="1" dirty="0">
              <a:solidFill>
                <a:schemeClr val="tx1"/>
              </a:solidFill>
            </a:endParaRPr>
          </a:p>
          <a:p>
            <a:pPr algn="ctr"/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7" name="Tytuł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7299550" cy="709865"/>
          </a:xfrm>
        </p:spPr>
        <p:txBody>
          <a:bodyPr/>
          <a:lstStyle/>
          <a:p>
            <a:r>
              <a:rPr lang="pl-PL" b="1" dirty="0"/>
              <a:t>Wątpliwości </a:t>
            </a:r>
            <a:br>
              <a:rPr lang="pl-PL" b="1" dirty="0"/>
            </a:br>
            <a:r>
              <a:rPr lang="pl-PL" b="1" dirty="0"/>
              <a:t>co do sensu dalszego kształcenia?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771896" y="1155701"/>
            <a:ext cx="8034173" cy="1692720"/>
          </a:xfrm>
        </p:spPr>
        <p:txBody>
          <a:bodyPr>
            <a:normAutofit/>
          </a:bodyPr>
          <a:lstStyle/>
          <a:p>
            <a:r>
              <a:rPr lang="pl-PL" b="1" dirty="0"/>
              <a:t>Co na to pracodawcy?</a:t>
            </a:r>
            <a:br>
              <a:rPr lang="pl-PL" b="1" dirty="0"/>
            </a:br>
            <a:endParaRPr lang="pl-PL" b="1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2"/>
          </p:nvPr>
        </p:nvSpPr>
        <p:spPr>
          <a:xfrm>
            <a:off x="2842589" y="3497964"/>
            <a:ext cx="5874028" cy="1034280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b="1" dirty="0">
                <a:solidFill>
                  <a:schemeClr val="tx1"/>
                </a:solidFill>
              </a:rPr>
              <a:t>Ponad połowa pracodawców mówi, że…</a:t>
            </a:r>
          </a:p>
          <a:p>
            <a:pPr algn="just"/>
            <a:r>
              <a:rPr lang="pl-PL" b="1" dirty="0">
                <a:solidFill>
                  <a:schemeClr val="tx1"/>
                </a:solidFill>
              </a:rPr>
              <a:t>udział pracowników w kształceniu ustawicznym jest potrzebny !</a:t>
            </a:r>
          </a:p>
        </p:txBody>
      </p:sp>
      <p:sp>
        <p:nvSpPr>
          <p:cNvPr id="6" name="Elipsa 5"/>
          <p:cNvSpPr/>
          <p:nvPr/>
        </p:nvSpPr>
        <p:spPr>
          <a:xfrm>
            <a:off x="626167" y="3399182"/>
            <a:ext cx="1977886" cy="13616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tx1"/>
                </a:solidFill>
              </a:rPr>
              <a:t>54,3%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7" name="Elipsa 6"/>
          <p:cNvSpPr/>
          <p:nvPr/>
        </p:nvSpPr>
        <p:spPr>
          <a:xfrm>
            <a:off x="619541" y="4913243"/>
            <a:ext cx="1977886" cy="13616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chemeClr val="tx1"/>
                </a:solidFill>
              </a:rPr>
              <a:t>51,7%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8" name="Symbol zastępczy tekstu 4"/>
          <p:cNvSpPr txBox="1">
            <a:spLocks/>
          </p:cNvSpPr>
          <p:nvPr/>
        </p:nvSpPr>
        <p:spPr>
          <a:xfrm>
            <a:off x="2845902" y="5031902"/>
            <a:ext cx="5960168" cy="118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Z czego… wg ponad połowy pracodawców…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wynika to ze specyfiki branży/rodzaju działalności !</a:t>
            </a:r>
          </a:p>
        </p:txBody>
      </p:sp>
      <p:sp>
        <p:nvSpPr>
          <p:cNvPr id="10" name="Elipsa 9"/>
          <p:cNvSpPr/>
          <p:nvPr/>
        </p:nvSpPr>
        <p:spPr>
          <a:xfrm>
            <a:off x="619541" y="3399182"/>
            <a:ext cx="1977886" cy="13616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619541" y="4913243"/>
            <a:ext cx="1977886" cy="13616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518570" y="1155701"/>
            <a:ext cx="8287499" cy="169272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Jakich form kształcenia ustawicznego poszukują pracodawcy </a:t>
            </a:r>
            <a:br>
              <a:rPr lang="pl-PL" b="1" dirty="0"/>
            </a:br>
            <a:r>
              <a:rPr lang="pl-PL" b="1" dirty="0"/>
              <a:t>dla swoich pracowników?</a:t>
            </a:r>
            <a:br>
              <a:rPr lang="pl-PL" b="1" dirty="0"/>
            </a:br>
            <a:endParaRPr lang="pl-PL" b="1" dirty="0"/>
          </a:p>
        </p:txBody>
      </p:sp>
      <p:sp>
        <p:nvSpPr>
          <p:cNvPr id="12" name="Strzałka w prawo 11"/>
          <p:cNvSpPr/>
          <p:nvPr/>
        </p:nvSpPr>
        <p:spPr>
          <a:xfrm>
            <a:off x="523460" y="3127515"/>
            <a:ext cx="1630018" cy="10369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73,2%</a:t>
            </a:r>
          </a:p>
        </p:txBody>
      </p:sp>
      <p:sp>
        <p:nvSpPr>
          <p:cNvPr id="13" name="Strzałka w prawo 12"/>
          <p:cNvSpPr/>
          <p:nvPr/>
        </p:nvSpPr>
        <p:spPr>
          <a:xfrm>
            <a:off x="536712" y="4333462"/>
            <a:ext cx="1630018" cy="10369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61,3%</a:t>
            </a:r>
          </a:p>
        </p:txBody>
      </p:sp>
      <p:sp>
        <p:nvSpPr>
          <p:cNvPr id="14" name="Strzałka w prawo 13"/>
          <p:cNvSpPr/>
          <p:nvPr/>
        </p:nvSpPr>
        <p:spPr>
          <a:xfrm>
            <a:off x="549964" y="5549349"/>
            <a:ext cx="1630018" cy="10369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17,0%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2176669" y="3468757"/>
            <a:ext cx="631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szkolenia i kursy zawodowe dające nowe kwalifikacje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2189922" y="4684644"/>
            <a:ext cx="7182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szkolenia i kursy zawodowe dające umiejętności zawodowe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2203174" y="5870713"/>
            <a:ext cx="631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szkolenia i kursy kompetencji miękkich</a:t>
            </a:r>
          </a:p>
        </p:txBody>
      </p:sp>
      <p:sp>
        <p:nvSpPr>
          <p:cNvPr id="19" name="Elipsa 18"/>
          <p:cNvSpPr/>
          <p:nvPr/>
        </p:nvSpPr>
        <p:spPr>
          <a:xfrm>
            <a:off x="735494" y="3339548"/>
            <a:ext cx="954157" cy="606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738807" y="4545496"/>
            <a:ext cx="954157" cy="6062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Elipsa 20"/>
          <p:cNvSpPr/>
          <p:nvPr/>
        </p:nvSpPr>
        <p:spPr>
          <a:xfrm>
            <a:off x="722242" y="5761383"/>
            <a:ext cx="954157" cy="606287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783771" y="1155701"/>
            <a:ext cx="8022298" cy="1692720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Tylko 17,0% pracodawców poszukuje szkoleń kompetencji miękkich,</a:t>
            </a:r>
            <a:br>
              <a:rPr lang="pl-PL" b="1" dirty="0"/>
            </a:br>
            <a:r>
              <a:rPr lang="pl-PL" b="1" dirty="0"/>
              <a:t>a…</a:t>
            </a:r>
            <a:br>
              <a:rPr lang="pl-PL" b="1" dirty="0"/>
            </a:br>
            <a:endParaRPr lang="pl-PL" b="1" dirty="0"/>
          </a:p>
        </p:txBody>
      </p:sp>
      <p:graphicFrame>
        <p:nvGraphicFramePr>
          <p:cNvPr id="22" name="Tabela 21"/>
          <p:cNvGraphicFramePr>
            <a:graphicFrameLocks noGrp="1"/>
          </p:cNvGraphicFramePr>
          <p:nvPr/>
        </p:nvGraphicFramePr>
        <p:xfrm>
          <a:off x="1524000" y="2560782"/>
          <a:ext cx="6096000" cy="186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6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9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309">
                <a:tc>
                  <a:txBody>
                    <a:bodyPr/>
                    <a:lstStyle/>
                    <a:p>
                      <a:r>
                        <a:rPr lang="pl-PL" sz="1400" b="1" dirty="0">
                          <a:latin typeface="+mn-lt"/>
                        </a:rPr>
                        <a:t>kompetencje osobiste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+mn-lt"/>
                        </a:rPr>
                        <a:t>% pracodawców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chęć do pracy</a:t>
                      </a:r>
                      <a:endParaRPr lang="pl-PL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93,5%</a:t>
                      </a:r>
                      <a:endParaRPr lang="pl-PL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odpowiedzialność</a:t>
                      </a:r>
                      <a:endParaRPr lang="pl-PL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78,7%</a:t>
                      </a:r>
                      <a:endParaRPr lang="pl-PL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pracowitość</a:t>
                      </a:r>
                      <a:endParaRPr lang="pl-PL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76,6%</a:t>
                      </a:r>
                      <a:endParaRPr lang="pl-PL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uczciwość</a:t>
                      </a:r>
                      <a:endParaRPr lang="pl-PL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70,0%</a:t>
                      </a:r>
                      <a:endParaRPr lang="pl-PL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samodzielność</a:t>
                      </a:r>
                      <a:endParaRPr lang="pl-PL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68,7%</a:t>
                      </a:r>
                      <a:endParaRPr lang="pl-PL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chęć do nauki i rozwoju</a:t>
                      </a:r>
                      <a:endParaRPr lang="pl-PL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68,3%</a:t>
                      </a:r>
                      <a:endParaRPr lang="pl-PL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3" name="Tabela 22"/>
          <p:cNvGraphicFramePr>
            <a:graphicFrameLocks noGrp="1"/>
          </p:cNvGraphicFramePr>
          <p:nvPr/>
        </p:nvGraphicFramePr>
        <p:xfrm>
          <a:off x="1524000" y="4708237"/>
          <a:ext cx="6096000" cy="160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6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9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309">
                <a:tc>
                  <a:txBody>
                    <a:bodyPr/>
                    <a:lstStyle/>
                    <a:p>
                      <a:r>
                        <a:rPr lang="pl-PL" sz="1400" b="1" dirty="0">
                          <a:latin typeface="+mn-lt"/>
                        </a:rPr>
                        <a:t>kompetencje</a:t>
                      </a:r>
                      <a:r>
                        <a:rPr lang="pl-PL" sz="1400" b="1" baseline="0" dirty="0">
                          <a:latin typeface="+mn-lt"/>
                        </a:rPr>
                        <a:t> społeczne</a:t>
                      </a:r>
                      <a:endParaRPr lang="pl-PL" sz="1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>
                          <a:latin typeface="+mn-lt"/>
                        </a:rPr>
                        <a:t>% pracodawców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umiejętność współpracy w grupie</a:t>
                      </a:r>
                      <a:endParaRPr lang="pl-PL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79,7%</a:t>
                      </a:r>
                      <a:endParaRPr lang="pl-PL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komunikatywność</a:t>
                      </a:r>
                      <a:endParaRPr lang="pl-PL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73,0%</a:t>
                      </a:r>
                      <a:endParaRPr lang="pl-PL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bezkonfliktowość</a:t>
                      </a:r>
                      <a:endParaRPr lang="pl-PL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61,9%</a:t>
                      </a:r>
                      <a:endParaRPr lang="pl-PL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otwartość na innych</a:t>
                      </a:r>
                      <a:endParaRPr lang="pl-PL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44,4%</a:t>
                      </a:r>
                      <a:endParaRPr lang="pl-PL" sz="1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umiejętność obsługi klienta</a:t>
                      </a:r>
                      <a:endParaRPr lang="pl-PL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42,4%</a:t>
                      </a:r>
                      <a:endParaRPr lang="pl-PL" sz="1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Elipsa 4"/>
          <p:cNvSpPr/>
          <p:nvPr/>
        </p:nvSpPr>
        <p:spPr>
          <a:xfrm>
            <a:off x="5987332" y="2814762"/>
            <a:ext cx="659959" cy="381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5972754" y="4947036"/>
            <a:ext cx="659959" cy="381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66440" y="2257588"/>
            <a:ext cx="3713723" cy="3020343"/>
          </a:xfrm>
        </p:spPr>
        <p:txBody>
          <a:bodyPr/>
          <a:lstStyle/>
          <a:p>
            <a:r>
              <a:rPr lang="pl-PL" b="1" dirty="0"/>
              <a:t>Niskie płace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588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5461906" y="3211679"/>
            <a:ext cx="15267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>
                <a:solidFill>
                  <a:schemeClr val="accent4">
                    <a:lumMod val="75000"/>
                  </a:schemeClr>
                </a:solidFill>
              </a:rPr>
              <a:t>44,9%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Poziom płac </a:t>
            </a:r>
            <a:br>
              <a:rPr lang="pl-PL" b="1" dirty="0"/>
            </a:br>
            <a:r>
              <a:rPr lang="pl-PL" b="1" dirty="0"/>
              <a:t>osób pracujących</a:t>
            </a:r>
          </a:p>
        </p:txBody>
      </p:sp>
      <p:graphicFrame>
        <p:nvGraphicFramePr>
          <p:cNvPr id="5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764930"/>
              </p:ext>
            </p:extLst>
          </p:nvPr>
        </p:nvGraphicFramePr>
        <p:xfrm>
          <a:off x="356514" y="2147021"/>
          <a:ext cx="4611461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0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pl-PL" dirty="0"/>
                        <a:t>Aktualny poziom zarobków osób pracujących </a:t>
                      </a:r>
                      <a:br>
                        <a:rPr lang="pl-PL" dirty="0"/>
                      </a:br>
                      <a:r>
                        <a:rPr lang="pl-PL" dirty="0"/>
                        <a:t>(m-</a:t>
                      </a:r>
                      <a:r>
                        <a:rPr lang="pl-PL" dirty="0" err="1"/>
                        <a:t>czna</a:t>
                      </a:r>
                      <a:r>
                        <a:rPr lang="pl-PL" baseline="0" dirty="0"/>
                        <a:t> kwota netto)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/>
                        <a:t>Do 1500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17,4%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/>
                        <a:t>1501-2000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27,5%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/>
                        <a:t>2001-2500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24,2%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/>
                        <a:t>2501-3000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15,0%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/>
                        <a:t>3001-3500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6,9%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/>
                        <a:t>3501-4000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3,8%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/>
                        <a:t>4001-4500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1,5%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/>
                        <a:t>4501-5000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1,0%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/>
                        <a:t>Powyżej 5000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2,7%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Elipsa 5"/>
          <p:cNvSpPr/>
          <p:nvPr/>
        </p:nvSpPr>
        <p:spPr>
          <a:xfrm>
            <a:off x="3824980" y="2930979"/>
            <a:ext cx="1128019" cy="604157"/>
          </a:xfrm>
          <a:prstGeom prst="ellipse">
            <a:avLst/>
          </a:prstGeom>
          <a:noFill/>
          <a:ln w="222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7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6608161"/>
              </p:ext>
            </p:extLst>
          </p:nvPr>
        </p:nvGraphicFramePr>
        <p:xfrm>
          <a:off x="357866" y="2143579"/>
          <a:ext cx="4611461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0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pl-PL" dirty="0"/>
                        <a:t>Aktualny poziom zarobków osób pracujących </a:t>
                      </a:r>
                      <a:br>
                        <a:rPr lang="pl-PL" dirty="0"/>
                      </a:br>
                      <a:r>
                        <a:rPr lang="pl-PL" dirty="0"/>
                        <a:t>(m-</a:t>
                      </a:r>
                      <a:r>
                        <a:rPr lang="pl-PL" dirty="0" err="1"/>
                        <a:t>czna</a:t>
                      </a:r>
                      <a:r>
                        <a:rPr lang="pl-PL" baseline="0" dirty="0"/>
                        <a:t> kwota netto)</a:t>
                      </a:r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/>
                        <a:t>Do 1500 zł</a:t>
                      </a:r>
                      <a:endParaRPr lang="pl-PL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17,4%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/>
                        <a:t>1501-2000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27,5%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/>
                        <a:t>2001-2500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24,2%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/>
                        <a:t>2501-3000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15,0%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/>
                        <a:t>3001-3500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6,9%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/>
                        <a:t>3501-4000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3,8%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/>
                        <a:t>4001-4500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1,5%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/>
                        <a:t>4501-5000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1,0%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/>
                        <a:t>Powyżej 5000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2,7%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Nawias klamrowy otwierający 7"/>
          <p:cNvSpPr/>
          <p:nvPr/>
        </p:nvSpPr>
        <p:spPr>
          <a:xfrm rot="10800000">
            <a:off x="5012871" y="3069771"/>
            <a:ext cx="351065" cy="783772"/>
          </a:xfrm>
          <a:prstGeom prst="leftBrace">
            <a:avLst>
              <a:gd name="adj1" fmla="val 36240"/>
              <a:gd name="adj2" fmla="val 50000"/>
            </a:avLst>
          </a:prstGeom>
          <a:ln w="222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5012870" y="3004457"/>
            <a:ext cx="1673680" cy="947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Nawias klamrowy otwierający 10"/>
          <p:cNvSpPr/>
          <p:nvPr/>
        </p:nvSpPr>
        <p:spPr>
          <a:xfrm rot="10800000">
            <a:off x="5014229" y="3069771"/>
            <a:ext cx="351065" cy="1126672"/>
          </a:xfrm>
          <a:prstGeom prst="leftBrace">
            <a:avLst>
              <a:gd name="adj1" fmla="val 36240"/>
              <a:gd name="adj2" fmla="val 50000"/>
            </a:avLst>
          </a:prstGeom>
          <a:ln w="222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5461904" y="3383129"/>
            <a:ext cx="16165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>
                <a:solidFill>
                  <a:schemeClr val="accent4">
                    <a:lumMod val="75000"/>
                  </a:schemeClr>
                </a:solidFill>
              </a:rPr>
              <a:t>69,1%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5012870" y="3004457"/>
            <a:ext cx="1673680" cy="1404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Nawias klamrowy otwierający 12"/>
          <p:cNvSpPr/>
          <p:nvPr/>
        </p:nvSpPr>
        <p:spPr>
          <a:xfrm rot="10800000">
            <a:off x="5036004" y="3075218"/>
            <a:ext cx="351065" cy="1553931"/>
          </a:xfrm>
          <a:prstGeom prst="leftBrace">
            <a:avLst>
              <a:gd name="adj1" fmla="val 36240"/>
              <a:gd name="adj2" fmla="val 50000"/>
            </a:avLst>
          </a:prstGeom>
          <a:ln w="222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5461906" y="3626697"/>
            <a:ext cx="16165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>
                <a:solidFill>
                  <a:schemeClr val="accent4">
                    <a:lumMod val="75000"/>
                  </a:schemeClr>
                </a:solidFill>
              </a:rPr>
              <a:t>84,1%</a:t>
            </a:r>
          </a:p>
        </p:txBody>
      </p:sp>
    </p:spTree>
    <p:extLst>
      <p:ext uri="{BB962C8B-B14F-4D97-AF65-F5344CB8AC3E}">
        <p14:creationId xmlns:p14="http://schemas.microsoft.com/office/powerpoint/2010/main" val="119600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  <p:bldP spid="8" grpId="0" animBg="1"/>
      <p:bldP spid="15" grpId="0" animBg="1"/>
      <p:bldP spid="11" grpId="0" animBg="1"/>
      <p:bldP spid="12" grpId="0"/>
      <p:bldP spid="16" grpId="0" animBg="1"/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66440" y="2257588"/>
            <a:ext cx="3713723" cy="3020343"/>
          </a:xfrm>
        </p:spPr>
        <p:txBody>
          <a:bodyPr/>
          <a:lstStyle/>
          <a:p>
            <a:r>
              <a:rPr lang="pl-PL" b="1" dirty="0"/>
              <a:t>Koniunktura na rynku – zapotrzebowanie na pracowników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48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6439" y="894443"/>
            <a:ext cx="7501953" cy="709865"/>
          </a:xfrm>
        </p:spPr>
        <p:txBody>
          <a:bodyPr/>
          <a:lstStyle/>
          <a:p>
            <a:r>
              <a:rPr lang="pl-PL" b="1" dirty="0"/>
              <a:t>Czy aktualny poziom dochodów / os. jest wystarczający, by zaspokoić istotne potrzeby?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477376"/>
              </p:ext>
            </p:extLst>
          </p:nvPr>
        </p:nvGraphicFramePr>
        <p:xfrm>
          <a:off x="866775" y="2489199"/>
          <a:ext cx="7108825" cy="388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020539" y="2579906"/>
            <a:ext cx="151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pracujący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295517" y="3232199"/>
            <a:ext cx="151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bezrobotni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631738" y="2579906"/>
            <a:ext cx="1510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bierni zawodowo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4946189" y="2780611"/>
            <a:ext cx="151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ogółem</a:t>
            </a:r>
          </a:p>
        </p:txBody>
      </p:sp>
    </p:spTree>
    <p:extLst>
      <p:ext uri="{BB962C8B-B14F-4D97-AF65-F5344CB8AC3E}">
        <p14:creationId xmlns:p14="http://schemas.microsoft.com/office/powerpoint/2010/main" val="123468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6439" y="869951"/>
            <a:ext cx="6889631" cy="709865"/>
          </a:xfrm>
        </p:spPr>
        <p:txBody>
          <a:bodyPr/>
          <a:lstStyle/>
          <a:p>
            <a:r>
              <a:rPr lang="pl-PL" b="1" dirty="0"/>
              <a:t>Ocena poziomu płac na podkarpackim rynku w stosunku do kosztów utrzymania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405843"/>
              </p:ext>
            </p:extLst>
          </p:nvPr>
        </p:nvGraphicFramePr>
        <p:xfrm>
          <a:off x="866775" y="2286001"/>
          <a:ext cx="7108825" cy="420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938897" y="2524378"/>
            <a:ext cx="151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pracujący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295517" y="2524378"/>
            <a:ext cx="151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bezrobotni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3697052" y="2385878"/>
            <a:ext cx="1510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bierni zawodowo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060489" y="2524378"/>
            <a:ext cx="151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ogółem</a:t>
            </a:r>
          </a:p>
        </p:txBody>
      </p:sp>
    </p:spTree>
    <p:extLst>
      <p:ext uri="{BB962C8B-B14F-4D97-AF65-F5344CB8AC3E}">
        <p14:creationId xmlns:p14="http://schemas.microsoft.com/office/powerpoint/2010/main" val="347649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6440" y="869951"/>
            <a:ext cx="6343202" cy="709865"/>
          </a:xfrm>
        </p:spPr>
        <p:txBody>
          <a:bodyPr/>
          <a:lstStyle/>
          <a:p>
            <a:r>
              <a:rPr lang="pl-PL" b="1" dirty="0"/>
              <a:t>Przyczyny bezrobocia na podkarpackim rynku pracy – w opinii osób bezrobotnych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292721"/>
              </p:ext>
            </p:extLst>
          </p:nvPr>
        </p:nvGraphicFramePr>
        <p:xfrm>
          <a:off x="866775" y="2489200"/>
          <a:ext cx="7108825" cy="35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ipsa 4"/>
          <p:cNvSpPr/>
          <p:nvPr/>
        </p:nvSpPr>
        <p:spPr>
          <a:xfrm>
            <a:off x="7119257" y="2865664"/>
            <a:ext cx="947060" cy="473529"/>
          </a:xfrm>
          <a:prstGeom prst="ellipse">
            <a:avLst/>
          </a:prstGeom>
          <a:noFill/>
          <a:ln w="222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500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6986186" cy="709865"/>
          </a:xfrm>
        </p:spPr>
        <p:txBody>
          <a:bodyPr/>
          <a:lstStyle/>
          <a:p>
            <a:r>
              <a:rPr lang="pl-PL" b="1" dirty="0"/>
              <a:t>Oczekiwany poziom zarobków</a:t>
            </a:r>
          </a:p>
        </p:txBody>
      </p:sp>
      <p:sp>
        <p:nvSpPr>
          <p:cNvPr id="13" name="Nawias klamrowy otwierający 12"/>
          <p:cNvSpPr/>
          <p:nvPr/>
        </p:nvSpPr>
        <p:spPr>
          <a:xfrm rot="10800000">
            <a:off x="6672826" y="3165022"/>
            <a:ext cx="351065" cy="1553931"/>
          </a:xfrm>
          <a:prstGeom prst="leftBrace">
            <a:avLst>
              <a:gd name="adj1" fmla="val 36240"/>
              <a:gd name="adj2" fmla="val 50000"/>
            </a:avLst>
          </a:prstGeom>
          <a:ln w="2222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/>
          <p:cNvSpPr txBox="1"/>
          <p:nvPr/>
        </p:nvSpPr>
        <p:spPr>
          <a:xfrm>
            <a:off x="7082444" y="3695765"/>
            <a:ext cx="16165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>
                <a:solidFill>
                  <a:schemeClr val="accent4">
                    <a:lumMod val="75000"/>
                  </a:schemeClr>
                </a:solidFill>
              </a:rPr>
              <a:t>72,7%</a:t>
            </a:r>
          </a:p>
        </p:txBody>
      </p:sp>
      <p:graphicFrame>
        <p:nvGraphicFramePr>
          <p:cNvPr id="18" name="Symbol zastępczy zawartości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236073"/>
              </p:ext>
            </p:extLst>
          </p:nvPr>
        </p:nvGraphicFramePr>
        <p:xfrm>
          <a:off x="853161" y="2122714"/>
          <a:ext cx="575032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2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20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pl-PL" sz="2000" b="1" dirty="0"/>
                    </a:p>
                    <a:p>
                      <a:endParaRPr lang="pl-PL" sz="2000" b="1" dirty="0"/>
                    </a:p>
                    <a:p>
                      <a:endParaRPr lang="pl-PL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2000" b="1" dirty="0"/>
                        <a:t>Możliwy do zaakceptowania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Satysfakcjonujący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/>
                        <a:t>Do 1500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10,5%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2,0%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/>
                        <a:t>1501-2000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31,0%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11,8%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/>
                        <a:t>2001-2500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31,3%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33,7%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/>
                        <a:t>2501-3000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16,2%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25,2%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/>
                        <a:t>3001-3500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7,6%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16,2%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/>
                        <a:t>3501-4000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1,9%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2,6%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/>
                        <a:t>4001-4500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0,8%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2,7%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/>
                        <a:t>4501-5000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0,2%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0,9%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dirty="0"/>
                        <a:t>Pow. 5000 zł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0,5%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/>
                        <a:t>4,9%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9" name="Elipsa 18"/>
          <p:cNvSpPr/>
          <p:nvPr/>
        </p:nvSpPr>
        <p:spPr>
          <a:xfrm>
            <a:off x="5200651" y="3894363"/>
            <a:ext cx="1077687" cy="849082"/>
          </a:xfrm>
          <a:prstGeom prst="ellipse">
            <a:avLst/>
          </a:prstGeom>
          <a:noFill/>
          <a:ln w="222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579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6439" y="845459"/>
            <a:ext cx="7248861" cy="709865"/>
          </a:xfrm>
        </p:spPr>
        <p:txBody>
          <a:bodyPr/>
          <a:lstStyle/>
          <a:p>
            <a:r>
              <a:rPr lang="pl-PL" b="1" dirty="0"/>
              <a:t>Jakie warunki skłoniłyby osobę pracującą do zmiany miejsca pracy?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3190513"/>
              </p:ext>
            </p:extLst>
          </p:nvPr>
        </p:nvGraphicFramePr>
        <p:xfrm>
          <a:off x="866775" y="2489200"/>
          <a:ext cx="7108825" cy="353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ipsa 4"/>
          <p:cNvSpPr/>
          <p:nvPr/>
        </p:nvSpPr>
        <p:spPr>
          <a:xfrm>
            <a:off x="7013123" y="2570325"/>
            <a:ext cx="1004206" cy="907659"/>
          </a:xfrm>
          <a:prstGeom prst="ellipse">
            <a:avLst/>
          </a:prstGeom>
          <a:noFill/>
          <a:ln w="222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169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747424" y="1200646"/>
            <a:ext cx="336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chemeClr val="bg1"/>
                </a:solidFill>
              </a:rPr>
              <a:t>Mieszkańcy Podkarpacia dążą do…</a:t>
            </a:r>
          </a:p>
          <a:p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</a:rPr>
              <a:t>stabilnego zatrudnienia </a:t>
            </a:r>
          </a:p>
          <a:p>
            <a:br>
              <a:rPr lang="pl-PL" sz="3200" b="1" dirty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</a:rPr>
              <a:t>w lokalnym środowisku !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7919634" y="5269424"/>
            <a:ext cx="1224366" cy="1588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Gdzie chcą pracować mieszkańcy Podkarpacia?</a:t>
            </a:r>
          </a:p>
        </p:txBody>
      </p:sp>
      <p:sp>
        <p:nvSpPr>
          <p:cNvPr id="7" name="Prostokąt 6"/>
          <p:cNvSpPr/>
          <p:nvPr/>
        </p:nvSpPr>
        <p:spPr>
          <a:xfrm>
            <a:off x="536713" y="3735125"/>
            <a:ext cx="8299173" cy="6062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l-PL" sz="1600" b="1" dirty="0">
                <a:solidFill>
                  <a:srgbClr val="FF0000"/>
                </a:solidFill>
              </a:rPr>
              <a:t>jednocześnie 19,1%</a:t>
            </a:r>
            <a:r>
              <a:rPr lang="pl-PL" sz="1600" b="1" dirty="0"/>
              <a:t> </a:t>
            </a:r>
            <a:r>
              <a:rPr lang="pl-PL" sz="1600" b="1" dirty="0">
                <a:solidFill>
                  <a:schemeClr val="tx1"/>
                </a:solidFill>
              </a:rPr>
              <a:t>jest niezdecydowanych, </a:t>
            </a:r>
          </a:p>
          <a:p>
            <a:pPr algn="just"/>
            <a:r>
              <a:rPr lang="pl-PL" sz="1600" b="1" dirty="0">
                <a:solidFill>
                  <a:schemeClr val="tx1"/>
                </a:solidFill>
              </a:rPr>
              <a:t>więc warto zastanowić się nad odpowiednimi argumentami… </a:t>
            </a:r>
            <a:r>
              <a:rPr lang="pl-PL" sz="1600" b="1" dirty="0">
                <a:solidFill>
                  <a:schemeClr val="tx1"/>
                </a:solidFill>
                <a:sym typeface="Wingdings" pitchFamily="2" charset="2"/>
              </a:rPr>
              <a:t></a:t>
            </a:r>
          </a:p>
        </p:txBody>
      </p:sp>
      <p:sp>
        <p:nvSpPr>
          <p:cNvPr id="9" name="Pięciokąt 8"/>
          <p:cNvSpPr/>
          <p:nvPr/>
        </p:nvSpPr>
        <p:spPr>
          <a:xfrm>
            <a:off x="536713" y="2443037"/>
            <a:ext cx="2564296" cy="111318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rgbClr val="FF0000"/>
                </a:solidFill>
              </a:rPr>
              <a:t>59,6% 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</a:rPr>
              <a:t>chce pracować 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</a:rPr>
              <a:t>na lokalnym 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</a:rPr>
              <a:t>rynku pracy</a:t>
            </a:r>
          </a:p>
        </p:txBody>
      </p:sp>
      <p:sp>
        <p:nvSpPr>
          <p:cNvPr id="10" name="Pięciokąt 9"/>
          <p:cNvSpPr/>
          <p:nvPr/>
        </p:nvSpPr>
        <p:spPr>
          <a:xfrm>
            <a:off x="3313043" y="2466228"/>
            <a:ext cx="2564296" cy="111318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kolejne </a:t>
            </a:r>
            <a:r>
              <a:rPr lang="pl-PL" sz="1600" b="1" dirty="0">
                <a:solidFill>
                  <a:srgbClr val="FF0000"/>
                </a:solidFill>
              </a:rPr>
              <a:t>9,2% 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</a:rPr>
              <a:t>w województwie</a:t>
            </a:r>
          </a:p>
        </p:txBody>
      </p:sp>
      <p:sp>
        <p:nvSpPr>
          <p:cNvPr id="11" name="Pięciokąt 10"/>
          <p:cNvSpPr/>
          <p:nvPr/>
        </p:nvSpPr>
        <p:spPr>
          <a:xfrm>
            <a:off x="6099314" y="2459603"/>
            <a:ext cx="2564296" cy="111318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chemeClr val="tx1"/>
                </a:solidFill>
              </a:rPr>
              <a:t>a tylko </a:t>
            </a:r>
            <a:r>
              <a:rPr lang="pl-PL" sz="1600" b="1" dirty="0">
                <a:solidFill>
                  <a:srgbClr val="FF0000"/>
                </a:solidFill>
              </a:rPr>
              <a:t>8,6% 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</a:rPr>
              <a:t>myśli o wyjeździe</a:t>
            </a:r>
          </a:p>
          <a:p>
            <a:pPr algn="ctr"/>
            <a:r>
              <a:rPr lang="pl-PL" sz="1600" b="1" dirty="0">
                <a:solidFill>
                  <a:schemeClr val="tx1"/>
                </a:solidFill>
              </a:rPr>
              <a:t>za granicę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508221" y="4911255"/>
            <a:ext cx="8355495" cy="1020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chemeClr val="accent1"/>
              </a:buClr>
              <a:buSzPct val="80000"/>
              <a:defRPr/>
            </a:pPr>
            <a:r>
              <a:rPr lang="pl-PL" sz="1600" b="1" dirty="0">
                <a:solidFill>
                  <a:schemeClr val="tx1"/>
                </a:solidFill>
                <a:sym typeface="Wingdings" pitchFamily="2" charset="2"/>
              </a:rPr>
              <a:t>dodatkowa informacja… </a:t>
            </a:r>
          </a:p>
          <a:p>
            <a:pPr lvl="0">
              <a:buClr>
                <a:schemeClr val="accent1"/>
              </a:buClr>
              <a:buSzPct val="80000"/>
              <a:defRPr/>
            </a:pPr>
            <a:r>
              <a:rPr lang="pl-PL" sz="1600" b="1" dirty="0">
                <a:solidFill>
                  <a:srgbClr val="FF0000"/>
                </a:solidFill>
                <a:sym typeface="Wingdings" pitchFamily="2" charset="2"/>
              </a:rPr>
              <a:t>72,5% </a:t>
            </a:r>
            <a:r>
              <a:rPr lang="pl-PL" sz="1600" b="1" dirty="0">
                <a:solidFill>
                  <a:schemeClr val="tx1"/>
                </a:solidFill>
                <a:sym typeface="Wingdings" pitchFamily="2" charset="2"/>
              </a:rPr>
              <a:t>mogłoby dojeżdżać do pracy od 30 do 60 minut, </a:t>
            </a:r>
          </a:p>
          <a:p>
            <a:pPr lvl="0">
              <a:buClr>
                <a:schemeClr val="accent1"/>
              </a:buClr>
              <a:buSzPct val="80000"/>
              <a:defRPr/>
            </a:pPr>
            <a:r>
              <a:rPr lang="pl-PL" sz="1600" b="1" dirty="0">
                <a:solidFill>
                  <a:schemeClr val="tx1"/>
                </a:solidFill>
                <a:sym typeface="Wingdings" pitchFamily="2" charset="2"/>
              </a:rPr>
              <a:t>ale już tylko </a:t>
            </a:r>
            <a:r>
              <a:rPr lang="pl-PL" sz="1600" b="1" dirty="0">
                <a:solidFill>
                  <a:srgbClr val="FF0000"/>
                </a:solidFill>
                <a:sym typeface="Wingdings" pitchFamily="2" charset="2"/>
              </a:rPr>
              <a:t>17,3% </a:t>
            </a:r>
            <a:r>
              <a:rPr lang="pl-PL" sz="1600" b="1" dirty="0">
                <a:solidFill>
                  <a:schemeClr val="tx1"/>
                </a:solidFill>
                <a:sym typeface="Wingdings" pitchFamily="2" charset="2"/>
              </a:rPr>
              <a:t>zdecydowałoby się na zmianę miejsca zamieszkania</a:t>
            </a:r>
            <a:endParaRPr lang="pl-PL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6439" y="927099"/>
            <a:ext cx="7621577" cy="709865"/>
          </a:xfrm>
        </p:spPr>
        <p:txBody>
          <a:bodyPr/>
          <a:lstStyle/>
          <a:p>
            <a:r>
              <a:rPr lang="pl-PL" b="1" dirty="0"/>
              <a:t>Oczekiwania odnośnie przyszłości </a:t>
            </a:r>
            <a:br>
              <a:rPr lang="pl-PL" b="1" dirty="0"/>
            </a:br>
            <a:r>
              <a:rPr lang="pl-PL" b="1" dirty="0"/>
              <a:t>– dowód na potrzebę stabilności zawodowej!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28151" y="2451450"/>
          <a:ext cx="8077200" cy="363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600" dirty="0"/>
                        <a:t>forma</a:t>
                      </a:r>
                      <a:r>
                        <a:rPr lang="pl-PL" sz="1600" baseline="0" dirty="0"/>
                        <a:t> zatrudnienia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satysfakcjonująca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możliwa do zaakceptowania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umowa o pracę </a:t>
                      </a:r>
                    </a:p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na czas nieokreślony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86,4%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89,2%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umowa o pracę </a:t>
                      </a:r>
                    </a:p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na czas określony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21,2%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60,1%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umowa o pracę </a:t>
                      </a:r>
                    </a:p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na okres</a:t>
                      </a:r>
                      <a:r>
                        <a:rPr lang="pl-PL" sz="1600" b="1" baseline="0" dirty="0">
                          <a:solidFill>
                            <a:schemeClr val="tx1"/>
                          </a:solidFill>
                        </a:rPr>
                        <a:t> próbny</a:t>
                      </a:r>
                      <a:endParaRPr lang="pl-PL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5,1%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30,6%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umowa zlecenia/</a:t>
                      </a:r>
                    </a:p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umowa o dzieło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6,0%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26,4%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samozatrudnienie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4,6%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6,5%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praca bez umowy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3,0%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10,5%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Elipsa 9"/>
          <p:cNvSpPr/>
          <p:nvPr/>
        </p:nvSpPr>
        <p:spPr>
          <a:xfrm>
            <a:off x="4119490" y="3022959"/>
            <a:ext cx="887896" cy="4008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4134679" y="3604679"/>
            <a:ext cx="887896" cy="4008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6803615" y="3615993"/>
            <a:ext cx="887896" cy="4008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6775175" y="3022959"/>
            <a:ext cx="887896" cy="4008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866439" y="927099"/>
            <a:ext cx="7005351" cy="709865"/>
          </a:xfrm>
        </p:spPr>
        <p:txBody>
          <a:bodyPr/>
          <a:lstStyle/>
          <a:p>
            <a:r>
              <a:rPr lang="pl-PL" b="1" dirty="0"/>
              <a:t>Oczekiwania odnośnie przyszłości – c.d.</a:t>
            </a:r>
            <a:endParaRPr lang="pl-PL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540026" y="2261446"/>
          <a:ext cx="8077200" cy="284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600" dirty="0"/>
                        <a:t>najniższe stanowisko, które byłoby…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satysfakcjonujące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możliwe do zaakceptowania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szeregowy pracownik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52,5%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72,3%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samodzielny specjalista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31,6%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21,0%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starszy specjalista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8,0%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3,8%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kierownik/menedżer średniego szczebla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4,9%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2,2%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kierownik/menedżer wyższego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3,0%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0,7%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Elipsa 9"/>
          <p:cNvSpPr/>
          <p:nvPr/>
        </p:nvSpPr>
        <p:spPr>
          <a:xfrm>
            <a:off x="6800303" y="2840140"/>
            <a:ext cx="887896" cy="4008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6801679" y="3237147"/>
            <a:ext cx="887896" cy="4008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4131926" y="2839580"/>
            <a:ext cx="887896" cy="4008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4133302" y="3248462"/>
            <a:ext cx="887896" cy="4008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i… bardzo ważne dla osób…</a:t>
            </a:r>
          </a:p>
        </p:txBody>
      </p:sp>
      <p:graphicFrame>
        <p:nvGraphicFramePr>
          <p:cNvPr id="5" name="Wykres 4"/>
          <p:cNvGraphicFramePr/>
          <p:nvPr/>
        </p:nvGraphicFramePr>
        <p:xfrm>
          <a:off x="477079" y="2266122"/>
          <a:ext cx="5883964" cy="4273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6476011" y="2422567"/>
          <a:ext cx="1373580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667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łącznie „bardzo ważne + raczej ważne”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pl-PL" sz="1000" b="1" dirty="0"/>
                    </a:p>
                    <a:p>
                      <a:r>
                        <a:rPr lang="pl-PL" sz="1400" b="1" dirty="0"/>
                        <a:t>95,6%</a:t>
                      </a:r>
                    </a:p>
                    <a:p>
                      <a:r>
                        <a:rPr lang="pl-PL" sz="1200" b="1" baseline="0" dirty="0"/>
                        <a:t> </a:t>
                      </a:r>
                      <a:r>
                        <a:rPr lang="pl-PL" sz="800" b="1" dirty="0"/>
                        <a:t> </a:t>
                      </a:r>
                      <a:endParaRPr lang="pl-PL" sz="1400" b="1" dirty="0"/>
                    </a:p>
                    <a:p>
                      <a:r>
                        <a:rPr lang="pl-PL" sz="1400" b="1" dirty="0"/>
                        <a:t>96,0%</a:t>
                      </a:r>
                    </a:p>
                    <a:p>
                      <a:endParaRPr lang="pl-PL" sz="1400" b="1" dirty="0"/>
                    </a:p>
                    <a:p>
                      <a:r>
                        <a:rPr lang="pl-PL" sz="700" b="1" dirty="0"/>
                        <a:t> </a:t>
                      </a:r>
                      <a:endParaRPr lang="pl-PL" sz="1400" b="1" dirty="0"/>
                    </a:p>
                    <a:p>
                      <a:r>
                        <a:rPr lang="pl-PL" sz="1400" b="1" dirty="0"/>
                        <a:t>78,70% </a:t>
                      </a:r>
                    </a:p>
                    <a:p>
                      <a:r>
                        <a:rPr lang="pl-PL" sz="1600" b="1" dirty="0"/>
                        <a:t> </a:t>
                      </a:r>
                      <a:r>
                        <a:rPr lang="pl-PL" sz="800" b="1" dirty="0"/>
                        <a:t> </a:t>
                      </a:r>
                      <a:endParaRPr lang="pl-PL" sz="1400" b="1" dirty="0"/>
                    </a:p>
                    <a:p>
                      <a:r>
                        <a:rPr lang="pl-PL" sz="1400" b="1" dirty="0"/>
                        <a:t>76,40% </a:t>
                      </a:r>
                    </a:p>
                    <a:p>
                      <a:r>
                        <a:rPr lang="pl-PL" sz="1800" b="1" dirty="0"/>
                        <a:t> </a:t>
                      </a:r>
                      <a:r>
                        <a:rPr lang="pl-PL" sz="1000" b="1" dirty="0"/>
                        <a:t> </a:t>
                      </a:r>
                      <a:endParaRPr lang="pl-PL" sz="1400" b="1" dirty="0"/>
                    </a:p>
                    <a:p>
                      <a:r>
                        <a:rPr lang="pl-PL" sz="1400" b="1" dirty="0"/>
                        <a:t>75,70% </a:t>
                      </a:r>
                    </a:p>
                    <a:p>
                      <a:r>
                        <a:rPr lang="pl-PL" sz="2000" b="1" dirty="0"/>
                        <a:t> </a:t>
                      </a:r>
                      <a:r>
                        <a:rPr lang="pl-PL" sz="700" b="1" dirty="0"/>
                        <a:t> </a:t>
                      </a:r>
                      <a:endParaRPr lang="pl-PL" sz="1400" b="1" dirty="0"/>
                    </a:p>
                    <a:p>
                      <a:r>
                        <a:rPr lang="pl-PL" sz="1400" b="1" dirty="0"/>
                        <a:t>72,60% </a:t>
                      </a:r>
                    </a:p>
                    <a:p>
                      <a:r>
                        <a:rPr lang="pl-PL" sz="1600" b="1" dirty="0"/>
                        <a:t> </a:t>
                      </a:r>
                      <a:r>
                        <a:rPr lang="pl-PL" sz="1000" b="1" dirty="0"/>
                        <a:t> </a:t>
                      </a:r>
                      <a:endParaRPr lang="pl-PL" sz="1400" b="1" dirty="0"/>
                    </a:p>
                    <a:p>
                      <a:r>
                        <a:rPr lang="pl-PL" sz="1400" b="1" dirty="0"/>
                        <a:t>73,20% </a:t>
                      </a:r>
                    </a:p>
                    <a:p>
                      <a:r>
                        <a:rPr lang="pl-PL" sz="1400" b="1" dirty="0"/>
                        <a:t> </a:t>
                      </a:r>
                      <a:r>
                        <a:rPr lang="pl-PL" sz="700" b="1" dirty="0"/>
                        <a:t> </a:t>
                      </a:r>
                      <a:endParaRPr lang="pl-PL" sz="1400" b="1" dirty="0"/>
                    </a:p>
                    <a:p>
                      <a:r>
                        <a:rPr lang="pl-PL" sz="1400" b="1" dirty="0"/>
                        <a:t>73,00%</a:t>
                      </a:r>
                    </a:p>
                    <a:p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Elipsa 6"/>
          <p:cNvSpPr/>
          <p:nvPr/>
        </p:nvSpPr>
        <p:spPr>
          <a:xfrm>
            <a:off x="6893119" y="2524867"/>
            <a:ext cx="887896" cy="4008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Elipsa 7"/>
          <p:cNvSpPr/>
          <p:nvPr/>
        </p:nvSpPr>
        <p:spPr>
          <a:xfrm>
            <a:off x="6893119" y="2914059"/>
            <a:ext cx="887896" cy="4008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360998" y="1747146"/>
            <a:ext cx="6422004" cy="1738993"/>
          </a:xfrm>
        </p:spPr>
        <p:txBody>
          <a:bodyPr/>
          <a:lstStyle/>
          <a:p>
            <a:pPr algn="ctr"/>
            <a:r>
              <a:rPr lang="pl-PL" sz="11500" b="1" dirty="0"/>
              <a:t>31,4%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idx="1"/>
          </p:nvPr>
        </p:nvSpPr>
        <p:spPr>
          <a:xfrm>
            <a:off x="495614" y="5024908"/>
            <a:ext cx="6422004" cy="994891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/>
              <a:t>Plany zatrudnieniowe </a:t>
            </a:r>
            <a:br>
              <a:rPr lang="pl-PL" sz="4000" b="1" dirty="0"/>
            </a:br>
            <a:r>
              <a:rPr lang="pl-PL" sz="4000" b="1" dirty="0"/>
              <a:t>w perspektywie 12 m-</a:t>
            </a:r>
            <a:r>
              <a:rPr lang="pl-PL" sz="4000" b="1" dirty="0" err="1"/>
              <a:t>cy</a:t>
            </a:r>
            <a:endParaRPr lang="pl-PL" sz="4000" b="1" dirty="0"/>
          </a:p>
        </p:txBody>
      </p:sp>
      <p:sp>
        <p:nvSpPr>
          <p:cNvPr id="2" name="Krzyż 1"/>
          <p:cNvSpPr/>
          <p:nvPr/>
        </p:nvSpPr>
        <p:spPr>
          <a:xfrm>
            <a:off x="6384472" y="2947307"/>
            <a:ext cx="2441121" cy="2310493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800" b="1" dirty="0">
                <a:solidFill>
                  <a:schemeClr val="tx1"/>
                </a:solidFill>
              </a:rPr>
              <a:t>+ 13,5%</a:t>
            </a:r>
          </a:p>
        </p:txBody>
      </p:sp>
    </p:spTree>
    <p:extLst>
      <p:ext uri="{BB962C8B-B14F-4D97-AF65-F5344CB8AC3E}">
        <p14:creationId xmlns:p14="http://schemas.microsoft.com/office/powerpoint/2010/main" val="19606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1" dirty="0"/>
              <a:t>Ocena zmian w zakresie liczby miejsc pracy na podkarpackim rynku pracy w ostatnich 3 latach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985164"/>
              </p:ext>
            </p:extLst>
          </p:nvPr>
        </p:nvGraphicFramePr>
        <p:xfrm>
          <a:off x="302079" y="2489200"/>
          <a:ext cx="7673521" cy="399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8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1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1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17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pl-PL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l-PL" dirty="0"/>
                        <a:t>Kategoria respondentów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Ogółem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Pracujący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Bezrobotni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/>
                        <a:t>Bierni zawodowo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Przybywa miejsc pracy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/>
                        <a:t>49,1%</a:t>
                      </a:r>
                      <a:endParaRPr lang="pl-PL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30,7%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34,1%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38,1%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Liczba</a:t>
                      </a:r>
                      <a:r>
                        <a:rPr lang="pl-PL" b="1" baseline="0" dirty="0"/>
                        <a:t> miejsc pracy utrzymuje się na względnie stałym poziomie</a:t>
                      </a:r>
                      <a:endParaRPr lang="pl-PL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42,5%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55,7%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53,8%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50,6%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1" dirty="0"/>
                        <a:t>Ubywa miejsc pracy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8,4%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13,6%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12,1%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11,3%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b="0" dirty="0"/>
                        <a:t>Ogółem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0" dirty="0"/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Elipsa 6"/>
          <p:cNvSpPr/>
          <p:nvPr/>
        </p:nvSpPr>
        <p:spPr>
          <a:xfrm>
            <a:off x="2367643" y="3461657"/>
            <a:ext cx="1216477" cy="1730829"/>
          </a:xfrm>
          <a:prstGeom prst="ellipse">
            <a:avLst/>
          </a:prstGeom>
          <a:noFill/>
          <a:ln w="222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6596744" y="3461657"/>
            <a:ext cx="1213756" cy="1730829"/>
          </a:xfrm>
          <a:prstGeom prst="ellipse">
            <a:avLst/>
          </a:prstGeom>
          <a:noFill/>
          <a:ln w="222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63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Plany </a:t>
            </a:r>
            <a:r>
              <a:rPr lang="pl-PL" sz="3000" b="1" dirty="0"/>
              <a:t>zatrudnieniowe</a:t>
            </a:r>
            <a:r>
              <a:rPr lang="pl-PL" b="1" dirty="0"/>
              <a:t> </a:t>
            </a:r>
            <a:r>
              <a:rPr lang="pl-PL" sz="2800" b="1" dirty="0"/>
              <a:t>w perspektywie </a:t>
            </a:r>
            <a:r>
              <a:rPr lang="pl-PL" b="1" dirty="0"/>
              <a:t>12 m-</a:t>
            </a:r>
            <a:r>
              <a:rPr lang="pl-PL" b="1" dirty="0" err="1"/>
              <a:t>cy</a:t>
            </a:r>
            <a:endParaRPr lang="pl-PL" b="1" dirty="0"/>
          </a:p>
        </p:txBody>
      </p:sp>
      <p:pic>
        <p:nvPicPr>
          <p:cNvPr id="4" name="Symbol zastępczy zawartości 3" descr="C:\Users\Piotrek\Desktop\WUP rzeszów okładki\Mapki\podkarpackie.png"/>
          <p:cNvPicPr>
            <a:picLocks noGrp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406" y="474203"/>
            <a:ext cx="5306788" cy="5934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985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66440" y="927099"/>
            <a:ext cx="6571224" cy="709865"/>
          </a:xfrm>
        </p:spPr>
        <p:txBody>
          <a:bodyPr/>
          <a:lstStyle/>
          <a:p>
            <a:r>
              <a:rPr lang="pl-PL" b="1" dirty="0"/>
              <a:t>Plany zatrudnieniowe </a:t>
            </a:r>
            <a:br>
              <a:rPr lang="pl-PL" b="1" dirty="0"/>
            </a:br>
            <a:r>
              <a:rPr lang="pl-PL" b="1" dirty="0"/>
              <a:t>w perspektywie 12 m-</a:t>
            </a:r>
            <a:r>
              <a:rPr lang="pl-PL" b="1" dirty="0" err="1"/>
              <a:t>cy</a:t>
            </a:r>
            <a:endParaRPr lang="pl-PL" b="1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300960"/>
              </p:ext>
            </p:extLst>
          </p:nvPr>
        </p:nvGraphicFramePr>
        <p:xfrm>
          <a:off x="416379" y="2375806"/>
          <a:ext cx="8605157" cy="4181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lipsa 1"/>
          <p:cNvSpPr/>
          <p:nvPr/>
        </p:nvSpPr>
        <p:spPr>
          <a:xfrm>
            <a:off x="1641021" y="2947321"/>
            <a:ext cx="400050" cy="2996293"/>
          </a:xfrm>
          <a:prstGeom prst="ellipse">
            <a:avLst/>
          </a:prstGeom>
          <a:noFill/>
          <a:ln w="222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1034169" y="2827573"/>
            <a:ext cx="400050" cy="3116041"/>
          </a:xfrm>
          <a:prstGeom prst="ellipse">
            <a:avLst/>
          </a:prstGeom>
          <a:noFill/>
          <a:ln w="222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2247889" y="3132368"/>
            <a:ext cx="400050" cy="2811246"/>
          </a:xfrm>
          <a:prstGeom prst="ellipse">
            <a:avLst/>
          </a:prstGeom>
          <a:noFill/>
          <a:ln w="222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2582627" y="3486149"/>
            <a:ext cx="299352" cy="2457465"/>
          </a:xfrm>
          <a:prstGeom prst="ellipse">
            <a:avLst/>
          </a:prstGeom>
          <a:noFill/>
          <a:ln w="222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2881979" y="3616779"/>
            <a:ext cx="299352" cy="2326835"/>
          </a:xfrm>
          <a:prstGeom prst="ellipse">
            <a:avLst/>
          </a:prstGeom>
          <a:noFill/>
          <a:ln w="222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5818400" y="3878036"/>
            <a:ext cx="299352" cy="2065578"/>
          </a:xfrm>
          <a:prstGeom prst="ellipse">
            <a:avLst/>
          </a:prstGeom>
          <a:noFill/>
          <a:ln w="2222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034169" y="2506436"/>
            <a:ext cx="606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accent4">
                    <a:lumMod val="75000"/>
                  </a:schemeClr>
                </a:solidFill>
              </a:rPr>
              <a:t>52%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1537620" y="2673684"/>
            <a:ext cx="606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accent4">
                    <a:lumMod val="75000"/>
                  </a:schemeClr>
                </a:solidFill>
              </a:rPr>
              <a:t>49%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2574480" y="3178372"/>
            <a:ext cx="606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accent4">
                    <a:lumMod val="75000"/>
                  </a:schemeClr>
                </a:solidFill>
              </a:rPr>
              <a:t>37%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2149895" y="2835481"/>
            <a:ext cx="606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accent4">
                    <a:lumMod val="75000"/>
                  </a:schemeClr>
                </a:solidFill>
              </a:rPr>
              <a:t>38%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3096969" y="3390644"/>
            <a:ext cx="606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accent4">
                    <a:lumMod val="75000"/>
                  </a:schemeClr>
                </a:solidFill>
              </a:rPr>
              <a:t>35%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5664650" y="3570003"/>
            <a:ext cx="606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accent4">
                    <a:lumMod val="75000"/>
                  </a:schemeClr>
                </a:solidFill>
              </a:rPr>
              <a:t>27%</a:t>
            </a:r>
          </a:p>
        </p:txBody>
      </p:sp>
    </p:spTree>
    <p:extLst>
      <p:ext uri="{BB962C8B-B14F-4D97-AF65-F5344CB8AC3E}">
        <p14:creationId xmlns:p14="http://schemas.microsoft.com/office/powerpoint/2010/main" val="78323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  <p:bldP spid="3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Kogo chcą zatrudniać?  Zawody…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556020"/>
              </p:ext>
            </p:extLst>
          </p:nvPr>
        </p:nvGraphicFramePr>
        <p:xfrm>
          <a:off x="424543" y="2317750"/>
          <a:ext cx="7666264" cy="4016375"/>
        </p:xfrm>
        <a:graphic>
          <a:graphicData uri="http://schemas.openxmlformats.org/drawingml/2006/table">
            <a:tbl>
              <a:tblPr bandRow="1">
                <a:tableStyleId>{BC89EF96-8CEA-46FF-86C4-4CE0E7609802}</a:tableStyleId>
              </a:tblPr>
              <a:tblGrid>
                <a:gridCol w="766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u="none" strike="noStrike" dirty="0">
                          <a:effectLst/>
                        </a:rPr>
                        <a:t>Sprzedawca, handlowiec, przedstawiciel handlowy, pracownik obsługi klienta, specjalista ds. sprzedaży, doradca klienta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u="none" strike="noStrike" dirty="0">
                          <a:effectLst/>
                        </a:rPr>
                        <a:t>Pracownik biurowy, sekretarka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u="none" strike="noStrike" dirty="0">
                          <a:effectLst/>
                        </a:rPr>
                        <a:t>Pracownik administracji, urzędnik, referent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u="none" strike="noStrike">
                          <a:effectLst/>
                        </a:rPr>
                        <a:t>Księgowa, główna księgowa, specj. ds. finansowych, ekonomista, kadrowa, specjalista ds. rekrutacji</a:t>
                      </a:r>
                      <a:endParaRPr lang="pl-PL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u="none" strike="noStrike" dirty="0">
                          <a:effectLst/>
                        </a:rPr>
                        <a:t>Pracownik produkcji, przemysłowy, gospodarczy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u="none" strike="noStrike" dirty="0">
                          <a:effectLst/>
                        </a:rPr>
                        <a:t>Programista, informatyk, grafik, projektant stron internetowych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u="none" strike="noStrike" dirty="0">
                          <a:effectLst/>
                        </a:rPr>
                        <a:t>Pracownik budowlany, budowlaniec, murarz, stolarz, dekarz, inżynier budownictwa, inspektor budowlany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l-PL" sz="2000" b="1" u="none" strike="noStrike" dirty="0">
                          <a:effectLst/>
                        </a:rPr>
                        <a:t>Operator maszyn, operator CNC, mechatronik, tokarz, frezer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8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Poszukiwani pracownicy – grupy zawodów wg </a:t>
            </a:r>
            <a:r>
              <a:rPr lang="pl-PL" b="1" dirty="0" err="1"/>
              <a:t>KZiS</a:t>
            </a:r>
            <a:endParaRPr lang="pl-PL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83722" y="2424793"/>
            <a:ext cx="1575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Liczba pracowników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534270"/>
              </p:ext>
            </p:extLst>
          </p:nvPr>
        </p:nvGraphicFramePr>
        <p:xfrm>
          <a:off x="205468" y="2717180"/>
          <a:ext cx="7909832" cy="4074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645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Jon (sala konferencyjna)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2502</TotalTime>
  <Words>1246</Words>
  <Application>Microsoft Office PowerPoint</Application>
  <PresentationFormat>Pokaz na ekranie (4:3)</PresentationFormat>
  <Paragraphs>373</Paragraphs>
  <Slides>39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6" baseType="lpstr">
      <vt:lpstr>Arial</vt:lpstr>
      <vt:lpstr>Calibri</vt:lpstr>
      <vt:lpstr>Century Gothic</vt:lpstr>
      <vt:lpstr>Times New Roman</vt:lpstr>
      <vt:lpstr>Wingdings</vt:lpstr>
      <vt:lpstr>Wingdings 3</vt:lpstr>
      <vt:lpstr>Jon (sala konferencyjna)</vt:lpstr>
      <vt:lpstr>Podkarpacki rynek pracy </vt:lpstr>
      <vt:lpstr> 1 806 3 290  10 202</vt:lpstr>
      <vt:lpstr>Koniunktura na rynku – zapotrzebowanie na pracowników</vt:lpstr>
      <vt:lpstr>31,4%</vt:lpstr>
      <vt:lpstr>Ocena zmian w zakresie liczby miejsc pracy na podkarpackim rynku pracy w ostatnich 3 latach</vt:lpstr>
      <vt:lpstr>Plany zatrudnieniowe w perspektywie 12 m-cy</vt:lpstr>
      <vt:lpstr>Plany zatrudnieniowe  w perspektywie 12 m-cy</vt:lpstr>
      <vt:lpstr>Kogo chcą zatrudniać?  Zawody…</vt:lpstr>
      <vt:lpstr>Poszukiwani pracownicy – grupy zawodów wg KZiS</vt:lpstr>
      <vt:lpstr>Plany zatrudnieniowe  w perspektywie 3 lat</vt:lpstr>
      <vt:lpstr>Plany zatrudnieniowe  w perspektywie 5 lat</vt:lpstr>
      <vt:lpstr>Trudny rynek pracy – punkt widzenia pracodawców</vt:lpstr>
      <vt:lpstr> pracodawców zgłasza  problemy  ze znalezieniem pracowników</vt:lpstr>
      <vt:lpstr>Problemy pracodawców  w  powiatach</vt:lpstr>
      <vt:lpstr>Prezentacja programu PowerPoint</vt:lpstr>
      <vt:lpstr>Jakie  problemy  mają pracodawcy?</vt:lpstr>
      <vt:lpstr>Trudny rynek pracy – punkt widzenia pracowników</vt:lpstr>
      <vt:lpstr>Ocena możliwości znalezienia zatrudnienia (ogółem) </vt:lpstr>
      <vt:lpstr>Rynek pracy pracownika???</vt:lpstr>
      <vt:lpstr>Przyczyny pozostawania osobą bezrobotną</vt:lpstr>
      <vt:lpstr>                 Czy  mamy  do czynienia  z luką kompetencyjną ?    </vt:lpstr>
      <vt:lpstr>Najczęstszy problem pracodawców    68,5%  (wskazań na problem)    brak osób  o wymaganych  kwalifikacjach /potencjale zawodowym</vt:lpstr>
      <vt:lpstr>Chcemy się  nadal kształcić?</vt:lpstr>
      <vt:lpstr>Wątpliwości  co do sensu dalszego kształcenia?</vt:lpstr>
      <vt:lpstr>Co na to pracodawcy? </vt:lpstr>
      <vt:lpstr>Jakich form kształcenia ustawicznego poszukują pracodawcy  dla swoich pracowników? </vt:lpstr>
      <vt:lpstr>Tylko 17,0% pracodawców poszukuje szkoleń kompetencji miękkich, a… </vt:lpstr>
      <vt:lpstr>Niskie płace</vt:lpstr>
      <vt:lpstr>Poziom płac  osób pracujących</vt:lpstr>
      <vt:lpstr>Czy aktualny poziom dochodów / os. jest wystarczający, by zaspokoić istotne potrzeby?</vt:lpstr>
      <vt:lpstr>Ocena poziomu płac na podkarpackim rynku w stosunku do kosztów utrzymania</vt:lpstr>
      <vt:lpstr>Przyczyny bezrobocia na podkarpackim rynku pracy – w opinii osób bezrobotnych</vt:lpstr>
      <vt:lpstr>Oczekiwany poziom zarobków</vt:lpstr>
      <vt:lpstr>Jakie warunki skłoniłyby osobę pracującą do zmiany miejsca pracy?</vt:lpstr>
      <vt:lpstr>Prezentacja programu PowerPoint</vt:lpstr>
      <vt:lpstr>Gdzie chcą pracować mieszkańcy Podkarpacia?</vt:lpstr>
      <vt:lpstr>Oczekiwania odnośnie przyszłości  – dowód na potrzebę stabilności zawodowej!</vt:lpstr>
      <vt:lpstr>Oczekiwania odnośnie przyszłości – c.d.</vt:lpstr>
      <vt:lpstr>i… bardzo ważne dla osób…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Kinga Kawalec</dc:creator>
  <cp:lastModifiedBy>Admin</cp:lastModifiedBy>
  <cp:revision>259</cp:revision>
  <dcterms:created xsi:type="dcterms:W3CDTF">2016-11-27T09:59:59Z</dcterms:created>
  <dcterms:modified xsi:type="dcterms:W3CDTF">2020-03-17T07:32:00Z</dcterms:modified>
</cp:coreProperties>
</file>