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71" r:id="rId3"/>
    <p:sldId id="283" r:id="rId4"/>
    <p:sldId id="373" r:id="rId5"/>
    <p:sldId id="372" r:id="rId6"/>
    <p:sldId id="376" r:id="rId7"/>
    <p:sldId id="278" r:id="rId8"/>
    <p:sldId id="319" r:id="rId9"/>
    <p:sldId id="293" r:id="rId10"/>
    <p:sldId id="375" r:id="rId11"/>
    <p:sldId id="299" r:id="rId12"/>
    <p:sldId id="374" r:id="rId13"/>
    <p:sldId id="297" r:id="rId14"/>
    <p:sldId id="308" r:id="rId15"/>
    <p:sldId id="309" r:id="rId16"/>
    <p:sldId id="377" r:id="rId17"/>
    <p:sldId id="378" r:id="rId18"/>
    <p:sldId id="379" r:id="rId19"/>
    <p:sldId id="290" r:id="rId20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AD99D343-BC43-4619-B224-8B7E66AE127A}">
          <p14:sldIdLst>
            <p14:sldId id="256"/>
            <p14:sldId id="371"/>
            <p14:sldId id="283"/>
            <p14:sldId id="373"/>
            <p14:sldId id="372"/>
            <p14:sldId id="376"/>
            <p14:sldId id="278"/>
            <p14:sldId id="319"/>
            <p14:sldId id="293"/>
            <p14:sldId id="375"/>
            <p14:sldId id="299"/>
            <p14:sldId id="374"/>
            <p14:sldId id="297"/>
            <p14:sldId id="308"/>
            <p14:sldId id="309"/>
            <p14:sldId id="377"/>
            <p14:sldId id="378"/>
            <p14:sldId id="379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8941"/>
    <a:srgbClr val="72BA6E"/>
    <a:srgbClr val="15DBD6"/>
    <a:srgbClr val="7DEBE1"/>
    <a:srgbClr val="C2EEF0"/>
    <a:srgbClr val="00CC66"/>
    <a:srgbClr val="009900"/>
    <a:srgbClr val="23AD65"/>
    <a:srgbClr val="00FF00"/>
    <a:srgbClr val="253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1" autoAdjust="0"/>
    <p:restoredTop sz="99284" autoAdjust="0"/>
  </p:normalViewPr>
  <p:slideViewPr>
    <p:cSldViewPr>
      <p:cViewPr varScale="1">
        <p:scale>
          <a:sx n="114" d="100"/>
          <a:sy n="114" d="100"/>
        </p:scale>
        <p:origin x="148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prezentavcja%20UR\liczba%20bezrob.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opr.%20w&#322;asne\PUBLIKACJE\000000000info%20sygnalne\XII%20'16\strukt%20XII%20'16\Stru.%20VI.%20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monit.%20UR\inf\Stru.%20XII.%2020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opr.%20w&#322;asne\PUBLIKACJE\000000000info%20sygnalne\XII%20'16\strukt%20XII%20'16\Stru.%20VI.%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opr.%20w&#322;asne\PUBLIKACJE\000000000info%20sygnalne\XII%20'16\strukt%20XII%20'16\Stru.%20VI.%20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opr.%20w&#322;asne\PUBLIKACJE\000000000info%20sygnalne\XII%20'16\strukt%20XII%20'16\Stru.%20VI.%2016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iotr.Kocaj\Desktop\prezentavcja%20UR\z14____31%20XII%202016.xls" TargetMode="External"/><Relationship Id="rId1" Type="http://schemas.openxmlformats.org/officeDocument/2006/relationships/themeOverride" Target="../theme/themeOverride1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iotr.Kocaj\Desktop\opr.%20w&#322;asne\PUBLIKACJE\000000000info%20sygnalne\XII%20'16\strukt%20XII%20'16\Stru.%20VI.%2016.xlsx" TargetMode="External"/><Relationship Id="rId1" Type="http://schemas.openxmlformats.org/officeDocument/2006/relationships/themeOverride" Target="../theme/themeOverride2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iotr.Kocaj\Desktop\opr.%20w&#322;asne\PUBLIKACJE\000000000info%20sygnalne\XII%20'16\strukt%20XII%20'16\Stru.%20VI.%2016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169471904245619E-2"/>
          <c:y val="3.7576403622768373E-2"/>
          <c:w val="0.89316332119265041"/>
          <c:h val="0.85222045793707513"/>
        </c:manualLayout>
      </c:layout>
      <c:lineChart>
        <c:grouping val="standard"/>
        <c:varyColors val="0"/>
        <c:ser>
          <c:idx val="0"/>
          <c:order val="0"/>
          <c:tx>
            <c:strRef>
              <c:f>Arkusz1!$A$6</c:f>
              <c:strCache>
                <c:ptCount val="1"/>
                <c:pt idx="0">
                  <c:v>2016 r.</c:v>
                </c:pt>
              </c:strCache>
            </c:strRef>
          </c:tx>
          <c:spPr>
            <a:ln w="3175">
              <a:solidFill>
                <a:schemeClr val="tx1"/>
              </a:solidFill>
              <a:prstDash val="solid"/>
            </a:ln>
          </c:spPr>
          <c:marker>
            <c:spPr>
              <a:solidFill>
                <a:schemeClr val="bg1"/>
              </a:solidFill>
            </c:spPr>
          </c:marker>
          <c:dPt>
            <c:idx val="1"/>
            <c:marker>
              <c:symbol val="diamond"/>
              <c:size val="7"/>
            </c:marker>
            <c:bubble3D val="0"/>
            <c:spPr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1DDF-4466-857F-1F1DAA053CEB}"/>
              </c:ext>
            </c:extLst>
          </c:dPt>
          <c:dPt>
            <c:idx val="3"/>
            <c:marker>
              <c:symbol val="diamond"/>
              <c:size val="7"/>
            </c:marker>
            <c:bubble3D val="0"/>
            <c:spPr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1DDF-4466-857F-1F1DAA053CEB}"/>
              </c:ext>
            </c:extLst>
          </c:dPt>
          <c:dPt>
            <c:idx val="4"/>
            <c:marker>
              <c:symbol val="diamond"/>
              <c:size val="7"/>
            </c:marker>
            <c:bubble3D val="0"/>
            <c:spPr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1DDF-4466-857F-1F1DAA053CEB}"/>
              </c:ext>
            </c:extLst>
          </c:dPt>
          <c:dLbls>
            <c:dLbl>
              <c:idx val="0"/>
              <c:layout>
                <c:manualLayout>
                  <c:x val="-5.5358748017897003E-3"/>
                  <c:y val="-3.54134262859682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DF-4466-857F-1F1DAA053CEB}"/>
                </c:ext>
              </c:extLst>
            </c:dLbl>
            <c:dLbl>
              <c:idx val="1"/>
              <c:layout>
                <c:manualLayout>
                  <c:x val="-1.1766369393299734E-2"/>
                  <c:y val="-2.11319112691182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DF-4466-857F-1F1DAA053CEB}"/>
                </c:ext>
              </c:extLst>
            </c:dLbl>
            <c:dLbl>
              <c:idx val="2"/>
              <c:layout>
                <c:manualLayout>
                  <c:x val="-3.9782195917625312E-3"/>
                  <c:y val="-1.66532422323445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DF-4466-857F-1F1DAA053CEB}"/>
                </c:ext>
              </c:extLst>
            </c:dLbl>
            <c:dLbl>
              <c:idx val="3"/>
              <c:layout>
                <c:manualLayout>
                  <c:x val="-6.3147024068032848E-3"/>
                  <c:y val="-1.2313446654075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DF-4466-857F-1F1DAA053CEB}"/>
                </c:ext>
              </c:extLst>
            </c:dLbl>
            <c:dLbl>
              <c:idx val="4"/>
              <c:layout>
                <c:manualLayout>
                  <c:x val="-1.5889057766438366E-2"/>
                  <c:y val="-2.09931982192932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DF-4466-857F-1F1DAA053CEB}"/>
                </c:ext>
              </c:extLst>
            </c:dLbl>
            <c:dLbl>
              <c:idx val="5"/>
              <c:layout>
                <c:manualLayout>
                  <c:x val="-3.3205780165840103E-2"/>
                  <c:y val="-4.31086360774728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DDF-4466-857F-1F1DAA053CEB}"/>
                </c:ext>
              </c:extLst>
            </c:dLbl>
            <c:dLbl>
              <c:idx val="6"/>
              <c:layout>
                <c:manualLayout>
                  <c:x val="-2.999906576037006E-2"/>
                  <c:y val="-3.00890178869014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DF-4466-857F-1F1DAA053CEB}"/>
                </c:ext>
              </c:extLst>
            </c:dLbl>
            <c:dLbl>
              <c:idx val="7"/>
              <c:layout>
                <c:manualLayout>
                  <c:x val="-3.4809137368575209E-2"/>
                  <c:y val="-3.05188312409732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DDF-4466-857F-1F1DAA053CEB}"/>
                </c:ext>
              </c:extLst>
            </c:dLbl>
            <c:dLbl>
              <c:idx val="8"/>
              <c:layout>
                <c:manualLayout>
                  <c:x val="-2.1890875761279051E-2"/>
                  <c:y val="-3.44288134651705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DDF-4466-857F-1F1DAA053CEB}"/>
                </c:ext>
              </c:extLst>
            </c:dLbl>
            <c:dLbl>
              <c:idx val="9"/>
              <c:layout>
                <c:manualLayout>
                  <c:x val="-3.3205780165840158E-2"/>
                  <c:y val="-2.77179850386994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DDF-4466-857F-1F1DAA053CEB}"/>
                </c:ext>
              </c:extLst>
            </c:dLbl>
            <c:dLbl>
              <c:idx val="10"/>
              <c:layout>
                <c:manualLayout>
                  <c:x val="-4.9102246215066897E-2"/>
                  <c:y val="-2.85498370551420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DDF-4466-857F-1F1DAA053CEB}"/>
                </c:ext>
              </c:extLst>
            </c:dLbl>
            <c:dLbl>
              <c:idx val="11"/>
              <c:layout>
                <c:manualLayout>
                  <c:x val="-1.7768101524072964E-2"/>
                  <c:y val="-1.97313724400992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DF-4466-857F-1F1DAA053CEB}"/>
                </c:ext>
              </c:extLst>
            </c:dLbl>
            <c:dLbl>
              <c:idx val="12"/>
              <c:layout>
                <c:manualLayout>
                  <c:x val="-4.4475068740540587E-2"/>
                  <c:y val="-2.54717659803761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DDF-4466-857F-1F1DAA053CEB}"/>
                </c:ext>
              </c:extLst>
            </c:dLbl>
            <c:dLbl>
              <c:idx val="13"/>
              <c:layout>
                <c:manualLayout>
                  <c:x val="-3.0182063253489454E-2"/>
                  <c:y val="-2.9950333741458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DDF-4466-857F-1F1DAA053CEB}"/>
                </c:ext>
              </c:extLst>
            </c:dLbl>
            <c:dLbl>
              <c:idx val="14"/>
              <c:layout>
                <c:manualLayout>
                  <c:x val="-5.1621571484066021E-2"/>
                  <c:y val="2.37924793915354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DDF-4466-857F-1F1DAA053CEB}"/>
                </c:ext>
              </c:extLst>
            </c:dLbl>
            <c:dLbl>
              <c:idx val="15"/>
              <c:layout>
                <c:manualLayout>
                  <c:x val="-3.9710733578190147E-2"/>
                  <c:y val="3.2749614913701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DDF-4466-857F-1F1DAA053CEB}"/>
                </c:ext>
              </c:extLst>
            </c:dLbl>
            <c:dLbl>
              <c:idx val="16"/>
              <c:layout>
                <c:manualLayout>
                  <c:x val="-4.0496848879977954E-2"/>
                  <c:y val="-3.44289015025418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DDF-4466-857F-1F1DAA053CEB}"/>
                </c:ext>
              </c:extLst>
            </c:dLbl>
            <c:dLbl>
              <c:idx val="17"/>
              <c:layout>
                <c:manualLayout>
                  <c:x val="0"/>
                  <c:y val="-9.2650282396619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DDF-4466-857F-1F1DAA053CEB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Cambria"/>
                    <a:cs typeface="Times New Roman" panose="02020603050405020304" pitchFamily="18" charset="0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Arkusz1!$C$36:$N$36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Arkusz1!$C$33:$N$33</c:f>
              <c:numCache>
                <c:formatCode>#,##0</c:formatCode>
                <c:ptCount val="12"/>
                <c:pt idx="0">
                  <c:v>129157</c:v>
                </c:pt>
                <c:pt idx="1">
                  <c:v>128767</c:v>
                </c:pt>
                <c:pt idx="2">
                  <c:v>125009</c:v>
                </c:pt>
                <c:pt idx="3">
                  <c:v>117427</c:v>
                </c:pt>
                <c:pt idx="4">
                  <c:v>111907</c:v>
                </c:pt>
                <c:pt idx="5">
                  <c:v>107982</c:v>
                </c:pt>
                <c:pt idx="6">
                  <c:v>106642</c:v>
                </c:pt>
                <c:pt idx="7">
                  <c:v>107371</c:v>
                </c:pt>
                <c:pt idx="8">
                  <c:v>105420</c:v>
                </c:pt>
                <c:pt idx="9">
                  <c:v>104644</c:v>
                </c:pt>
                <c:pt idx="10">
                  <c:v>105347</c:v>
                </c:pt>
                <c:pt idx="11">
                  <c:v>107567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1DDF-4466-857F-1F1DAA053CEB}"/>
            </c:ext>
          </c:extLst>
        </c:ser>
        <c:ser>
          <c:idx val="1"/>
          <c:order val="1"/>
          <c:tx>
            <c:strRef>
              <c:f>Arkusz1!$A$35</c:f>
              <c:strCache>
                <c:ptCount val="1"/>
                <c:pt idx="0">
                  <c:v>2015</c:v>
                </c:pt>
              </c:strCache>
            </c:strRef>
          </c:tx>
          <c:spPr>
            <a:ln w="73025">
              <a:solidFill>
                <a:schemeClr val="accent2">
                  <a:lumMod val="75000"/>
                  <a:alpha val="43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-3.52738584601710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DDF-4466-857F-1F1DAA053CEB}"/>
                </c:ext>
              </c:extLst>
            </c:dLbl>
            <c:dLbl>
              <c:idx val="1"/>
              <c:layout>
                <c:manualLayout>
                  <c:x val="8.0167860136752481E-3"/>
                  <c:y val="-1.17579528200570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DDF-4466-857F-1F1DAA053CEB}"/>
                </c:ext>
              </c:extLst>
            </c:dLbl>
            <c:dLbl>
              <c:idx val="5"/>
              <c:layout>
                <c:manualLayout>
                  <c:x val="0"/>
                  <c:y val="-2.64553938451283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DDF-4466-857F-1F1DAA053CEB}"/>
                </c:ext>
              </c:extLst>
            </c:dLbl>
            <c:dLbl>
              <c:idx val="6"/>
              <c:layout>
                <c:manualLayout>
                  <c:x val="3.2067144054700992E-3"/>
                  <c:y val="-3.52738584601710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DDF-4466-857F-1F1DAA053CEB}"/>
                </c:ext>
              </c:extLst>
            </c:dLbl>
            <c:dLbl>
              <c:idx val="7"/>
              <c:layout>
                <c:manualLayout>
                  <c:x val="8.0167860136752481E-3"/>
                  <c:y val="-2.64553938451283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DDF-4466-857F-1F1DAA053CEB}"/>
                </c:ext>
              </c:extLst>
            </c:dLbl>
            <c:dLbl>
              <c:idx val="8"/>
              <c:layout>
                <c:manualLayout>
                  <c:x val="0"/>
                  <c:y val="-2.35159056401140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DDF-4466-857F-1F1DAA053CEB}"/>
                </c:ext>
              </c:extLst>
            </c:dLbl>
            <c:dLbl>
              <c:idx val="9"/>
              <c:layout>
                <c:manualLayout>
                  <c:x val="0"/>
                  <c:y val="-4.9971299485242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DDF-4466-857F-1F1DAA053CEB}"/>
                </c:ext>
              </c:extLst>
            </c:dLbl>
            <c:dLbl>
              <c:idx val="10"/>
              <c:layout>
                <c:manualLayout>
                  <c:x val="-1.122350041914523E-2"/>
                  <c:y val="-5.29107876902566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DDF-4466-857F-1F1DAA053CEB}"/>
                </c:ext>
              </c:extLst>
            </c:dLbl>
            <c:dLbl>
              <c:idx val="11"/>
              <c:layout>
                <c:manualLayout>
                  <c:x val="0"/>
                  <c:y val="-3.82133466651852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1DDF-4466-857F-1F1DAA053C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Arkusz1!$C$36:$N$36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Arkusz1!$C$62:$N$62</c:f>
              <c:numCache>
                <c:formatCode>#,##0</c:formatCode>
                <c:ptCount val="12"/>
                <c:pt idx="0">
                  <c:v>144035</c:v>
                </c:pt>
                <c:pt idx="1">
                  <c:v>144055</c:v>
                </c:pt>
                <c:pt idx="2">
                  <c:v>139946</c:v>
                </c:pt>
                <c:pt idx="3">
                  <c:v>133887</c:v>
                </c:pt>
                <c:pt idx="4">
                  <c:v>126546</c:v>
                </c:pt>
                <c:pt idx="5">
                  <c:v>120550</c:v>
                </c:pt>
                <c:pt idx="6">
                  <c:v>119493</c:v>
                </c:pt>
                <c:pt idx="7">
                  <c:v>119449</c:v>
                </c:pt>
                <c:pt idx="8">
                  <c:v>118259</c:v>
                </c:pt>
                <c:pt idx="9">
                  <c:v>117755</c:v>
                </c:pt>
                <c:pt idx="10">
                  <c:v>120156</c:v>
                </c:pt>
                <c:pt idx="11">
                  <c:v>123514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F-1DDF-4466-857F-1F1DAA053CEB}"/>
            </c:ext>
          </c:extLst>
        </c:ser>
        <c:ser>
          <c:idx val="2"/>
          <c:order val="2"/>
          <c:tx>
            <c:strRef>
              <c:f>Arkusz1!$O$6</c:f>
              <c:strCache>
                <c:ptCount val="1"/>
                <c:pt idx="0">
                  <c:v>2017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val>
            <c:numRef>
              <c:f>Arkusz1!$O$33:$P$33</c:f>
              <c:numCache>
                <c:formatCode>#,##0</c:formatCode>
                <c:ptCount val="2"/>
                <c:pt idx="0">
                  <c:v>111891</c:v>
                </c:pt>
                <c:pt idx="1">
                  <c:v>110803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0-1DDF-4466-857F-1F1DAA053C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514496"/>
        <c:axId val="83516032"/>
      </c:lineChart>
      <c:catAx>
        <c:axId val="83514496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accent1"/>
            </a:solidFill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mbria"/>
                <a:ea typeface="Cambria"/>
                <a:cs typeface="Cambria"/>
              </a:defRPr>
            </a:pPr>
            <a:endParaRPr lang="pl-PL"/>
          </a:p>
        </c:txPr>
        <c:crossAx val="83516032"/>
        <c:crosses val="autoZero"/>
        <c:auto val="1"/>
        <c:lblAlgn val="ctr"/>
        <c:lblOffset val="100"/>
        <c:noMultiLvlLbl val="0"/>
      </c:catAx>
      <c:valAx>
        <c:axId val="83516032"/>
        <c:scaling>
          <c:orientation val="minMax"/>
          <c:max val="150000"/>
          <c:min val="100000"/>
        </c:scaling>
        <c:delete val="0"/>
        <c:axPos val="l"/>
        <c:majorGridlines/>
        <c:minorGridlines/>
        <c:numFmt formatCode="#,##0" sourceLinked="1"/>
        <c:majorTickMark val="out"/>
        <c:minorTickMark val="none"/>
        <c:tickLblPos val="nextTo"/>
        <c:spPr>
          <a:noFill/>
          <a:ln>
            <a:solidFill>
              <a:schemeClr val="tx1">
                <a:alpha val="34000"/>
              </a:schemeClr>
            </a:solidFill>
          </a:ln>
        </c:spPr>
        <c:txPr>
          <a:bodyPr rot="0" vert="horz"/>
          <a:lstStyle/>
          <a:p>
            <a:pPr>
              <a:defRPr sz="850" b="0" i="0" u="none" strike="noStrike" baseline="0">
                <a:solidFill>
                  <a:srgbClr val="000000"/>
                </a:solidFill>
                <a:latin typeface="Cambria"/>
                <a:ea typeface="Cambria"/>
                <a:cs typeface="Cambria"/>
              </a:defRPr>
            </a:pPr>
            <a:endParaRPr lang="pl-PL"/>
          </a:p>
        </c:txPr>
        <c:crossAx val="83514496"/>
        <c:crosses val="autoZero"/>
        <c:crossBetween val="midCat"/>
        <c:majorUnit val="10000"/>
        <c:minorUnit val="1000"/>
      </c:valAx>
    </c:plotArea>
    <c:legend>
      <c:legendPos val="r"/>
      <c:layout>
        <c:manualLayout>
          <c:xMode val="edge"/>
          <c:yMode val="edge"/>
          <c:x val="0.51831465778316177"/>
          <c:y val="0.21669638211523121"/>
          <c:w val="0.30154653745204929"/>
          <c:h val="6.5122850833073176E-2"/>
        </c:manualLayout>
      </c:layout>
      <c:overlay val="0"/>
      <c:txPr>
        <a:bodyPr/>
        <a:lstStyle/>
        <a:p>
          <a:pPr>
            <a:defRPr sz="11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pl-PL"/>
        </a:p>
      </c:txPr>
    </c:legend>
    <c:plotVisOnly val="1"/>
    <c:dispBlanksAs val="zero"/>
    <c:showDLblsOverMax val="0"/>
  </c:chart>
  <c:spPr>
    <a:noFill/>
    <a:ln w="9525">
      <a:noFill/>
    </a:ln>
  </c:spPr>
  <c:txPr>
    <a:bodyPr/>
    <a:lstStyle/>
    <a:p>
      <a:pPr>
        <a:defRPr sz="8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hPercent val="5"/>
      <c:rotY val="190"/>
      <c:depthPercent val="4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19223274489477E-4"/>
          <c:y val="0"/>
          <c:w val="0.99947802389175422"/>
          <c:h val="1"/>
        </c:manualLayout>
      </c:layout>
      <c:pie3DChart>
        <c:varyColors val="1"/>
        <c:ser>
          <c:idx val="0"/>
          <c:order val="0"/>
          <c:tx>
            <c:strRef>
              <c:f>str.VI.16!$B$11</c:f>
              <c:strCache>
                <c:ptCount val="1"/>
                <c:pt idx="0">
                  <c:v>wiek w latach - ogółem</c:v>
                </c:pt>
              </c:strCache>
            </c:strRef>
          </c:tx>
          <c:spPr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angle"/>
              <a:bevelB prst="angle"/>
            </a:sp3d>
          </c:spPr>
          <c:explosion val="6"/>
          <c:dPt>
            <c:idx val="0"/>
            <c:bubble3D val="0"/>
            <c:spPr>
              <a:gradFill flip="none" rotWithShape="1">
                <a:gsLst>
                  <a:gs pos="0">
                    <a:schemeClr val="accent1">
                      <a:lumMod val="31000"/>
                      <a:lumOff val="69000"/>
                    </a:schemeClr>
                  </a:gs>
                  <a:gs pos="99000">
                    <a:schemeClr val="accent1">
                      <a:lumMod val="45000"/>
                      <a:lumOff val="55000"/>
                    </a:schemeClr>
                  </a:gs>
                  <a:gs pos="55000">
                    <a:schemeClr val="accent1">
                      <a:lumMod val="32000"/>
                      <a:lumOff val="68000"/>
                    </a:schemeClr>
                  </a:gs>
                </a:gsLst>
                <a:lin ang="10800000" scaled="1"/>
                <a:tileRect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1-4390-4E37-85BF-71A51E802C27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tx2">
                      <a:lumMod val="48000"/>
                      <a:lumOff val="52000"/>
                    </a:schemeClr>
                  </a:gs>
                  <a:gs pos="0">
                    <a:schemeClr val="bg1">
                      <a:alpha val="91000"/>
                      <a:lumMod val="71000"/>
                    </a:schemeClr>
                  </a:gs>
                  <a:gs pos="52000">
                    <a:schemeClr val="accent1">
                      <a:lumMod val="67000"/>
                      <a:lumOff val="33000"/>
                      <a:alpha val="95000"/>
                    </a:schemeClr>
                  </a:gs>
                </a:gsLst>
                <a:lin ang="54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3-4390-4E37-85BF-71A51E802C27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100000">
                    <a:srgbClr val="356DEB">
                      <a:alpha val="94000"/>
                      <a:lumMod val="82000"/>
                    </a:srgbClr>
                  </a:gs>
                  <a:gs pos="57000">
                    <a:srgbClr val="224480">
                      <a:alpha val="65490"/>
                    </a:srgbClr>
                  </a:gs>
                </a:gsLst>
                <a:lin ang="5400000" scaled="1"/>
                <a:tileRect/>
              </a:gradFill>
              <a:ln w="57150">
                <a:solidFill>
                  <a:srgbClr val="FFFFFF"/>
                </a:solidFill>
              </a:ln>
              <a:effectLst>
                <a:outerShdw blurRad="88900" dist="241300" dir="1680000" sx="148000" sy="148000" kx="800400" algn="br" rotWithShape="0">
                  <a:srgbClr val="505CCC">
                    <a:alpha val="31765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5-4390-4E37-85BF-71A51E802C27}"/>
              </c:ext>
            </c:extLst>
          </c:dPt>
          <c:dPt>
            <c:idx val="3"/>
            <c:bubble3D val="0"/>
            <c:spPr>
              <a:solidFill>
                <a:srgbClr val="4A7DBA"/>
              </a:soli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7-4390-4E37-85BF-71A51E802C27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40000"/>
                      <a:lumOff val="60000"/>
                    </a:schemeClr>
                  </a:gs>
                  <a:gs pos="0">
                    <a:schemeClr val="accent5">
                      <a:lumMod val="20000"/>
                      <a:lumOff val="80000"/>
                    </a:schemeClr>
                  </a:gs>
                  <a:gs pos="52000">
                    <a:schemeClr val="accent5">
                      <a:lumMod val="60000"/>
                      <a:lumOff val="40000"/>
                    </a:schemeClr>
                  </a:gs>
                </a:gsLst>
                <a:lin ang="5400000" scaled="1"/>
              </a:gradFill>
              <a:ln>
                <a:solidFill>
                  <a:schemeClr val="accent1"/>
                </a:solidFill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9-4390-4E37-85BF-71A51E802C27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5E9EFF"/>
                  </a:gs>
                  <a:gs pos="39999">
                    <a:srgbClr val="85C2FF">
                      <a:lumMod val="80000"/>
                    </a:srgbClr>
                  </a:gs>
                </a:gsLst>
                <a:lin ang="5400000" scaled="0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B-4390-4E37-85BF-71A51E802C27}"/>
              </c:ext>
            </c:extLst>
          </c:dPt>
          <c:dLbls>
            <c:dLbl>
              <c:idx val="0"/>
              <c:layout>
                <c:manualLayout>
                  <c:x val="6.8301906221885492E-2"/>
                  <c:y val="4.9455942452409828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18 do 24 lat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15,1%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90-4E37-85BF-71A51E802C27}"/>
                </c:ext>
              </c:extLst>
            </c:dLbl>
            <c:dLbl>
              <c:idx val="1"/>
              <c:layout>
                <c:manualLayout>
                  <c:x val="7.3586828086558018E-2"/>
                  <c:y val="-8.1090782398691552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25 do 34 lat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30,6%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90-4E37-85BF-71A51E802C27}"/>
                </c:ext>
              </c:extLst>
            </c:dLbl>
            <c:dLbl>
              <c:idx val="2"/>
              <c:layout>
                <c:manualLayout>
                  <c:x val="-2.743930279226087E-2"/>
                  <c:y val="-1.3920222812888646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35 do 44 lat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22,1%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90-4E37-85BF-71A51E802C27}"/>
                </c:ext>
              </c:extLst>
            </c:dLbl>
            <c:dLbl>
              <c:idx val="3"/>
              <c:layout>
                <c:manualLayout>
                  <c:x val="0"/>
                  <c:y val="0.16778951873780718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45 do 54 lat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17,9%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90-4E37-85BF-71A51E802C27}"/>
                </c:ext>
              </c:extLst>
            </c:dLbl>
            <c:dLbl>
              <c:idx val="4"/>
              <c:layout>
                <c:manualLayout>
                  <c:x val="-4.4880108300349789E-2"/>
                  <c:y val="1.0563348975310902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55 do 59 lat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9,5%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390-4E37-85BF-71A51E802C27}"/>
                </c:ext>
              </c:extLst>
            </c:dLbl>
            <c:dLbl>
              <c:idx val="5"/>
              <c:layout>
                <c:manualLayout>
                  <c:x val="8.3545287817205962E-3"/>
                  <c:y val="-0.14292819175167301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60 lat</a:t>
                    </a:r>
                  </a:p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 więcej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4,7%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390-4E37-85BF-71A51E802C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str.VI.16!$C$11:$C$16</c:f>
              <c:strCache>
                <c:ptCount val="6"/>
                <c:pt idx="0">
                  <c:v>18-24 lat</c:v>
                </c:pt>
                <c:pt idx="1">
                  <c:v>25-34 lat</c:v>
                </c:pt>
                <c:pt idx="2">
                  <c:v>35-44 lat</c:v>
                </c:pt>
                <c:pt idx="3">
                  <c:v>45-54 lat</c:v>
                </c:pt>
                <c:pt idx="4">
                  <c:v>55-59 lat</c:v>
                </c:pt>
                <c:pt idx="5">
                  <c:v>60 lat i więcej</c:v>
                </c:pt>
              </c:strCache>
            </c:strRef>
          </c:cat>
          <c:val>
            <c:numRef>
              <c:f>str.VI.16!$E$11:$E$16</c:f>
              <c:numCache>
                <c:formatCode>0.0%</c:formatCode>
                <c:ptCount val="6"/>
                <c:pt idx="0">
                  <c:v>0.15133823570425875</c:v>
                </c:pt>
                <c:pt idx="1">
                  <c:v>0.30620915336487958</c:v>
                </c:pt>
                <c:pt idx="2">
                  <c:v>0.22108081474801752</c:v>
                </c:pt>
                <c:pt idx="3">
                  <c:v>0.17921853356512685</c:v>
                </c:pt>
                <c:pt idx="4">
                  <c:v>9.4954772374427107E-2</c:v>
                </c:pt>
                <c:pt idx="5">
                  <c:v>4.7198490243290231E-2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390-4E37-85BF-71A51E802C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>
                <a:latin typeface="Cambria" panose="02040503050406030204" pitchFamily="18" charset="0"/>
              </a:defRPr>
            </a:pPr>
            <a:r>
              <a:rPr lang="pl-PL" b="0">
                <a:latin typeface="Cambria" panose="02040503050406030204" pitchFamily="18" charset="0"/>
              </a:rPr>
              <a:t>Kobiety</a:t>
            </a:r>
          </a:p>
        </c:rich>
      </c:tx>
      <c:layout>
        <c:manualLayout>
          <c:xMode val="edge"/>
          <c:yMode val="edge"/>
          <c:x val="0.31362012473540363"/>
          <c:y val="0"/>
        </c:manualLayout>
      </c:layout>
      <c:overlay val="0"/>
    </c:title>
    <c:autoTitleDeleted val="0"/>
    <c:view3D>
      <c:rotX val="30"/>
      <c:hPercent val="5"/>
      <c:rotY val="190"/>
      <c:depthPercent val="4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231068685574309E-3"/>
          <c:y val="0"/>
          <c:w val="0.93779936902377115"/>
          <c:h val="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hPercent val="5"/>
      <c:rotY val="190"/>
      <c:depthPercent val="4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158843229394112E-2"/>
          <c:y val="0"/>
          <c:w val="0.98184103052199134"/>
          <c:h val="0.98243198966708523"/>
        </c:manualLayout>
      </c:layout>
      <c:pie3DChart>
        <c:varyColors val="1"/>
        <c:ser>
          <c:idx val="0"/>
          <c:order val="0"/>
          <c:tx>
            <c:strRef>
              <c:f>str.VI.16!$B$11</c:f>
              <c:strCache>
                <c:ptCount val="1"/>
                <c:pt idx="0">
                  <c:v>wiek w latach - ogółem</c:v>
                </c:pt>
              </c:strCache>
            </c:strRef>
          </c:tx>
          <c:spPr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angle"/>
              <a:bevelB prst="angle"/>
            </a:sp3d>
          </c:spPr>
          <c:explosion val="4"/>
          <c:dPt>
            <c:idx val="0"/>
            <c:bubble3D val="0"/>
            <c:spPr>
              <a:gradFill flip="none" rotWithShape="1">
                <a:gsLst>
                  <a:gs pos="0">
                    <a:schemeClr val="accent1">
                      <a:lumMod val="31000"/>
                      <a:lumOff val="69000"/>
                    </a:schemeClr>
                  </a:gs>
                  <a:gs pos="99000">
                    <a:schemeClr val="accent1">
                      <a:lumMod val="45000"/>
                      <a:lumOff val="55000"/>
                    </a:schemeClr>
                  </a:gs>
                  <a:gs pos="55000">
                    <a:schemeClr val="accent1">
                      <a:lumMod val="32000"/>
                      <a:lumOff val="68000"/>
                    </a:schemeClr>
                  </a:gs>
                </a:gsLst>
                <a:lin ang="10800000" scaled="1"/>
                <a:tileRect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1-B330-4FBA-AC20-C3558D9F9BCF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tx2">
                      <a:lumMod val="48000"/>
                      <a:lumOff val="52000"/>
                    </a:schemeClr>
                  </a:gs>
                  <a:gs pos="0">
                    <a:schemeClr val="bg1">
                      <a:alpha val="91000"/>
                      <a:lumMod val="71000"/>
                    </a:schemeClr>
                  </a:gs>
                  <a:gs pos="52000">
                    <a:schemeClr val="accent1">
                      <a:lumMod val="67000"/>
                      <a:lumOff val="33000"/>
                      <a:alpha val="95000"/>
                    </a:schemeClr>
                  </a:gs>
                </a:gsLst>
                <a:lin ang="54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3-B330-4FBA-AC20-C3558D9F9BCF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100000">
                    <a:srgbClr val="356DEB">
                      <a:alpha val="94000"/>
                      <a:lumMod val="82000"/>
                    </a:srgbClr>
                  </a:gs>
                  <a:gs pos="57000">
                    <a:srgbClr val="224480">
                      <a:alpha val="65490"/>
                    </a:srgbClr>
                  </a:gs>
                </a:gsLst>
                <a:lin ang="5400000" scaled="1"/>
                <a:tileRect/>
              </a:gradFill>
              <a:ln w="57150">
                <a:solidFill>
                  <a:srgbClr val="FFFFFF"/>
                </a:solidFill>
              </a:ln>
              <a:effectLst>
                <a:outerShdw blurRad="88900" dist="241300" dir="1680000" sx="148000" sy="148000" kx="800400" algn="br" rotWithShape="0">
                  <a:srgbClr val="505CCC">
                    <a:alpha val="31765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5-B330-4FBA-AC20-C3558D9F9BCF}"/>
              </c:ext>
            </c:extLst>
          </c:dPt>
          <c:dPt>
            <c:idx val="3"/>
            <c:bubble3D val="0"/>
            <c:spPr>
              <a:solidFill>
                <a:srgbClr val="4A7DBA"/>
              </a:soli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7-B330-4FBA-AC20-C3558D9F9BCF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40000"/>
                      <a:lumOff val="60000"/>
                    </a:schemeClr>
                  </a:gs>
                  <a:gs pos="0">
                    <a:schemeClr val="accent5">
                      <a:lumMod val="20000"/>
                      <a:lumOff val="80000"/>
                    </a:schemeClr>
                  </a:gs>
                  <a:gs pos="52000">
                    <a:schemeClr val="accent5">
                      <a:lumMod val="60000"/>
                      <a:lumOff val="40000"/>
                    </a:schemeClr>
                  </a:gs>
                </a:gsLst>
                <a:lin ang="5400000" scaled="1"/>
              </a:gradFill>
              <a:ln>
                <a:solidFill>
                  <a:schemeClr val="accent1"/>
                </a:solidFill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9-B330-4FBA-AC20-C3558D9F9BCF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5E9EFF"/>
                  </a:gs>
                  <a:gs pos="39999">
                    <a:srgbClr val="85C2FF">
                      <a:lumMod val="80000"/>
                    </a:srgbClr>
                  </a:gs>
                </a:gsLst>
                <a:lin ang="5400000" scaled="0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B-B330-4FBA-AC20-C3558D9F9BCF}"/>
              </c:ext>
            </c:extLst>
          </c:dPt>
          <c:dLbls>
            <c:dLbl>
              <c:idx val="0"/>
              <c:layout>
                <c:manualLayout>
                  <c:x val="1.2752372558651635E-2"/>
                  <c:y val="2.7559456022870989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wyższe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15,0%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30-4FBA-AC20-C3558D9F9BCF}"/>
                </c:ext>
              </c:extLst>
            </c:dLbl>
            <c:dLbl>
              <c:idx val="1"/>
              <c:layout>
                <c:manualLayout>
                  <c:x val="7.1453054642041616E-2"/>
                  <c:y val="-0.12796103176365908"/>
                </c:manualLayout>
              </c:layout>
              <c:tx>
                <c:rich>
                  <a:bodyPr/>
                  <a:lstStyle/>
                  <a:p>
                    <a:r>
                      <a: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policealne</a:t>
                    </a:r>
                  </a:p>
                  <a:p>
                    <a:r>
                      <a: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 średnie</a:t>
                    </a:r>
                  </a:p>
                  <a:p>
                    <a:r>
                      <a: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zawodowe</a:t>
                    </a:r>
                  </a:p>
                  <a:p>
                    <a:r>
                      <a: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25,4%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30-4FBA-AC20-C3558D9F9BCF}"/>
                </c:ext>
              </c:extLst>
            </c:dLbl>
            <c:dLbl>
              <c:idx val="2"/>
              <c:layout>
                <c:manualLayout>
                  <c:x val="7.227531186879637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średnie ogólnokształcące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10,4%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30-4FBA-AC20-C3558D9F9BCF}"/>
                </c:ext>
              </c:extLst>
            </c:dLbl>
            <c:dLbl>
              <c:idx val="3"/>
              <c:layout>
                <c:manualLayout>
                  <c:x val="-7.8406702084452995E-2"/>
                  <c:y val="-0.10793817954283573"/>
                </c:manualLayout>
              </c:layout>
              <c:tx>
                <c:rich>
                  <a:bodyPr/>
                  <a:lstStyle/>
                  <a:p>
                    <a:r>
                      <a: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zasadnicze</a:t>
                    </a:r>
                  </a:p>
                  <a:p>
                    <a:r>
                      <a: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- zawodowe</a:t>
                    </a:r>
                  </a:p>
                  <a:p>
                    <a:r>
                      <a: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29,2%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30-4FBA-AC20-C3558D9F9BCF}"/>
                </c:ext>
              </c:extLst>
            </c:dLbl>
            <c:dLbl>
              <c:idx val="4"/>
              <c:layout>
                <c:manualLayout>
                  <c:x val="-1.1786570657120251E-3"/>
                  <c:y val="-1.5858943975298453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gimnazjalne</a:t>
                    </a:r>
                  </a:p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i poniżej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20,1%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30-4FBA-AC20-C3558D9F9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str.VI.16!$C$18:$C$22</c:f>
              <c:strCache>
                <c:ptCount val="5"/>
                <c:pt idx="0">
                  <c:v>wyższe</c:v>
                </c:pt>
                <c:pt idx="1">
                  <c:v>policealne i średnie zawodowe</c:v>
                </c:pt>
                <c:pt idx="2">
                  <c:v>średnie ogółnokształcące</c:v>
                </c:pt>
                <c:pt idx="3">
                  <c:v>zasadnicze zawodowe</c:v>
                </c:pt>
                <c:pt idx="4">
                  <c:v>gimnazjalne i poniżej</c:v>
                </c:pt>
              </c:strCache>
            </c:strRef>
          </c:cat>
          <c:val>
            <c:numRef>
              <c:f>str.VI.16!$E$18:$E$22</c:f>
              <c:numCache>
                <c:formatCode>0.0%</c:formatCode>
                <c:ptCount val="5"/>
                <c:pt idx="0">
                  <c:v>0.1496648600407188</c:v>
                </c:pt>
                <c:pt idx="1">
                  <c:v>0.25405561185121833</c:v>
                </c:pt>
                <c:pt idx="2">
                  <c:v>0.10408396627218384</c:v>
                </c:pt>
                <c:pt idx="3">
                  <c:v>0.29150204058865636</c:v>
                </c:pt>
                <c:pt idx="4">
                  <c:v>0.20069352124722267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330-4FBA-AC20-C3558D9F9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hPercent val="5"/>
      <c:rotY val="190"/>
      <c:depthPercent val="4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189968310399377E-4"/>
          <c:y val="0"/>
          <c:w val="0.99947802389175422"/>
          <c:h val="1"/>
        </c:manualLayout>
      </c:layout>
      <c:pie3DChart>
        <c:varyColors val="1"/>
        <c:ser>
          <c:idx val="0"/>
          <c:order val="0"/>
          <c:tx>
            <c:strRef>
              <c:f>str.VI.16!$B$24</c:f>
              <c:strCache>
                <c:ptCount val="1"/>
                <c:pt idx="0">
                  <c:v>staż pracy</c:v>
                </c:pt>
              </c:strCache>
            </c:strRef>
          </c:tx>
          <c:spPr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angle"/>
              <a:bevelB prst="angle"/>
            </a:sp3d>
          </c:spPr>
          <c:explosion val="6"/>
          <c:dPt>
            <c:idx val="0"/>
            <c:bubble3D val="0"/>
            <c:spPr>
              <a:gradFill flip="none" rotWithShape="1">
                <a:gsLst>
                  <a:gs pos="0">
                    <a:schemeClr val="accent1">
                      <a:lumMod val="31000"/>
                      <a:lumOff val="69000"/>
                    </a:schemeClr>
                  </a:gs>
                  <a:gs pos="99000">
                    <a:schemeClr val="accent1">
                      <a:lumMod val="45000"/>
                      <a:lumOff val="55000"/>
                    </a:schemeClr>
                  </a:gs>
                  <a:gs pos="55000">
                    <a:schemeClr val="accent1">
                      <a:lumMod val="32000"/>
                      <a:lumOff val="68000"/>
                    </a:schemeClr>
                  </a:gs>
                </a:gsLst>
                <a:lin ang="10800000" scaled="1"/>
                <a:tileRect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1-E438-4CAD-9BA3-10751F06D1A0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tx2">
                      <a:lumMod val="48000"/>
                      <a:lumOff val="52000"/>
                    </a:schemeClr>
                  </a:gs>
                  <a:gs pos="0">
                    <a:schemeClr val="bg1">
                      <a:alpha val="91000"/>
                      <a:lumMod val="71000"/>
                    </a:schemeClr>
                  </a:gs>
                  <a:gs pos="52000">
                    <a:schemeClr val="accent1">
                      <a:lumMod val="67000"/>
                      <a:lumOff val="33000"/>
                      <a:alpha val="95000"/>
                    </a:schemeClr>
                  </a:gs>
                </a:gsLst>
                <a:lin ang="54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3-E438-4CAD-9BA3-10751F06D1A0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100000">
                    <a:srgbClr val="356DEB">
                      <a:alpha val="94000"/>
                      <a:lumMod val="82000"/>
                    </a:srgbClr>
                  </a:gs>
                  <a:gs pos="57000">
                    <a:srgbClr val="224480">
                      <a:alpha val="65490"/>
                    </a:srgbClr>
                  </a:gs>
                </a:gsLst>
                <a:lin ang="5400000" scaled="1"/>
                <a:tileRect/>
              </a:gradFill>
              <a:ln w="57150">
                <a:solidFill>
                  <a:srgbClr val="FFFFFF"/>
                </a:solidFill>
              </a:ln>
              <a:effectLst>
                <a:outerShdw blurRad="88900" dist="241300" dir="1680000" sx="148000" sy="148000" kx="800400" algn="br" rotWithShape="0">
                  <a:srgbClr val="505CCC">
                    <a:alpha val="31765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5-E438-4CAD-9BA3-10751F06D1A0}"/>
              </c:ext>
            </c:extLst>
          </c:dPt>
          <c:dPt>
            <c:idx val="3"/>
            <c:bubble3D val="0"/>
            <c:spPr>
              <a:solidFill>
                <a:srgbClr val="4A7DBA"/>
              </a:soli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7-E438-4CAD-9BA3-10751F06D1A0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40000"/>
                      <a:lumOff val="60000"/>
                    </a:schemeClr>
                  </a:gs>
                  <a:gs pos="0">
                    <a:schemeClr val="accent5">
                      <a:lumMod val="20000"/>
                      <a:lumOff val="80000"/>
                    </a:schemeClr>
                  </a:gs>
                  <a:gs pos="52000">
                    <a:schemeClr val="accent5">
                      <a:lumMod val="60000"/>
                      <a:lumOff val="40000"/>
                    </a:schemeClr>
                  </a:gs>
                </a:gsLst>
                <a:lin ang="5400000" scaled="1"/>
              </a:gradFill>
              <a:ln>
                <a:solidFill>
                  <a:schemeClr val="accent1"/>
                </a:solidFill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9-E438-4CAD-9BA3-10751F06D1A0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5E9EFF"/>
                  </a:gs>
                  <a:gs pos="39999">
                    <a:srgbClr val="85C2FF">
                      <a:lumMod val="80000"/>
                    </a:srgbClr>
                  </a:gs>
                </a:gsLst>
                <a:lin ang="5400000" scaled="0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B-E438-4CAD-9BA3-10751F06D1A0}"/>
              </c:ext>
            </c:extLst>
          </c:dPt>
          <c:dLbls>
            <c:dLbl>
              <c:idx val="0"/>
              <c:layout>
                <c:manualLayout>
                  <c:x val="5.0166780410642202E-2"/>
                  <c:y val="4.6119304680705506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do 1 roku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19,8%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38-4CAD-9BA3-10751F06D1A0}"/>
                </c:ext>
              </c:extLst>
            </c:dLbl>
            <c:dLbl>
              <c:idx val="1"/>
              <c:layout>
                <c:manualLayout>
                  <c:x val="7.7147380449791289E-2"/>
                  <c:y val="-7.2543782083288086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1 do 5 lat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23,0%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38-4CAD-9BA3-10751F06D1A0}"/>
                </c:ext>
              </c:extLst>
            </c:dLbl>
            <c:dLbl>
              <c:idx val="2"/>
              <c:layout>
                <c:manualLayout>
                  <c:x val="-2.9347665074250948E-2"/>
                  <c:y val="5.8867680538310721E-3"/>
                </c:manualLayout>
              </c:layout>
              <c:tx>
                <c:rich>
                  <a:bodyPr/>
                  <a:lstStyle/>
                  <a:p>
                    <a:r>
                      <a:rPr lang="pl-PL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5 do 10 lat</a:t>
                    </a:r>
                  </a:p>
                  <a:p>
                    <a:r>
                      <a: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14,4%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38-4CAD-9BA3-10751F06D1A0}"/>
                </c:ext>
              </c:extLst>
            </c:dLbl>
            <c:dLbl>
              <c:idx val="3"/>
              <c:layout>
                <c:manualLayout>
                  <c:x val="-5.1485284703815977E-2"/>
                  <c:y val="-6.5201649145406451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10 do 20 lat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14,3%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38-4CAD-9BA3-10751F06D1A0}"/>
                </c:ext>
              </c:extLst>
            </c:dLbl>
            <c:dLbl>
              <c:idx val="4"/>
              <c:layout>
                <c:manualLayout>
                  <c:x val="-4.6883679591156538E-2"/>
                  <c:y val="-2.2265991058670224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20 do 30 lat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8,4%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38-4CAD-9BA3-10751F06D1A0}"/>
                </c:ext>
              </c:extLst>
            </c:dLbl>
            <c:dLbl>
              <c:idx val="5"/>
              <c:layout>
                <c:manualLayout>
                  <c:x val="0"/>
                  <c:y val="5.6235804734043993E-2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30 lat i wiecej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2,8%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38-4CAD-9BA3-10751F06D1A0}"/>
                </c:ext>
              </c:extLst>
            </c:dLbl>
            <c:dLbl>
              <c:idx val="6"/>
              <c:layout>
                <c:manualLayout>
                  <c:x val="-3.3920040630406142E-2"/>
                  <c:y val="-6.2853223798883476E-3"/>
                </c:manualLayout>
              </c:layout>
              <c:tx>
                <c:rich>
                  <a:bodyPr/>
                  <a:lstStyle/>
                  <a:p>
                    <a:r>
                      <a:rPr lang="pl-PL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bez stażu pracy</a:t>
                    </a:r>
                  </a:p>
                  <a:p>
                    <a:r>
                      <a:rPr lang="en-US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17,3%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38-4CAD-9BA3-10751F06D1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str.VI.16!$C$24:$C$30</c:f>
              <c:strCache>
                <c:ptCount val="7"/>
                <c:pt idx="0">
                  <c:v>do 1 roku</c:v>
                </c:pt>
                <c:pt idx="1">
                  <c:v>od 1-5 lat</c:v>
                </c:pt>
                <c:pt idx="2">
                  <c:v>od 5-10 lat</c:v>
                </c:pt>
                <c:pt idx="3">
                  <c:v>od 10-20 lat</c:v>
                </c:pt>
                <c:pt idx="4">
                  <c:v>od 20-30 lat</c:v>
                </c:pt>
                <c:pt idx="5">
                  <c:v>30 lat i więcej</c:v>
                </c:pt>
                <c:pt idx="6">
                  <c:v>bez stażu pracy</c:v>
                </c:pt>
              </c:strCache>
            </c:strRef>
          </c:cat>
          <c:val>
            <c:numRef>
              <c:f>str.VI.16!$E$24:$E$30</c:f>
              <c:numCache>
                <c:formatCode>0.0%</c:formatCode>
                <c:ptCount val="7"/>
                <c:pt idx="0">
                  <c:v>0.19779300343042011</c:v>
                </c:pt>
                <c:pt idx="1">
                  <c:v>0.23025649130309481</c:v>
                </c:pt>
                <c:pt idx="2">
                  <c:v>0.14443091282642445</c:v>
                </c:pt>
                <c:pt idx="3">
                  <c:v>0.14286909554045385</c:v>
                </c:pt>
                <c:pt idx="4">
                  <c:v>8.3994161778240539E-2</c:v>
                </c:pt>
                <c:pt idx="5">
                  <c:v>2.7712960294514116E-2</c:v>
                </c:pt>
                <c:pt idx="6">
                  <c:v>0.1729433748268521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438-4CAD-9BA3-10751F06D1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hPercent val="5"/>
      <c:rotY val="190"/>
      <c:depthPercent val="4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0.99947802389175422"/>
          <c:h val="1"/>
        </c:manualLayout>
      </c:layout>
      <c:pie3DChart>
        <c:varyColors val="1"/>
        <c:ser>
          <c:idx val="0"/>
          <c:order val="0"/>
          <c:tx>
            <c:strRef>
              <c:f>str.VI.16!$B$4:$B$5</c:f>
              <c:strCache>
                <c:ptCount val="1"/>
                <c:pt idx="0">
                  <c:v>czas pozostawania bez pracy</c:v>
                </c:pt>
              </c:strCache>
            </c:strRef>
          </c:tx>
          <c:spPr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angle"/>
              <a:bevelB prst="angle"/>
            </a:sp3d>
          </c:spPr>
          <c:explosion val="6"/>
          <c:dPt>
            <c:idx val="0"/>
            <c:bubble3D val="0"/>
            <c:spPr>
              <a:gradFill flip="none" rotWithShape="1">
                <a:gsLst>
                  <a:gs pos="0">
                    <a:schemeClr val="accent1">
                      <a:lumMod val="31000"/>
                      <a:lumOff val="69000"/>
                    </a:schemeClr>
                  </a:gs>
                  <a:gs pos="99000">
                    <a:schemeClr val="accent1">
                      <a:lumMod val="45000"/>
                      <a:lumOff val="55000"/>
                    </a:schemeClr>
                  </a:gs>
                  <a:gs pos="55000">
                    <a:schemeClr val="accent1">
                      <a:lumMod val="32000"/>
                      <a:lumOff val="68000"/>
                    </a:schemeClr>
                  </a:gs>
                </a:gsLst>
                <a:lin ang="10800000" scaled="1"/>
                <a:tileRect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1-18AF-416E-ABBF-26DA037BF645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tx2">
                      <a:lumMod val="48000"/>
                      <a:lumOff val="52000"/>
                    </a:schemeClr>
                  </a:gs>
                  <a:gs pos="0">
                    <a:schemeClr val="bg1">
                      <a:alpha val="91000"/>
                      <a:lumMod val="71000"/>
                    </a:schemeClr>
                  </a:gs>
                  <a:gs pos="52000">
                    <a:schemeClr val="accent1">
                      <a:lumMod val="67000"/>
                      <a:lumOff val="33000"/>
                      <a:alpha val="95000"/>
                    </a:schemeClr>
                  </a:gs>
                </a:gsLst>
                <a:lin ang="54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3-18AF-416E-ABBF-26DA037BF645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100000">
                    <a:srgbClr val="356DEB">
                      <a:alpha val="94000"/>
                      <a:lumMod val="82000"/>
                    </a:srgbClr>
                  </a:gs>
                  <a:gs pos="57000">
                    <a:srgbClr val="224480">
                      <a:alpha val="65490"/>
                    </a:srgbClr>
                  </a:gs>
                </a:gsLst>
                <a:lin ang="5400000" scaled="1"/>
                <a:tileRect/>
              </a:gradFill>
              <a:ln w="57150">
                <a:solidFill>
                  <a:srgbClr val="FFFFFF"/>
                </a:solidFill>
              </a:ln>
              <a:effectLst>
                <a:outerShdw blurRad="88900" dist="241300" dir="1680000" sx="148000" sy="148000" kx="800400" algn="br" rotWithShape="0">
                  <a:srgbClr val="505CCC">
                    <a:alpha val="31765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5-18AF-416E-ABBF-26DA037BF645}"/>
              </c:ext>
            </c:extLst>
          </c:dPt>
          <c:dPt>
            <c:idx val="3"/>
            <c:bubble3D val="0"/>
            <c:spPr>
              <a:solidFill>
                <a:srgbClr val="4A7DBA"/>
              </a:soli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7-18AF-416E-ABBF-26DA037BF645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40000"/>
                      <a:lumOff val="60000"/>
                    </a:schemeClr>
                  </a:gs>
                  <a:gs pos="0">
                    <a:schemeClr val="accent5">
                      <a:lumMod val="20000"/>
                      <a:lumOff val="80000"/>
                    </a:schemeClr>
                  </a:gs>
                  <a:gs pos="52000">
                    <a:schemeClr val="accent5">
                      <a:lumMod val="60000"/>
                      <a:lumOff val="40000"/>
                    </a:schemeClr>
                  </a:gs>
                </a:gsLst>
                <a:lin ang="5400000" scaled="1"/>
              </a:gradFill>
              <a:ln>
                <a:solidFill>
                  <a:schemeClr val="accent1"/>
                </a:solidFill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9-18AF-416E-ABBF-26DA037BF645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5E9EFF"/>
                  </a:gs>
                  <a:gs pos="39999">
                    <a:srgbClr val="85C2FF">
                      <a:lumMod val="80000"/>
                    </a:srgbClr>
                  </a:gs>
                </a:gsLst>
                <a:lin ang="5400000" scaled="0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B-18AF-416E-ABBF-26DA037BF645}"/>
              </c:ext>
            </c:extLst>
          </c:dPt>
          <c:dLbls>
            <c:dLbl>
              <c:idx val="0"/>
              <c:layout>
                <c:manualLayout>
                  <c:x val="7.1594708262655807E-2"/>
                  <c:y val="8.3304846470050337E-3"/>
                </c:manualLayout>
              </c:layout>
              <c:tx>
                <c:rich>
                  <a:bodyPr/>
                  <a:lstStyle/>
                  <a:p>
                    <a:r>
                      <a:rPr lang="pl-PL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do 1 miesiąca</a:t>
                    </a:r>
                  </a:p>
                  <a:p>
                    <a:r>
                      <a: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8,8%</a:t>
                    </a:r>
                    <a:endParaRPr lang="en-US">
                      <a:latin typeface="+mj-lt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AF-416E-ABBF-26DA037BF645}"/>
                </c:ext>
              </c:extLst>
            </c:dLbl>
            <c:dLbl>
              <c:idx val="1"/>
              <c:layout>
                <c:manualLayout>
                  <c:x val="8.2236423902498801E-2"/>
                  <c:y val="-5.6173245707741876E-2"/>
                </c:manualLayout>
              </c:layout>
              <c:tx>
                <c:rich>
                  <a:bodyPr/>
                  <a:lstStyle/>
                  <a:p>
                    <a:r>
                      <a:rPr lang="pl-PL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1 do 3 miesięcy</a:t>
                    </a:r>
                  </a:p>
                  <a:p>
                    <a:r>
                      <a: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17,6%</a:t>
                    </a:r>
                    <a:endParaRPr lang="en-US">
                      <a:latin typeface="+mj-lt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AF-416E-ABBF-26DA037BF645}"/>
                </c:ext>
              </c:extLst>
            </c:dLbl>
            <c:dLbl>
              <c:idx val="2"/>
              <c:layout>
                <c:manualLayout>
                  <c:x val="6.6773794893350905E-2"/>
                  <c:y val="-7.2954287130489778E-2"/>
                </c:manualLayout>
              </c:layout>
              <c:tx>
                <c:rich>
                  <a:bodyPr/>
                  <a:lstStyle/>
                  <a:p>
                    <a:r>
                      <a:rPr lang="pl-PL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3 do 6 miesięcy</a:t>
                    </a:r>
                  </a:p>
                  <a:p>
                    <a:r>
                      <a: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14,1%</a:t>
                    </a:r>
                    <a:endParaRPr lang="en-US">
                      <a:latin typeface="+mj-lt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F-416E-ABBF-26DA037BF645}"/>
                </c:ext>
              </c:extLst>
            </c:dLbl>
            <c:dLbl>
              <c:idx val="3"/>
              <c:layout>
                <c:manualLayout>
                  <c:x val="7.8971036436959463E-2"/>
                  <c:y val="1.3648056198883882E-3"/>
                </c:manualLayout>
              </c:layout>
              <c:tx>
                <c:rich>
                  <a:bodyPr/>
                  <a:lstStyle/>
                  <a:p>
                    <a:r>
                      <a:rPr lang="pl-PL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6 do 12 miesięcy</a:t>
                    </a:r>
                  </a:p>
                  <a:p>
                    <a:r>
                      <a: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14,3%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F-416E-ABBF-26DA037BF645}"/>
                </c:ext>
              </c:extLst>
            </c:dLbl>
            <c:dLbl>
              <c:idx val="4"/>
              <c:layout>
                <c:manualLayout>
                  <c:x val="-1.7884610759171089E-2"/>
                  <c:y val="-3.6996102997102889E-2"/>
                </c:manualLayout>
              </c:layout>
              <c:tx>
                <c:rich>
                  <a:bodyPr/>
                  <a:lstStyle/>
                  <a:p>
                    <a:r>
                      <a: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od 12 do 24 miesięcy</a:t>
                    </a:r>
                  </a:p>
                  <a:p>
                    <a:r>
                      <a: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15,4%</a:t>
                    </a:r>
                    <a:endParaRPr lang="en-US" dirty="0">
                      <a:latin typeface="+mj-lt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F-416E-ABBF-26DA037BF645}"/>
                </c:ext>
              </c:extLst>
            </c:dLbl>
            <c:dLbl>
              <c:idx val="5"/>
              <c:layout>
                <c:manualLayout>
                  <c:x val="-9.3875308241810479E-2"/>
                  <c:y val="7.8591481288403847E-2"/>
                </c:manualLayout>
              </c:layout>
              <c:tx>
                <c:rich>
                  <a:bodyPr/>
                  <a:lstStyle/>
                  <a:p>
                    <a:r>
                      <a:rPr lang="pl-PL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powyżej 24 miesiecy</a:t>
                    </a:r>
                  </a:p>
                  <a:p>
                    <a:r>
                      <a: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29,8%</a:t>
                    </a:r>
                    <a:endParaRPr lang="en-US">
                      <a:latin typeface="+mj-lt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F-416E-ABBF-26DA037BF6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str.VI.16!$C$4:$C$9</c:f>
              <c:strCache>
                <c:ptCount val="6"/>
                <c:pt idx="0">
                  <c:v>do 1 m-ca</c:v>
                </c:pt>
                <c:pt idx="1">
                  <c:v>od 1 do 3 m-cy</c:v>
                </c:pt>
                <c:pt idx="2">
                  <c:v>od 3 do 6 m-cy</c:v>
                </c:pt>
                <c:pt idx="3">
                  <c:v>od 6 do 12 m-cy</c:v>
                </c:pt>
                <c:pt idx="4">
                  <c:v>od 12 do 24 m-cy</c:v>
                </c:pt>
                <c:pt idx="5">
                  <c:v>pow. 24 m-cy</c:v>
                </c:pt>
              </c:strCache>
            </c:strRef>
          </c:cat>
          <c:val>
            <c:numRef>
              <c:f>str.VI.16!$E$4:$E$9</c:f>
              <c:numCache>
                <c:formatCode>0.0%</c:formatCode>
                <c:ptCount val="6"/>
                <c:pt idx="0">
                  <c:v>8.7768553552669493E-2</c:v>
                </c:pt>
                <c:pt idx="1">
                  <c:v>0.17629942268539608</c:v>
                </c:pt>
                <c:pt idx="2">
                  <c:v>0.14054496267442618</c:v>
                </c:pt>
                <c:pt idx="3">
                  <c:v>0.14337110823951585</c:v>
                </c:pt>
                <c:pt idx="4">
                  <c:v>0.15412719514349196</c:v>
                </c:pt>
                <c:pt idx="5">
                  <c:v>0.29788875770450046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8AF-416E-ABBF-26DA037BF6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0"/>
    </c:view3D>
    <c:floor>
      <c:thickness val="0"/>
    </c:floor>
    <c:sideWall>
      <c:thickness val="0"/>
      <c:spPr>
        <a:noFill/>
        <a:ln>
          <a:solidFill>
            <a:schemeClr val="bg1">
              <a:lumMod val="85000"/>
            </a:schemeClr>
          </a:solidFill>
        </a:ln>
      </c:spPr>
    </c:sideWall>
    <c:backWall>
      <c:thickness val="0"/>
      <c:spPr>
        <a:noFill/>
        <a:ln>
          <a:solidFill>
            <a:schemeClr val="bg1">
              <a:lumMod val="85000"/>
            </a:schemeClr>
          </a:solidFill>
        </a:ln>
      </c:spPr>
    </c:backWall>
    <c:plotArea>
      <c:layout>
        <c:manualLayout>
          <c:layoutTarget val="inner"/>
          <c:xMode val="edge"/>
          <c:yMode val="edge"/>
          <c:x val="9.1985935366648675E-2"/>
          <c:y val="4.6649682178777629E-2"/>
          <c:w val="0.86787222340345149"/>
          <c:h val="0.79249357257452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Arkusz1!$D$2</c:f>
              <c:strCache>
                <c:ptCount val="1"/>
                <c:pt idx="0">
                  <c:v>Rozkład % w grupie bezrobotnych z wyższym wykształceniem</c:v>
                </c:pt>
              </c:strCache>
            </c:strRef>
          </c:tx>
          <c:spPr>
            <a:gradFill>
              <a:gsLst>
                <a:gs pos="0">
                  <a:srgbClr val="00B050"/>
                </a:gs>
                <a:gs pos="100000">
                  <a:srgbClr val="8064A2">
                    <a:lumMod val="50000"/>
                  </a:srgbClr>
                </a:gs>
              </a:gsLst>
              <a:lin ang="5400000" scaled="0"/>
            </a:gradFill>
            <a:ln w="9525">
              <a:solidFill>
                <a:sysClr val="window" lastClr="FFFFFF"/>
              </a:solidFill>
            </a:ln>
            <a:effectLst>
              <a:outerShdw blurRad="12700" dist="139700" dir="1560000" sx="107000" sy="107000" algn="ctr" rotWithShape="0">
                <a:srgbClr val="C0504D">
                  <a:lumMod val="75000"/>
                  <a:alpha val="66000"/>
                </a:srgbClr>
              </a:outerShdw>
            </a:effectLst>
          </c:spPr>
          <c:invertIfNegative val="0"/>
          <c:dLbls>
            <c:dLbl>
              <c:idx val="1"/>
              <c:layout>
                <c:manualLayout>
                  <c:x val="8.9265788886409691E-3"/>
                  <c:y val="-6.8224458468360751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20-4929-BA54-79B8AA829A9A}"/>
                </c:ext>
              </c:extLst>
            </c:dLbl>
            <c:dLbl>
              <c:idx val="2"/>
              <c:layout>
                <c:manualLayout>
                  <c:x val="1.5633724176437745E-2"/>
                  <c:y val="-3.4100596760443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20-4929-BA54-79B8AA829A9A}"/>
                </c:ext>
              </c:extLst>
            </c:dLbl>
            <c:dLbl>
              <c:idx val="4"/>
              <c:layout>
                <c:manualLayout>
                  <c:x val="6.70016750418752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820-4929-BA54-79B8AA829A9A}"/>
                </c:ext>
              </c:extLst>
            </c:dLbl>
            <c:dLbl>
              <c:idx val="5"/>
              <c:layout>
                <c:manualLayout>
                  <c:x val="6.7001675041876048E-3"/>
                  <c:y val="-3.4100596760443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20-4929-BA54-79B8AA829A9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Arkusz1!$E$3:$J$3</c:f>
              <c:strCache>
                <c:ptCount val="6"/>
                <c:pt idx="0">
                  <c:v>do 1</c:v>
                </c:pt>
                <c:pt idx="1">
                  <c:v>1-3</c:v>
                </c:pt>
                <c:pt idx="2">
                  <c:v>3-6</c:v>
                </c:pt>
                <c:pt idx="3">
                  <c:v>6-12</c:v>
                </c:pt>
                <c:pt idx="4">
                  <c:v>12-24</c:v>
                </c:pt>
                <c:pt idx="5">
                  <c:v>pow.
24</c:v>
                </c:pt>
              </c:strCache>
            </c:strRef>
          </c:cat>
          <c:val>
            <c:numRef>
              <c:f>Arkusz1!$E$18:$J$18</c:f>
              <c:numCache>
                <c:formatCode>0.0</c:formatCode>
                <c:ptCount val="6"/>
                <c:pt idx="0">
                  <c:v>10.398161376483012</c:v>
                </c:pt>
                <c:pt idx="1">
                  <c:v>21.355363687185537</c:v>
                </c:pt>
                <c:pt idx="2">
                  <c:v>17.193614510218026</c:v>
                </c:pt>
                <c:pt idx="3">
                  <c:v>16.007205416485494</c:v>
                </c:pt>
                <c:pt idx="4">
                  <c:v>15.243182806385489</c:v>
                </c:pt>
                <c:pt idx="5">
                  <c:v>19.802472203242438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820-4929-BA54-79B8AA829A9A}"/>
            </c:ext>
          </c:extLst>
        </c:ser>
        <c:ser>
          <c:idx val="1"/>
          <c:order val="1"/>
          <c:tx>
            <c:strRef>
              <c:f>Arkusz1!$K$2</c:f>
              <c:strCache>
                <c:ptCount val="1"/>
                <c:pt idx="0">
                  <c:v>Rozkład % w grupie bezrobotnych kobiet z wyższym wykształceniem</c:v>
                </c:pt>
              </c:strCache>
            </c:strRef>
          </c:tx>
          <c:spPr>
            <a:gradFill>
              <a:gsLst>
                <a:gs pos="0">
                  <a:srgbClr val="FF0000"/>
                </a:gs>
                <a:gs pos="50000">
                  <a:srgbClr val="C00000"/>
                </a:gs>
                <a:gs pos="100000">
                  <a:srgbClr val="FF0000"/>
                </a:gs>
              </a:gsLst>
              <a:lin ang="5400000" scaled="0"/>
            </a:gradFill>
          </c:spPr>
          <c:invertIfNegative val="0"/>
          <c:dLbls>
            <c:dLbl>
              <c:idx val="0"/>
              <c:layout>
                <c:manualLayout>
                  <c:x val="8.9265788886409292E-3"/>
                  <c:y val="-3.4112229234180454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20-4929-BA54-79B8AA829A9A}"/>
                </c:ext>
              </c:extLst>
            </c:dLbl>
            <c:dLbl>
              <c:idx val="1"/>
              <c:layout>
                <c:manualLayout>
                  <c:x val="1.339681786007909E-2"/>
                  <c:y val="-3.410059676044330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820-4929-BA54-79B8AA829A9A}"/>
                </c:ext>
              </c:extLst>
            </c:dLbl>
            <c:dLbl>
              <c:idx val="2"/>
              <c:layout>
                <c:manualLayout>
                  <c:x val="1.340033500837521E-2"/>
                  <c:y val="-1.0230179028132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820-4929-BA54-79B8AA829A9A}"/>
                </c:ext>
              </c:extLst>
            </c:dLbl>
            <c:dLbl>
              <c:idx val="3"/>
              <c:layout>
                <c:manualLayout>
                  <c:x val="1.1166945840312675E-2"/>
                  <c:y val="3.125851926265778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820-4929-BA54-79B8AA829A9A}"/>
                </c:ext>
              </c:extLst>
            </c:dLbl>
            <c:dLbl>
              <c:idx val="4"/>
              <c:layout>
                <c:manualLayout>
                  <c:x val="8.9335566722501397E-3"/>
                  <c:y val="-3.410059676044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820-4929-BA54-79B8AA829A9A}"/>
                </c:ext>
              </c:extLst>
            </c:dLbl>
            <c:dLbl>
              <c:idx val="5"/>
              <c:layout>
                <c:manualLayout>
                  <c:x val="1.7867113344500279E-2"/>
                  <c:y val="-3.4100596760443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820-4929-BA54-79B8AA829A9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Arkusz1!$L$18:$Q$18</c:f>
              <c:numCache>
                <c:formatCode>0.0</c:formatCode>
                <c:ptCount val="6"/>
                <c:pt idx="0">
                  <c:v>8.8305489260143197</c:v>
                </c:pt>
                <c:pt idx="1">
                  <c:v>19.764872270838858</c:v>
                </c:pt>
                <c:pt idx="2">
                  <c:v>17.448952532484753</c:v>
                </c:pt>
                <c:pt idx="3">
                  <c:v>16.653407584195172</c:v>
                </c:pt>
                <c:pt idx="4">
                  <c:v>16.662246972509504</c:v>
                </c:pt>
                <c:pt idx="5">
                  <c:v>20.639971713957394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820-4929-BA54-79B8AA829A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gapDepth val="274"/>
        <c:shape val="cylinder"/>
        <c:axId val="85127168"/>
        <c:axId val="85128704"/>
        <c:axId val="0"/>
      </c:bar3DChart>
      <c:catAx>
        <c:axId val="85127168"/>
        <c:scaling>
          <c:orientation val="minMax"/>
        </c:scaling>
        <c:delete val="0"/>
        <c:axPos val="b"/>
        <c:majorGridlines/>
        <c:minorGridlines>
          <c:spPr>
            <a:ln>
              <a:solidFill>
                <a:schemeClr val="bg2">
                  <a:lumMod val="50000"/>
                </a:schemeClr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9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pl-PL"/>
          </a:p>
        </c:txPr>
        <c:crossAx val="85128704"/>
        <c:crosses val="autoZero"/>
        <c:auto val="1"/>
        <c:lblAlgn val="ctr"/>
        <c:lblOffset val="100"/>
        <c:noMultiLvlLbl val="0"/>
      </c:catAx>
      <c:valAx>
        <c:axId val="85128704"/>
        <c:scaling>
          <c:orientation val="minMax"/>
        </c:scaling>
        <c:delete val="0"/>
        <c:axPos val="l"/>
        <c:majorGridlines>
          <c:spPr>
            <a:ln>
              <a:solidFill>
                <a:schemeClr val="bg2">
                  <a:lumMod val="50000"/>
                </a:schemeClr>
              </a:solidFill>
            </a:ln>
          </c:spPr>
        </c:majorGridlines>
        <c:minorGridlines/>
        <c:numFmt formatCode="0.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85000"/>
                <a:alpha val="83000"/>
              </a:sysClr>
            </a:solidFill>
          </a:ln>
        </c:spPr>
        <c:txPr>
          <a:bodyPr/>
          <a:lstStyle/>
          <a:p>
            <a:pPr>
              <a:defRPr sz="800">
                <a:solidFill>
                  <a:schemeClr val="tx1"/>
                </a:solidFill>
                <a:latin typeface="+mj-lt"/>
                <a:cs typeface="Arial" pitchFamily="34" charset="0"/>
              </a:defRPr>
            </a:pPr>
            <a:endParaRPr lang="pl-PL"/>
          </a:p>
        </c:txPr>
        <c:crossAx val="851271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126155712947942E-2"/>
          <c:y val="0.87695188996516105"/>
          <c:w val="0.73688565311245646"/>
          <c:h val="9.8905961562988781E-2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>
          <a:solidFill>
            <a:schemeClr val="bg1">
              <a:lumMod val="85000"/>
            </a:schemeClr>
          </a:solidFill>
        </a:ln>
      </c:spPr>
    </c:sideWall>
    <c:backWall>
      <c:thickness val="0"/>
      <c:spPr>
        <a:noFill/>
        <a:ln>
          <a:solidFill>
            <a:schemeClr val="bg1">
              <a:lumMod val="85000"/>
            </a:schemeClr>
          </a:solidFill>
        </a:ln>
      </c:spPr>
    </c:backWall>
    <c:plotArea>
      <c:layout>
        <c:manualLayout>
          <c:layoutTarget val="inner"/>
          <c:xMode val="edge"/>
          <c:yMode val="edge"/>
          <c:x val="9.1985935366648675E-2"/>
          <c:y val="4.6649682178777629E-2"/>
          <c:w val="0.8901886706250538"/>
          <c:h val="0.867514816660197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str.VI.16!$B$72</c:f>
              <c:strCache>
                <c:ptCount val="1"/>
                <c:pt idx="0">
                  <c:v>wykształcenie</c:v>
                </c:pt>
              </c:strCache>
            </c:strRef>
          </c:tx>
          <c:spPr>
            <a:gradFill>
              <a:gsLst>
                <a:gs pos="0">
                  <a:srgbClr val="00B050"/>
                </a:gs>
                <a:gs pos="100000">
                  <a:srgbClr val="8064A2">
                    <a:lumMod val="50000"/>
                  </a:srgbClr>
                </a:gs>
              </a:gsLst>
              <a:lin ang="5400000" scaled="0"/>
            </a:gradFill>
            <a:ln w="9525">
              <a:solidFill>
                <a:sysClr val="window" lastClr="FFFFFF"/>
              </a:solidFill>
            </a:ln>
            <a:effectLst>
              <a:outerShdw blurRad="12700" dist="139700" dir="1560000" sx="107000" sy="107000" algn="ctr" rotWithShape="0">
                <a:srgbClr val="C0504D">
                  <a:lumMod val="75000"/>
                  <a:alpha val="66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4117321218919945E-2"/>
                  <c:y val="-1.9010098963997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CB-469A-AAB2-7666BBCA7B8D}"/>
                </c:ext>
              </c:extLst>
            </c:dLbl>
            <c:dLbl>
              <c:idx val="1"/>
              <c:layout>
                <c:manualLayout>
                  <c:x val="1.6650689678464656E-2"/>
                  <c:y val="-3.2795276956878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CB-469A-AAB2-7666BBCA7B8D}"/>
                </c:ext>
              </c:extLst>
            </c:dLbl>
            <c:dLbl>
              <c:idx val="2"/>
              <c:layout>
                <c:manualLayout>
                  <c:x val="2.270706315506037E-2"/>
                  <c:y val="-3.0646588661172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CB-469A-AAB2-7666BBCA7B8D}"/>
                </c:ext>
              </c:extLst>
            </c:dLbl>
            <c:dLbl>
              <c:idx val="3"/>
              <c:layout>
                <c:manualLayout>
                  <c:x val="2.74388579476109E-2"/>
                  <c:y val="-4.8424406482838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9CB-469A-AAB2-7666BBCA7B8D}"/>
                </c:ext>
              </c:extLst>
            </c:dLbl>
            <c:dLbl>
              <c:idx val="4"/>
              <c:layout>
                <c:manualLayout>
                  <c:x val="3.303951713717046E-2"/>
                  <c:y val="-3.383207995963576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0,2%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9CB-469A-AAB2-7666BBCA7B8D}"/>
                </c:ext>
              </c:extLst>
            </c:dLbl>
            <c:dLbl>
              <c:idx val="5"/>
              <c:layout>
                <c:manualLayout>
                  <c:x val="2.2722099413262073E-2"/>
                  <c:y val="-4.4805106396610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9CB-469A-AAB2-7666BBCA7B8D}"/>
                </c:ext>
              </c:extLst>
            </c:dLbl>
            <c:spPr>
              <a:solidFill>
                <a:sysClr val="window" lastClr="FFFFFF">
                  <a:alpha val="88000"/>
                </a:sysClr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solidFill>
                      <a:schemeClr val="tx1"/>
                    </a:solidFill>
                    <a:latin typeface="+mj-lt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str.VI.16!$C$18:$C$22</c:f>
              <c:strCache>
                <c:ptCount val="5"/>
                <c:pt idx="0">
                  <c:v>wyższe</c:v>
                </c:pt>
                <c:pt idx="1">
                  <c:v>policealne i średnie zawodowe</c:v>
                </c:pt>
                <c:pt idx="2">
                  <c:v>średnie ogółnokształcące</c:v>
                </c:pt>
                <c:pt idx="3">
                  <c:v>zasadnicze zawodowe</c:v>
                </c:pt>
                <c:pt idx="4">
                  <c:v>gimnazjalne i poniżej</c:v>
                </c:pt>
              </c:strCache>
            </c:strRef>
          </c:cat>
          <c:val>
            <c:numRef>
              <c:f>str.VI.16!$E$72:$E$76</c:f>
              <c:numCache>
                <c:formatCode>0.0%</c:formatCode>
                <c:ptCount val="5"/>
                <c:pt idx="0">
                  <c:v>0.34280967325087686</c:v>
                </c:pt>
                <c:pt idx="1">
                  <c:v>0.33284105593501939</c:v>
                </c:pt>
                <c:pt idx="2">
                  <c:v>0.15414436034705556</c:v>
                </c:pt>
                <c:pt idx="3">
                  <c:v>0.1679896621746354</c:v>
                </c:pt>
                <c:pt idx="4">
                  <c:v>2.2152482924127745E-3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9CB-469A-AAB2-7666BBCA7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gapDepth val="274"/>
        <c:shape val="cylinder"/>
        <c:axId val="87415808"/>
        <c:axId val="87421696"/>
        <c:axId val="0"/>
      </c:bar3DChart>
      <c:catAx>
        <c:axId val="87415808"/>
        <c:scaling>
          <c:orientation val="minMax"/>
        </c:scaling>
        <c:delete val="0"/>
        <c:axPos val="b"/>
        <c:majorGridlines/>
        <c:minorGridlines>
          <c:spPr>
            <a:ln>
              <a:solidFill>
                <a:schemeClr val="bg2">
                  <a:lumMod val="50000"/>
                </a:schemeClr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pl-PL"/>
          </a:p>
        </c:txPr>
        <c:crossAx val="87421696"/>
        <c:crosses val="autoZero"/>
        <c:auto val="1"/>
        <c:lblAlgn val="ctr"/>
        <c:lblOffset val="100"/>
        <c:noMultiLvlLbl val="0"/>
      </c:catAx>
      <c:valAx>
        <c:axId val="87421696"/>
        <c:scaling>
          <c:orientation val="minMax"/>
        </c:scaling>
        <c:delete val="0"/>
        <c:axPos val="l"/>
        <c:majorGridlines>
          <c:spPr>
            <a:ln>
              <a:solidFill>
                <a:schemeClr val="bg2">
                  <a:lumMod val="50000"/>
                </a:schemeClr>
              </a:solidFill>
            </a:ln>
          </c:spPr>
        </c:majorGridlines>
        <c:minorGridlines/>
        <c:numFmt formatCode="0.0%" sourceLinked="1"/>
        <c:majorTickMark val="out"/>
        <c:minorTickMark val="none"/>
        <c:tickLblPos val="nextTo"/>
        <c:spPr>
          <a:ln>
            <a:solidFill>
              <a:sysClr val="window" lastClr="FFFFFF">
                <a:lumMod val="85000"/>
                <a:alpha val="83000"/>
              </a:sysClr>
            </a:solidFill>
          </a:ln>
        </c:spPr>
        <c:txPr>
          <a:bodyPr/>
          <a:lstStyle/>
          <a:p>
            <a:pPr>
              <a:defRPr sz="800">
                <a:solidFill>
                  <a:schemeClr val="tx1"/>
                </a:solidFill>
                <a:latin typeface="+mj-lt"/>
                <a:cs typeface="Arial" pitchFamily="34" charset="0"/>
              </a:defRPr>
            </a:pPr>
            <a:endParaRPr lang="pl-PL"/>
          </a:p>
        </c:txPr>
        <c:crossAx val="87415808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noFill/>
        <a:ln>
          <a:solidFill>
            <a:schemeClr val="bg1">
              <a:lumMod val="85000"/>
            </a:schemeClr>
          </a:solidFill>
        </a:ln>
      </c:spPr>
    </c:sideWall>
    <c:backWall>
      <c:thickness val="0"/>
      <c:spPr>
        <a:noFill/>
        <a:ln>
          <a:solidFill>
            <a:schemeClr val="bg1">
              <a:lumMod val="85000"/>
            </a:schemeClr>
          </a:solidFill>
        </a:ln>
      </c:spPr>
    </c:backWall>
    <c:plotArea>
      <c:layout>
        <c:manualLayout>
          <c:layoutTarget val="inner"/>
          <c:xMode val="edge"/>
          <c:yMode val="edge"/>
          <c:x val="0.10983910949935706"/>
          <c:y val="6.0294458554645387E-2"/>
          <c:w val="0.87233542718963464"/>
          <c:h val="0.8163464566929136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str.VI.16!$D$57</c:f>
              <c:strCache>
                <c:ptCount val="1"/>
                <c:pt idx="0">
                  <c:v>ogółem</c:v>
                </c:pt>
              </c:strCache>
            </c:strRef>
          </c:tx>
          <c:spPr>
            <a:gradFill>
              <a:gsLst>
                <a:gs pos="0">
                  <a:srgbClr val="00B050"/>
                </a:gs>
                <a:gs pos="100000">
                  <a:srgbClr val="8064A2">
                    <a:lumMod val="50000"/>
                  </a:srgbClr>
                </a:gs>
              </a:gsLst>
              <a:lin ang="5400000" scaled="0"/>
            </a:gradFill>
            <a:ln w="9525">
              <a:solidFill>
                <a:sysClr val="window" lastClr="FFFFFF"/>
              </a:solidFill>
            </a:ln>
            <a:effectLst>
              <a:outerShdw blurRad="12700" dist="139700" dir="1560000" sx="107000" sy="107000" algn="ctr" rotWithShape="0">
                <a:srgbClr val="C0504D">
                  <a:lumMod val="75000"/>
                  <a:alpha val="66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3159542426735999E-2"/>
                  <c:y val="-3.8336064407530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A23-4605-A304-CB159B22EA52}"/>
                </c:ext>
              </c:extLst>
            </c:dLbl>
            <c:dLbl>
              <c:idx val="1"/>
              <c:layout>
                <c:manualLayout>
                  <c:x val="3.021461076266789E-2"/>
                  <c:y val="-1.66895147125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23-4605-A304-CB159B22EA52}"/>
                </c:ext>
              </c:extLst>
            </c:dLbl>
            <c:dLbl>
              <c:idx val="2"/>
              <c:layout>
                <c:manualLayout>
                  <c:x val="3.1749718975870721E-2"/>
                  <c:y val="-2.4204387078447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A23-4605-A304-CB159B22EA52}"/>
                </c:ext>
              </c:extLst>
            </c:dLbl>
            <c:dLbl>
              <c:idx val="3"/>
              <c:layout>
                <c:manualLayout>
                  <c:x val="2.0657260950507406E-2"/>
                  <c:y val="-4.1982371826980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A23-4605-A304-CB159B22EA52}"/>
                </c:ext>
              </c:extLst>
            </c:dLbl>
            <c:dLbl>
              <c:idx val="4"/>
              <c:layout>
                <c:manualLayout>
                  <c:x val="3.303951713717046E-2"/>
                  <c:y val="-3.3832079959635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A23-4605-A304-CB159B22EA52}"/>
                </c:ext>
              </c:extLst>
            </c:dLbl>
            <c:dLbl>
              <c:idx val="5"/>
              <c:layout>
                <c:manualLayout>
                  <c:x val="2.2722099413262073E-2"/>
                  <c:y val="-4.4805106396610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A23-4605-A304-CB159B22EA52}"/>
                </c:ext>
              </c:extLst>
            </c:dLbl>
            <c:spPr>
              <a:solidFill>
                <a:sysClr val="window" lastClr="FFFFFF">
                  <a:alpha val="88000"/>
                </a:sysClr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solidFill>
                      <a:schemeClr val="tx1"/>
                    </a:solidFill>
                    <a:latin typeface="+mj-lt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str.VI.16!$C$4:$C$7</c:f>
              <c:strCache>
                <c:ptCount val="4"/>
                <c:pt idx="0">
                  <c:v>do 1 m-ca</c:v>
                </c:pt>
                <c:pt idx="1">
                  <c:v>od 1 do 3 m-cy</c:v>
                </c:pt>
                <c:pt idx="2">
                  <c:v>od 3 do 6 m-cy</c:v>
                </c:pt>
                <c:pt idx="3">
                  <c:v>od 6 do 12 m-cy</c:v>
                </c:pt>
              </c:strCache>
            </c:strRef>
          </c:cat>
          <c:val>
            <c:numRef>
              <c:f>str.VI.16!$E$58:$E$61</c:f>
              <c:numCache>
                <c:formatCode>0.0%</c:formatCode>
                <c:ptCount val="4"/>
                <c:pt idx="0">
                  <c:v>0.15248292412774597</c:v>
                </c:pt>
                <c:pt idx="1">
                  <c:v>0.39062211556211923</c:v>
                </c:pt>
                <c:pt idx="2">
                  <c:v>0.36182388776075319</c:v>
                </c:pt>
                <c:pt idx="3">
                  <c:v>9.5071072549381574E-2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23-4605-A304-CB159B22EA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gapDepth val="274"/>
        <c:shape val="cylinder"/>
        <c:axId val="87451904"/>
        <c:axId val="87498752"/>
        <c:axId val="0"/>
      </c:bar3DChart>
      <c:catAx>
        <c:axId val="87451904"/>
        <c:scaling>
          <c:orientation val="minMax"/>
        </c:scaling>
        <c:delete val="0"/>
        <c:axPos val="b"/>
        <c:majorGridlines/>
        <c:minorGridlines>
          <c:spPr>
            <a:ln>
              <a:solidFill>
                <a:schemeClr val="bg2">
                  <a:lumMod val="50000"/>
                </a:schemeClr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pl-PL"/>
          </a:p>
        </c:txPr>
        <c:crossAx val="87498752"/>
        <c:crosses val="autoZero"/>
        <c:auto val="1"/>
        <c:lblAlgn val="ctr"/>
        <c:lblOffset val="100"/>
        <c:noMultiLvlLbl val="0"/>
      </c:catAx>
      <c:valAx>
        <c:axId val="87498752"/>
        <c:scaling>
          <c:orientation val="minMax"/>
        </c:scaling>
        <c:delete val="0"/>
        <c:axPos val="l"/>
        <c:majorGridlines>
          <c:spPr>
            <a:ln>
              <a:solidFill>
                <a:schemeClr val="bg2">
                  <a:lumMod val="50000"/>
                </a:schemeClr>
              </a:solidFill>
            </a:ln>
          </c:spPr>
        </c:majorGridlines>
        <c:minorGridlines/>
        <c:numFmt formatCode="0.0%" sourceLinked="1"/>
        <c:majorTickMark val="out"/>
        <c:minorTickMark val="none"/>
        <c:tickLblPos val="nextTo"/>
        <c:spPr>
          <a:ln>
            <a:solidFill>
              <a:sysClr val="window" lastClr="FFFFFF">
                <a:lumMod val="85000"/>
                <a:alpha val="83000"/>
              </a:sysClr>
            </a:solidFill>
          </a:ln>
        </c:spPr>
        <c:txPr>
          <a:bodyPr/>
          <a:lstStyle/>
          <a:p>
            <a:pPr>
              <a:defRPr sz="800">
                <a:solidFill>
                  <a:schemeClr val="tx1"/>
                </a:solidFill>
                <a:latin typeface="+mj-lt"/>
                <a:cs typeface="Arial" pitchFamily="34" charset="0"/>
              </a:defRPr>
            </a:pPr>
            <a:endParaRPr lang="pl-PL"/>
          </a:p>
        </c:txPr>
        <c:crossAx val="8745190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2D0EF-9D6E-4DDA-A2BF-E885680B0E1F}" type="datetimeFigureOut">
              <a:rPr lang="pl-PL" smtClean="0"/>
              <a:t>17.03.2020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8357E-030B-427A-BECA-34CCFDACA56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289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A1255-BD88-4F99-A882-E53E25FCBB48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469E2-82A0-4BEF-BE9C-6C5911A0458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889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469E2-82A0-4BEF-BE9C-6C5911A04581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469E2-82A0-4BEF-BE9C-6C5911A04581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B75C7-479D-4013-A783-F1AFA30B37FA}" type="datetimeFigureOut">
              <a:rPr lang="pl-PL" smtClean="0"/>
              <a:pPr/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7387" y="1412776"/>
            <a:ext cx="7772400" cy="3096344"/>
          </a:xfrm>
          <a:ln>
            <a:noFill/>
          </a:ln>
          <a:effectLst/>
        </p:spPr>
        <p:txBody>
          <a:bodyPr>
            <a:noAutofit/>
            <a:scene3d>
              <a:camera prst="orthographicFront"/>
              <a:lightRig rig="brightRoom" dir="t"/>
            </a:scene3d>
            <a:sp3d contourW="12700" prstMaterial="powder">
              <a:extrusionClr>
                <a:schemeClr val="tx1"/>
              </a:extrusionClr>
              <a:contourClr>
                <a:schemeClr val="bg1">
                  <a:lumMod val="75000"/>
                </a:schemeClr>
              </a:contourClr>
            </a:sp3d>
          </a:bodyPr>
          <a:lstStyle/>
          <a:p>
            <a:pPr>
              <a:lnSpc>
                <a:spcPts val="4900"/>
              </a:lnSpc>
            </a:pPr>
            <a:r>
              <a:rPr lang="pl-PL" sz="4800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Sytuacja na rynku pracy</a:t>
            </a:r>
            <a:br>
              <a:rPr lang="pl-PL" sz="4800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800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 województwie podkarpackim</a:t>
            </a: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685800" y="5301208"/>
            <a:ext cx="7772400" cy="702980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ctr">
            <a:normAutofit fontScale="97500"/>
            <a:scene3d>
              <a:camera prst="orthographicFront"/>
              <a:lightRig rig="brightRoom" dir="t"/>
            </a:scene3d>
            <a:sp3d contourW="12700" prstMaterial="powder">
              <a:extrusionClr>
                <a:schemeClr val="tx1"/>
              </a:extrusionClr>
              <a:contourClr>
                <a:schemeClr val="bg1">
                  <a:lumMod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60007" dist="310007" dir="7680000" sy="30000" kx="1300200" algn="ctr" rotWithShape="0">
                    <a:srgbClr val="0329A1">
                      <a:alpha val="32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Rzeszów, 2017 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5"/>
          <p:cNvSpPr txBox="1">
            <a:spLocks/>
          </p:cNvSpPr>
          <p:nvPr/>
        </p:nvSpPr>
        <p:spPr>
          <a:xfrm>
            <a:off x="179512" y="1124744"/>
            <a:ext cx="878497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Bezrobotni z wykształceniem wyższym</a:t>
            </a: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wg czasu pozostawania bez pracy</a:t>
            </a:r>
          </a:p>
        </p:txBody>
      </p:sp>
      <p:sp>
        <p:nvSpPr>
          <p:cNvPr id="6" name="Tytuł 5"/>
          <p:cNvSpPr txBox="1">
            <a:spLocks/>
          </p:cNvSpPr>
          <p:nvPr/>
        </p:nvSpPr>
        <p:spPr>
          <a:xfrm>
            <a:off x="395535" y="6232381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Stan na 31 XII ’16 r.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5367943"/>
              </p:ext>
            </p:extLst>
          </p:nvPr>
        </p:nvGraphicFramePr>
        <p:xfrm>
          <a:off x="1115617" y="1916831"/>
          <a:ext cx="6912768" cy="4315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028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 txBox="1">
            <a:spLocks/>
          </p:cNvSpPr>
          <p:nvPr/>
        </p:nvSpPr>
        <p:spPr>
          <a:xfrm>
            <a:off x="179512" y="1124744"/>
            <a:ext cx="878497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bezrobotnych absolwentów*</a:t>
            </a: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wg wykształcenia</a:t>
            </a:r>
          </a:p>
        </p:txBody>
      </p:sp>
      <p:sp>
        <p:nvSpPr>
          <p:cNvPr id="4" name="Tytuł 5"/>
          <p:cNvSpPr txBox="1">
            <a:spLocks/>
          </p:cNvSpPr>
          <p:nvPr/>
        </p:nvSpPr>
        <p:spPr>
          <a:xfrm>
            <a:off x="467544" y="5892115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Stan na 31 XII ’16 r.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270322004"/>
              </p:ext>
            </p:extLst>
          </p:nvPr>
        </p:nvGraphicFramePr>
        <p:xfrm>
          <a:off x="1475656" y="2169110"/>
          <a:ext cx="5690870" cy="3723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rostokąt 7"/>
          <p:cNvSpPr/>
          <p:nvPr/>
        </p:nvSpPr>
        <p:spPr>
          <a:xfrm>
            <a:off x="323528" y="6320814"/>
            <a:ext cx="51464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    Osoby do 12 miesięcy od dnia ukończenia nauki.</a:t>
            </a:r>
          </a:p>
        </p:txBody>
      </p:sp>
    </p:spTree>
    <p:extLst>
      <p:ext uri="{BB962C8B-B14F-4D97-AF65-F5344CB8AC3E}">
        <p14:creationId xmlns:p14="http://schemas.microsoft.com/office/powerpoint/2010/main" val="170051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63060962"/>
              </p:ext>
            </p:extLst>
          </p:nvPr>
        </p:nvGraphicFramePr>
        <p:xfrm>
          <a:off x="1547664" y="2132856"/>
          <a:ext cx="5617845" cy="4446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ytuł 5"/>
          <p:cNvSpPr txBox="1">
            <a:spLocks/>
          </p:cNvSpPr>
          <p:nvPr/>
        </p:nvSpPr>
        <p:spPr>
          <a:xfrm>
            <a:off x="179512" y="1124744"/>
            <a:ext cx="878497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bezrobotnych absolwentów</a:t>
            </a:r>
          </a:p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wg czasu pozostawania bez pracy</a:t>
            </a:r>
          </a:p>
        </p:txBody>
      </p:sp>
      <p:sp>
        <p:nvSpPr>
          <p:cNvPr id="6" name="Tytuł 5"/>
          <p:cNvSpPr txBox="1">
            <a:spLocks/>
          </p:cNvSpPr>
          <p:nvPr/>
        </p:nvSpPr>
        <p:spPr>
          <a:xfrm>
            <a:off x="395536" y="6190009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Stan na 31 XII ’16 r.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1654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107504" y="1196752"/>
            <a:ext cx="8856984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Zawody o znacznej liczbie bezrobotnych długotrwale</a:t>
            </a: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(wykształcenie wyższe 31 XII ’16 r.)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816317"/>
              </p:ext>
            </p:extLst>
          </p:nvPr>
        </p:nvGraphicFramePr>
        <p:xfrm>
          <a:off x="179512" y="2060847"/>
          <a:ext cx="8784978" cy="36472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2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550">
                  <a:extLst>
                    <a:ext uri="{9D8B030D-6E8A-4147-A177-3AD203B41FA5}">
                      <a16:colId xmlns:a16="http://schemas.microsoft.com/office/drawing/2014/main" val="393515896"/>
                    </a:ext>
                  </a:extLst>
                </a:gridCol>
                <a:gridCol w="139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5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4863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specjaliści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długotrwale</a:t>
                      </a:r>
                    </a:p>
                    <a:p>
                      <a:pPr algn="ctr" fontAlgn="ctr"/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ebdings"/>
                        </a:rPr>
                        <a:t>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ogółem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oferty pracy</a:t>
                      </a:r>
                    </a:p>
                    <a:p>
                      <a:pPr algn="ctr" fontAlgn="ctr"/>
                      <a:r>
                        <a:rPr lang="pl-PL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(ogółem)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ofertach ogółem</a:t>
                      </a:r>
                    </a:p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subsydia</a:t>
                      </a:r>
                      <a:endParaRPr lang="pl-PL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Specjalista administracji publicznej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Ekonomista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Pedagog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77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Spec. ds.org.usług gastr.hotel.i turyst.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Poz.spec.ds zarządzania i organizacji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927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Specjalista ds. marketingu i handlu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032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Socjolog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Spec.ds badań społeczno-ekonomicznych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Prawnik legislator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Nauczyciel języka obcego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Pozostali specjaliści ds.</a:t>
                      </a:r>
                    </a:p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administracji i rozwoju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88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179512" y="1124744"/>
            <a:ext cx="8856984" cy="644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Rejestrowany w PUP popyt na zawody i specjalności o wykształceniu wyższym (2016 r.)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67155"/>
              </p:ext>
            </p:extLst>
          </p:nvPr>
        </p:nvGraphicFramePr>
        <p:xfrm>
          <a:off x="395536" y="2060848"/>
          <a:ext cx="8522692" cy="32415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848">
                  <a:extLst>
                    <a:ext uri="{9D8B030D-6E8A-4147-A177-3AD203B41FA5}">
                      <a16:colId xmlns:a16="http://schemas.microsoft.com/office/drawing/2014/main" val="1267134690"/>
                    </a:ext>
                  </a:extLst>
                </a:gridCol>
                <a:gridCol w="1406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68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541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Specjaliści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Oferty</a:t>
                      </a:r>
                    </a:p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</a:p>
                    <a:p>
                      <a:pPr algn="ctr" fontAlgn="b"/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ebdings"/>
                        </a:rPr>
                        <a:t>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</a:t>
                      </a:r>
                    </a:p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</a:t>
                      </a:r>
                    </a:p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długotrwale</a:t>
                      </a:r>
                    </a:p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powyżej 12</a:t>
                      </a:r>
                    </a:p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miesięcy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ofertach ogółem</a:t>
                      </a:r>
                    </a:p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subsydia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251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Specjalista do spraw sprzedaży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Fizjoterapeuta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Pielęgniarka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Nauczyciel przedszkola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Archiwista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Specjalista ds. marketingu i handlu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Inż. budownictwa - budownictwo ogólne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Wychowawca w placówkach oświatowych wychowawczych  i opiekuńczych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Asystent prawny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Grafik komputerowy DTP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49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251520" y="1344188"/>
            <a:ext cx="8568952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Rejestrowany w PUP popyt na zawody i specjalności o wykształceniu wyższym (2016 r.) 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014024"/>
              </p:ext>
            </p:extLst>
          </p:nvPr>
        </p:nvGraphicFramePr>
        <p:xfrm>
          <a:off x="402341" y="2132856"/>
          <a:ext cx="8490139" cy="3096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8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744666450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115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specjaliści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Oferty</a:t>
                      </a:r>
                    </a:p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</a:p>
                    <a:p>
                      <a:pPr algn="ctr" fontAlgn="b"/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ebdings"/>
                        </a:rPr>
                        <a:t>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ogółem</a:t>
                      </a:r>
                      <a:endParaRPr lang="pl-PL" sz="16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 długotrwale powyżej 12 miesięcy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ofertach ogółem</a:t>
                      </a:r>
                    </a:p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subsydia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Lektor języka obcego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Specjalista do spraw kadr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Kierownik budowy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Opiekun klienta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Specjalista sprzedaży internetowej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Programista aplikacji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Psycholog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Grafik komputerowy multimediów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Kierownik do spraw sprzedaży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Doradca finansowy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Pedagog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1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35496" y="1268760"/>
            <a:ext cx="907300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Poziom bezrobocia wg kierunków, w których realizowane jest kształcenie na wyższej uczelni (2016 r.) 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644573"/>
              </p:ext>
            </p:extLst>
          </p:nvPr>
        </p:nvGraphicFramePr>
        <p:xfrm>
          <a:off x="402341" y="2132856"/>
          <a:ext cx="8490139" cy="34762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8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744666450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specjaliści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Oferty</a:t>
                      </a:r>
                    </a:p>
                    <a:p>
                      <a:pPr algn="ctr" fontAlgn="b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</a:t>
                      </a:r>
                    </a:p>
                    <a:p>
                      <a:pPr algn="ctr" fontAlgn="b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  <a:endParaRPr lang="pl-PL" sz="1400" b="0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Bezrobotni</a:t>
                      </a:r>
                    </a:p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długotrwale powyżej 12 miesięcy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 ofertach</a:t>
                      </a:r>
                    </a:p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ogółem</a:t>
                      </a:r>
                    </a:p>
                    <a:p>
                      <a:pPr algn="ctr" fontAlgn="ctr"/>
                      <a:r>
                        <a:rPr lang="pl-PL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subsydia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8" marR="5098" marT="5098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67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Biolog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Mikrobiolog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Nauczyciel biologii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Nauczyciel nauczania</a:t>
                      </a:r>
                      <a:r>
                        <a:rPr lang="pl-PL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początkowego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Filozof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Historyk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Politolog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Specjalista do spraw integracji europejskiej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Nauczyciel języka polskiego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Filolog </a:t>
                      </a:r>
                      <a:r>
                        <a:rPr lang="pl-PL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języka nowożytnego</a:t>
                      </a:r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Inżynier ogrodnictwa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Inżynier rolnictwa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Prawnik legislator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72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467544" y="1484784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Barometr zawodów - kogo potrzebuje rynek?</a:t>
            </a:r>
          </a:p>
          <a:p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specjalistów i personelu średniego szczebla (samodzielni księgowi, szefowie kuchni, personel medyczny, spedytorzy, logistycy),</a:t>
            </a:r>
          </a:p>
          <a:p>
            <a:pPr marL="457200" indent="-457200">
              <a:buFontTx/>
              <a:buChar char="-"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robotników wykwalifikowanych (operatorzy maszyn, spawacze, mechanicy, kucharze),</a:t>
            </a:r>
          </a:p>
          <a:p>
            <a:pPr marL="457200" indent="-457200">
              <a:buFontTx/>
              <a:buChar char="-"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sprzedawców i pracowników sektora usług (przedstawiciele handlowi, pracownicy obsługi klienta)</a:t>
            </a:r>
          </a:p>
        </p:txBody>
      </p:sp>
    </p:spTree>
    <p:extLst>
      <p:ext uri="{BB962C8B-B14F-4D97-AF65-F5344CB8AC3E}">
        <p14:creationId xmlns:p14="http://schemas.microsoft.com/office/powerpoint/2010/main" val="41131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804338" y="1268760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Barometr zawodów – trudno o pracę</a:t>
            </a:r>
          </a:p>
        </p:txBody>
      </p:sp>
      <p:sp>
        <p:nvSpPr>
          <p:cNvPr id="5" name="Prostokąt 4"/>
          <p:cNvSpPr/>
          <p:nvPr/>
        </p:nvSpPr>
        <p:spPr>
          <a:xfrm>
            <a:off x="215516" y="2046327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absolwenci popularnych kierunków studiów (filolodzy, tłumacze, filozofowie i historycy, politolodzy i kulturoznawcy, socjolodzy i specjaliści ds. badań społeczno-ekonomicznych),</a:t>
            </a:r>
          </a:p>
          <a:p>
            <a:pPr marL="457200" indent="-457200">
              <a:buFontTx/>
              <a:buChar char="-"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nauczyciele (języków obcych i lektorzy, przedmiotów ogólnokształcących)</a:t>
            </a:r>
          </a:p>
          <a:p>
            <a:pPr marL="457200" indent="-457200">
              <a:buFontTx/>
              <a:buChar char="-"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ekonomiści, specjaliści administracji publicznej, technologii żywności i żywienia, rolnictwa i leśnictwa,</a:t>
            </a:r>
          </a:p>
          <a:p>
            <a:pPr marL="457200" indent="-457200">
              <a:buFontTx/>
              <a:buChar char="-"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technicy budownictwa i technicy informatycy</a:t>
            </a:r>
          </a:p>
        </p:txBody>
      </p:sp>
    </p:spTree>
    <p:extLst>
      <p:ext uri="{BB962C8B-B14F-4D97-AF65-F5344CB8AC3E}">
        <p14:creationId xmlns:p14="http://schemas.microsoft.com/office/powerpoint/2010/main" val="975114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687387" y="2708920"/>
            <a:ext cx="7772400" cy="1080120"/>
          </a:xfrm>
          <a:ln>
            <a:noFill/>
          </a:ln>
          <a:effectLst/>
        </p:spPr>
        <p:txBody>
          <a:bodyPr>
            <a:noAutofit/>
            <a:scene3d>
              <a:camera prst="orthographicFront"/>
              <a:lightRig rig="brightRoom" dir="t"/>
            </a:scene3d>
            <a:sp3d contourW="12700" prstMaterial="powder">
              <a:extrusionClr>
                <a:schemeClr val="tx1"/>
              </a:extrusionClr>
              <a:contourClr>
                <a:schemeClr val="bg1">
                  <a:lumMod val="75000"/>
                </a:schemeClr>
              </a:contourClr>
            </a:sp3d>
          </a:bodyPr>
          <a:lstStyle/>
          <a:p>
            <a:pPr>
              <a:lnSpc>
                <a:spcPts val="4900"/>
              </a:lnSpc>
            </a:pPr>
            <a:r>
              <a:rPr lang="pl-PL" sz="2800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643866" cy="428628"/>
          </a:xfrm>
        </p:spPr>
        <p:txBody>
          <a:bodyPr>
            <a:noAutofit/>
          </a:bodyPr>
          <a:lstStyle/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bezrobotnych, województwo podkarpackie</a:t>
            </a:r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9566247"/>
              </p:ext>
            </p:extLst>
          </p:nvPr>
        </p:nvGraphicFramePr>
        <p:xfrm>
          <a:off x="611560" y="1772816"/>
          <a:ext cx="79248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938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ytuł 5"/>
          <p:cNvSpPr txBox="1">
            <a:spLocks/>
          </p:cNvSpPr>
          <p:nvPr/>
        </p:nvSpPr>
        <p:spPr>
          <a:xfrm>
            <a:off x="302290" y="6384617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Źródło: GUS.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36431" y="1813788"/>
            <a:ext cx="38519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Kraj                                                     8,5   %</a:t>
            </a: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Województwo podkarpackie              11,8  %</a:t>
            </a:r>
          </a:p>
        </p:txBody>
      </p:sp>
      <p:sp>
        <p:nvSpPr>
          <p:cNvPr id="55" name="Prostokąt 54"/>
          <p:cNvSpPr/>
          <p:nvPr/>
        </p:nvSpPr>
        <p:spPr>
          <a:xfrm>
            <a:off x="1401233" y="1113041"/>
            <a:ext cx="3006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Stopa bezrobocia  28 II ’17 r.</a:t>
            </a:r>
          </a:p>
        </p:txBody>
      </p:sp>
      <p:grpSp>
        <p:nvGrpSpPr>
          <p:cNvPr id="56" name="Group 56"/>
          <p:cNvGrpSpPr>
            <a:grpSpLocks/>
          </p:cNvGrpSpPr>
          <p:nvPr/>
        </p:nvGrpSpPr>
        <p:grpSpPr bwMode="auto">
          <a:xfrm>
            <a:off x="3807556" y="1554682"/>
            <a:ext cx="5037371" cy="4829935"/>
            <a:chOff x="2821" y="4167"/>
            <a:chExt cx="7000" cy="6363"/>
          </a:xfrm>
        </p:grpSpPr>
        <p:grpSp>
          <p:nvGrpSpPr>
            <p:cNvPr id="57" name="Group 18"/>
            <p:cNvGrpSpPr>
              <a:grpSpLocks/>
            </p:cNvGrpSpPr>
            <p:nvPr/>
          </p:nvGrpSpPr>
          <p:grpSpPr bwMode="auto">
            <a:xfrm>
              <a:off x="2821" y="4167"/>
              <a:ext cx="6980" cy="6363"/>
              <a:chOff x="2601" y="3217"/>
              <a:chExt cx="6256" cy="5760"/>
            </a:xfrm>
          </p:grpSpPr>
          <p:sp>
            <p:nvSpPr>
              <p:cNvPr id="88" name="Freeform 19"/>
              <p:cNvSpPr>
                <a:spLocks/>
              </p:cNvSpPr>
              <p:nvPr/>
            </p:nvSpPr>
            <p:spPr bwMode="auto">
              <a:xfrm>
                <a:off x="5017" y="6997"/>
                <a:ext cx="1080" cy="1710"/>
              </a:xfrm>
              <a:custGeom>
                <a:avLst/>
                <a:gdLst>
                  <a:gd name="T0" fmla="*/ 385 w 735"/>
                  <a:gd name="T1" fmla="*/ 1059 h 1183"/>
                  <a:gd name="T2" fmla="*/ 363 w 735"/>
                  <a:gd name="T3" fmla="*/ 1053 h 1183"/>
                  <a:gd name="T4" fmla="*/ 344 w 735"/>
                  <a:gd name="T5" fmla="*/ 971 h 1183"/>
                  <a:gd name="T6" fmla="*/ 306 w 735"/>
                  <a:gd name="T7" fmla="*/ 961 h 1183"/>
                  <a:gd name="T8" fmla="*/ 289 w 735"/>
                  <a:gd name="T9" fmla="*/ 918 h 1183"/>
                  <a:gd name="T10" fmla="*/ 264 w 735"/>
                  <a:gd name="T11" fmla="*/ 917 h 1183"/>
                  <a:gd name="T12" fmla="*/ 250 w 735"/>
                  <a:gd name="T13" fmla="*/ 815 h 1183"/>
                  <a:gd name="T14" fmla="*/ 208 w 735"/>
                  <a:gd name="T15" fmla="*/ 805 h 1183"/>
                  <a:gd name="T16" fmla="*/ 151 w 735"/>
                  <a:gd name="T17" fmla="*/ 798 h 1183"/>
                  <a:gd name="T18" fmla="*/ 123 w 735"/>
                  <a:gd name="T19" fmla="*/ 767 h 1183"/>
                  <a:gd name="T20" fmla="*/ 10 w 735"/>
                  <a:gd name="T21" fmla="*/ 742 h 1183"/>
                  <a:gd name="T22" fmla="*/ 10 w 735"/>
                  <a:gd name="T23" fmla="*/ 621 h 1183"/>
                  <a:gd name="T24" fmla="*/ 39 w 735"/>
                  <a:gd name="T25" fmla="*/ 607 h 1183"/>
                  <a:gd name="T26" fmla="*/ 66 w 735"/>
                  <a:gd name="T27" fmla="*/ 579 h 1183"/>
                  <a:gd name="T28" fmla="*/ 108 w 735"/>
                  <a:gd name="T29" fmla="*/ 559 h 1183"/>
                  <a:gd name="T30" fmla="*/ 167 w 735"/>
                  <a:gd name="T31" fmla="*/ 526 h 1183"/>
                  <a:gd name="T32" fmla="*/ 215 w 735"/>
                  <a:gd name="T33" fmla="*/ 487 h 1183"/>
                  <a:gd name="T34" fmla="*/ 203 w 735"/>
                  <a:gd name="T35" fmla="*/ 420 h 1183"/>
                  <a:gd name="T36" fmla="*/ 187 w 735"/>
                  <a:gd name="T37" fmla="*/ 384 h 1183"/>
                  <a:gd name="T38" fmla="*/ 213 w 735"/>
                  <a:gd name="T39" fmla="*/ 343 h 1183"/>
                  <a:gd name="T40" fmla="*/ 222 w 735"/>
                  <a:gd name="T41" fmla="*/ 311 h 1183"/>
                  <a:gd name="T42" fmla="*/ 268 w 735"/>
                  <a:gd name="T43" fmla="*/ 299 h 1183"/>
                  <a:gd name="T44" fmla="*/ 263 w 735"/>
                  <a:gd name="T45" fmla="*/ 246 h 1183"/>
                  <a:gd name="T46" fmla="*/ 243 w 735"/>
                  <a:gd name="T47" fmla="*/ 201 h 1183"/>
                  <a:gd name="T48" fmla="*/ 261 w 735"/>
                  <a:gd name="T49" fmla="*/ 188 h 1183"/>
                  <a:gd name="T50" fmla="*/ 271 w 735"/>
                  <a:gd name="T51" fmla="*/ 131 h 1183"/>
                  <a:gd name="T52" fmla="*/ 311 w 735"/>
                  <a:gd name="T53" fmla="*/ 80 h 1183"/>
                  <a:gd name="T54" fmla="*/ 323 w 735"/>
                  <a:gd name="T55" fmla="*/ 46 h 1183"/>
                  <a:gd name="T56" fmla="*/ 342 w 735"/>
                  <a:gd name="T57" fmla="*/ 9 h 1183"/>
                  <a:gd name="T58" fmla="*/ 395 w 735"/>
                  <a:gd name="T59" fmla="*/ 4 h 1183"/>
                  <a:gd name="T60" fmla="*/ 445 w 735"/>
                  <a:gd name="T61" fmla="*/ 40 h 1183"/>
                  <a:gd name="T62" fmla="*/ 483 w 735"/>
                  <a:gd name="T63" fmla="*/ 60 h 1183"/>
                  <a:gd name="T64" fmla="*/ 550 w 735"/>
                  <a:gd name="T65" fmla="*/ 63 h 1183"/>
                  <a:gd name="T66" fmla="*/ 567 w 735"/>
                  <a:gd name="T67" fmla="*/ 136 h 1183"/>
                  <a:gd name="T68" fmla="*/ 606 w 735"/>
                  <a:gd name="T69" fmla="*/ 136 h 1183"/>
                  <a:gd name="T70" fmla="*/ 706 w 735"/>
                  <a:gd name="T71" fmla="*/ 134 h 1183"/>
                  <a:gd name="T72" fmla="*/ 704 w 735"/>
                  <a:gd name="T73" fmla="*/ 275 h 1183"/>
                  <a:gd name="T74" fmla="*/ 731 w 735"/>
                  <a:gd name="T75" fmla="*/ 297 h 1183"/>
                  <a:gd name="T76" fmla="*/ 735 w 735"/>
                  <a:gd name="T77" fmla="*/ 458 h 1183"/>
                  <a:gd name="T78" fmla="*/ 619 w 735"/>
                  <a:gd name="T79" fmla="*/ 498 h 1183"/>
                  <a:gd name="T80" fmla="*/ 603 w 735"/>
                  <a:gd name="T81" fmla="*/ 562 h 1183"/>
                  <a:gd name="T82" fmla="*/ 559 w 735"/>
                  <a:gd name="T83" fmla="*/ 569 h 1183"/>
                  <a:gd name="T84" fmla="*/ 556 w 735"/>
                  <a:gd name="T85" fmla="*/ 625 h 1183"/>
                  <a:gd name="T86" fmla="*/ 539 w 735"/>
                  <a:gd name="T87" fmla="*/ 669 h 1183"/>
                  <a:gd name="T88" fmla="*/ 510 w 735"/>
                  <a:gd name="T89" fmla="*/ 717 h 1183"/>
                  <a:gd name="T90" fmla="*/ 520 w 735"/>
                  <a:gd name="T91" fmla="*/ 789 h 1183"/>
                  <a:gd name="T92" fmla="*/ 557 w 735"/>
                  <a:gd name="T93" fmla="*/ 805 h 1183"/>
                  <a:gd name="T94" fmla="*/ 559 w 735"/>
                  <a:gd name="T95" fmla="*/ 848 h 1183"/>
                  <a:gd name="T96" fmla="*/ 594 w 735"/>
                  <a:gd name="T97" fmla="*/ 854 h 1183"/>
                  <a:gd name="T98" fmla="*/ 606 w 735"/>
                  <a:gd name="T99" fmla="*/ 894 h 1183"/>
                  <a:gd name="T100" fmla="*/ 619 w 735"/>
                  <a:gd name="T101" fmla="*/ 936 h 1183"/>
                  <a:gd name="T102" fmla="*/ 643 w 735"/>
                  <a:gd name="T103" fmla="*/ 992 h 1183"/>
                  <a:gd name="T104" fmla="*/ 647 w 735"/>
                  <a:gd name="T105" fmla="*/ 1035 h 1183"/>
                  <a:gd name="T106" fmla="*/ 621 w 735"/>
                  <a:gd name="T107" fmla="*/ 1048 h 1183"/>
                  <a:gd name="T108" fmla="*/ 614 w 735"/>
                  <a:gd name="T109" fmla="*/ 1070 h 1183"/>
                  <a:gd name="T110" fmla="*/ 559 w 735"/>
                  <a:gd name="T111" fmla="*/ 1070 h 1183"/>
                  <a:gd name="T112" fmla="*/ 559 w 735"/>
                  <a:gd name="T113" fmla="*/ 1106 h 1183"/>
                  <a:gd name="T114" fmla="*/ 537 w 735"/>
                  <a:gd name="T115" fmla="*/ 1110 h 1183"/>
                  <a:gd name="T116" fmla="*/ 515 w 735"/>
                  <a:gd name="T117" fmla="*/ 1159 h 1183"/>
                  <a:gd name="T118" fmla="*/ 475 w 735"/>
                  <a:gd name="T119" fmla="*/ 1164 h 1183"/>
                  <a:gd name="T120" fmla="*/ 470 w 735"/>
                  <a:gd name="T121" fmla="*/ 1183 h 1183"/>
                  <a:gd name="T122" fmla="*/ 436 w 735"/>
                  <a:gd name="T123" fmla="*/ 1154 h 1183"/>
                  <a:gd name="T124" fmla="*/ 416 w 735"/>
                  <a:gd name="T125" fmla="*/ 1091 h 1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35" h="1183">
                    <a:moveTo>
                      <a:pt x="391" y="1091"/>
                    </a:moveTo>
                    <a:lnTo>
                      <a:pt x="390" y="1091"/>
                    </a:lnTo>
                    <a:lnTo>
                      <a:pt x="389" y="1091"/>
                    </a:lnTo>
                    <a:lnTo>
                      <a:pt x="388" y="1091"/>
                    </a:lnTo>
                    <a:lnTo>
                      <a:pt x="388" y="1091"/>
                    </a:lnTo>
                    <a:lnTo>
                      <a:pt x="388" y="1091"/>
                    </a:lnTo>
                    <a:lnTo>
                      <a:pt x="388" y="1088"/>
                    </a:lnTo>
                    <a:lnTo>
                      <a:pt x="388" y="1086"/>
                    </a:lnTo>
                    <a:lnTo>
                      <a:pt x="388" y="1084"/>
                    </a:lnTo>
                    <a:lnTo>
                      <a:pt x="388" y="1083"/>
                    </a:lnTo>
                    <a:lnTo>
                      <a:pt x="388" y="1078"/>
                    </a:lnTo>
                    <a:lnTo>
                      <a:pt x="388" y="1075"/>
                    </a:lnTo>
                    <a:lnTo>
                      <a:pt x="388" y="1074"/>
                    </a:lnTo>
                    <a:lnTo>
                      <a:pt x="388" y="1073"/>
                    </a:lnTo>
                    <a:lnTo>
                      <a:pt x="388" y="1068"/>
                    </a:lnTo>
                    <a:lnTo>
                      <a:pt x="388" y="1064"/>
                    </a:lnTo>
                    <a:lnTo>
                      <a:pt x="388" y="1063"/>
                    </a:lnTo>
                    <a:lnTo>
                      <a:pt x="388" y="1061"/>
                    </a:lnTo>
                    <a:lnTo>
                      <a:pt x="388" y="1060"/>
                    </a:lnTo>
                    <a:lnTo>
                      <a:pt x="388" y="1059"/>
                    </a:lnTo>
                    <a:lnTo>
                      <a:pt x="386" y="1059"/>
                    </a:lnTo>
                    <a:lnTo>
                      <a:pt x="385" y="1059"/>
                    </a:lnTo>
                    <a:lnTo>
                      <a:pt x="384" y="1059"/>
                    </a:lnTo>
                    <a:lnTo>
                      <a:pt x="384" y="1059"/>
                    </a:lnTo>
                    <a:lnTo>
                      <a:pt x="383" y="1059"/>
                    </a:lnTo>
                    <a:lnTo>
                      <a:pt x="381" y="1059"/>
                    </a:lnTo>
                    <a:lnTo>
                      <a:pt x="380" y="1059"/>
                    </a:lnTo>
                    <a:lnTo>
                      <a:pt x="380" y="1059"/>
                    </a:lnTo>
                    <a:lnTo>
                      <a:pt x="379" y="1059"/>
                    </a:lnTo>
                    <a:lnTo>
                      <a:pt x="376" y="1059"/>
                    </a:lnTo>
                    <a:lnTo>
                      <a:pt x="374" y="1059"/>
                    </a:lnTo>
                    <a:lnTo>
                      <a:pt x="374" y="1059"/>
                    </a:lnTo>
                    <a:lnTo>
                      <a:pt x="373" y="1059"/>
                    </a:lnTo>
                    <a:lnTo>
                      <a:pt x="372" y="1059"/>
                    </a:lnTo>
                    <a:lnTo>
                      <a:pt x="369" y="1059"/>
                    </a:lnTo>
                    <a:lnTo>
                      <a:pt x="366" y="1059"/>
                    </a:lnTo>
                    <a:lnTo>
                      <a:pt x="366" y="1059"/>
                    </a:lnTo>
                    <a:lnTo>
                      <a:pt x="365" y="1059"/>
                    </a:lnTo>
                    <a:lnTo>
                      <a:pt x="364" y="1059"/>
                    </a:lnTo>
                    <a:lnTo>
                      <a:pt x="363" y="1059"/>
                    </a:lnTo>
                    <a:lnTo>
                      <a:pt x="363" y="1059"/>
                    </a:lnTo>
                    <a:lnTo>
                      <a:pt x="363" y="1056"/>
                    </a:lnTo>
                    <a:lnTo>
                      <a:pt x="363" y="1054"/>
                    </a:lnTo>
                    <a:lnTo>
                      <a:pt x="363" y="1053"/>
                    </a:lnTo>
                    <a:lnTo>
                      <a:pt x="363" y="1051"/>
                    </a:lnTo>
                    <a:lnTo>
                      <a:pt x="363" y="1044"/>
                    </a:lnTo>
                    <a:lnTo>
                      <a:pt x="363" y="1039"/>
                    </a:lnTo>
                    <a:lnTo>
                      <a:pt x="363" y="1038"/>
                    </a:lnTo>
                    <a:lnTo>
                      <a:pt x="361" y="1034"/>
                    </a:lnTo>
                    <a:lnTo>
                      <a:pt x="358" y="1021"/>
                    </a:lnTo>
                    <a:lnTo>
                      <a:pt x="356" y="1011"/>
                    </a:lnTo>
                    <a:lnTo>
                      <a:pt x="356" y="1010"/>
                    </a:lnTo>
                    <a:lnTo>
                      <a:pt x="355" y="1006"/>
                    </a:lnTo>
                    <a:lnTo>
                      <a:pt x="354" y="991"/>
                    </a:lnTo>
                    <a:lnTo>
                      <a:pt x="353" y="980"/>
                    </a:lnTo>
                    <a:lnTo>
                      <a:pt x="353" y="979"/>
                    </a:lnTo>
                    <a:lnTo>
                      <a:pt x="353" y="977"/>
                    </a:lnTo>
                    <a:lnTo>
                      <a:pt x="353" y="974"/>
                    </a:lnTo>
                    <a:lnTo>
                      <a:pt x="353" y="972"/>
                    </a:lnTo>
                    <a:lnTo>
                      <a:pt x="353" y="971"/>
                    </a:lnTo>
                    <a:lnTo>
                      <a:pt x="352" y="971"/>
                    </a:lnTo>
                    <a:lnTo>
                      <a:pt x="349" y="971"/>
                    </a:lnTo>
                    <a:lnTo>
                      <a:pt x="348" y="971"/>
                    </a:lnTo>
                    <a:lnTo>
                      <a:pt x="348" y="971"/>
                    </a:lnTo>
                    <a:lnTo>
                      <a:pt x="347" y="971"/>
                    </a:lnTo>
                    <a:lnTo>
                      <a:pt x="344" y="971"/>
                    </a:lnTo>
                    <a:lnTo>
                      <a:pt x="342" y="971"/>
                    </a:lnTo>
                    <a:lnTo>
                      <a:pt x="342" y="971"/>
                    </a:lnTo>
                    <a:lnTo>
                      <a:pt x="341" y="971"/>
                    </a:lnTo>
                    <a:lnTo>
                      <a:pt x="339" y="971"/>
                    </a:lnTo>
                    <a:lnTo>
                      <a:pt x="333" y="970"/>
                    </a:lnTo>
                    <a:lnTo>
                      <a:pt x="327" y="969"/>
                    </a:lnTo>
                    <a:lnTo>
                      <a:pt x="327" y="968"/>
                    </a:lnTo>
                    <a:lnTo>
                      <a:pt x="326" y="968"/>
                    </a:lnTo>
                    <a:lnTo>
                      <a:pt x="324" y="968"/>
                    </a:lnTo>
                    <a:lnTo>
                      <a:pt x="318" y="968"/>
                    </a:lnTo>
                    <a:lnTo>
                      <a:pt x="314" y="968"/>
                    </a:lnTo>
                    <a:lnTo>
                      <a:pt x="314" y="968"/>
                    </a:lnTo>
                    <a:lnTo>
                      <a:pt x="311" y="966"/>
                    </a:lnTo>
                    <a:lnTo>
                      <a:pt x="310" y="965"/>
                    </a:lnTo>
                    <a:lnTo>
                      <a:pt x="310" y="964"/>
                    </a:lnTo>
                    <a:lnTo>
                      <a:pt x="309" y="964"/>
                    </a:lnTo>
                    <a:lnTo>
                      <a:pt x="307" y="964"/>
                    </a:lnTo>
                    <a:lnTo>
                      <a:pt x="306" y="964"/>
                    </a:lnTo>
                    <a:lnTo>
                      <a:pt x="306" y="964"/>
                    </a:lnTo>
                    <a:lnTo>
                      <a:pt x="306" y="963"/>
                    </a:lnTo>
                    <a:lnTo>
                      <a:pt x="306" y="962"/>
                    </a:lnTo>
                    <a:lnTo>
                      <a:pt x="306" y="961"/>
                    </a:lnTo>
                    <a:lnTo>
                      <a:pt x="302" y="959"/>
                    </a:lnTo>
                    <a:lnTo>
                      <a:pt x="300" y="958"/>
                    </a:lnTo>
                    <a:lnTo>
                      <a:pt x="300" y="957"/>
                    </a:lnTo>
                    <a:lnTo>
                      <a:pt x="298" y="956"/>
                    </a:lnTo>
                    <a:lnTo>
                      <a:pt x="294" y="953"/>
                    </a:lnTo>
                    <a:lnTo>
                      <a:pt x="292" y="951"/>
                    </a:lnTo>
                    <a:lnTo>
                      <a:pt x="292" y="950"/>
                    </a:lnTo>
                    <a:lnTo>
                      <a:pt x="292" y="950"/>
                    </a:lnTo>
                    <a:lnTo>
                      <a:pt x="292" y="949"/>
                    </a:lnTo>
                    <a:lnTo>
                      <a:pt x="292" y="948"/>
                    </a:lnTo>
                    <a:lnTo>
                      <a:pt x="292" y="947"/>
                    </a:lnTo>
                    <a:lnTo>
                      <a:pt x="292" y="945"/>
                    </a:lnTo>
                    <a:lnTo>
                      <a:pt x="292" y="944"/>
                    </a:lnTo>
                    <a:lnTo>
                      <a:pt x="292" y="943"/>
                    </a:lnTo>
                    <a:lnTo>
                      <a:pt x="290" y="936"/>
                    </a:lnTo>
                    <a:lnTo>
                      <a:pt x="289" y="933"/>
                    </a:lnTo>
                    <a:lnTo>
                      <a:pt x="289" y="932"/>
                    </a:lnTo>
                    <a:lnTo>
                      <a:pt x="289" y="930"/>
                    </a:lnTo>
                    <a:lnTo>
                      <a:pt x="289" y="923"/>
                    </a:lnTo>
                    <a:lnTo>
                      <a:pt x="289" y="919"/>
                    </a:lnTo>
                    <a:lnTo>
                      <a:pt x="289" y="918"/>
                    </a:lnTo>
                    <a:lnTo>
                      <a:pt x="289" y="918"/>
                    </a:lnTo>
                    <a:lnTo>
                      <a:pt x="288" y="918"/>
                    </a:lnTo>
                    <a:lnTo>
                      <a:pt x="286" y="918"/>
                    </a:lnTo>
                    <a:lnTo>
                      <a:pt x="285" y="918"/>
                    </a:lnTo>
                    <a:lnTo>
                      <a:pt x="285" y="918"/>
                    </a:lnTo>
                    <a:lnTo>
                      <a:pt x="284" y="918"/>
                    </a:lnTo>
                    <a:lnTo>
                      <a:pt x="283" y="918"/>
                    </a:lnTo>
                    <a:lnTo>
                      <a:pt x="282" y="918"/>
                    </a:lnTo>
                    <a:lnTo>
                      <a:pt x="282" y="918"/>
                    </a:lnTo>
                    <a:lnTo>
                      <a:pt x="281" y="918"/>
                    </a:lnTo>
                    <a:lnTo>
                      <a:pt x="280" y="918"/>
                    </a:lnTo>
                    <a:lnTo>
                      <a:pt x="277" y="918"/>
                    </a:lnTo>
                    <a:lnTo>
                      <a:pt x="274" y="918"/>
                    </a:lnTo>
                    <a:lnTo>
                      <a:pt x="274" y="918"/>
                    </a:lnTo>
                    <a:lnTo>
                      <a:pt x="273" y="918"/>
                    </a:lnTo>
                    <a:lnTo>
                      <a:pt x="270" y="918"/>
                    </a:lnTo>
                    <a:lnTo>
                      <a:pt x="268" y="918"/>
                    </a:lnTo>
                    <a:lnTo>
                      <a:pt x="268" y="918"/>
                    </a:lnTo>
                    <a:lnTo>
                      <a:pt x="267" y="918"/>
                    </a:lnTo>
                    <a:lnTo>
                      <a:pt x="265" y="918"/>
                    </a:lnTo>
                    <a:lnTo>
                      <a:pt x="264" y="918"/>
                    </a:lnTo>
                    <a:lnTo>
                      <a:pt x="264" y="918"/>
                    </a:lnTo>
                    <a:lnTo>
                      <a:pt x="264" y="917"/>
                    </a:lnTo>
                    <a:lnTo>
                      <a:pt x="264" y="912"/>
                    </a:lnTo>
                    <a:lnTo>
                      <a:pt x="264" y="909"/>
                    </a:lnTo>
                    <a:lnTo>
                      <a:pt x="264" y="908"/>
                    </a:lnTo>
                    <a:lnTo>
                      <a:pt x="263" y="905"/>
                    </a:lnTo>
                    <a:lnTo>
                      <a:pt x="262" y="899"/>
                    </a:lnTo>
                    <a:lnTo>
                      <a:pt x="261" y="895"/>
                    </a:lnTo>
                    <a:lnTo>
                      <a:pt x="261" y="894"/>
                    </a:lnTo>
                    <a:lnTo>
                      <a:pt x="260" y="888"/>
                    </a:lnTo>
                    <a:lnTo>
                      <a:pt x="259" y="872"/>
                    </a:lnTo>
                    <a:lnTo>
                      <a:pt x="257" y="859"/>
                    </a:lnTo>
                    <a:lnTo>
                      <a:pt x="257" y="858"/>
                    </a:lnTo>
                    <a:lnTo>
                      <a:pt x="256" y="854"/>
                    </a:lnTo>
                    <a:lnTo>
                      <a:pt x="254" y="839"/>
                    </a:lnTo>
                    <a:lnTo>
                      <a:pt x="253" y="827"/>
                    </a:lnTo>
                    <a:lnTo>
                      <a:pt x="253" y="826"/>
                    </a:lnTo>
                    <a:lnTo>
                      <a:pt x="253" y="825"/>
                    </a:lnTo>
                    <a:lnTo>
                      <a:pt x="253" y="820"/>
                    </a:lnTo>
                    <a:lnTo>
                      <a:pt x="253" y="816"/>
                    </a:lnTo>
                    <a:lnTo>
                      <a:pt x="253" y="815"/>
                    </a:lnTo>
                    <a:lnTo>
                      <a:pt x="252" y="815"/>
                    </a:lnTo>
                    <a:lnTo>
                      <a:pt x="251" y="815"/>
                    </a:lnTo>
                    <a:lnTo>
                      <a:pt x="250" y="815"/>
                    </a:lnTo>
                    <a:lnTo>
                      <a:pt x="250" y="815"/>
                    </a:lnTo>
                    <a:lnTo>
                      <a:pt x="249" y="815"/>
                    </a:lnTo>
                    <a:lnTo>
                      <a:pt x="248" y="815"/>
                    </a:lnTo>
                    <a:lnTo>
                      <a:pt x="247" y="815"/>
                    </a:lnTo>
                    <a:lnTo>
                      <a:pt x="247" y="815"/>
                    </a:lnTo>
                    <a:lnTo>
                      <a:pt x="246" y="815"/>
                    </a:lnTo>
                    <a:lnTo>
                      <a:pt x="245" y="815"/>
                    </a:lnTo>
                    <a:lnTo>
                      <a:pt x="240" y="815"/>
                    </a:lnTo>
                    <a:lnTo>
                      <a:pt x="236" y="815"/>
                    </a:lnTo>
                    <a:lnTo>
                      <a:pt x="236" y="815"/>
                    </a:lnTo>
                    <a:lnTo>
                      <a:pt x="235" y="815"/>
                    </a:lnTo>
                    <a:lnTo>
                      <a:pt x="233" y="815"/>
                    </a:lnTo>
                    <a:lnTo>
                      <a:pt x="227" y="814"/>
                    </a:lnTo>
                    <a:lnTo>
                      <a:pt x="222" y="813"/>
                    </a:lnTo>
                    <a:lnTo>
                      <a:pt x="222" y="812"/>
                    </a:lnTo>
                    <a:lnTo>
                      <a:pt x="222" y="812"/>
                    </a:lnTo>
                    <a:lnTo>
                      <a:pt x="217" y="811"/>
                    </a:lnTo>
                    <a:lnTo>
                      <a:pt x="215" y="810"/>
                    </a:lnTo>
                    <a:lnTo>
                      <a:pt x="215" y="809"/>
                    </a:lnTo>
                    <a:lnTo>
                      <a:pt x="210" y="807"/>
                    </a:lnTo>
                    <a:lnTo>
                      <a:pt x="208" y="806"/>
                    </a:lnTo>
                    <a:lnTo>
                      <a:pt x="208" y="805"/>
                    </a:lnTo>
                    <a:lnTo>
                      <a:pt x="203" y="804"/>
                    </a:lnTo>
                    <a:lnTo>
                      <a:pt x="200" y="803"/>
                    </a:lnTo>
                    <a:lnTo>
                      <a:pt x="200" y="802"/>
                    </a:lnTo>
                    <a:lnTo>
                      <a:pt x="198" y="801"/>
                    </a:lnTo>
                    <a:lnTo>
                      <a:pt x="197" y="799"/>
                    </a:lnTo>
                    <a:lnTo>
                      <a:pt x="197" y="798"/>
                    </a:lnTo>
                    <a:lnTo>
                      <a:pt x="196" y="798"/>
                    </a:lnTo>
                    <a:lnTo>
                      <a:pt x="195" y="798"/>
                    </a:lnTo>
                    <a:lnTo>
                      <a:pt x="194" y="798"/>
                    </a:lnTo>
                    <a:lnTo>
                      <a:pt x="194" y="798"/>
                    </a:lnTo>
                    <a:lnTo>
                      <a:pt x="193" y="798"/>
                    </a:lnTo>
                    <a:lnTo>
                      <a:pt x="191" y="798"/>
                    </a:lnTo>
                    <a:lnTo>
                      <a:pt x="185" y="798"/>
                    </a:lnTo>
                    <a:lnTo>
                      <a:pt x="179" y="798"/>
                    </a:lnTo>
                    <a:lnTo>
                      <a:pt x="179" y="798"/>
                    </a:lnTo>
                    <a:lnTo>
                      <a:pt x="178" y="798"/>
                    </a:lnTo>
                    <a:lnTo>
                      <a:pt x="175" y="798"/>
                    </a:lnTo>
                    <a:lnTo>
                      <a:pt x="163" y="798"/>
                    </a:lnTo>
                    <a:lnTo>
                      <a:pt x="155" y="798"/>
                    </a:lnTo>
                    <a:lnTo>
                      <a:pt x="155" y="798"/>
                    </a:lnTo>
                    <a:lnTo>
                      <a:pt x="154" y="798"/>
                    </a:lnTo>
                    <a:lnTo>
                      <a:pt x="151" y="798"/>
                    </a:lnTo>
                    <a:lnTo>
                      <a:pt x="139" y="796"/>
                    </a:lnTo>
                    <a:lnTo>
                      <a:pt x="131" y="795"/>
                    </a:lnTo>
                    <a:lnTo>
                      <a:pt x="131" y="794"/>
                    </a:lnTo>
                    <a:lnTo>
                      <a:pt x="130" y="794"/>
                    </a:lnTo>
                    <a:lnTo>
                      <a:pt x="129" y="794"/>
                    </a:lnTo>
                    <a:lnTo>
                      <a:pt x="125" y="794"/>
                    </a:lnTo>
                    <a:lnTo>
                      <a:pt x="123" y="794"/>
                    </a:lnTo>
                    <a:lnTo>
                      <a:pt x="123" y="794"/>
                    </a:lnTo>
                    <a:lnTo>
                      <a:pt x="123" y="793"/>
                    </a:lnTo>
                    <a:lnTo>
                      <a:pt x="123" y="792"/>
                    </a:lnTo>
                    <a:lnTo>
                      <a:pt x="123" y="791"/>
                    </a:lnTo>
                    <a:lnTo>
                      <a:pt x="123" y="790"/>
                    </a:lnTo>
                    <a:lnTo>
                      <a:pt x="123" y="789"/>
                    </a:lnTo>
                    <a:lnTo>
                      <a:pt x="123" y="788"/>
                    </a:lnTo>
                    <a:lnTo>
                      <a:pt x="123" y="787"/>
                    </a:lnTo>
                    <a:lnTo>
                      <a:pt x="123" y="781"/>
                    </a:lnTo>
                    <a:lnTo>
                      <a:pt x="123" y="778"/>
                    </a:lnTo>
                    <a:lnTo>
                      <a:pt x="123" y="777"/>
                    </a:lnTo>
                    <a:lnTo>
                      <a:pt x="123" y="776"/>
                    </a:lnTo>
                    <a:lnTo>
                      <a:pt x="123" y="771"/>
                    </a:lnTo>
                    <a:lnTo>
                      <a:pt x="123" y="768"/>
                    </a:lnTo>
                    <a:lnTo>
                      <a:pt x="123" y="767"/>
                    </a:lnTo>
                    <a:lnTo>
                      <a:pt x="123" y="765"/>
                    </a:lnTo>
                    <a:lnTo>
                      <a:pt x="123" y="763"/>
                    </a:lnTo>
                    <a:lnTo>
                      <a:pt x="123" y="762"/>
                    </a:lnTo>
                    <a:lnTo>
                      <a:pt x="122" y="762"/>
                    </a:lnTo>
                    <a:lnTo>
                      <a:pt x="120" y="762"/>
                    </a:lnTo>
                    <a:lnTo>
                      <a:pt x="112" y="761"/>
                    </a:lnTo>
                    <a:lnTo>
                      <a:pt x="105" y="760"/>
                    </a:lnTo>
                    <a:lnTo>
                      <a:pt x="105" y="759"/>
                    </a:lnTo>
                    <a:lnTo>
                      <a:pt x="104" y="759"/>
                    </a:lnTo>
                    <a:lnTo>
                      <a:pt x="100" y="758"/>
                    </a:lnTo>
                    <a:lnTo>
                      <a:pt x="87" y="755"/>
                    </a:lnTo>
                    <a:lnTo>
                      <a:pt x="78" y="753"/>
                    </a:lnTo>
                    <a:lnTo>
                      <a:pt x="78" y="752"/>
                    </a:lnTo>
                    <a:lnTo>
                      <a:pt x="77" y="752"/>
                    </a:lnTo>
                    <a:lnTo>
                      <a:pt x="71" y="752"/>
                    </a:lnTo>
                    <a:lnTo>
                      <a:pt x="54" y="749"/>
                    </a:lnTo>
                    <a:lnTo>
                      <a:pt x="42" y="747"/>
                    </a:lnTo>
                    <a:lnTo>
                      <a:pt x="42" y="745"/>
                    </a:lnTo>
                    <a:lnTo>
                      <a:pt x="41" y="745"/>
                    </a:lnTo>
                    <a:lnTo>
                      <a:pt x="37" y="745"/>
                    </a:lnTo>
                    <a:lnTo>
                      <a:pt x="22" y="743"/>
                    </a:lnTo>
                    <a:lnTo>
                      <a:pt x="10" y="742"/>
                    </a:lnTo>
                    <a:lnTo>
                      <a:pt x="10" y="741"/>
                    </a:lnTo>
                    <a:lnTo>
                      <a:pt x="9" y="741"/>
                    </a:lnTo>
                    <a:lnTo>
                      <a:pt x="8" y="741"/>
                    </a:lnTo>
                    <a:lnTo>
                      <a:pt x="3" y="740"/>
                    </a:lnTo>
                    <a:lnTo>
                      <a:pt x="0" y="739"/>
                    </a:lnTo>
                    <a:lnTo>
                      <a:pt x="0" y="738"/>
                    </a:lnTo>
                    <a:lnTo>
                      <a:pt x="0" y="735"/>
                    </a:lnTo>
                    <a:lnTo>
                      <a:pt x="2" y="725"/>
                    </a:lnTo>
                    <a:lnTo>
                      <a:pt x="3" y="718"/>
                    </a:lnTo>
                    <a:lnTo>
                      <a:pt x="4" y="717"/>
                    </a:lnTo>
                    <a:lnTo>
                      <a:pt x="4" y="712"/>
                    </a:lnTo>
                    <a:lnTo>
                      <a:pt x="4" y="696"/>
                    </a:lnTo>
                    <a:lnTo>
                      <a:pt x="4" y="683"/>
                    </a:lnTo>
                    <a:lnTo>
                      <a:pt x="4" y="682"/>
                    </a:lnTo>
                    <a:lnTo>
                      <a:pt x="4" y="677"/>
                    </a:lnTo>
                    <a:lnTo>
                      <a:pt x="5" y="658"/>
                    </a:lnTo>
                    <a:lnTo>
                      <a:pt x="6" y="644"/>
                    </a:lnTo>
                    <a:lnTo>
                      <a:pt x="7" y="643"/>
                    </a:lnTo>
                    <a:lnTo>
                      <a:pt x="7" y="639"/>
                    </a:lnTo>
                    <a:lnTo>
                      <a:pt x="8" y="630"/>
                    </a:lnTo>
                    <a:lnTo>
                      <a:pt x="9" y="623"/>
                    </a:lnTo>
                    <a:lnTo>
                      <a:pt x="10" y="621"/>
                    </a:lnTo>
                    <a:lnTo>
                      <a:pt x="10" y="620"/>
                    </a:lnTo>
                    <a:lnTo>
                      <a:pt x="10" y="619"/>
                    </a:lnTo>
                    <a:lnTo>
                      <a:pt x="10" y="618"/>
                    </a:lnTo>
                    <a:lnTo>
                      <a:pt x="12" y="618"/>
                    </a:lnTo>
                    <a:lnTo>
                      <a:pt x="13" y="618"/>
                    </a:lnTo>
                    <a:lnTo>
                      <a:pt x="14" y="618"/>
                    </a:lnTo>
                    <a:lnTo>
                      <a:pt x="15" y="618"/>
                    </a:lnTo>
                    <a:lnTo>
                      <a:pt x="21" y="616"/>
                    </a:lnTo>
                    <a:lnTo>
                      <a:pt x="24" y="615"/>
                    </a:lnTo>
                    <a:lnTo>
                      <a:pt x="25" y="614"/>
                    </a:lnTo>
                    <a:lnTo>
                      <a:pt x="28" y="613"/>
                    </a:lnTo>
                    <a:lnTo>
                      <a:pt x="30" y="612"/>
                    </a:lnTo>
                    <a:lnTo>
                      <a:pt x="31" y="611"/>
                    </a:lnTo>
                    <a:lnTo>
                      <a:pt x="32" y="611"/>
                    </a:lnTo>
                    <a:lnTo>
                      <a:pt x="35" y="611"/>
                    </a:lnTo>
                    <a:lnTo>
                      <a:pt x="38" y="611"/>
                    </a:lnTo>
                    <a:lnTo>
                      <a:pt x="39" y="611"/>
                    </a:lnTo>
                    <a:lnTo>
                      <a:pt x="39" y="610"/>
                    </a:lnTo>
                    <a:lnTo>
                      <a:pt x="39" y="609"/>
                    </a:lnTo>
                    <a:lnTo>
                      <a:pt x="39" y="608"/>
                    </a:lnTo>
                    <a:lnTo>
                      <a:pt x="39" y="608"/>
                    </a:lnTo>
                    <a:lnTo>
                      <a:pt x="39" y="607"/>
                    </a:lnTo>
                    <a:lnTo>
                      <a:pt x="39" y="603"/>
                    </a:lnTo>
                    <a:lnTo>
                      <a:pt x="39" y="601"/>
                    </a:lnTo>
                    <a:lnTo>
                      <a:pt x="39" y="600"/>
                    </a:lnTo>
                    <a:lnTo>
                      <a:pt x="40" y="596"/>
                    </a:lnTo>
                    <a:lnTo>
                      <a:pt x="41" y="594"/>
                    </a:lnTo>
                    <a:lnTo>
                      <a:pt x="42" y="593"/>
                    </a:lnTo>
                    <a:lnTo>
                      <a:pt x="44" y="590"/>
                    </a:lnTo>
                    <a:lnTo>
                      <a:pt x="45" y="588"/>
                    </a:lnTo>
                    <a:lnTo>
                      <a:pt x="46" y="587"/>
                    </a:lnTo>
                    <a:lnTo>
                      <a:pt x="46" y="587"/>
                    </a:lnTo>
                    <a:lnTo>
                      <a:pt x="46" y="587"/>
                    </a:lnTo>
                    <a:lnTo>
                      <a:pt x="47" y="587"/>
                    </a:lnTo>
                    <a:lnTo>
                      <a:pt x="48" y="587"/>
                    </a:lnTo>
                    <a:lnTo>
                      <a:pt x="49" y="587"/>
                    </a:lnTo>
                    <a:lnTo>
                      <a:pt x="53" y="584"/>
                    </a:lnTo>
                    <a:lnTo>
                      <a:pt x="56" y="583"/>
                    </a:lnTo>
                    <a:lnTo>
                      <a:pt x="57" y="582"/>
                    </a:lnTo>
                    <a:lnTo>
                      <a:pt x="60" y="581"/>
                    </a:lnTo>
                    <a:lnTo>
                      <a:pt x="62" y="580"/>
                    </a:lnTo>
                    <a:lnTo>
                      <a:pt x="63" y="579"/>
                    </a:lnTo>
                    <a:lnTo>
                      <a:pt x="65" y="579"/>
                    </a:lnTo>
                    <a:lnTo>
                      <a:pt x="66" y="579"/>
                    </a:lnTo>
                    <a:lnTo>
                      <a:pt x="67" y="579"/>
                    </a:lnTo>
                    <a:lnTo>
                      <a:pt x="67" y="579"/>
                    </a:lnTo>
                    <a:lnTo>
                      <a:pt x="70" y="575"/>
                    </a:lnTo>
                    <a:lnTo>
                      <a:pt x="72" y="573"/>
                    </a:lnTo>
                    <a:lnTo>
                      <a:pt x="74" y="572"/>
                    </a:lnTo>
                    <a:lnTo>
                      <a:pt x="76" y="571"/>
                    </a:lnTo>
                    <a:lnTo>
                      <a:pt x="77" y="570"/>
                    </a:lnTo>
                    <a:lnTo>
                      <a:pt x="78" y="569"/>
                    </a:lnTo>
                    <a:lnTo>
                      <a:pt x="78" y="569"/>
                    </a:lnTo>
                    <a:lnTo>
                      <a:pt x="79" y="569"/>
                    </a:lnTo>
                    <a:lnTo>
                      <a:pt x="80" y="569"/>
                    </a:lnTo>
                    <a:lnTo>
                      <a:pt x="81" y="569"/>
                    </a:lnTo>
                    <a:lnTo>
                      <a:pt x="82" y="567"/>
                    </a:lnTo>
                    <a:lnTo>
                      <a:pt x="83" y="566"/>
                    </a:lnTo>
                    <a:lnTo>
                      <a:pt x="84" y="565"/>
                    </a:lnTo>
                    <a:lnTo>
                      <a:pt x="85" y="565"/>
                    </a:lnTo>
                    <a:lnTo>
                      <a:pt x="90" y="563"/>
                    </a:lnTo>
                    <a:lnTo>
                      <a:pt x="94" y="562"/>
                    </a:lnTo>
                    <a:lnTo>
                      <a:pt x="95" y="561"/>
                    </a:lnTo>
                    <a:lnTo>
                      <a:pt x="97" y="561"/>
                    </a:lnTo>
                    <a:lnTo>
                      <a:pt x="103" y="560"/>
                    </a:lnTo>
                    <a:lnTo>
                      <a:pt x="108" y="559"/>
                    </a:lnTo>
                    <a:lnTo>
                      <a:pt x="109" y="558"/>
                    </a:lnTo>
                    <a:lnTo>
                      <a:pt x="111" y="558"/>
                    </a:lnTo>
                    <a:lnTo>
                      <a:pt x="112" y="558"/>
                    </a:lnTo>
                    <a:lnTo>
                      <a:pt x="113" y="558"/>
                    </a:lnTo>
                    <a:lnTo>
                      <a:pt x="114" y="557"/>
                    </a:lnTo>
                    <a:lnTo>
                      <a:pt x="115" y="556"/>
                    </a:lnTo>
                    <a:lnTo>
                      <a:pt x="116" y="555"/>
                    </a:lnTo>
                    <a:lnTo>
                      <a:pt x="120" y="553"/>
                    </a:lnTo>
                    <a:lnTo>
                      <a:pt x="122" y="552"/>
                    </a:lnTo>
                    <a:lnTo>
                      <a:pt x="123" y="550"/>
                    </a:lnTo>
                    <a:lnTo>
                      <a:pt x="125" y="549"/>
                    </a:lnTo>
                    <a:lnTo>
                      <a:pt x="134" y="544"/>
                    </a:lnTo>
                    <a:lnTo>
                      <a:pt x="140" y="541"/>
                    </a:lnTo>
                    <a:lnTo>
                      <a:pt x="141" y="540"/>
                    </a:lnTo>
                    <a:lnTo>
                      <a:pt x="144" y="538"/>
                    </a:lnTo>
                    <a:lnTo>
                      <a:pt x="154" y="531"/>
                    </a:lnTo>
                    <a:lnTo>
                      <a:pt x="161" y="527"/>
                    </a:lnTo>
                    <a:lnTo>
                      <a:pt x="162" y="526"/>
                    </a:lnTo>
                    <a:lnTo>
                      <a:pt x="163" y="526"/>
                    </a:lnTo>
                    <a:lnTo>
                      <a:pt x="164" y="526"/>
                    </a:lnTo>
                    <a:lnTo>
                      <a:pt x="166" y="526"/>
                    </a:lnTo>
                    <a:lnTo>
                      <a:pt x="167" y="526"/>
                    </a:lnTo>
                    <a:lnTo>
                      <a:pt x="172" y="525"/>
                    </a:lnTo>
                    <a:lnTo>
                      <a:pt x="175" y="524"/>
                    </a:lnTo>
                    <a:lnTo>
                      <a:pt x="176" y="523"/>
                    </a:lnTo>
                    <a:lnTo>
                      <a:pt x="178" y="523"/>
                    </a:lnTo>
                    <a:lnTo>
                      <a:pt x="185" y="521"/>
                    </a:lnTo>
                    <a:lnTo>
                      <a:pt x="189" y="520"/>
                    </a:lnTo>
                    <a:lnTo>
                      <a:pt x="190" y="519"/>
                    </a:lnTo>
                    <a:lnTo>
                      <a:pt x="192" y="519"/>
                    </a:lnTo>
                    <a:lnTo>
                      <a:pt x="200" y="516"/>
                    </a:lnTo>
                    <a:lnTo>
                      <a:pt x="207" y="513"/>
                    </a:lnTo>
                    <a:lnTo>
                      <a:pt x="208" y="512"/>
                    </a:lnTo>
                    <a:lnTo>
                      <a:pt x="212" y="510"/>
                    </a:lnTo>
                    <a:lnTo>
                      <a:pt x="214" y="509"/>
                    </a:lnTo>
                    <a:lnTo>
                      <a:pt x="215" y="508"/>
                    </a:lnTo>
                    <a:lnTo>
                      <a:pt x="215" y="508"/>
                    </a:lnTo>
                    <a:lnTo>
                      <a:pt x="215" y="505"/>
                    </a:lnTo>
                    <a:lnTo>
                      <a:pt x="215" y="503"/>
                    </a:lnTo>
                    <a:lnTo>
                      <a:pt x="215" y="502"/>
                    </a:lnTo>
                    <a:lnTo>
                      <a:pt x="215" y="500"/>
                    </a:lnTo>
                    <a:lnTo>
                      <a:pt x="215" y="493"/>
                    </a:lnTo>
                    <a:lnTo>
                      <a:pt x="215" y="488"/>
                    </a:lnTo>
                    <a:lnTo>
                      <a:pt x="215" y="487"/>
                    </a:lnTo>
                    <a:lnTo>
                      <a:pt x="214" y="483"/>
                    </a:lnTo>
                    <a:lnTo>
                      <a:pt x="212" y="468"/>
                    </a:lnTo>
                    <a:lnTo>
                      <a:pt x="211" y="456"/>
                    </a:lnTo>
                    <a:lnTo>
                      <a:pt x="211" y="455"/>
                    </a:lnTo>
                    <a:lnTo>
                      <a:pt x="211" y="451"/>
                    </a:lnTo>
                    <a:lnTo>
                      <a:pt x="211" y="438"/>
                    </a:lnTo>
                    <a:lnTo>
                      <a:pt x="211" y="429"/>
                    </a:lnTo>
                    <a:lnTo>
                      <a:pt x="211" y="428"/>
                    </a:lnTo>
                    <a:lnTo>
                      <a:pt x="211" y="427"/>
                    </a:lnTo>
                    <a:lnTo>
                      <a:pt x="211" y="423"/>
                    </a:lnTo>
                    <a:lnTo>
                      <a:pt x="211" y="421"/>
                    </a:lnTo>
                    <a:lnTo>
                      <a:pt x="211" y="420"/>
                    </a:lnTo>
                    <a:lnTo>
                      <a:pt x="210" y="420"/>
                    </a:lnTo>
                    <a:lnTo>
                      <a:pt x="209" y="420"/>
                    </a:lnTo>
                    <a:lnTo>
                      <a:pt x="208" y="420"/>
                    </a:lnTo>
                    <a:lnTo>
                      <a:pt x="208" y="420"/>
                    </a:lnTo>
                    <a:lnTo>
                      <a:pt x="207" y="420"/>
                    </a:lnTo>
                    <a:lnTo>
                      <a:pt x="206" y="420"/>
                    </a:lnTo>
                    <a:lnTo>
                      <a:pt x="205" y="420"/>
                    </a:lnTo>
                    <a:lnTo>
                      <a:pt x="205" y="420"/>
                    </a:lnTo>
                    <a:lnTo>
                      <a:pt x="204" y="420"/>
                    </a:lnTo>
                    <a:lnTo>
                      <a:pt x="203" y="420"/>
                    </a:lnTo>
                    <a:lnTo>
                      <a:pt x="199" y="420"/>
                    </a:lnTo>
                    <a:lnTo>
                      <a:pt x="197" y="420"/>
                    </a:lnTo>
                    <a:lnTo>
                      <a:pt x="197" y="420"/>
                    </a:lnTo>
                    <a:lnTo>
                      <a:pt x="196" y="420"/>
                    </a:lnTo>
                    <a:lnTo>
                      <a:pt x="195" y="420"/>
                    </a:lnTo>
                    <a:lnTo>
                      <a:pt x="192" y="420"/>
                    </a:lnTo>
                    <a:lnTo>
                      <a:pt x="190" y="420"/>
                    </a:lnTo>
                    <a:lnTo>
                      <a:pt x="190" y="420"/>
                    </a:lnTo>
                    <a:lnTo>
                      <a:pt x="189" y="420"/>
                    </a:lnTo>
                    <a:lnTo>
                      <a:pt x="188" y="420"/>
                    </a:lnTo>
                    <a:lnTo>
                      <a:pt x="187" y="420"/>
                    </a:lnTo>
                    <a:lnTo>
                      <a:pt x="187" y="420"/>
                    </a:lnTo>
                    <a:lnTo>
                      <a:pt x="187" y="419"/>
                    </a:lnTo>
                    <a:lnTo>
                      <a:pt x="187" y="416"/>
                    </a:lnTo>
                    <a:lnTo>
                      <a:pt x="187" y="414"/>
                    </a:lnTo>
                    <a:lnTo>
                      <a:pt x="187" y="413"/>
                    </a:lnTo>
                    <a:lnTo>
                      <a:pt x="187" y="411"/>
                    </a:lnTo>
                    <a:lnTo>
                      <a:pt x="187" y="404"/>
                    </a:lnTo>
                    <a:lnTo>
                      <a:pt x="187" y="400"/>
                    </a:lnTo>
                    <a:lnTo>
                      <a:pt x="187" y="399"/>
                    </a:lnTo>
                    <a:lnTo>
                      <a:pt x="187" y="396"/>
                    </a:lnTo>
                    <a:lnTo>
                      <a:pt x="187" y="384"/>
                    </a:lnTo>
                    <a:lnTo>
                      <a:pt x="187" y="376"/>
                    </a:lnTo>
                    <a:lnTo>
                      <a:pt x="187" y="375"/>
                    </a:lnTo>
                    <a:lnTo>
                      <a:pt x="187" y="371"/>
                    </a:lnTo>
                    <a:lnTo>
                      <a:pt x="187" y="360"/>
                    </a:lnTo>
                    <a:lnTo>
                      <a:pt x="187" y="350"/>
                    </a:lnTo>
                    <a:lnTo>
                      <a:pt x="187" y="349"/>
                    </a:lnTo>
                    <a:lnTo>
                      <a:pt x="187" y="346"/>
                    </a:lnTo>
                    <a:lnTo>
                      <a:pt x="187" y="344"/>
                    </a:lnTo>
                    <a:lnTo>
                      <a:pt x="187" y="343"/>
                    </a:lnTo>
                    <a:lnTo>
                      <a:pt x="188" y="343"/>
                    </a:lnTo>
                    <a:lnTo>
                      <a:pt x="189" y="343"/>
                    </a:lnTo>
                    <a:lnTo>
                      <a:pt x="190" y="343"/>
                    </a:lnTo>
                    <a:lnTo>
                      <a:pt x="191" y="343"/>
                    </a:lnTo>
                    <a:lnTo>
                      <a:pt x="194" y="343"/>
                    </a:lnTo>
                    <a:lnTo>
                      <a:pt x="196" y="343"/>
                    </a:lnTo>
                    <a:lnTo>
                      <a:pt x="197" y="343"/>
                    </a:lnTo>
                    <a:lnTo>
                      <a:pt x="198" y="343"/>
                    </a:lnTo>
                    <a:lnTo>
                      <a:pt x="201" y="343"/>
                    </a:lnTo>
                    <a:lnTo>
                      <a:pt x="204" y="343"/>
                    </a:lnTo>
                    <a:lnTo>
                      <a:pt x="205" y="343"/>
                    </a:lnTo>
                    <a:lnTo>
                      <a:pt x="207" y="343"/>
                    </a:lnTo>
                    <a:lnTo>
                      <a:pt x="213" y="343"/>
                    </a:lnTo>
                    <a:lnTo>
                      <a:pt x="217" y="343"/>
                    </a:lnTo>
                    <a:lnTo>
                      <a:pt x="218" y="343"/>
                    </a:lnTo>
                    <a:lnTo>
                      <a:pt x="219" y="343"/>
                    </a:lnTo>
                    <a:lnTo>
                      <a:pt x="220" y="343"/>
                    </a:lnTo>
                    <a:lnTo>
                      <a:pt x="222" y="343"/>
                    </a:lnTo>
                    <a:lnTo>
                      <a:pt x="222" y="341"/>
                    </a:lnTo>
                    <a:lnTo>
                      <a:pt x="222" y="340"/>
                    </a:lnTo>
                    <a:lnTo>
                      <a:pt x="222" y="339"/>
                    </a:lnTo>
                    <a:lnTo>
                      <a:pt x="222" y="338"/>
                    </a:lnTo>
                    <a:lnTo>
                      <a:pt x="222" y="336"/>
                    </a:lnTo>
                    <a:lnTo>
                      <a:pt x="222" y="335"/>
                    </a:lnTo>
                    <a:lnTo>
                      <a:pt x="222" y="334"/>
                    </a:lnTo>
                    <a:lnTo>
                      <a:pt x="222" y="329"/>
                    </a:lnTo>
                    <a:lnTo>
                      <a:pt x="222" y="326"/>
                    </a:lnTo>
                    <a:lnTo>
                      <a:pt x="222" y="325"/>
                    </a:lnTo>
                    <a:lnTo>
                      <a:pt x="222" y="324"/>
                    </a:lnTo>
                    <a:lnTo>
                      <a:pt x="222" y="318"/>
                    </a:lnTo>
                    <a:lnTo>
                      <a:pt x="222" y="315"/>
                    </a:lnTo>
                    <a:lnTo>
                      <a:pt x="222" y="314"/>
                    </a:lnTo>
                    <a:lnTo>
                      <a:pt x="222" y="313"/>
                    </a:lnTo>
                    <a:lnTo>
                      <a:pt x="222" y="312"/>
                    </a:lnTo>
                    <a:lnTo>
                      <a:pt x="222" y="311"/>
                    </a:lnTo>
                    <a:lnTo>
                      <a:pt x="224" y="311"/>
                    </a:lnTo>
                    <a:lnTo>
                      <a:pt x="225" y="311"/>
                    </a:lnTo>
                    <a:lnTo>
                      <a:pt x="226" y="311"/>
                    </a:lnTo>
                    <a:lnTo>
                      <a:pt x="229" y="311"/>
                    </a:lnTo>
                    <a:lnTo>
                      <a:pt x="231" y="311"/>
                    </a:lnTo>
                    <a:lnTo>
                      <a:pt x="232" y="311"/>
                    </a:lnTo>
                    <a:lnTo>
                      <a:pt x="234" y="311"/>
                    </a:lnTo>
                    <a:lnTo>
                      <a:pt x="241" y="311"/>
                    </a:lnTo>
                    <a:lnTo>
                      <a:pt x="246" y="311"/>
                    </a:lnTo>
                    <a:lnTo>
                      <a:pt x="247" y="311"/>
                    </a:lnTo>
                    <a:lnTo>
                      <a:pt x="249" y="311"/>
                    </a:lnTo>
                    <a:lnTo>
                      <a:pt x="255" y="311"/>
                    </a:lnTo>
                    <a:lnTo>
                      <a:pt x="260" y="311"/>
                    </a:lnTo>
                    <a:lnTo>
                      <a:pt x="261" y="311"/>
                    </a:lnTo>
                    <a:lnTo>
                      <a:pt x="262" y="311"/>
                    </a:lnTo>
                    <a:lnTo>
                      <a:pt x="263" y="311"/>
                    </a:lnTo>
                    <a:lnTo>
                      <a:pt x="264" y="311"/>
                    </a:lnTo>
                    <a:lnTo>
                      <a:pt x="266" y="307"/>
                    </a:lnTo>
                    <a:lnTo>
                      <a:pt x="267" y="305"/>
                    </a:lnTo>
                    <a:lnTo>
                      <a:pt x="268" y="304"/>
                    </a:lnTo>
                    <a:lnTo>
                      <a:pt x="268" y="303"/>
                    </a:lnTo>
                    <a:lnTo>
                      <a:pt x="268" y="299"/>
                    </a:lnTo>
                    <a:lnTo>
                      <a:pt x="268" y="297"/>
                    </a:lnTo>
                    <a:lnTo>
                      <a:pt x="268" y="296"/>
                    </a:lnTo>
                    <a:lnTo>
                      <a:pt x="268" y="294"/>
                    </a:lnTo>
                    <a:lnTo>
                      <a:pt x="269" y="288"/>
                    </a:lnTo>
                    <a:lnTo>
                      <a:pt x="270" y="283"/>
                    </a:lnTo>
                    <a:lnTo>
                      <a:pt x="271" y="282"/>
                    </a:lnTo>
                    <a:lnTo>
                      <a:pt x="271" y="279"/>
                    </a:lnTo>
                    <a:lnTo>
                      <a:pt x="271" y="270"/>
                    </a:lnTo>
                    <a:lnTo>
                      <a:pt x="271" y="262"/>
                    </a:lnTo>
                    <a:lnTo>
                      <a:pt x="271" y="261"/>
                    </a:lnTo>
                    <a:lnTo>
                      <a:pt x="271" y="260"/>
                    </a:lnTo>
                    <a:lnTo>
                      <a:pt x="271" y="257"/>
                    </a:lnTo>
                    <a:lnTo>
                      <a:pt x="271" y="255"/>
                    </a:lnTo>
                    <a:lnTo>
                      <a:pt x="271" y="254"/>
                    </a:lnTo>
                    <a:lnTo>
                      <a:pt x="270" y="254"/>
                    </a:lnTo>
                    <a:lnTo>
                      <a:pt x="269" y="254"/>
                    </a:lnTo>
                    <a:lnTo>
                      <a:pt x="268" y="254"/>
                    </a:lnTo>
                    <a:lnTo>
                      <a:pt x="268" y="254"/>
                    </a:lnTo>
                    <a:lnTo>
                      <a:pt x="265" y="251"/>
                    </a:lnTo>
                    <a:lnTo>
                      <a:pt x="264" y="249"/>
                    </a:lnTo>
                    <a:lnTo>
                      <a:pt x="264" y="247"/>
                    </a:lnTo>
                    <a:lnTo>
                      <a:pt x="263" y="246"/>
                    </a:lnTo>
                    <a:lnTo>
                      <a:pt x="260" y="243"/>
                    </a:lnTo>
                    <a:lnTo>
                      <a:pt x="257" y="241"/>
                    </a:lnTo>
                    <a:lnTo>
                      <a:pt x="257" y="240"/>
                    </a:lnTo>
                    <a:lnTo>
                      <a:pt x="255" y="239"/>
                    </a:lnTo>
                    <a:lnTo>
                      <a:pt x="252" y="236"/>
                    </a:lnTo>
                    <a:lnTo>
                      <a:pt x="250" y="234"/>
                    </a:lnTo>
                    <a:lnTo>
                      <a:pt x="250" y="233"/>
                    </a:lnTo>
                    <a:lnTo>
                      <a:pt x="250" y="233"/>
                    </a:lnTo>
                    <a:lnTo>
                      <a:pt x="248" y="232"/>
                    </a:lnTo>
                    <a:lnTo>
                      <a:pt x="247" y="231"/>
                    </a:lnTo>
                    <a:lnTo>
                      <a:pt x="247" y="229"/>
                    </a:lnTo>
                    <a:lnTo>
                      <a:pt x="247" y="228"/>
                    </a:lnTo>
                    <a:lnTo>
                      <a:pt x="247" y="227"/>
                    </a:lnTo>
                    <a:lnTo>
                      <a:pt x="247" y="226"/>
                    </a:lnTo>
                    <a:lnTo>
                      <a:pt x="247" y="225"/>
                    </a:lnTo>
                    <a:lnTo>
                      <a:pt x="247" y="220"/>
                    </a:lnTo>
                    <a:lnTo>
                      <a:pt x="247" y="217"/>
                    </a:lnTo>
                    <a:lnTo>
                      <a:pt x="247" y="216"/>
                    </a:lnTo>
                    <a:lnTo>
                      <a:pt x="246" y="214"/>
                    </a:lnTo>
                    <a:lnTo>
                      <a:pt x="244" y="207"/>
                    </a:lnTo>
                    <a:lnTo>
                      <a:pt x="243" y="202"/>
                    </a:lnTo>
                    <a:lnTo>
                      <a:pt x="243" y="201"/>
                    </a:lnTo>
                    <a:lnTo>
                      <a:pt x="243" y="200"/>
                    </a:lnTo>
                    <a:lnTo>
                      <a:pt x="243" y="199"/>
                    </a:lnTo>
                    <a:lnTo>
                      <a:pt x="243" y="198"/>
                    </a:lnTo>
                    <a:lnTo>
                      <a:pt x="243" y="198"/>
                    </a:lnTo>
                    <a:lnTo>
                      <a:pt x="244" y="198"/>
                    </a:lnTo>
                    <a:lnTo>
                      <a:pt x="247" y="198"/>
                    </a:lnTo>
                    <a:lnTo>
                      <a:pt x="249" y="198"/>
                    </a:lnTo>
                    <a:lnTo>
                      <a:pt x="250" y="198"/>
                    </a:lnTo>
                    <a:lnTo>
                      <a:pt x="251" y="198"/>
                    </a:lnTo>
                    <a:lnTo>
                      <a:pt x="254" y="198"/>
                    </a:lnTo>
                    <a:lnTo>
                      <a:pt x="256" y="198"/>
                    </a:lnTo>
                    <a:lnTo>
                      <a:pt x="257" y="198"/>
                    </a:lnTo>
                    <a:lnTo>
                      <a:pt x="261" y="198"/>
                    </a:lnTo>
                    <a:lnTo>
                      <a:pt x="263" y="198"/>
                    </a:lnTo>
                    <a:lnTo>
                      <a:pt x="264" y="198"/>
                    </a:lnTo>
                    <a:lnTo>
                      <a:pt x="264" y="198"/>
                    </a:lnTo>
                    <a:lnTo>
                      <a:pt x="264" y="197"/>
                    </a:lnTo>
                    <a:lnTo>
                      <a:pt x="264" y="196"/>
                    </a:lnTo>
                    <a:lnTo>
                      <a:pt x="264" y="194"/>
                    </a:lnTo>
                    <a:lnTo>
                      <a:pt x="263" y="193"/>
                    </a:lnTo>
                    <a:lnTo>
                      <a:pt x="262" y="190"/>
                    </a:lnTo>
                    <a:lnTo>
                      <a:pt x="261" y="188"/>
                    </a:lnTo>
                    <a:lnTo>
                      <a:pt x="261" y="187"/>
                    </a:lnTo>
                    <a:lnTo>
                      <a:pt x="261" y="185"/>
                    </a:lnTo>
                    <a:lnTo>
                      <a:pt x="261" y="179"/>
                    </a:lnTo>
                    <a:lnTo>
                      <a:pt x="261" y="174"/>
                    </a:lnTo>
                    <a:lnTo>
                      <a:pt x="261" y="173"/>
                    </a:lnTo>
                    <a:lnTo>
                      <a:pt x="261" y="170"/>
                    </a:lnTo>
                    <a:lnTo>
                      <a:pt x="261" y="161"/>
                    </a:lnTo>
                    <a:lnTo>
                      <a:pt x="261" y="153"/>
                    </a:lnTo>
                    <a:lnTo>
                      <a:pt x="261" y="152"/>
                    </a:lnTo>
                    <a:lnTo>
                      <a:pt x="261" y="151"/>
                    </a:lnTo>
                    <a:lnTo>
                      <a:pt x="261" y="148"/>
                    </a:lnTo>
                    <a:lnTo>
                      <a:pt x="261" y="146"/>
                    </a:lnTo>
                    <a:lnTo>
                      <a:pt x="261" y="145"/>
                    </a:lnTo>
                    <a:lnTo>
                      <a:pt x="261" y="144"/>
                    </a:lnTo>
                    <a:lnTo>
                      <a:pt x="261" y="143"/>
                    </a:lnTo>
                    <a:lnTo>
                      <a:pt x="261" y="142"/>
                    </a:lnTo>
                    <a:lnTo>
                      <a:pt x="262" y="139"/>
                    </a:lnTo>
                    <a:lnTo>
                      <a:pt x="263" y="138"/>
                    </a:lnTo>
                    <a:lnTo>
                      <a:pt x="264" y="137"/>
                    </a:lnTo>
                    <a:lnTo>
                      <a:pt x="268" y="134"/>
                    </a:lnTo>
                    <a:lnTo>
                      <a:pt x="270" y="132"/>
                    </a:lnTo>
                    <a:lnTo>
                      <a:pt x="271" y="131"/>
                    </a:lnTo>
                    <a:lnTo>
                      <a:pt x="272" y="129"/>
                    </a:lnTo>
                    <a:lnTo>
                      <a:pt x="275" y="122"/>
                    </a:lnTo>
                    <a:lnTo>
                      <a:pt x="278" y="117"/>
                    </a:lnTo>
                    <a:lnTo>
                      <a:pt x="279" y="116"/>
                    </a:lnTo>
                    <a:lnTo>
                      <a:pt x="280" y="113"/>
                    </a:lnTo>
                    <a:lnTo>
                      <a:pt x="281" y="111"/>
                    </a:lnTo>
                    <a:lnTo>
                      <a:pt x="282" y="110"/>
                    </a:lnTo>
                    <a:lnTo>
                      <a:pt x="283" y="110"/>
                    </a:lnTo>
                    <a:lnTo>
                      <a:pt x="284" y="110"/>
                    </a:lnTo>
                    <a:lnTo>
                      <a:pt x="285" y="110"/>
                    </a:lnTo>
                    <a:lnTo>
                      <a:pt x="287" y="105"/>
                    </a:lnTo>
                    <a:lnTo>
                      <a:pt x="288" y="103"/>
                    </a:lnTo>
                    <a:lnTo>
                      <a:pt x="289" y="102"/>
                    </a:lnTo>
                    <a:lnTo>
                      <a:pt x="290" y="101"/>
                    </a:lnTo>
                    <a:lnTo>
                      <a:pt x="296" y="96"/>
                    </a:lnTo>
                    <a:lnTo>
                      <a:pt x="299" y="93"/>
                    </a:lnTo>
                    <a:lnTo>
                      <a:pt x="300" y="92"/>
                    </a:lnTo>
                    <a:lnTo>
                      <a:pt x="301" y="91"/>
                    </a:lnTo>
                    <a:lnTo>
                      <a:pt x="306" y="85"/>
                    </a:lnTo>
                    <a:lnTo>
                      <a:pt x="309" y="82"/>
                    </a:lnTo>
                    <a:lnTo>
                      <a:pt x="310" y="81"/>
                    </a:lnTo>
                    <a:lnTo>
                      <a:pt x="311" y="80"/>
                    </a:lnTo>
                    <a:lnTo>
                      <a:pt x="312" y="79"/>
                    </a:lnTo>
                    <a:lnTo>
                      <a:pt x="314" y="78"/>
                    </a:lnTo>
                    <a:lnTo>
                      <a:pt x="314" y="76"/>
                    </a:lnTo>
                    <a:lnTo>
                      <a:pt x="314" y="75"/>
                    </a:lnTo>
                    <a:lnTo>
                      <a:pt x="314" y="74"/>
                    </a:lnTo>
                    <a:lnTo>
                      <a:pt x="314" y="73"/>
                    </a:lnTo>
                    <a:lnTo>
                      <a:pt x="314" y="72"/>
                    </a:lnTo>
                    <a:lnTo>
                      <a:pt x="314" y="71"/>
                    </a:lnTo>
                    <a:lnTo>
                      <a:pt x="314" y="69"/>
                    </a:lnTo>
                    <a:lnTo>
                      <a:pt x="315" y="64"/>
                    </a:lnTo>
                    <a:lnTo>
                      <a:pt x="316" y="61"/>
                    </a:lnTo>
                    <a:lnTo>
                      <a:pt x="317" y="60"/>
                    </a:lnTo>
                    <a:lnTo>
                      <a:pt x="317" y="59"/>
                    </a:lnTo>
                    <a:lnTo>
                      <a:pt x="319" y="54"/>
                    </a:lnTo>
                    <a:lnTo>
                      <a:pt x="320" y="50"/>
                    </a:lnTo>
                    <a:lnTo>
                      <a:pt x="321" y="49"/>
                    </a:lnTo>
                    <a:lnTo>
                      <a:pt x="321" y="48"/>
                    </a:lnTo>
                    <a:lnTo>
                      <a:pt x="321" y="47"/>
                    </a:lnTo>
                    <a:lnTo>
                      <a:pt x="321" y="46"/>
                    </a:lnTo>
                    <a:lnTo>
                      <a:pt x="321" y="46"/>
                    </a:lnTo>
                    <a:lnTo>
                      <a:pt x="322" y="46"/>
                    </a:lnTo>
                    <a:lnTo>
                      <a:pt x="323" y="46"/>
                    </a:lnTo>
                    <a:lnTo>
                      <a:pt x="324" y="46"/>
                    </a:lnTo>
                    <a:lnTo>
                      <a:pt x="325" y="46"/>
                    </a:lnTo>
                    <a:lnTo>
                      <a:pt x="328" y="46"/>
                    </a:lnTo>
                    <a:lnTo>
                      <a:pt x="330" y="46"/>
                    </a:lnTo>
                    <a:lnTo>
                      <a:pt x="331" y="46"/>
                    </a:lnTo>
                    <a:lnTo>
                      <a:pt x="333" y="46"/>
                    </a:lnTo>
                    <a:lnTo>
                      <a:pt x="338" y="46"/>
                    </a:lnTo>
                    <a:lnTo>
                      <a:pt x="341" y="46"/>
                    </a:lnTo>
                    <a:lnTo>
                      <a:pt x="342" y="46"/>
                    </a:lnTo>
                    <a:lnTo>
                      <a:pt x="342" y="46"/>
                    </a:lnTo>
                    <a:lnTo>
                      <a:pt x="342" y="44"/>
                    </a:lnTo>
                    <a:lnTo>
                      <a:pt x="342" y="43"/>
                    </a:lnTo>
                    <a:lnTo>
                      <a:pt x="342" y="42"/>
                    </a:lnTo>
                    <a:lnTo>
                      <a:pt x="342" y="39"/>
                    </a:lnTo>
                    <a:lnTo>
                      <a:pt x="342" y="37"/>
                    </a:lnTo>
                    <a:lnTo>
                      <a:pt x="342" y="36"/>
                    </a:lnTo>
                    <a:lnTo>
                      <a:pt x="342" y="33"/>
                    </a:lnTo>
                    <a:lnTo>
                      <a:pt x="342" y="25"/>
                    </a:lnTo>
                    <a:lnTo>
                      <a:pt x="342" y="19"/>
                    </a:lnTo>
                    <a:lnTo>
                      <a:pt x="342" y="18"/>
                    </a:lnTo>
                    <a:lnTo>
                      <a:pt x="342" y="15"/>
                    </a:lnTo>
                    <a:lnTo>
                      <a:pt x="342" y="9"/>
                    </a:lnTo>
                    <a:lnTo>
                      <a:pt x="342" y="5"/>
                    </a:lnTo>
                    <a:lnTo>
                      <a:pt x="342" y="4"/>
                    </a:lnTo>
                    <a:lnTo>
                      <a:pt x="342" y="2"/>
                    </a:lnTo>
                    <a:lnTo>
                      <a:pt x="342" y="1"/>
                    </a:lnTo>
                    <a:lnTo>
                      <a:pt x="342" y="0"/>
                    </a:lnTo>
                    <a:lnTo>
                      <a:pt x="343" y="0"/>
                    </a:lnTo>
                    <a:lnTo>
                      <a:pt x="344" y="0"/>
                    </a:lnTo>
                    <a:lnTo>
                      <a:pt x="345" y="0"/>
                    </a:lnTo>
                    <a:lnTo>
                      <a:pt x="346" y="0"/>
                    </a:lnTo>
                    <a:lnTo>
                      <a:pt x="352" y="0"/>
                    </a:lnTo>
                    <a:lnTo>
                      <a:pt x="355" y="0"/>
                    </a:lnTo>
                    <a:lnTo>
                      <a:pt x="356" y="0"/>
                    </a:lnTo>
                    <a:lnTo>
                      <a:pt x="358" y="1"/>
                    </a:lnTo>
                    <a:lnTo>
                      <a:pt x="366" y="3"/>
                    </a:lnTo>
                    <a:lnTo>
                      <a:pt x="373" y="4"/>
                    </a:lnTo>
                    <a:lnTo>
                      <a:pt x="374" y="4"/>
                    </a:lnTo>
                    <a:lnTo>
                      <a:pt x="376" y="4"/>
                    </a:lnTo>
                    <a:lnTo>
                      <a:pt x="383" y="4"/>
                    </a:lnTo>
                    <a:lnTo>
                      <a:pt x="390" y="4"/>
                    </a:lnTo>
                    <a:lnTo>
                      <a:pt x="391" y="4"/>
                    </a:lnTo>
                    <a:lnTo>
                      <a:pt x="392" y="4"/>
                    </a:lnTo>
                    <a:lnTo>
                      <a:pt x="395" y="4"/>
                    </a:lnTo>
                    <a:lnTo>
                      <a:pt x="397" y="4"/>
                    </a:lnTo>
                    <a:lnTo>
                      <a:pt x="398" y="4"/>
                    </a:lnTo>
                    <a:lnTo>
                      <a:pt x="399" y="6"/>
                    </a:lnTo>
                    <a:lnTo>
                      <a:pt x="400" y="7"/>
                    </a:lnTo>
                    <a:lnTo>
                      <a:pt x="401" y="7"/>
                    </a:lnTo>
                    <a:lnTo>
                      <a:pt x="402" y="9"/>
                    </a:lnTo>
                    <a:lnTo>
                      <a:pt x="406" y="12"/>
                    </a:lnTo>
                    <a:lnTo>
                      <a:pt x="408" y="14"/>
                    </a:lnTo>
                    <a:lnTo>
                      <a:pt x="409" y="14"/>
                    </a:lnTo>
                    <a:lnTo>
                      <a:pt x="411" y="15"/>
                    </a:lnTo>
                    <a:lnTo>
                      <a:pt x="417" y="19"/>
                    </a:lnTo>
                    <a:lnTo>
                      <a:pt x="421" y="21"/>
                    </a:lnTo>
                    <a:lnTo>
                      <a:pt x="422" y="21"/>
                    </a:lnTo>
                    <a:lnTo>
                      <a:pt x="425" y="24"/>
                    </a:lnTo>
                    <a:lnTo>
                      <a:pt x="431" y="30"/>
                    </a:lnTo>
                    <a:lnTo>
                      <a:pt x="436" y="36"/>
                    </a:lnTo>
                    <a:lnTo>
                      <a:pt x="437" y="36"/>
                    </a:lnTo>
                    <a:lnTo>
                      <a:pt x="440" y="38"/>
                    </a:lnTo>
                    <a:lnTo>
                      <a:pt x="443" y="39"/>
                    </a:lnTo>
                    <a:lnTo>
                      <a:pt x="444" y="39"/>
                    </a:lnTo>
                    <a:lnTo>
                      <a:pt x="444" y="39"/>
                    </a:lnTo>
                    <a:lnTo>
                      <a:pt x="445" y="40"/>
                    </a:lnTo>
                    <a:lnTo>
                      <a:pt x="448" y="41"/>
                    </a:lnTo>
                    <a:lnTo>
                      <a:pt x="450" y="42"/>
                    </a:lnTo>
                    <a:lnTo>
                      <a:pt x="451" y="42"/>
                    </a:lnTo>
                    <a:lnTo>
                      <a:pt x="457" y="45"/>
                    </a:lnTo>
                    <a:lnTo>
                      <a:pt x="460" y="46"/>
                    </a:lnTo>
                    <a:lnTo>
                      <a:pt x="462" y="46"/>
                    </a:lnTo>
                    <a:lnTo>
                      <a:pt x="468" y="48"/>
                    </a:lnTo>
                    <a:lnTo>
                      <a:pt x="471" y="49"/>
                    </a:lnTo>
                    <a:lnTo>
                      <a:pt x="472" y="49"/>
                    </a:lnTo>
                    <a:lnTo>
                      <a:pt x="473" y="49"/>
                    </a:lnTo>
                    <a:lnTo>
                      <a:pt x="474" y="49"/>
                    </a:lnTo>
                    <a:lnTo>
                      <a:pt x="475" y="49"/>
                    </a:lnTo>
                    <a:lnTo>
                      <a:pt x="475" y="50"/>
                    </a:lnTo>
                    <a:lnTo>
                      <a:pt x="475" y="51"/>
                    </a:lnTo>
                    <a:lnTo>
                      <a:pt x="475" y="53"/>
                    </a:lnTo>
                    <a:lnTo>
                      <a:pt x="475" y="53"/>
                    </a:lnTo>
                    <a:lnTo>
                      <a:pt x="477" y="56"/>
                    </a:lnTo>
                    <a:lnTo>
                      <a:pt x="478" y="57"/>
                    </a:lnTo>
                    <a:lnTo>
                      <a:pt x="480" y="57"/>
                    </a:lnTo>
                    <a:lnTo>
                      <a:pt x="481" y="59"/>
                    </a:lnTo>
                    <a:lnTo>
                      <a:pt x="482" y="60"/>
                    </a:lnTo>
                    <a:lnTo>
                      <a:pt x="483" y="60"/>
                    </a:lnTo>
                    <a:lnTo>
                      <a:pt x="483" y="60"/>
                    </a:lnTo>
                    <a:lnTo>
                      <a:pt x="486" y="60"/>
                    </a:lnTo>
                    <a:lnTo>
                      <a:pt x="488" y="60"/>
                    </a:lnTo>
                    <a:lnTo>
                      <a:pt x="489" y="60"/>
                    </a:lnTo>
                    <a:lnTo>
                      <a:pt x="490" y="60"/>
                    </a:lnTo>
                    <a:lnTo>
                      <a:pt x="495" y="60"/>
                    </a:lnTo>
                    <a:lnTo>
                      <a:pt x="499" y="60"/>
                    </a:lnTo>
                    <a:lnTo>
                      <a:pt x="500" y="60"/>
                    </a:lnTo>
                    <a:lnTo>
                      <a:pt x="502" y="60"/>
                    </a:lnTo>
                    <a:lnTo>
                      <a:pt x="511" y="59"/>
                    </a:lnTo>
                    <a:lnTo>
                      <a:pt x="519" y="58"/>
                    </a:lnTo>
                    <a:lnTo>
                      <a:pt x="520" y="57"/>
                    </a:lnTo>
                    <a:lnTo>
                      <a:pt x="523" y="57"/>
                    </a:lnTo>
                    <a:lnTo>
                      <a:pt x="532" y="57"/>
                    </a:lnTo>
                    <a:lnTo>
                      <a:pt x="540" y="57"/>
                    </a:lnTo>
                    <a:lnTo>
                      <a:pt x="541" y="57"/>
                    </a:lnTo>
                    <a:lnTo>
                      <a:pt x="542" y="57"/>
                    </a:lnTo>
                    <a:lnTo>
                      <a:pt x="545" y="57"/>
                    </a:lnTo>
                    <a:lnTo>
                      <a:pt x="547" y="57"/>
                    </a:lnTo>
                    <a:lnTo>
                      <a:pt x="548" y="57"/>
                    </a:lnTo>
                    <a:lnTo>
                      <a:pt x="549" y="61"/>
                    </a:lnTo>
                    <a:lnTo>
                      <a:pt x="550" y="63"/>
                    </a:lnTo>
                    <a:lnTo>
                      <a:pt x="551" y="63"/>
                    </a:lnTo>
                    <a:lnTo>
                      <a:pt x="551" y="64"/>
                    </a:lnTo>
                    <a:lnTo>
                      <a:pt x="551" y="65"/>
                    </a:lnTo>
                    <a:lnTo>
                      <a:pt x="551" y="71"/>
                    </a:lnTo>
                    <a:lnTo>
                      <a:pt x="551" y="74"/>
                    </a:lnTo>
                    <a:lnTo>
                      <a:pt x="551" y="74"/>
                    </a:lnTo>
                    <a:lnTo>
                      <a:pt x="551" y="75"/>
                    </a:lnTo>
                    <a:lnTo>
                      <a:pt x="552" y="79"/>
                    </a:lnTo>
                    <a:lnTo>
                      <a:pt x="556" y="92"/>
                    </a:lnTo>
                    <a:lnTo>
                      <a:pt x="558" y="102"/>
                    </a:lnTo>
                    <a:lnTo>
                      <a:pt x="559" y="102"/>
                    </a:lnTo>
                    <a:lnTo>
                      <a:pt x="559" y="103"/>
                    </a:lnTo>
                    <a:lnTo>
                      <a:pt x="559" y="107"/>
                    </a:lnTo>
                    <a:lnTo>
                      <a:pt x="560" y="118"/>
                    </a:lnTo>
                    <a:lnTo>
                      <a:pt x="561" y="127"/>
                    </a:lnTo>
                    <a:lnTo>
                      <a:pt x="562" y="127"/>
                    </a:lnTo>
                    <a:lnTo>
                      <a:pt x="564" y="132"/>
                    </a:lnTo>
                    <a:lnTo>
                      <a:pt x="565" y="134"/>
                    </a:lnTo>
                    <a:lnTo>
                      <a:pt x="566" y="134"/>
                    </a:lnTo>
                    <a:lnTo>
                      <a:pt x="566" y="134"/>
                    </a:lnTo>
                    <a:lnTo>
                      <a:pt x="566" y="134"/>
                    </a:lnTo>
                    <a:lnTo>
                      <a:pt x="567" y="136"/>
                    </a:lnTo>
                    <a:lnTo>
                      <a:pt x="568" y="137"/>
                    </a:lnTo>
                    <a:lnTo>
                      <a:pt x="569" y="137"/>
                    </a:lnTo>
                    <a:lnTo>
                      <a:pt x="570" y="137"/>
                    </a:lnTo>
                    <a:lnTo>
                      <a:pt x="571" y="137"/>
                    </a:lnTo>
                    <a:lnTo>
                      <a:pt x="573" y="137"/>
                    </a:lnTo>
                    <a:lnTo>
                      <a:pt x="573" y="137"/>
                    </a:lnTo>
                    <a:lnTo>
                      <a:pt x="574" y="137"/>
                    </a:lnTo>
                    <a:lnTo>
                      <a:pt x="577" y="137"/>
                    </a:lnTo>
                    <a:lnTo>
                      <a:pt x="579" y="137"/>
                    </a:lnTo>
                    <a:lnTo>
                      <a:pt x="580" y="137"/>
                    </a:lnTo>
                    <a:lnTo>
                      <a:pt x="581" y="137"/>
                    </a:lnTo>
                    <a:lnTo>
                      <a:pt x="586" y="137"/>
                    </a:lnTo>
                    <a:lnTo>
                      <a:pt x="589" y="137"/>
                    </a:lnTo>
                    <a:lnTo>
                      <a:pt x="591" y="137"/>
                    </a:lnTo>
                    <a:lnTo>
                      <a:pt x="592" y="137"/>
                    </a:lnTo>
                    <a:lnTo>
                      <a:pt x="597" y="137"/>
                    </a:lnTo>
                    <a:lnTo>
                      <a:pt x="600" y="137"/>
                    </a:lnTo>
                    <a:lnTo>
                      <a:pt x="601" y="137"/>
                    </a:lnTo>
                    <a:lnTo>
                      <a:pt x="602" y="137"/>
                    </a:lnTo>
                    <a:lnTo>
                      <a:pt x="603" y="137"/>
                    </a:lnTo>
                    <a:lnTo>
                      <a:pt x="604" y="137"/>
                    </a:lnTo>
                    <a:lnTo>
                      <a:pt x="606" y="136"/>
                    </a:lnTo>
                    <a:lnTo>
                      <a:pt x="607" y="135"/>
                    </a:lnTo>
                    <a:lnTo>
                      <a:pt x="608" y="134"/>
                    </a:lnTo>
                    <a:lnTo>
                      <a:pt x="608" y="134"/>
                    </a:lnTo>
                    <a:lnTo>
                      <a:pt x="612" y="130"/>
                    </a:lnTo>
                    <a:lnTo>
                      <a:pt x="614" y="128"/>
                    </a:lnTo>
                    <a:lnTo>
                      <a:pt x="615" y="127"/>
                    </a:lnTo>
                    <a:lnTo>
                      <a:pt x="615" y="127"/>
                    </a:lnTo>
                    <a:lnTo>
                      <a:pt x="616" y="127"/>
                    </a:lnTo>
                    <a:lnTo>
                      <a:pt x="619" y="127"/>
                    </a:lnTo>
                    <a:lnTo>
                      <a:pt x="621" y="127"/>
                    </a:lnTo>
                    <a:lnTo>
                      <a:pt x="622" y="127"/>
                    </a:lnTo>
                    <a:lnTo>
                      <a:pt x="624" y="127"/>
                    </a:lnTo>
                    <a:lnTo>
                      <a:pt x="633" y="127"/>
                    </a:lnTo>
                    <a:lnTo>
                      <a:pt x="639" y="127"/>
                    </a:lnTo>
                    <a:lnTo>
                      <a:pt x="640" y="127"/>
                    </a:lnTo>
                    <a:lnTo>
                      <a:pt x="644" y="128"/>
                    </a:lnTo>
                    <a:lnTo>
                      <a:pt x="659" y="130"/>
                    </a:lnTo>
                    <a:lnTo>
                      <a:pt x="671" y="131"/>
                    </a:lnTo>
                    <a:lnTo>
                      <a:pt x="672" y="131"/>
                    </a:lnTo>
                    <a:lnTo>
                      <a:pt x="677" y="132"/>
                    </a:lnTo>
                    <a:lnTo>
                      <a:pt x="693" y="133"/>
                    </a:lnTo>
                    <a:lnTo>
                      <a:pt x="706" y="134"/>
                    </a:lnTo>
                    <a:lnTo>
                      <a:pt x="707" y="134"/>
                    </a:lnTo>
                    <a:lnTo>
                      <a:pt x="708" y="134"/>
                    </a:lnTo>
                    <a:lnTo>
                      <a:pt x="711" y="134"/>
                    </a:lnTo>
                    <a:lnTo>
                      <a:pt x="713" y="134"/>
                    </a:lnTo>
                    <a:lnTo>
                      <a:pt x="714" y="134"/>
                    </a:lnTo>
                    <a:lnTo>
                      <a:pt x="714" y="135"/>
                    </a:lnTo>
                    <a:lnTo>
                      <a:pt x="714" y="136"/>
                    </a:lnTo>
                    <a:lnTo>
                      <a:pt x="714" y="142"/>
                    </a:lnTo>
                    <a:lnTo>
                      <a:pt x="714" y="145"/>
                    </a:lnTo>
                    <a:lnTo>
                      <a:pt x="714" y="145"/>
                    </a:lnTo>
                    <a:lnTo>
                      <a:pt x="713" y="150"/>
                    </a:lnTo>
                    <a:lnTo>
                      <a:pt x="711" y="163"/>
                    </a:lnTo>
                    <a:lnTo>
                      <a:pt x="710" y="173"/>
                    </a:lnTo>
                    <a:lnTo>
                      <a:pt x="710" y="173"/>
                    </a:lnTo>
                    <a:lnTo>
                      <a:pt x="709" y="182"/>
                    </a:lnTo>
                    <a:lnTo>
                      <a:pt x="708" y="204"/>
                    </a:lnTo>
                    <a:lnTo>
                      <a:pt x="707" y="222"/>
                    </a:lnTo>
                    <a:lnTo>
                      <a:pt x="707" y="222"/>
                    </a:lnTo>
                    <a:lnTo>
                      <a:pt x="706" y="231"/>
                    </a:lnTo>
                    <a:lnTo>
                      <a:pt x="705" y="256"/>
                    </a:lnTo>
                    <a:lnTo>
                      <a:pt x="704" y="275"/>
                    </a:lnTo>
                    <a:lnTo>
                      <a:pt x="704" y="275"/>
                    </a:lnTo>
                    <a:lnTo>
                      <a:pt x="704" y="276"/>
                    </a:lnTo>
                    <a:lnTo>
                      <a:pt x="704" y="277"/>
                    </a:lnTo>
                    <a:lnTo>
                      <a:pt x="704" y="282"/>
                    </a:lnTo>
                    <a:lnTo>
                      <a:pt x="704" y="286"/>
                    </a:lnTo>
                    <a:lnTo>
                      <a:pt x="704" y="286"/>
                    </a:lnTo>
                    <a:lnTo>
                      <a:pt x="705" y="289"/>
                    </a:lnTo>
                    <a:lnTo>
                      <a:pt x="706" y="290"/>
                    </a:lnTo>
                    <a:lnTo>
                      <a:pt x="707" y="290"/>
                    </a:lnTo>
                    <a:lnTo>
                      <a:pt x="708" y="290"/>
                    </a:lnTo>
                    <a:lnTo>
                      <a:pt x="711" y="290"/>
                    </a:lnTo>
                    <a:lnTo>
                      <a:pt x="713" y="290"/>
                    </a:lnTo>
                    <a:lnTo>
                      <a:pt x="714" y="290"/>
                    </a:lnTo>
                    <a:lnTo>
                      <a:pt x="721" y="292"/>
                    </a:lnTo>
                    <a:lnTo>
                      <a:pt x="724" y="293"/>
                    </a:lnTo>
                    <a:lnTo>
                      <a:pt x="725" y="293"/>
                    </a:lnTo>
                    <a:lnTo>
                      <a:pt x="726" y="295"/>
                    </a:lnTo>
                    <a:lnTo>
                      <a:pt x="727" y="296"/>
                    </a:lnTo>
                    <a:lnTo>
                      <a:pt x="728" y="296"/>
                    </a:lnTo>
                    <a:lnTo>
                      <a:pt x="729" y="296"/>
                    </a:lnTo>
                    <a:lnTo>
                      <a:pt x="730" y="296"/>
                    </a:lnTo>
                    <a:lnTo>
                      <a:pt x="731" y="296"/>
                    </a:lnTo>
                    <a:lnTo>
                      <a:pt x="731" y="297"/>
                    </a:lnTo>
                    <a:lnTo>
                      <a:pt x="731" y="300"/>
                    </a:lnTo>
                    <a:lnTo>
                      <a:pt x="731" y="310"/>
                    </a:lnTo>
                    <a:lnTo>
                      <a:pt x="731" y="317"/>
                    </a:lnTo>
                    <a:lnTo>
                      <a:pt x="731" y="317"/>
                    </a:lnTo>
                    <a:lnTo>
                      <a:pt x="731" y="318"/>
                    </a:lnTo>
                    <a:lnTo>
                      <a:pt x="731" y="323"/>
                    </a:lnTo>
                    <a:lnTo>
                      <a:pt x="731" y="338"/>
                    </a:lnTo>
                    <a:lnTo>
                      <a:pt x="731" y="349"/>
                    </a:lnTo>
                    <a:lnTo>
                      <a:pt x="731" y="349"/>
                    </a:lnTo>
                    <a:lnTo>
                      <a:pt x="731" y="350"/>
                    </a:lnTo>
                    <a:lnTo>
                      <a:pt x="731" y="357"/>
                    </a:lnTo>
                    <a:lnTo>
                      <a:pt x="731" y="379"/>
                    </a:lnTo>
                    <a:lnTo>
                      <a:pt x="731" y="396"/>
                    </a:lnTo>
                    <a:lnTo>
                      <a:pt x="731" y="396"/>
                    </a:lnTo>
                    <a:lnTo>
                      <a:pt x="731" y="397"/>
                    </a:lnTo>
                    <a:lnTo>
                      <a:pt x="731" y="404"/>
                    </a:lnTo>
                    <a:lnTo>
                      <a:pt x="733" y="430"/>
                    </a:lnTo>
                    <a:lnTo>
                      <a:pt x="734" y="449"/>
                    </a:lnTo>
                    <a:lnTo>
                      <a:pt x="735" y="449"/>
                    </a:lnTo>
                    <a:lnTo>
                      <a:pt x="735" y="450"/>
                    </a:lnTo>
                    <a:lnTo>
                      <a:pt x="735" y="452"/>
                    </a:lnTo>
                    <a:lnTo>
                      <a:pt x="735" y="458"/>
                    </a:lnTo>
                    <a:lnTo>
                      <a:pt x="735" y="463"/>
                    </a:lnTo>
                    <a:lnTo>
                      <a:pt x="735" y="463"/>
                    </a:lnTo>
                    <a:lnTo>
                      <a:pt x="731" y="465"/>
                    </a:lnTo>
                    <a:lnTo>
                      <a:pt x="720" y="468"/>
                    </a:lnTo>
                    <a:lnTo>
                      <a:pt x="710" y="470"/>
                    </a:lnTo>
                    <a:lnTo>
                      <a:pt x="710" y="470"/>
                    </a:lnTo>
                    <a:lnTo>
                      <a:pt x="704" y="472"/>
                    </a:lnTo>
                    <a:lnTo>
                      <a:pt x="686" y="477"/>
                    </a:lnTo>
                    <a:lnTo>
                      <a:pt x="672" y="481"/>
                    </a:lnTo>
                    <a:lnTo>
                      <a:pt x="672" y="481"/>
                    </a:lnTo>
                    <a:lnTo>
                      <a:pt x="666" y="483"/>
                    </a:lnTo>
                    <a:lnTo>
                      <a:pt x="647" y="488"/>
                    </a:lnTo>
                    <a:lnTo>
                      <a:pt x="633" y="491"/>
                    </a:lnTo>
                    <a:lnTo>
                      <a:pt x="633" y="491"/>
                    </a:lnTo>
                    <a:lnTo>
                      <a:pt x="631" y="492"/>
                    </a:lnTo>
                    <a:lnTo>
                      <a:pt x="625" y="493"/>
                    </a:lnTo>
                    <a:lnTo>
                      <a:pt x="622" y="494"/>
                    </a:lnTo>
                    <a:lnTo>
                      <a:pt x="622" y="494"/>
                    </a:lnTo>
                    <a:lnTo>
                      <a:pt x="621" y="495"/>
                    </a:lnTo>
                    <a:lnTo>
                      <a:pt x="620" y="496"/>
                    </a:lnTo>
                    <a:lnTo>
                      <a:pt x="619" y="498"/>
                    </a:lnTo>
                    <a:lnTo>
                      <a:pt x="619" y="498"/>
                    </a:lnTo>
                    <a:lnTo>
                      <a:pt x="619" y="499"/>
                    </a:lnTo>
                    <a:lnTo>
                      <a:pt x="619" y="500"/>
                    </a:lnTo>
                    <a:lnTo>
                      <a:pt x="619" y="503"/>
                    </a:lnTo>
                    <a:lnTo>
                      <a:pt x="619" y="505"/>
                    </a:lnTo>
                    <a:lnTo>
                      <a:pt x="619" y="505"/>
                    </a:lnTo>
                    <a:lnTo>
                      <a:pt x="618" y="506"/>
                    </a:lnTo>
                    <a:lnTo>
                      <a:pt x="616" y="510"/>
                    </a:lnTo>
                    <a:lnTo>
                      <a:pt x="615" y="512"/>
                    </a:lnTo>
                    <a:lnTo>
                      <a:pt x="615" y="512"/>
                    </a:lnTo>
                    <a:lnTo>
                      <a:pt x="614" y="517"/>
                    </a:lnTo>
                    <a:lnTo>
                      <a:pt x="613" y="526"/>
                    </a:lnTo>
                    <a:lnTo>
                      <a:pt x="612" y="534"/>
                    </a:lnTo>
                    <a:lnTo>
                      <a:pt x="612" y="534"/>
                    </a:lnTo>
                    <a:lnTo>
                      <a:pt x="610" y="538"/>
                    </a:lnTo>
                    <a:lnTo>
                      <a:pt x="606" y="549"/>
                    </a:lnTo>
                    <a:lnTo>
                      <a:pt x="604" y="558"/>
                    </a:lnTo>
                    <a:lnTo>
                      <a:pt x="604" y="558"/>
                    </a:lnTo>
                    <a:lnTo>
                      <a:pt x="604" y="559"/>
                    </a:lnTo>
                    <a:lnTo>
                      <a:pt x="604" y="560"/>
                    </a:lnTo>
                    <a:lnTo>
                      <a:pt x="604" y="561"/>
                    </a:lnTo>
                    <a:lnTo>
                      <a:pt x="604" y="561"/>
                    </a:lnTo>
                    <a:lnTo>
                      <a:pt x="603" y="562"/>
                    </a:lnTo>
                    <a:lnTo>
                      <a:pt x="602" y="564"/>
                    </a:lnTo>
                    <a:lnTo>
                      <a:pt x="601" y="565"/>
                    </a:lnTo>
                    <a:lnTo>
                      <a:pt x="601" y="565"/>
                    </a:lnTo>
                    <a:lnTo>
                      <a:pt x="600" y="565"/>
                    </a:lnTo>
                    <a:lnTo>
                      <a:pt x="599" y="565"/>
                    </a:lnTo>
                    <a:lnTo>
                      <a:pt x="596" y="565"/>
                    </a:lnTo>
                    <a:lnTo>
                      <a:pt x="594" y="565"/>
                    </a:lnTo>
                    <a:lnTo>
                      <a:pt x="594" y="565"/>
                    </a:lnTo>
                    <a:lnTo>
                      <a:pt x="593" y="565"/>
                    </a:lnTo>
                    <a:lnTo>
                      <a:pt x="591" y="565"/>
                    </a:lnTo>
                    <a:lnTo>
                      <a:pt x="583" y="565"/>
                    </a:lnTo>
                    <a:lnTo>
                      <a:pt x="577" y="565"/>
                    </a:lnTo>
                    <a:lnTo>
                      <a:pt x="577" y="565"/>
                    </a:lnTo>
                    <a:lnTo>
                      <a:pt x="574" y="566"/>
                    </a:lnTo>
                    <a:lnTo>
                      <a:pt x="567" y="567"/>
                    </a:lnTo>
                    <a:lnTo>
                      <a:pt x="562" y="569"/>
                    </a:lnTo>
                    <a:lnTo>
                      <a:pt x="562" y="569"/>
                    </a:lnTo>
                    <a:lnTo>
                      <a:pt x="561" y="569"/>
                    </a:lnTo>
                    <a:lnTo>
                      <a:pt x="560" y="569"/>
                    </a:lnTo>
                    <a:lnTo>
                      <a:pt x="559" y="569"/>
                    </a:lnTo>
                    <a:lnTo>
                      <a:pt x="559" y="569"/>
                    </a:lnTo>
                    <a:lnTo>
                      <a:pt x="559" y="569"/>
                    </a:lnTo>
                    <a:lnTo>
                      <a:pt x="558" y="570"/>
                    </a:lnTo>
                    <a:lnTo>
                      <a:pt x="557" y="571"/>
                    </a:lnTo>
                    <a:lnTo>
                      <a:pt x="556" y="572"/>
                    </a:lnTo>
                    <a:lnTo>
                      <a:pt x="556" y="572"/>
                    </a:lnTo>
                    <a:lnTo>
                      <a:pt x="556" y="573"/>
                    </a:lnTo>
                    <a:lnTo>
                      <a:pt x="556" y="575"/>
                    </a:lnTo>
                    <a:lnTo>
                      <a:pt x="556" y="576"/>
                    </a:lnTo>
                    <a:lnTo>
                      <a:pt x="556" y="576"/>
                    </a:lnTo>
                    <a:lnTo>
                      <a:pt x="556" y="577"/>
                    </a:lnTo>
                    <a:lnTo>
                      <a:pt x="556" y="580"/>
                    </a:lnTo>
                    <a:lnTo>
                      <a:pt x="556" y="582"/>
                    </a:lnTo>
                    <a:lnTo>
                      <a:pt x="556" y="582"/>
                    </a:lnTo>
                    <a:lnTo>
                      <a:pt x="556" y="583"/>
                    </a:lnTo>
                    <a:lnTo>
                      <a:pt x="556" y="585"/>
                    </a:lnTo>
                    <a:lnTo>
                      <a:pt x="556" y="592"/>
                    </a:lnTo>
                    <a:lnTo>
                      <a:pt x="556" y="597"/>
                    </a:lnTo>
                    <a:lnTo>
                      <a:pt x="556" y="597"/>
                    </a:lnTo>
                    <a:lnTo>
                      <a:pt x="556" y="598"/>
                    </a:lnTo>
                    <a:lnTo>
                      <a:pt x="556" y="602"/>
                    </a:lnTo>
                    <a:lnTo>
                      <a:pt x="556" y="615"/>
                    </a:lnTo>
                    <a:lnTo>
                      <a:pt x="556" y="625"/>
                    </a:lnTo>
                    <a:lnTo>
                      <a:pt x="556" y="625"/>
                    </a:lnTo>
                    <a:lnTo>
                      <a:pt x="556" y="626"/>
                    </a:lnTo>
                    <a:lnTo>
                      <a:pt x="556" y="630"/>
                    </a:lnTo>
                    <a:lnTo>
                      <a:pt x="557" y="645"/>
                    </a:lnTo>
                    <a:lnTo>
                      <a:pt x="558" y="656"/>
                    </a:lnTo>
                    <a:lnTo>
                      <a:pt x="559" y="656"/>
                    </a:lnTo>
                    <a:lnTo>
                      <a:pt x="559" y="658"/>
                    </a:lnTo>
                    <a:lnTo>
                      <a:pt x="559" y="659"/>
                    </a:lnTo>
                    <a:lnTo>
                      <a:pt x="559" y="662"/>
                    </a:lnTo>
                    <a:lnTo>
                      <a:pt x="559" y="664"/>
                    </a:lnTo>
                    <a:lnTo>
                      <a:pt x="559" y="664"/>
                    </a:lnTo>
                    <a:lnTo>
                      <a:pt x="558" y="664"/>
                    </a:lnTo>
                    <a:lnTo>
                      <a:pt x="557" y="664"/>
                    </a:lnTo>
                    <a:lnTo>
                      <a:pt x="556" y="664"/>
                    </a:lnTo>
                    <a:lnTo>
                      <a:pt x="556" y="664"/>
                    </a:lnTo>
                    <a:lnTo>
                      <a:pt x="555" y="664"/>
                    </a:lnTo>
                    <a:lnTo>
                      <a:pt x="554" y="664"/>
                    </a:lnTo>
                    <a:lnTo>
                      <a:pt x="550" y="664"/>
                    </a:lnTo>
                    <a:lnTo>
                      <a:pt x="548" y="664"/>
                    </a:lnTo>
                    <a:lnTo>
                      <a:pt x="548" y="664"/>
                    </a:lnTo>
                    <a:lnTo>
                      <a:pt x="547" y="665"/>
                    </a:lnTo>
                    <a:lnTo>
                      <a:pt x="545" y="666"/>
                    </a:lnTo>
                    <a:lnTo>
                      <a:pt x="539" y="669"/>
                    </a:lnTo>
                    <a:lnTo>
                      <a:pt x="534" y="671"/>
                    </a:lnTo>
                    <a:lnTo>
                      <a:pt x="534" y="671"/>
                    </a:lnTo>
                    <a:lnTo>
                      <a:pt x="531" y="672"/>
                    </a:lnTo>
                    <a:lnTo>
                      <a:pt x="525" y="673"/>
                    </a:lnTo>
                    <a:lnTo>
                      <a:pt x="520" y="674"/>
                    </a:lnTo>
                    <a:lnTo>
                      <a:pt x="520" y="674"/>
                    </a:lnTo>
                    <a:lnTo>
                      <a:pt x="519" y="674"/>
                    </a:lnTo>
                    <a:lnTo>
                      <a:pt x="518" y="674"/>
                    </a:lnTo>
                    <a:lnTo>
                      <a:pt x="517" y="674"/>
                    </a:lnTo>
                    <a:lnTo>
                      <a:pt x="517" y="674"/>
                    </a:lnTo>
                    <a:lnTo>
                      <a:pt x="515" y="676"/>
                    </a:lnTo>
                    <a:lnTo>
                      <a:pt x="514" y="680"/>
                    </a:lnTo>
                    <a:lnTo>
                      <a:pt x="513" y="682"/>
                    </a:lnTo>
                    <a:lnTo>
                      <a:pt x="513" y="682"/>
                    </a:lnTo>
                    <a:lnTo>
                      <a:pt x="513" y="683"/>
                    </a:lnTo>
                    <a:lnTo>
                      <a:pt x="513" y="684"/>
                    </a:lnTo>
                    <a:lnTo>
                      <a:pt x="513" y="689"/>
                    </a:lnTo>
                    <a:lnTo>
                      <a:pt x="513" y="692"/>
                    </a:lnTo>
                    <a:lnTo>
                      <a:pt x="513" y="692"/>
                    </a:lnTo>
                    <a:lnTo>
                      <a:pt x="512" y="697"/>
                    </a:lnTo>
                    <a:lnTo>
                      <a:pt x="511" y="708"/>
                    </a:lnTo>
                    <a:lnTo>
                      <a:pt x="510" y="717"/>
                    </a:lnTo>
                    <a:lnTo>
                      <a:pt x="510" y="717"/>
                    </a:lnTo>
                    <a:lnTo>
                      <a:pt x="510" y="718"/>
                    </a:lnTo>
                    <a:lnTo>
                      <a:pt x="510" y="722"/>
                    </a:lnTo>
                    <a:lnTo>
                      <a:pt x="510" y="737"/>
                    </a:lnTo>
                    <a:lnTo>
                      <a:pt x="510" y="749"/>
                    </a:lnTo>
                    <a:lnTo>
                      <a:pt x="510" y="749"/>
                    </a:lnTo>
                    <a:lnTo>
                      <a:pt x="510" y="750"/>
                    </a:lnTo>
                    <a:lnTo>
                      <a:pt x="510" y="752"/>
                    </a:lnTo>
                    <a:lnTo>
                      <a:pt x="510" y="758"/>
                    </a:lnTo>
                    <a:lnTo>
                      <a:pt x="510" y="762"/>
                    </a:lnTo>
                    <a:lnTo>
                      <a:pt x="510" y="762"/>
                    </a:lnTo>
                    <a:lnTo>
                      <a:pt x="511" y="766"/>
                    </a:lnTo>
                    <a:lnTo>
                      <a:pt x="512" y="767"/>
                    </a:lnTo>
                    <a:lnTo>
                      <a:pt x="513" y="767"/>
                    </a:lnTo>
                    <a:lnTo>
                      <a:pt x="513" y="768"/>
                    </a:lnTo>
                    <a:lnTo>
                      <a:pt x="513" y="771"/>
                    </a:lnTo>
                    <a:lnTo>
                      <a:pt x="513" y="773"/>
                    </a:lnTo>
                    <a:lnTo>
                      <a:pt x="513" y="773"/>
                    </a:lnTo>
                    <a:lnTo>
                      <a:pt x="517" y="783"/>
                    </a:lnTo>
                    <a:lnTo>
                      <a:pt x="519" y="788"/>
                    </a:lnTo>
                    <a:lnTo>
                      <a:pt x="520" y="788"/>
                    </a:lnTo>
                    <a:lnTo>
                      <a:pt x="520" y="789"/>
                    </a:lnTo>
                    <a:lnTo>
                      <a:pt x="520" y="791"/>
                    </a:lnTo>
                    <a:lnTo>
                      <a:pt x="522" y="797"/>
                    </a:lnTo>
                    <a:lnTo>
                      <a:pt x="523" y="802"/>
                    </a:lnTo>
                    <a:lnTo>
                      <a:pt x="524" y="802"/>
                    </a:lnTo>
                    <a:lnTo>
                      <a:pt x="525" y="804"/>
                    </a:lnTo>
                    <a:lnTo>
                      <a:pt x="526" y="805"/>
                    </a:lnTo>
                    <a:lnTo>
                      <a:pt x="527" y="805"/>
                    </a:lnTo>
                    <a:lnTo>
                      <a:pt x="528" y="805"/>
                    </a:lnTo>
                    <a:lnTo>
                      <a:pt x="529" y="805"/>
                    </a:lnTo>
                    <a:lnTo>
                      <a:pt x="530" y="805"/>
                    </a:lnTo>
                    <a:lnTo>
                      <a:pt x="532" y="805"/>
                    </a:lnTo>
                    <a:lnTo>
                      <a:pt x="533" y="805"/>
                    </a:lnTo>
                    <a:lnTo>
                      <a:pt x="534" y="805"/>
                    </a:lnTo>
                    <a:lnTo>
                      <a:pt x="536" y="805"/>
                    </a:lnTo>
                    <a:lnTo>
                      <a:pt x="541" y="805"/>
                    </a:lnTo>
                    <a:lnTo>
                      <a:pt x="544" y="805"/>
                    </a:lnTo>
                    <a:lnTo>
                      <a:pt x="545" y="805"/>
                    </a:lnTo>
                    <a:lnTo>
                      <a:pt x="546" y="805"/>
                    </a:lnTo>
                    <a:lnTo>
                      <a:pt x="551" y="805"/>
                    </a:lnTo>
                    <a:lnTo>
                      <a:pt x="555" y="805"/>
                    </a:lnTo>
                    <a:lnTo>
                      <a:pt x="556" y="805"/>
                    </a:lnTo>
                    <a:lnTo>
                      <a:pt x="557" y="805"/>
                    </a:lnTo>
                    <a:lnTo>
                      <a:pt x="558" y="805"/>
                    </a:lnTo>
                    <a:lnTo>
                      <a:pt x="559" y="805"/>
                    </a:lnTo>
                    <a:lnTo>
                      <a:pt x="559" y="806"/>
                    </a:lnTo>
                    <a:lnTo>
                      <a:pt x="559" y="807"/>
                    </a:lnTo>
                    <a:lnTo>
                      <a:pt x="559" y="810"/>
                    </a:lnTo>
                    <a:lnTo>
                      <a:pt x="559" y="812"/>
                    </a:lnTo>
                    <a:lnTo>
                      <a:pt x="559" y="812"/>
                    </a:lnTo>
                    <a:lnTo>
                      <a:pt x="559" y="813"/>
                    </a:lnTo>
                    <a:lnTo>
                      <a:pt x="559" y="814"/>
                    </a:lnTo>
                    <a:lnTo>
                      <a:pt x="559" y="815"/>
                    </a:lnTo>
                    <a:lnTo>
                      <a:pt x="559" y="815"/>
                    </a:lnTo>
                    <a:lnTo>
                      <a:pt x="559" y="816"/>
                    </a:lnTo>
                    <a:lnTo>
                      <a:pt x="559" y="819"/>
                    </a:lnTo>
                    <a:lnTo>
                      <a:pt x="559" y="825"/>
                    </a:lnTo>
                    <a:lnTo>
                      <a:pt x="559" y="830"/>
                    </a:lnTo>
                    <a:lnTo>
                      <a:pt x="559" y="830"/>
                    </a:lnTo>
                    <a:lnTo>
                      <a:pt x="559" y="831"/>
                    </a:lnTo>
                    <a:lnTo>
                      <a:pt x="559" y="833"/>
                    </a:lnTo>
                    <a:lnTo>
                      <a:pt x="559" y="841"/>
                    </a:lnTo>
                    <a:lnTo>
                      <a:pt x="559" y="847"/>
                    </a:lnTo>
                    <a:lnTo>
                      <a:pt x="559" y="847"/>
                    </a:lnTo>
                    <a:lnTo>
                      <a:pt x="559" y="848"/>
                    </a:lnTo>
                    <a:lnTo>
                      <a:pt x="559" y="850"/>
                    </a:lnTo>
                    <a:lnTo>
                      <a:pt x="559" y="851"/>
                    </a:lnTo>
                    <a:lnTo>
                      <a:pt x="559" y="851"/>
                    </a:lnTo>
                    <a:lnTo>
                      <a:pt x="560" y="851"/>
                    </a:lnTo>
                    <a:lnTo>
                      <a:pt x="561" y="851"/>
                    </a:lnTo>
                    <a:lnTo>
                      <a:pt x="562" y="851"/>
                    </a:lnTo>
                    <a:lnTo>
                      <a:pt x="564" y="851"/>
                    </a:lnTo>
                    <a:lnTo>
                      <a:pt x="565" y="851"/>
                    </a:lnTo>
                    <a:lnTo>
                      <a:pt x="566" y="851"/>
                    </a:lnTo>
                    <a:lnTo>
                      <a:pt x="567" y="851"/>
                    </a:lnTo>
                    <a:lnTo>
                      <a:pt x="573" y="851"/>
                    </a:lnTo>
                    <a:lnTo>
                      <a:pt x="576" y="851"/>
                    </a:lnTo>
                    <a:lnTo>
                      <a:pt x="577" y="851"/>
                    </a:lnTo>
                    <a:lnTo>
                      <a:pt x="579" y="851"/>
                    </a:lnTo>
                    <a:lnTo>
                      <a:pt x="585" y="851"/>
                    </a:lnTo>
                    <a:lnTo>
                      <a:pt x="589" y="851"/>
                    </a:lnTo>
                    <a:lnTo>
                      <a:pt x="591" y="851"/>
                    </a:lnTo>
                    <a:lnTo>
                      <a:pt x="592" y="851"/>
                    </a:lnTo>
                    <a:lnTo>
                      <a:pt x="593" y="851"/>
                    </a:lnTo>
                    <a:lnTo>
                      <a:pt x="594" y="851"/>
                    </a:lnTo>
                    <a:lnTo>
                      <a:pt x="594" y="852"/>
                    </a:lnTo>
                    <a:lnTo>
                      <a:pt x="594" y="854"/>
                    </a:lnTo>
                    <a:lnTo>
                      <a:pt x="594" y="855"/>
                    </a:lnTo>
                    <a:lnTo>
                      <a:pt x="594" y="855"/>
                    </a:lnTo>
                    <a:lnTo>
                      <a:pt x="594" y="856"/>
                    </a:lnTo>
                    <a:lnTo>
                      <a:pt x="594" y="857"/>
                    </a:lnTo>
                    <a:lnTo>
                      <a:pt x="594" y="860"/>
                    </a:lnTo>
                    <a:lnTo>
                      <a:pt x="594" y="862"/>
                    </a:lnTo>
                    <a:lnTo>
                      <a:pt x="594" y="862"/>
                    </a:lnTo>
                    <a:lnTo>
                      <a:pt x="595" y="865"/>
                    </a:lnTo>
                    <a:lnTo>
                      <a:pt x="598" y="872"/>
                    </a:lnTo>
                    <a:lnTo>
                      <a:pt x="600" y="876"/>
                    </a:lnTo>
                    <a:lnTo>
                      <a:pt x="601" y="876"/>
                    </a:lnTo>
                    <a:lnTo>
                      <a:pt x="601" y="877"/>
                    </a:lnTo>
                    <a:lnTo>
                      <a:pt x="601" y="879"/>
                    </a:lnTo>
                    <a:lnTo>
                      <a:pt x="602" y="885"/>
                    </a:lnTo>
                    <a:lnTo>
                      <a:pt x="603" y="890"/>
                    </a:lnTo>
                    <a:lnTo>
                      <a:pt x="604" y="890"/>
                    </a:lnTo>
                    <a:lnTo>
                      <a:pt x="604" y="891"/>
                    </a:lnTo>
                    <a:lnTo>
                      <a:pt x="604" y="893"/>
                    </a:lnTo>
                    <a:lnTo>
                      <a:pt x="604" y="894"/>
                    </a:lnTo>
                    <a:lnTo>
                      <a:pt x="604" y="894"/>
                    </a:lnTo>
                    <a:lnTo>
                      <a:pt x="604" y="894"/>
                    </a:lnTo>
                    <a:lnTo>
                      <a:pt x="606" y="894"/>
                    </a:lnTo>
                    <a:lnTo>
                      <a:pt x="607" y="894"/>
                    </a:lnTo>
                    <a:lnTo>
                      <a:pt x="608" y="894"/>
                    </a:lnTo>
                    <a:lnTo>
                      <a:pt x="610" y="894"/>
                    </a:lnTo>
                    <a:lnTo>
                      <a:pt x="615" y="894"/>
                    </a:lnTo>
                    <a:lnTo>
                      <a:pt x="618" y="894"/>
                    </a:lnTo>
                    <a:lnTo>
                      <a:pt x="619" y="894"/>
                    </a:lnTo>
                    <a:lnTo>
                      <a:pt x="622" y="894"/>
                    </a:lnTo>
                    <a:lnTo>
                      <a:pt x="624" y="894"/>
                    </a:lnTo>
                    <a:lnTo>
                      <a:pt x="625" y="894"/>
                    </a:lnTo>
                    <a:lnTo>
                      <a:pt x="625" y="894"/>
                    </a:lnTo>
                    <a:lnTo>
                      <a:pt x="625" y="895"/>
                    </a:lnTo>
                    <a:lnTo>
                      <a:pt x="625" y="896"/>
                    </a:lnTo>
                    <a:lnTo>
                      <a:pt x="625" y="901"/>
                    </a:lnTo>
                    <a:lnTo>
                      <a:pt x="625" y="904"/>
                    </a:lnTo>
                    <a:lnTo>
                      <a:pt x="625" y="904"/>
                    </a:lnTo>
                    <a:lnTo>
                      <a:pt x="624" y="906"/>
                    </a:lnTo>
                    <a:lnTo>
                      <a:pt x="623" y="912"/>
                    </a:lnTo>
                    <a:lnTo>
                      <a:pt x="622" y="915"/>
                    </a:lnTo>
                    <a:lnTo>
                      <a:pt x="622" y="915"/>
                    </a:lnTo>
                    <a:lnTo>
                      <a:pt x="621" y="919"/>
                    </a:lnTo>
                    <a:lnTo>
                      <a:pt x="620" y="929"/>
                    </a:lnTo>
                    <a:lnTo>
                      <a:pt x="619" y="936"/>
                    </a:lnTo>
                    <a:lnTo>
                      <a:pt x="619" y="936"/>
                    </a:lnTo>
                    <a:lnTo>
                      <a:pt x="619" y="937"/>
                    </a:lnTo>
                    <a:lnTo>
                      <a:pt x="619" y="943"/>
                    </a:lnTo>
                    <a:lnTo>
                      <a:pt x="619" y="958"/>
                    </a:lnTo>
                    <a:lnTo>
                      <a:pt x="619" y="971"/>
                    </a:lnTo>
                    <a:lnTo>
                      <a:pt x="619" y="971"/>
                    </a:lnTo>
                    <a:lnTo>
                      <a:pt x="619" y="972"/>
                    </a:lnTo>
                    <a:lnTo>
                      <a:pt x="619" y="973"/>
                    </a:lnTo>
                    <a:lnTo>
                      <a:pt x="619" y="979"/>
                    </a:lnTo>
                    <a:lnTo>
                      <a:pt x="619" y="982"/>
                    </a:lnTo>
                    <a:lnTo>
                      <a:pt x="619" y="982"/>
                    </a:lnTo>
                    <a:lnTo>
                      <a:pt x="620" y="984"/>
                    </a:lnTo>
                    <a:lnTo>
                      <a:pt x="621" y="985"/>
                    </a:lnTo>
                    <a:lnTo>
                      <a:pt x="622" y="985"/>
                    </a:lnTo>
                    <a:lnTo>
                      <a:pt x="623" y="986"/>
                    </a:lnTo>
                    <a:lnTo>
                      <a:pt x="626" y="988"/>
                    </a:lnTo>
                    <a:lnTo>
                      <a:pt x="629" y="989"/>
                    </a:lnTo>
                    <a:lnTo>
                      <a:pt x="630" y="989"/>
                    </a:lnTo>
                    <a:lnTo>
                      <a:pt x="632" y="990"/>
                    </a:lnTo>
                    <a:lnTo>
                      <a:pt x="638" y="991"/>
                    </a:lnTo>
                    <a:lnTo>
                      <a:pt x="642" y="992"/>
                    </a:lnTo>
                    <a:lnTo>
                      <a:pt x="643" y="992"/>
                    </a:lnTo>
                    <a:lnTo>
                      <a:pt x="644" y="992"/>
                    </a:lnTo>
                    <a:lnTo>
                      <a:pt x="646" y="992"/>
                    </a:lnTo>
                    <a:lnTo>
                      <a:pt x="647" y="992"/>
                    </a:lnTo>
                    <a:lnTo>
                      <a:pt x="647" y="993"/>
                    </a:lnTo>
                    <a:lnTo>
                      <a:pt x="647" y="994"/>
                    </a:lnTo>
                    <a:lnTo>
                      <a:pt x="647" y="998"/>
                    </a:lnTo>
                    <a:lnTo>
                      <a:pt x="647" y="1000"/>
                    </a:lnTo>
                    <a:lnTo>
                      <a:pt x="647" y="1000"/>
                    </a:lnTo>
                    <a:lnTo>
                      <a:pt x="647" y="1001"/>
                    </a:lnTo>
                    <a:lnTo>
                      <a:pt x="647" y="1002"/>
                    </a:lnTo>
                    <a:lnTo>
                      <a:pt x="647" y="1003"/>
                    </a:lnTo>
                    <a:lnTo>
                      <a:pt x="647" y="1003"/>
                    </a:lnTo>
                    <a:lnTo>
                      <a:pt x="647" y="1004"/>
                    </a:lnTo>
                    <a:lnTo>
                      <a:pt x="647" y="1006"/>
                    </a:lnTo>
                    <a:lnTo>
                      <a:pt x="647" y="1015"/>
                    </a:lnTo>
                    <a:lnTo>
                      <a:pt x="647" y="1021"/>
                    </a:lnTo>
                    <a:lnTo>
                      <a:pt x="647" y="1021"/>
                    </a:lnTo>
                    <a:lnTo>
                      <a:pt x="647" y="1022"/>
                    </a:lnTo>
                    <a:lnTo>
                      <a:pt x="647" y="1024"/>
                    </a:lnTo>
                    <a:lnTo>
                      <a:pt x="647" y="1030"/>
                    </a:lnTo>
                    <a:lnTo>
                      <a:pt x="647" y="1035"/>
                    </a:lnTo>
                    <a:lnTo>
                      <a:pt x="647" y="1035"/>
                    </a:lnTo>
                    <a:lnTo>
                      <a:pt x="647" y="1036"/>
                    </a:lnTo>
                    <a:lnTo>
                      <a:pt x="647" y="1037"/>
                    </a:lnTo>
                    <a:lnTo>
                      <a:pt x="647" y="1038"/>
                    </a:lnTo>
                    <a:lnTo>
                      <a:pt x="647" y="1038"/>
                    </a:lnTo>
                    <a:lnTo>
                      <a:pt x="646" y="1038"/>
                    </a:lnTo>
                    <a:lnTo>
                      <a:pt x="644" y="1038"/>
                    </a:lnTo>
                    <a:lnTo>
                      <a:pt x="643" y="1038"/>
                    </a:lnTo>
                    <a:lnTo>
                      <a:pt x="643" y="1038"/>
                    </a:lnTo>
                    <a:lnTo>
                      <a:pt x="642" y="1039"/>
                    </a:lnTo>
                    <a:lnTo>
                      <a:pt x="638" y="1041"/>
                    </a:lnTo>
                    <a:lnTo>
                      <a:pt x="636" y="1042"/>
                    </a:lnTo>
                    <a:lnTo>
                      <a:pt x="636" y="1042"/>
                    </a:lnTo>
                    <a:lnTo>
                      <a:pt x="635" y="1042"/>
                    </a:lnTo>
                    <a:lnTo>
                      <a:pt x="634" y="1042"/>
                    </a:lnTo>
                    <a:lnTo>
                      <a:pt x="629" y="1042"/>
                    </a:lnTo>
                    <a:lnTo>
                      <a:pt x="625" y="1042"/>
                    </a:lnTo>
                    <a:lnTo>
                      <a:pt x="625" y="1042"/>
                    </a:lnTo>
                    <a:lnTo>
                      <a:pt x="624" y="1043"/>
                    </a:lnTo>
                    <a:lnTo>
                      <a:pt x="623" y="1046"/>
                    </a:lnTo>
                    <a:lnTo>
                      <a:pt x="622" y="1048"/>
                    </a:lnTo>
                    <a:lnTo>
                      <a:pt x="622" y="1048"/>
                    </a:lnTo>
                    <a:lnTo>
                      <a:pt x="621" y="1048"/>
                    </a:lnTo>
                    <a:lnTo>
                      <a:pt x="620" y="1048"/>
                    </a:lnTo>
                    <a:lnTo>
                      <a:pt x="619" y="1048"/>
                    </a:lnTo>
                    <a:lnTo>
                      <a:pt x="619" y="1048"/>
                    </a:lnTo>
                    <a:lnTo>
                      <a:pt x="619" y="1050"/>
                    </a:lnTo>
                    <a:lnTo>
                      <a:pt x="619" y="1052"/>
                    </a:lnTo>
                    <a:lnTo>
                      <a:pt x="619" y="1053"/>
                    </a:lnTo>
                    <a:lnTo>
                      <a:pt x="619" y="1053"/>
                    </a:lnTo>
                    <a:lnTo>
                      <a:pt x="619" y="1054"/>
                    </a:lnTo>
                    <a:lnTo>
                      <a:pt x="619" y="1055"/>
                    </a:lnTo>
                    <a:lnTo>
                      <a:pt x="619" y="1056"/>
                    </a:lnTo>
                    <a:lnTo>
                      <a:pt x="619" y="1056"/>
                    </a:lnTo>
                    <a:lnTo>
                      <a:pt x="619" y="1057"/>
                    </a:lnTo>
                    <a:lnTo>
                      <a:pt x="619" y="1058"/>
                    </a:lnTo>
                    <a:lnTo>
                      <a:pt x="619" y="1061"/>
                    </a:lnTo>
                    <a:lnTo>
                      <a:pt x="619" y="1063"/>
                    </a:lnTo>
                    <a:lnTo>
                      <a:pt x="619" y="1063"/>
                    </a:lnTo>
                    <a:lnTo>
                      <a:pt x="618" y="1064"/>
                    </a:lnTo>
                    <a:lnTo>
                      <a:pt x="616" y="1068"/>
                    </a:lnTo>
                    <a:lnTo>
                      <a:pt x="615" y="1070"/>
                    </a:lnTo>
                    <a:lnTo>
                      <a:pt x="615" y="1070"/>
                    </a:lnTo>
                    <a:lnTo>
                      <a:pt x="615" y="1070"/>
                    </a:lnTo>
                    <a:lnTo>
                      <a:pt x="614" y="1070"/>
                    </a:lnTo>
                    <a:lnTo>
                      <a:pt x="611" y="1070"/>
                    </a:lnTo>
                    <a:lnTo>
                      <a:pt x="608" y="1070"/>
                    </a:lnTo>
                    <a:lnTo>
                      <a:pt x="608" y="1070"/>
                    </a:lnTo>
                    <a:lnTo>
                      <a:pt x="607" y="1070"/>
                    </a:lnTo>
                    <a:lnTo>
                      <a:pt x="606" y="1070"/>
                    </a:lnTo>
                    <a:lnTo>
                      <a:pt x="603" y="1070"/>
                    </a:lnTo>
                    <a:lnTo>
                      <a:pt x="601" y="1070"/>
                    </a:lnTo>
                    <a:lnTo>
                      <a:pt x="601" y="1070"/>
                    </a:lnTo>
                    <a:lnTo>
                      <a:pt x="600" y="1070"/>
                    </a:lnTo>
                    <a:lnTo>
                      <a:pt x="598" y="1070"/>
                    </a:lnTo>
                    <a:lnTo>
                      <a:pt x="589" y="1070"/>
                    </a:lnTo>
                    <a:lnTo>
                      <a:pt x="583" y="1070"/>
                    </a:lnTo>
                    <a:lnTo>
                      <a:pt x="583" y="1070"/>
                    </a:lnTo>
                    <a:lnTo>
                      <a:pt x="582" y="1070"/>
                    </a:lnTo>
                    <a:lnTo>
                      <a:pt x="580" y="1070"/>
                    </a:lnTo>
                    <a:lnTo>
                      <a:pt x="573" y="1070"/>
                    </a:lnTo>
                    <a:lnTo>
                      <a:pt x="566" y="1070"/>
                    </a:lnTo>
                    <a:lnTo>
                      <a:pt x="566" y="1070"/>
                    </a:lnTo>
                    <a:lnTo>
                      <a:pt x="565" y="1070"/>
                    </a:lnTo>
                    <a:lnTo>
                      <a:pt x="564" y="1070"/>
                    </a:lnTo>
                    <a:lnTo>
                      <a:pt x="561" y="1070"/>
                    </a:lnTo>
                    <a:lnTo>
                      <a:pt x="559" y="1070"/>
                    </a:lnTo>
                    <a:lnTo>
                      <a:pt x="559" y="1070"/>
                    </a:lnTo>
                    <a:lnTo>
                      <a:pt x="559" y="1071"/>
                    </a:lnTo>
                    <a:lnTo>
                      <a:pt x="559" y="1073"/>
                    </a:lnTo>
                    <a:lnTo>
                      <a:pt x="559" y="1074"/>
                    </a:lnTo>
                    <a:lnTo>
                      <a:pt x="559" y="1074"/>
                    </a:lnTo>
                    <a:lnTo>
                      <a:pt x="559" y="1075"/>
                    </a:lnTo>
                    <a:lnTo>
                      <a:pt x="559" y="1078"/>
                    </a:lnTo>
                    <a:lnTo>
                      <a:pt x="559" y="1080"/>
                    </a:lnTo>
                    <a:lnTo>
                      <a:pt x="559" y="1080"/>
                    </a:lnTo>
                    <a:lnTo>
                      <a:pt x="559" y="1081"/>
                    </a:lnTo>
                    <a:lnTo>
                      <a:pt x="559" y="1082"/>
                    </a:lnTo>
                    <a:lnTo>
                      <a:pt x="559" y="1088"/>
                    </a:lnTo>
                    <a:lnTo>
                      <a:pt x="559" y="1091"/>
                    </a:lnTo>
                    <a:lnTo>
                      <a:pt x="559" y="1091"/>
                    </a:lnTo>
                    <a:lnTo>
                      <a:pt x="559" y="1092"/>
                    </a:lnTo>
                    <a:lnTo>
                      <a:pt x="559" y="1093"/>
                    </a:lnTo>
                    <a:lnTo>
                      <a:pt x="559" y="1098"/>
                    </a:lnTo>
                    <a:lnTo>
                      <a:pt x="559" y="1101"/>
                    </a:lnTo>
                    <a:lnTo>
                      <a:pt x="559" y="1101"/>
                    </a:lnTo>
                    <a:lnTo>
                      <a:pt x="559" y="1103"/>
                    </a:lnTo>
                    <a:lnTo>
                      <a:pt x="559" y="1105"/>
                    </a:lnTo>
                    <a:lnTo>
                      <a:pt x="559" y="1106"/>
                    </a:lnTo>
                    <a:lnTo>
                      <a:pt x="559" y="1106"/>
                    </a:lnTo>
                    <a:lnTo>
                      <a:pt x="559" y="1106"/>
                    </a:lnTo>
                    <a:lnTo>
                      <a:pt x="558" y="1106"/>
                    </a:lnTo>
                    <a:lnTo>
                      <a:pt x="557" y="1106"/>
                    </a:lnTo>
                    <a:lnTo>
                      <a:pt x="556" y="1106"/>
                    </a:lnTo>
                    <a:lnTo>
                      <a:pt x="556" y="1106"/>
                    </a:lnTo>
                    <a:lnTo>
                      <a:pt x="555" y="1106"/>
                    </a:lnTo>
                    <a:lnTo>
                      <a:pt x="554" y="1106"/>
                    </a:lnTo>
                    <a:lnTo>
                      <a:pt x="550" y="1106"/>
                    </a:lnTo>
                    <a:lnTo>
                      <a:pt x="548" y="1106"/>
                    </a:lnTo>
                    <a:lnTo>
                      <a:pt x="548" y="1106"/>
                    </a:lnTo>
                    <a:lnTo>
                      <a:pt x="547" y="1106"/>
                    </a:lnTo>
                    <a:lnTo>
                      <a:pt x="546" y="1106"/>
                    </a:lnTo>
                    <a:lnTo>
                      <a:pt x="541" y="1106"/>
                    </a:lnTo>
                    <a:lnTo>
                      <a:pt x="538" y="1106"/>
                    </a:lnTo>
                    <a:lnTo>
                      <a:pt x="538" y="1106"/>
                    </a:lnTo>
                    <a:lnTo>
                      <a:pt x="538" y="1106"/>
                    </a:lnTo>
                    <a:lnTo>
                      <a:pt x="538" y="1107"/>
                    </a:lnTo>
                    <a:lnTo>
                      <a:pt x="538" y="1108"/>
                    </a:lnTo>
                    <a:lnTo>
                      <a:pt x="538" y="1109"/>
                    </a:lnTo>
                    <a:lnTo>
                      <a:pt x="538" y="1109"/>
                    </a:lnTo>
                    <a:lnTo>
                      <a:pt x="537" y="1110"/>
                    </a:lnTo>
                    <a:lnTo>
                      <a:pt x="536" y="1114"/>
                    </a:lnTo>
                    <a:lnTo>
                      <a:pt x="534" y="1116"/>
                    </a:lnTo>
                    <a:lnTo>
                      <a:pt x="534" y="1116"/>
                    </a:lnTo>
                    <a:lnTo>
                      <a:pt x="533" y="1121"/>
                    </a:lnTo>
                    <a:lnTo>
                      <a:pt x="531" y="1130"/>
                    </a:lnTo>
                    <a:lnTo>
                      <a:pt x="530" y="1137"/>
                    </a:lnTo>
                    <a:lnTo>
                      <a:pt x="530" y="1137"/>
                    </a:lnTo>
                    <a:lnTo>
                      <a:pt x="529" y="1141"/>
                    </a:lnTo>
                    <a:lnTo>
                      <a:pt x="528" y="1148"/>
                    </a:lnTo>
                    <a:lnTo>
                      <a:pt x="527" y="1154"/>
                    </a:lnTo>
                    <a:lnTo>
                      <a:pt x="527" y="1154"/>
                    </a:lnTo>
                    <a:lnTo>
                      <a:pt x="527" y="1155"/>
                    </a:lnTo>
                    <a:lnTo>
                      <a:pt x="527" y="1158"/>
                    </a:lnTo>
                    <a:lnTo>
                      <a:pt x="527" y="1159"/>
                    </a:lnTo>
                    <a:lnTo>
                      <a:pt x="527" y="1159"/>
                    </a:lnTo>
                    <a:lnTo>
                      <a:pt x="526" y="1159"/>
                    </a:lnTo>
                    <a:lnTo>
                      <a:pt x="525" y="1159"/>
                    </a:lnTo>
                    <a:lnTo>
                      <a:pt x="522" y="1159"/>
                    </a:lnTo>
                    <a:lnTo>
                      <a:pt x="520" y="1159"/>
                    </a:lnTo>
                    <a:lnTo>
                      <a:pt x="520" y="1159"/>
                    </a:lnTo>
                    <a:lnTo>
                      <a:pt x="519" y="1159"/>
                    </a:lnTo>
                    <a:lnTo>
                      <a:pt x="515" y="1159"/>
                    </a:lnTo>
                    <a:lnTo>
                      <a:pt x="513" y="1159"/>
                    </a:lnTo>
                    <a:lnTo>
                      <a:pt x="513" y="1159"/>
                    </a:lnTo>
                    <a:lnTo>
                      <a:pt x="512" y="1159"/>
                    </a:lnTo>
                    <a:lnTo>
                      <a:pt x="510" y="1159"/>
                    </a:lnTo>
                    <a:lnTo>
                      <a:pt x="502" y="1159"/>
                    </a:lnTo>
                    <a:lnTo>
                      <a:pt x="495" y="1159"/>
                    </a:lnTo>
                    <a:lnTo>
                      <a:pt x="495" y="1159"/>
                    </a:lnTo>
                    <a:lnTo>
                      <a:pt x="494" y="1159"/>
                    </a:lnTo>
                    <a:lnTo>
                      <a:pt x="492" y="1159"/>
                    </a:lnTo>
                    <a:lnTo>
                      <a:pt x="485" y="1159"/>
                    </a:lnTo>
                    <a:lnTo>
                      <a:pt x="480" y="1159"/>
                    </a:lnTo>
                    <a:lnTo>
                      <a:pt x="480" y="1159"/>
                    </a:lnTo>
                    <a:lnTo>
                      <a:pt x="478" y="1159"/>
                    </a:lnTo>
                    <a:lnTo>
                      <a:pt x="476" y="1159"/>
                    </a:lnTo>
                    <a:lnTo>
                      <a:pt x="475" y="1159"/>
                    </a:lnTo>
                    <a:lnTo>
                      <a:pt x="475" y="1159"/>
                    </a:lnTo>
                    <a:lnTo>
                      <a:pt x="475" y="1160"/>
                    </a:lnTo>
                    <a:lnTo>
                      <a:pt x="475" y="1161"/>
                    </a:lnTo>
                    <a:lnTo>
                      <a:pt x="475" y="1162"/>
                    </a:lnTo>
                    <a:lnTo>
                      <a:pt x="475" y="1162"/>
                    </a:lnTo>
                    <a:lnTo>
                      <a:pt x="475" y="1163"/>
                    </a:lnTo>
                    <a:lnTo>
                      <a:pt x="475" y="1164"/>
                    </a:lnTo>
                    <a:lnTo>
                      <a:pt x="475" y="1165"/>
                    </a:lnTo>
                    <a:lnTo>
                      <a:pt x="475" y="1165"/>
                    </a:lnTo>
                    <a:lnTo>
                      <a:pt x="475" y="1166"/>
                    </a:lnTo>
                    <a:lnTo>
                      <a:pt x="475" y="1167"/>
                    </a:lnTo>
                    <a:lnTo>
                      <a:pt x="475" y="1170"/>
                    </a:lnTo>
                    <a:lnTo>
                      <a:pt x="475" y="1172"/>
                    </a:lnTo>
                    <a:lnTo>
                      <a:pt x="475" y="1172"/>
                    </a:lnTo>
                    <a:lnTo>
                      <a:pt x="475" y="1173"/>
                    </a:lnTo>
                    <a:lnTo>
                      <a:pt x="475" y="1175"/>
                    </a:lnTo>
                    <a:lnTo>
                      <a:pt x="475" y="1178"/>
                    </a:lnTo>
                    <a:lnTo>
                      <a:pt x="475" y="1180"/>
                    </a:lnTo>
                    <a:lnTo>
                      <a:pt x="475" y="1180"/>
                    </a:lnTo>
                    <a:lnTo>
                      <a:pt x="475" y="1181"/>
                    </a:lnTo>
                    <a:lnTo>
                      <a:pt x="475" y="1182"/>
                    </a:lnTo>
                    <a:lnTo>
                      <a:pt x="475" y="1183"/>
                    </a:lnTo>
                    <a:lnTo>
                      <a:pt x="475" y="1183"/>
                    </a:lnTo>
                    <a:lnTo>
                      <a:pt x="474" y="1183"/>
                    </a:lnTo>
                    <a:lnTo>
                      <a:pt x="473" y="1183"/>
                    </a:lnTo>
                    <a:lnTo>
                      <a:pt x="472" y="1183"/>
                    </a:lnTo>
                    <a:lnTo>
                      <a:pt x="472" y="1183"/>
                    </a:lnTo>
                    <a:lnTo>
                      <a:pt x="471" y="1183"/>
                    </a:lnTo>
                    <a:lnTo>
                      <a:pt x="470" y="1183"/>
                    </a:lnTo>
                    <a:lnTo>
                      <a:pt x="467" y="1183"/>
                    </a:lnTo>
                    <a:lnTo>
                      <a:pt x="465" y="1183"/>
                    </a:lnTo>
                    <a:lnTo>
                      <a:pt x="465" y="1183"/>
                    </a:lnTo>
                    <a:lnTo>
                      <a:pt x="464" y="1183"/>
                    </a:lnTo>
                    <a:lnTo>
                      <a:pt x="463" y="1183"/>
                    </a:lnTo>
                    <a:lnTo>
                      <a:pt x="457" y="1183"/>
                    </a:lnTo>
                    <a:lnTo>
                      <a:pt x="454" y="1183"/>
                    </a:lnTo>
                    <a:lnTo>
                      <a:pt x="454" y="1183"/>
                    </a:lnTo>
                    <a:lnTo>
                      <a:pt x="453" y="1183"/>
                    </a:lnTo>
                    <a:lnTo>
                      <a:pt x="452" y="1183"/>
                    </a:lnTo>
                    <a:lnTo>
                      <a:pt x="447" y="1183"/>
                    </a:lnTo>
                    <a:lnTo>
                      <a:pt x="444" y="1183"/>
                    </a:lnTo>
                    <a:lnTo>
                      <a:pt x="444" y="1183"/>
                    </a:lnTo>
                    <a:lnTo>
                      <a:pt x="444" y="1183"/>
                    </a:lnTo>
                    <a:lnTo>
                      <a:pt x="441" y="1177"/>
                    </a:lnTo>
                    <a:lnTo>
                      <a:pt x="440" y="1173"/>
                    </a:lnTo>
                    <a:lnTo>
                      <a:pt x="440" y="1172"/>
                    </a:lnTo>
                    <a:lnTo>
                      <a:pt x="439" y="1170"/>
                    </a:lnTo>
                    <a:lnTo>
                      <a:pt x="438" y="1164"/>
                    </a:lnTo>
                    <a:lnTo>
                      <a:pt x="437" y="1160"/>
                    </a:lnTo>
                    <a:lnTo>
                      <a:pt x="437" y="1159"/>
                    </a:lnTo>
                    <a:lnTo>
                      <a:pt x="436" y="1154"/>
                    </a:lnTo>
                    <a:lnTo>
                      <a:pt x="434" y="1142"/>
                    </a:lnTo>
                    <a:lnTo>
                      <a:pt x="433" y="1131"/>
                    </a:lnTo>
                    <a:lnTo>
                      <a:pt x="433" y="1130"/>
                    </a:lnTo>
                    <a:lnTo>
                      <a:pt x="432" y="1126"/>
                    </a:lnTo>
                    <a:lnTo>
                      <a:pt x="431" y="1111"/>
                    </a:lnTo>
                    <a:lnTo>
                      <a:pt x="430" y="1099"/>
                    </a:lnTo>
                    <a:lnTo>
                      <a:pt x="430" y="1098"/>
                    </a:lnTo>
                    <a:lnTo>
                      <a:pt x="430" y="1097"/>
                    </a:lnTo>
                    <a:lnTo>
                      <a:pt x="430" y="1094"/>
                    </a:lnTo>
                    <a:lnTo>
                      <a:pt x="430" y="1092"/>
                    </a:lnTo>
                    <a:lnTo>
                      <a:pt x="430" y="1091"/>
                    </a:lnTo>
                    <a:lnTo>
                      <a:pt x="429" y="1091"/>
                    </a:lnTo>
                    <a:lnTo>
                      <a:pt x="428" y="1091"/>
                    </a:lnTo>
                    <a:lnTo>
                      <a:pt x="427" y="1091"/>
                    </a:lnTo>
                    <a:lnTo>
                      <a:pt x="427" y="1091"/>
                    </a:lnTo>
                    <a:lnTo>
                      <a:pt x="426" y="1091"/>
                    </a:lnTo>
                    <a:lnTo>
                      <a:pt x="425" y="1091"/>
                    </a:lnTo>
                    <a:lnTo>
                      <a:pt x="421" y="1091"/>
                    </a:lnTo>
                    <a:lnTo>
                      <a:pt x="419" y="1091"/>
                    </a:lnTo>
                    <a:lnTo>
                      <a:pt x="419" y="1091"/>
                    </a:lnTo>
                    <a:lnTo>
                      <a:pt x="418" y="1091"/>
                    </a:lnTo>
                    <a:lnTo>
                      <a:pt x="416" y="1091"/>
                    </a:lnTo>
                    <a:lnTo>
                      <a:pt x="410" y="1091"/>
                    </a:lnTo>
                    <a:lnTo>
                      <a:pt x="406" y="1091"/>
                    </a:lnTo>
                    <a:lnTo>
                      <a:pt x="406" y="1091"/>
                    </a:lnTo>
                    <a:lnTo>
                      <a:pt x="404" y="1091"/>
                    </a:lnTo>
                    <a:lnTo>
                      <a:pt x="402" y="1091"/>
                    </a:lnTo>
                    <a:lnTo>
                      <a:pt x="396" y="1091"/>
                    </a:lnTo>
                    <a:lnTo>
                      <a:pt x="391" y="1091"/>
                    </a:lnTo>
                    <a:lnTo>
                      <a:pt x="391" y="1091"/>
                    </a:lnTo>
                    <a:lnTo>
                      <a:pt x="391" y="1091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89" name="Freeform 20"/>
              <p:cNvSpPr>
                <a:spLocks/>
              </p:cNvSpPr>
              <p:nvPr/>
            </p:nvSpPr>
            <p:spPr bwMode="auto">
              <a:xfrm>
                <a:off x="4477" y="4255"/>
                <a:ext cx="1755" cy="1575"/>
              </a:xfrm>
              <a:custGeom>
                <a:avLst/>
                <a:gdLst>
                  <a:gd name="T0" fmla="*/ 532 w 1211"/>
                  <a:gd name="T1" fmla="*/ 1008 h 1102"/>
                  <a:gd name="T2" fmla="*/ 505 w 1211"/>
                  <a:gd name="T3" fmla="*/ 971 h 1102"/>
                  <a:gd name="T4" fmla="*/ 476 w 1211"/>
                  <a:gd name="T5" fmla="*/ 983 h 1102"/>
                  <a:gd name="T6" fmla="*/ 433 w 1211"/>
                  <a:gd name="T7" fmla="*/ 989 h 1102"/>
                  <a:gd name="T8" fmla="*/ 402 w 1211"/>
                  <a:gd name="T9" fmla="*/ 951 h 1102"/>
                  <a:gd name="T10" fmla="*/ 377 w 1211"/>
                  <a:gd name="T11" fmla="*/ 916 h 1102"/>
                  <a:gd name="T12" fmla="*/ 296 w 1211"/>
                  <a:gd name="T13" fmla="*/ 897 h 1102"/>
                  <a:gd name="T14" fmla="*/ 257 w 1211"/>
                  <a:gd name="T15" fmla="*/ 859 h 1102"/>
                  <a:gd name="T16" fmla="*/ 166 w 1211"/>
                  <a:gd name="T17" fmla="*/ 862 h 1102"/>
                  <a:gd name="T18" fmla="*/ 145 w 1211"/>
                  <a:gd name="T19" fmla="*/ 809 h 1102"/>
                  <a:gd name="T20" fmla="*/ 81 w 1211"/>
                  <a:gd name="T21" fmla="*/ 792 h 1102"/>
                  <a:gd name="T22" fmla="*/ 39 w 1211"/>
                  <a:gd name="T23" fmla="*/ 755 h 1102"/>
                  <a:gd name="T24" fmla="*/ 95 w 1211"/>
                  <a:gd name="T25" fmla="*/ 703 h 1102"/>
                  <a:gd name="T26" fmla="*/ 121 w 1211"/>
                  <a:gd name="T27" fmla="*/ 608 h 1102"/>
                  <a:gd name="T28" fmla="*/ 88 w 1211"/>
                  <a:gd name="T29" fmla="*/ 583 h 1102"/>
                  <a:gd name="T30" fmla="*/ 28 w 1211"/>
                  <a:gd name="T31" fmla="*/ 569 h 1102"/>
                  <a:gd name="T32" fmla="*/ 14 w 1211"/>
                  <a:gd name="T33" fmla="*/ 451 h 1102"/>
                  <a:gd name="T34" fmla="*/ 35 w 1211"/>
                  <a:gd name="T35" fmla="*/ 378 h 1102"/>
                  <a:gd name="T36" fmla="*/ 67 w 1211"/>
                  <a:gd name="T37" fmla="*/ 343 h 1102"/>
                  <a:gd name="T38" fmla="*/ 43 w 1211"/>
                  <a:gd name="T39" fmla="*/ 292 h 1102"/>
                  <a:gd name="T40" fmla="*/ 1 w 1211"/>
                  <a:gd name="T41" fmla="*/ 275 h 1102"/>
                  <a:gd name="T42" fmla="*/ 25 w 1211"/>
                  <a:gd name="T43" fmla="*/ 233 h 1102"/>
                  <a:gd name="T44" fmla="*/ 38 w 1211"/>
                  <a:gd name="T45" fmla="*/ 198 h 1102"/>
                  <a:gd name="T46" fmla="*/ 60 w 1211"/>
                  <a:gd name="T47" fmla="*/ 177 h 1102"/>
                  <a:gd name="T48" fmla="*/ 91 w 1211"/>
                  <a:gd name="T49" fmla="*/ 145 h 1102"/>
                  <a:gd name="T50" fmla="*/ 113 w 1211"/>
                  <a:gd name="T51" fmla="*/ 119 h 1102"/>
                  <a:gd name="T52" fmla="*/ 134 w 1211"/>
                  <a:gd name="T53" fmla="*/ 116 h 1102"/>
                  <a:gd name="T54" fmla="*/ 179 w 1211"/>
                  <a:gd name="T55" fmla="*/ 138 h 1102"/>
                  <a:gd name="T56" fmla="*/ 233 w 1211"/>
                  <a:gd name="T57" fmla="*/ 127 h 1102"/>
                  <a:gd name="T58" fmla="*/ 274 w 1211"/>
                  <a:gd name="T59" fmla="*/ 68 h 1102"/>
                  <a:gd name="T60" fmla="*/ 298 w 1211"/>
                  <a:gd name="T61" fmla="*/ 36 h 1102"/>
                  <a:gd name="T62" fmla="*/ 354 w 1211"/>
                  <a:gd name="T63" fmla="*/ 54 h 1102"/>
                  <a:gd name="T64" fmla="*/ 377 w 1211"/>
                  <a:gd name="T65" fmla="*/ 0 h 1102"/>
                  <a:gd name="T66" fmla="*/ 399 w 1211"/>
                  <a:gd name="T67" fmla="*/ 15 h 1102"/>
                  <a:gd name="T68" fmla="*/ 440 w 1211"/>
                  <a:gd name="T69" fmla="*/ 36 h 1102"/>
                  <a:gd name="T70" fmla="*/ 628 w 1211"/>
                  <a:gd name="T71" fmla="*/ 70 h 1102"/>
                  <a:gd name="T72" fmla="*/ 659 w 1211"/>
                  <a:gd name="T73" fmla="*/ 127 h 1102"/>
                  <a:gd name="T74" fmla="*/ 859 w 1211"/>
                  <a:gd name="T75" fmla="*/ 142 h 1102"/>
                  <a:gd name="T76" fmla="*/ 859 w 1211"/>
                  <a:gd name="T77" fmla="*/ 283 h 1102"/>
                  <a:gd name="T78" fmla="*/ 984 w 1211"/>
                  <a:gd name="T79" fmla="*/ 301 h 1102"/>
                  <a:gd name="T80" fmla="*/ 1025 w 1211"/>
                  <a:gd name="T81" fmla="*/ 336 h 1102"/>
                  <a:gd name="T82" fmla="*/ 1081 w 1211"/>
                  <a:gd name="T83" fmla="*/ 368 h 1102"/>
                  <a:gd name="T84" fmla="*/ 1144 w 1211"/>
                  <a:gd name="T85" fmla="*/ 411 h 1102"/>
                  <a:gd name="T86" fmla="*/ 1165 w 1211"/>
                  <a:gd name="T87" fmla="*/ 430 h 1102"/>
                  <a:gd name="T88" fmla="*/ 1188 w 1211"/>
                  <a:gd name="T89" fmla="*/ 481 h 1102"/>
                  <a:gd name="T90" fmla="*/ 1211 w 1211"/>
                  <a:gd name="T91" fmla="*/ 507 h 1102"/>
                  <a:gd name="T92" fmla="*/ 1173 w 1211"/>
                  <a:gd name="T93" fmla="*/ 532 h 1102"/>
                  <a:gd name="T94" fmla="*/ 1173 w 1211"/>
                  <a:gd name="T95" fmla="*/ 604 h 1102"/>
                  <a:gd name="T96" fmla="*/ 1187 w 1211"/>
                  <a:gd name="T97" fmla="*/ 663 h 1102"/>
                  <a:gd name="T98" fmla="*/ 1088 w 1211"/>
                  <a:gd name="T99" fmla="*/ 653 h 1102"/>
                  <a:gd name="T100" fmla="*/ 1088 w 1211"/>
                  <a:gd name="T101" fmla="*/ 720 h 1102"/>
                  <a:gd name="T102" fmla="*/ 1052 w 1211"/>
                  <a:gd name="T103" fmla="*/ 763 h 1102"/>
                  <a:gd name="T104" fmla="*/ 1084 w 1211"/>
                  <a:gd name="T105" fmla="*/ 797 h 1102"/>
                  <a:gd name="T106" fmla="*/ 1071 w 1211"/>
                  <a:gd name="T107" fmla="*/ 841 h 1102"/>
                  <a:gd name="T108" fmla="*/ 1007 w 1211"/>
                  <a:gd name="T109" fmla="*/ 855 h 1102"/>
                  <a:gd name="T110" fmla="*/ 972 w 1211"/>
                  <a:gd name="T111" fmla="*/ 873 h 1102"/>
                  <a:gd name="T112" fmla="*/ 967 w 1211"/>
                  <a:gd name="T113" fmla="*/ 950 h 1102"/>
                  <a:gd name="T114" fmla="*/ 922 w 1211"/>
                  <a:gd name="T115" fmla="*/ 958 h 1102"/>
                  <a:gd name="T116" fmla="*/ 910 w 1211"/>
                  <a:gd name="T117" fmla="*/ 1017 h 1102"/>
                  <a:gd name="T118" fmla="*/ 876 w 1211"/>
                  <a:gd name="T119" fmla="*/ 1032 h 1102"/>
                  <a:gd name="T120" fmla="*/ 783 w 1211"/>
                  <a:gd name="T121" fmla="*/ 1100 h 1102"/>
                  <a:gd name="T122" fmla="*/ 719 w 1211"/>
                  <a:gd name="T123" fmla="*/ 1077 h 1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211" h="1102">
                    <a:moveTo>
                      <a:pt x="616" y="1077"/>
                    </a:moveTo>
                    <a:lnTo>
                      <a:pt x="615" y="1077"/>
                    </a:lnTo>
                    <a:lnTo>
                      <a:pt x="614" y="1077"/>
                    </a:lnTo>
                    <a:lnTo>
                      <a:pt x="609" y="1077"/>
                    </a:lnTo>
                    <a:lnTo>
                      <a:pt x="606" y="1077"/>
                    </a:lnTo>
                    <a:lnTo>
                      <a:pt x="606" y="1077"/>
                    </a:lnTo>
                    <a:lnTo>
                      <a:pt x="605" y="1076"/>
                    </a:lnTo>
                    <a:lnTo>
                      <a:pt x="602" y="1073"/>
                    </a:lnTo>
                    <a:lnTo>
                      <a:pt x="599" y="1071"/>
                    </a:lnTo>
                    <a:lnTo>
                      <a:pt x="599" y="1070"/>
                    </a:lnTo>
                    <a:lnTo>
                      <a:pt x="594" y="1064"/>
                    </a:lnTo>
                    <a:lnTo>
                      <a:pt x="592" y="1060"/>
                    </a:lnTo>
                    <a:lnTo>
                      <a:pt x="592" y="1059"/>
                    </a:lnTo>
                    <a:lnTo>
                      <a:pt x="588" y="1056"/>
                    </a:lnTo>
                    <a:lnTo>
                      <a:pt x="576" y="1047"/>
                    </a:lnTo>
                    <a:lnTo>
                      <a:pt x="568" y="1039"/>
                    </a:lnTo>
                    <a:lnTo>
                      <a:pt x="568" y="1038"/>
                    </a:lnTo>
                    <a:lnTo>
                      <a:pt x="564" y="1035"/>
                    </a:lnTo>
                    <a:lnTo>
                      <a:pt x="554" y="1026"/>
                    </a:lnTo>
                    <a:lnTo>
                      <a:pt x="547" y="1018"/>
                    </a:lnTo>
                    <a:lnTo>
                      <a:pt x="547" y="1017"/>
                    </a:lnTo>
                    <a:lnTo>
                      <a:pt x="541" y="1014"/>
                    </a:lnTo>
                    <a:lnTo>
                      <a:pt x="539" y="1012"/>
                    </a:lnTo>
                    <a:lnTo>
                      <a:pt x="539" y="1011"/>
                    </a:lnTo>
                    <a:lnTo>
                      <a:pt x="539" y="1011"/>
                    </a:lnTo>
                    <a:lnTo>
                      <a:pt x="534" y="1009"/>
                    </a:lnTo>
                    <a:lnTo>
                      <a:pt x="532" y="1008"/>
                    </a:lnTo>
                    <a:lnTo>
                      <a:pt x="532" y="1006"/>
                    </a:lnTo>
                    <a:lnTo>
                      <a:pt x="528" y="1005"/>
                    </a:lnTo>
                    <a:lnTo>
                      <a:pt x="525" y="1004"/>
                    </a:lnTo>
                    <a:lnTo>
                      <a:pt x="525" y="1003"/>
                    </a:lnTo>
                    <a:lnTo>
                      <a:pt x="523" y="1002"/>
                    </a:lnTo>
                    <a:lnTo>
                      <a:pt x="518" y="999"/>
                    </a:lnTo>
                    <a:lnTo>
                      <a:pt x="515" y="997"/>
                    </a:lnTo>
                    <a:lnTo>
                      <a:pt x="515" y="996"/>
                    </a:lnTo>
                    <a:lnTo>
                      <a:pt x="515" y="995"/>
                    </a:lnTo>
                    <a:lnTo>
                      <a:pt x="515" y="994"/>
                    </a:lnTo>
                    <a:lnTo>
                      <a:pt x="515" y="993"/>
                    </a:lnTo>
                    <a:lnTo>
                      <a:pt x="512" y="992"/>
                    </a:lnTo>
                    <a:lnTo>
                      <a:pt x="511" y="991"/>
                    </a:lnTo>
                    <a:lnTo>
                      <a:pt x="511" y="989"/>
                    </a:lnTo>
                    <a:lnTo>
                      <a:pt x="511" y="988"/>
                    </a:lnTo>
                    <a:lnTo>
                      <a:pt x="511" y="985"/>
                    </a:lnTo>
                    <a:lnTo>
                      <a:pt x="511" y="983"/>
                    </a:lnTo>
                    <a:lnTo>
                      <a:pt x="511" y="982"/>
                    </a:lnTo>
                    <a:lnTo>
                      <a:pt x="510" y="981"/>
                    </a:lnTo>
                    <a:lnTo>
                      <a:pt x="509" y="978"/>
                    </a:lnTo>
                    <a:lnTo>
                      <a:pt x="508" y="976"/>
                    </a:lnTo>
                    <a:lnTo>
                      <a:pt x="508" y="975"/>
                    </a:lnTo>
                    <a:lnTo>
                      <a:pt x="508" y="974"/>
                    </a:lnTo>
                    <a:lnTo>
                      <a:pt x="508" y="973"/>
                    </a:lnTo>
                    <a:lnTo>
                      <a:pt x="508" y="971"/>
                    </a:lnTo>
                    <a:lnTo>
                      <a:pt x="506" y="971"/>
                    </a:lnTo>
                    <a:lnTo>
                      <a:pt x="505" y="971"/>
                    </a:lnTo>
                    <a:lnTo>
                      <a:pt x="504" y="971"/>
                    </a:lnTo>
                    <a:lnTo>
                      <a:pt x="504" y="971"/>
                    </a:lnTo>
                    <a:lnTo>
                      <a:pt x="503" y="971"/>
                    </a:lnTo>
                    <a:lnTo>
                      <a:pt x="501" y="971"/>
                    </a:lnTo>
                    <a:lnTo>
                      <a:pt x="500" y="971"/>
                    </a:lnTo>
                    <a:lnTo>
                      <a:pt x="500" y="971"/>
                    </a:lnTo>
                    <a:lnTo>
                      <a:pt x="499" y="971"/>
                    </a:lnTo>
                    <a:lnTo>
                      <a:pt x="498" y="971"/>
                    </a:lnTo>
                    <a:lnTo>
                      <a:pt x="493" y="971"/>
                    </a:lnTo>
                    <a:lnTo>
                      <a:pt x="490" y="971"/>
                    </a:lnTo>
                    <a:lnTo>
                      <a:pt x="490" y="971"/>
                    </a:lnTo>
                    <a:lnTo>
                      <a:pt x="488" y="971"/>
                    </a:lnTo>
                    <a:lnTo>
                      <a:pt x="486" y="971"/>
                    </a:lnTo>
                    <a:lnTo>
                      <a:pt x="480" y="971"/>
                    </a:lnTo>
                    <a:lnTo>
                      <a:pt x="476" y="971"/>
                    </a:lnTo>
                    <a:lnTo>
                      <a:pt x="476" y="971"/>
                    </a:lnTo>
                    <a:lnTo>
                      <a:pt x="476" y="971"/>
                    </a:lnTo>
                    <a:lnTo>
                      <a:pt x="476" y="973"/>
                    </a:lnTo>
                    <a:lnTo>
                      <a:pt x="476" y="974"/>
                    </a:lnTo>
                    <a:lnTo>
                      <a:pt x="476" y="975"/>
                    </a:lnTo>
                    <a:lnTo>
                      <a:pt x="476" y="975"/>
                    </a:lnTo>
                    <a:lnTo>
                      <a:pt x="476" y="976"/>
                    </a:lnTo>
                    <a:lnTo>
                      <a:pt x="476" y="978"/>
                    </a:lnTo>
                    <a:lnTo>
                      <a:pt x="476" y="979"/>
                    </a:lnTo>
                    <a:lnTo>
                      <a:pt x="476" y="979"/>
                    </a:lnTo>
                    <a:lnTo>
                      <a:pt x="476" y="980"/>
                    </a:lnTo>
                    <a:lnTo>
                      <a:pt x="476" y="983"/>
                    </a:lnTo>
                    <a:lnTo>
                      <a:pt x="476" y="985"/>
                    </a:lnTo>
                    <a:lnTo>
                      <a:pt x="476" y="985"/>
                    </a:lnTo>
                    <a:lnTo>
                      <a:pt x="476" y="986"/>
                    </a:lnTo>
                    <a:lnTo>
                      <a:pt x="476" y="987"/>
                    </a:lnTo>
                    <a:lnTo>
                      <a:pt x="476" y="991"/>
                    </a:lnTo>
                    <a:lnTo>
                      <a:pt x="476" y="993"/>
                    </a:lnTo>
                    <a:lnTo>
                      <a:pt x="476" y="993"/>
                    </a:lnTo>
                    <a:lnTo>
                      <a:pt x="476" y="993"/>
                    </a:lnTo>
                    <a:lnTo>
                      <a:pt x="475" y="993"/>
                    </a:lnTo>
                    <a:lnTo>
                      <a:pt x="474" y="993"/>
                    </a:lnTo>
                    <a:lnTo>
                      <a:pt x="473" y="993"/>
                    </a:lnTo>
                    <a:lnTo>
                      <a:pt x="473" y="993"/>
                    </a:lnTo>
                    <a:lnTo>
                      <a:pt x="472" y="993"/>
                    </a:lnTo>
                    <a:lnTo>
                      <a:pt x="471" y="993"/>
                    </a:lnTo>
                    <a:lnTo>
                      <a:pt x="465" y="993"/>
                    </a:lnTo>
                    <a:lnTo>
                      <a:pt x="462" y="993"/>
                    </a:lnTo>
                    <a:lnTo>
                      <a:pt x="462" y="993"/>
                    </a:lnTo>
                    <a:lnTo>
                      <a:pt x="461" y="993"/>
                    </a:lnTo>
                    <a:lnTo>
                      <a:pt x="459" y="993"/>
                    </a:lnTo>
                    <a:lnTo>
                      <a:pt x="453" y="993"/>
                    </a:lnTo>
                    <a:lnTo>
                      <a:pt x="447" y="993"/>
                    </a:lnTo>
                    <a:lnTo>
                      <a:pt x="447" y="993"/>
                    </a:lnTo>
                    <a:lnTo>
                      <a:pt x="446" y="993"/>
                    </a:lnTo>
                    <a:lnTo>
                      <a:pt x="444" y="993"/>
                    </a:lnTo>
                    <a:lnTo>
                      <a:pt x="438" y="992"/>
                    </a:lnTo>
                    <a:lnTo>
                      <a:pt x="433" y="991"/>
                    </a:lnTo>
                    <a:lnTo>
                      <a:pt x="433" y="989"/>
                    </a:lnTo>
                    <a:lnTo>
                      <a:pt x="432" y="989"/>
                    </a:lnTo>
                    <a:lnTo>
                      <a:pt x="431" y="989"/>
                    </a:lnTo>
                    <a:lnTo>
                      <a:pt x="430" y="989"/>
                    </a:lnTo>
                    <a:lnTo>
                      <a:pt x="430" y="989"/>
                    </a:lnTo>
                    <a:lnTo>
                      <a:pt x="430" y="987"/>
                    </a:lnTo>
                    <a:lnTo>
                      <a:pt x="430" y="986"/>
                    </a:lnTo>
                    <a:lnTo>
                      <a:pt x="430" y="985"/>
                    </a:lnTo>
                    <a:lnTo>
                      <a:pt x="425" y="984"/>
                    </a:lnTo>
                    <a:lnTo>
                      <a:pt x="423" y="983"/>
                    </a:lnTo>
                    <a:lnTo>
                      <a:pt x="423" y="982"/>
                    </a:lnTo>
                    <a:lnTo>
                      <a:pt x="421" y="980"/>
                    </a:lnTo>
                    <a:lnTo>
                      <a:pt x="418" y="974"/>
                    </a:lnTo>
                    <a:lnTo>
                      <a:pt x="416" y="969"/>
                    </a:lnTo>
                    <a:lnTo>
                      <a:pt x="416" y="968"/>
                    </a:lnTo>
                    <a:lnTo>
                      <a:pt x="414" y="967"/>
                    </a:lnTo>
                    <a:lnTo>
                      <a:pt x="411" y="962"/>
                    </a:lnTo>
                    <a:lnTo>
                      <a:pt x="409" y="959"/>
                    </a:lnTo>
                    <a:lnTo>
                      <a:pt x="409" y="958"/>
                    </a:lnTo>
                    <a:lnTo>
                      <a:pt x="409" y="956"/>
                    </a:lnTo>
                    <a:lnTo>
                      <a:pt x="409" y="955"/>
                    </a:lnTo>
                    <a:lnTo>
                      <a:pt x="409" y="953"/>
                    </a:lnTo>
                    <a:lnTo>
                      <a:pt x="408" y="953"/>
                    </a:lnTo>
                    <a:lnTo>
                      <a:pt x="406" y="953"/>
                    </a:lnTo>
                    <a:lnTo>
                      <a:pt x="405" y="953"/>
                    </a:lnTo>
                    <a:lnTo>
                      <a:pt x="405" y="953"/>
                    </a:lnTo>
                    <a:lnTo>
                      <a:pt x="403" y="952"/>
                    </a:lnTo>
                    <a:lnTo>
                      <a:pt x="402" y="951"/>
                    </a:lnTo>
                    <a:lnTo>
                      <a:pt x="402" y="950"/>
                    </a:lnTo>
                    <a:lnTo>
                      <a:pt x="401" y="950"/>
                    </a:lnTo>
                    <a:lnTo>
                      <a:pt x="400" y="950"/>
                    </a:lnTo>
                    <a:lnTo>
                      <a:pt x="394" y="949"/>
                    </a:lnTo>
                    <a:lnTo>
                      <a:pt x="391" y="948"/>
                    </a:lnTo>
                    <a:lnTo>
                      <a:pt x="391" y="947"/>
                    </a:lnTo>
                    <a:lnTo>
                      <a:pt x="389" y="946"/>
                    </a:lnTo>
                    <a:lnTo>
                      <a:pt x="386" y="943"/>
                    </a:lnTo>
                    <a:lnTo>
                      <a:pt x="384" y="941"/>
                    </a:lnTo>
                    <a:lnTo>
                      <a:pt x="384" y="940"/>
                    </a:lnTo>
                    <a:lnTo>
                      <a:pt x="383" y="940"/>
                    </a:lnTo>
                    <a:lnTo>
                      <a:pt x="382" y="940"/>
                    </a:lnTo>
                    <a:lnTo>
                      <a:pt x="381" y="940"/>
                    </a:lnTo>
                    <a:lnTo>
                      <a:pt x="381" y="940"/>
                    </a:lnTo>
                    <a:lnTo>
                      <a:pt x="381" y="939"/>
                    </a:lnTo>
                    <a:lnTo>
                      <a:pt x="381" y="935"/>
                    </a:lnTo>
                    <a:lnTo>
                      <a:pt x="381" y="933"/>
                    </a:lnTo>
                    <a:lnTo>
                      <a:pt x="381" y="932"/>
                    </a:lnTo>
                    <a:lnTo>
                      <a:pt x="379" y="929"/>
                    </a:lnTo>
                    <a:lnTo>
                      <a:pt x="377" y="927"/>
                    </a:lnTo>
                    <a:lnTo>
                      <a:pt x="377" y="926"/>
                    </a:lnTo>
                    <a:lnTo>
                      <a:pt x="377" y="925"/>
                    </a:lnTo>
                    <a:lnTo>
                      <a:pt x="377" y="922"/>
                    </a:lnTo>
                    <a:lnTo>
                      <a:pt x="377" y="920"/>
                    </a:lnTo>
                    <a:lnTo>
                      <a:pt x="377" y="919"/>
                    </a:lnTo>
                    <a:lnTo>
                      <a:pt x="377" y="917"/>
                    </a:lnTo>
                    <a:lnTo>
                      <a:pt x="377" y="916"/>
                    </a:lnTo>
                    <a:lnTo>
                      <a:pt x="377" y="915"/>
                    </a:lnTo>
                    <a:lnTo>
                      <a:pt x="376" y="915"/>
                    </a:lnTo>
                    <a:lnTo>
                      <a:pt x="375" y="915"/>
                    </a:lnTo>
                    <a:lnTo>
                      <a:pt x="372" y="915"/>
                    </a:lnTo>
                    <a:lnTo>
                      <a:pt x="370" y="915"/>
                    </a:lnTo>
                    <a:lnTo>
                      <a:pt x="370" y="915"/>
                    </a:lnTo>
                    <a:lnTo>
                      <a:pt x="369" y="915"/>
                    </a:lnTo>
                    <a:lnTo>
                      <a:pt x="367" y="915"/>
                    </a:lnTo>
                    <a:lnTo>
                      <a:pt x="361" y="913"/>
                    </a:lnTo>
                    <a:lnTo>
                      <a:pt x="356" y="912"/>
                    </a:lnTo>
                    <a:lnTo>
                      <a:pt x="356" y="911"/>
                    </a:lnTo>
                    <a:lnTo>
                      <a:pt x="355" y="911"/>
                    </a:lnTo>
                    <a:lnTo>
                      <a:pt x="352" y="911"/>
                    </a:lnTo>
                    <a:lnTo>
                      <a:pt x="340" y="910"/>
                    </a:lnTo>
                    <a:lnTo>
                      <a:pt x="331" y="909"/>
                    </a:lnTo>
                    <a:lnTo>
                      <a:pt x="331" y="908"/>
                    </a:lnTo>
                    <a:lnTo>
                      <a:pt x="330" y="908"/>
                    </a:lnTo>
                    <a:lnTo>
                      <a:pt x="326" y="907"/>
                    </a:lnTo>
                    <a:lnTo>
                      <a:pt x="313" y="904"/>
                    </a:lnTo>
                    <a:lnTo>
                      <a:pt x="303" y="902"/>
                    </a:lnTo>
                    <a:lnTo>
                      <a:pt x="303" y="900"/>
                    </a:lnTo>
                    <a:lnTo>
                      <a:pt x="300" y="899"/>
                    </a:lnTo>
                    <a:lnTo>
                      <a:pt x="299" y="898"/>
                    </a:lnTo>
                    <a:lnTo>
                      <a:pt x="299" y="897"/>
                    </a:lnTo>
                    <a:lnTo>
                      <a:pt x="298" y="897"/>
                    </a:lnTo>
                    <a:lnTo>
                      <a:pt x="297" y="897"/>
                    </a:lnTo>
                    <a:lnTo>
                      <a:pt x="296" y="897"/>
                    </a:lnTo>
                    <a:lnTo>
                      <a:pt x="296" y="897"/>
                    </a:lnTo>
                    <a:lnTo>
                      <a:pt x="295" y="897"/>
                    </a:lnTo>
                    <a:lnTo>
                      <a:pt x="294" y="897"/>
                    </a:lnTo>
                    <a:lnTo>
                      <a:pt x="293" y="897"/>
                    </a:lnTo>
                    <a:lnTo>
                      <a:pt x="293" y="897"/>
                    </a:lnTo>
                    <a:lnTo>
                      <a:pt x="291" y="896"/>
                    </a:lnTo>
                    <a:lnTo>
                      <a:pt x="285" y="893"/>
                    </a:lnTo>
                    <a:lnTo>
                      <a:pt x="282" y="891"/>
                    </a:lnTo>
                    <a:lnTo>
                      <a:pt x="282" y="890"/>
                    </a:lnTo>
                    <a:lnTo>
                      <a:pt x="277" y="889"/>
                    </a:lnTo>
                    <a:lnTo>
                      <a:pt x="275" y="888"/>
                    </a:lnTo>
                    <a:lnTo>
                      <a:pt x="275" y="887"/>
                    </a:lnTo>
                    <a:lnTo>
                      <a:pt x="273" y="886"/>
                    </a:lnTo>
                    <a:lnTo>
                      <a:pt x="272" y="885"/>
                    </a:lnTo>
                    <a:lnTo>
                      <a:pt x="272" y="884"/>
                    </a:lnTo>
                    <a:lnTo>
                      <a:pt x="269" y="881"/>
                    </a:lnTo>
                    <a:lnTo>
                      <a:pt x="268" y="880"/>
                    </a:lnTo>
                    <a:lnTo>
                      <a:pt x="268" y="879"/>
                    </a:lnTo>
                    <a:lnTo>
                      <a:pt x="268" y="878"/>
                    </a:lnTo>
                    <a:lnTo>
                      <a:pt x="268" y="877"/>
                    </a:lnTo>
                    <a:lnTo>
                      <a:pt x="268" y="876"/>
                    </a:lnTo>
                    <a:lnTo>
                      <a:pt x="266" y="875"/>
                    </a:lnTo>
                    <a:lnTo>
                      <a:pt x="263" y="872"/>
                    </a:lnTo>
                    <a:lnTo>
                      <a:pt x="261" y="870"/>
                    </a:lnTo>
                    <a:lnTo>
                      <a:pt x="261" y="869"/>
                    </a:lnTo>
                    <a:lnTo>
                      <a:pt x="258" y="862"/>
                    </a:lnTo>
                    <a:lnTo>
                      <a:pt x="257" y="859"/>
                    </a:lnTo>
                    <a:lnTo>
                      <a:pt x="257" y="858"/>
                    </a:lnTo>
                    <a:lnTo>
                      <a:pt x="257" y="857"/>
                    </a:lnTo>
                    <a:lnTo>
                      <a:pt x="257" y="856"/>
                    </a:lnTo>
                    <a:lnTo>
                      <a:pt x="257" y="855"/>
                    </a:lnTo>
                    <a:lnTo>
                      <a:pt x="254" y="856"/>
                    </a:lnTo>
                    <a:lnTo>
                      <a:pt x="247" y="857"/>
                    </a:lnTo>
                    <a:lnTo>
                      <a:pt x="243" y="858"/>
                    </a:lnTo>
                    <a:lnTo>
                      <a:pt x="243" y="858"/>
                    </a:lnTo>
                    <a:lnTo>
                      <a:pt x="242" y="858"/>
                    </a:lnTo>
                    <a:lnTo>
                      <a:pt x="240" y="858"/>
                    </a:lnTo>
                    <a:lnTo>
                      <a:pt x="234" y="858"/>
                    </a:lnTo>
                    <a:lnTo>
                      <a:pt x="229" y="858"/>
                    </a:lnTo>
                    <a:lnTo>
                      <a:pt x="229" y="858"/>
                    </a:lnTo>
                    <a:lnTo>
                      <a:pt x="228" y="858"/>
                    </a:lnTo>
                    <a:lnTo>
                      <a:pt x="225" y="858"/>
                    </a:lnTo>
                    <a:lnTo>
                      <a:pt x="214" y="858"/>
                    </a:lnTo>
                    <a:lnTo>
                      <a:pt x="204" y="858"/>
                    </a:lnTo>
                    <a:lnTo>
                      <a:pt x="204" y="858"/>
                    </a:lnTo>
                    <a:lnTo>
                      <a:pt x="203" y="858"/>
                    </a:lnTo>
                    <a:lnTo>
                      <a:pt x="199" y="858"/>
                    </a:lnTo>
                    <a:lnTo>
                      <a:pt x="186" y="858"/>
                    </a:lnTo>
                    <a:lnTo>
                      <a:pt x="177" y="858"/>
                    </a:lnTo>
                    <a:lnTo>
                      <a:pt x="177" y="858"/>
                    </a:lnTo>
                    <a:lnTo>
                      <a:pt x="174" y="859"/>
                    </a:lnTo>
                    <a:lnTo>
                      <a:pt x="169" y="861"/>
                    </a:lnTo>
                    <a:lnTo>
                      <a:pt x="166" y="862"/>
                    </a:lnTo>
                    <a:lnTo>
                      <a:pt x="166" y="862"/>
                    </a:lnTo>
                    <a:lnTo>
                      <a:pt x="166" y="860"/>
                    </a:lnTo>
                    <a:lnTo>
                      <a:pt x="166" y="859"/>
                    </a:lnTo>
                    <a:lnTo>
                      <a:pt x="166" y="858"/>
                    </a:lnTo>
                    <a:lnTo>
                      <a:pt x="166" y="857"/>
                    </a:lnTo>
                    <a:lnTo>
                      <a:pt x="166" y="852"/>
                    </a:lnTo>
                    <a:lnTo>
                      <a:pt x="166" y="849"/>
                    </a:lnTo>
                    <a:lnTo>
                      <a:pt x="166" y="848"/>
                    </a:lnTo>
                    <a:lnTo>
                      <a:pt x="166" y="845"/>
                    </a:lnTo>
                    <a:lnTo>
                      <a:pt x="166" y="838"/>
                    </a:lnTo>
                    <a:lnTo>
                      <a:pt x="166" y="832"/>
                    </a:lnTo>
                    <a:lnTo>
                      <a:pt x="166" y="831"/>
                    </a:lnTo>
                    <a:lnTo>
                      <a:pt x="166" y="828"/>
                    </a:lnTo>
                    <a:lnTo>
                      <a:pt x="166" y="820"/>
                    </a:lnTo>
                    <a:lnTo>
                      <a:pt x="166" y="814"/>
                    </a:lnTo>
                    <a:lnTo>
                      <a:pt x="166" y="813"/>
                    </a:lnTo>
                    <a:lnTo>
                      <a:pt x="166" y="811"/>
                    </a:lnTo>
                    <a:lnTo>
                      <a:pt x="166" y="808"/>
                    </a:lnTo>
                    <a:lnTo>
                      <a:pt x="166" y="806"/>
                    </a:lnTo>
                    <a:lnTo>
                      <a:pt x="166" y="805"/>
                    </a:lnTo>
                    <a:lnTo>
                      <a:pt x="165" y="805"/>
                    </a:lnTo>
                    <a:lnTo>
                      <a:pt x="164" y="805"/>
                    </a:lnTo>
                    <a:lnTo>
                      <a:pt x="161" y="805"/>
                    </a:lnTo>
                    <a:lnTo>
                      <a:pt x="159" y="805"/>
                    </a:lnTo>
                    <a:lnTo>
                      <a:pt x="159" y="805"/>
                    </a:lnTo>
                    <a:lnTo>
                      <a:pt x="155" y="806"/>
                    </a:lnTo>
                    <a:lnTo>
                      <a:pt x="149" y="808"/>
                    </a:lnTo>
                    <a:lnTo>
                      <a:pt x="145" y="809"/>
                    </a:lnTo>
                    <a:lnTo>
                      <a:pt x="145" y="809"/>
                    </a:lnTo>
                    <a:lnTo>
                      <a:pt x="141" y="810"/>
                    </a:lnTo>
                    <a:lnTo>
                      <a:pt x="129" y="811"/>
                    </a:lnTo>
                    <a:lnTo>
                      <a:pt x="119" y="813"/>
                    </a:lnTo>
                    <a:lnTo>
                      <a:pt x="119" y="813"/>
                    </a:lnTo>
                    <a:lnTo>
                      <a:pt x="115" y="814"/>
                    </a:lnTo>
                    <a:lnTo>
                      <a:pt x="104" y="815"/>
                    </a:lnTo>
                    <a:lnTo>
                      <a:pt x="95" y="816"/>
                    </a:lnTo>
                    <a:lnTo>
                      <a:pt x="95" y="816"/>
                    </a:lnTo>
                    <a:lnTo>
                      <a:pt x="94" y="816"/>
                    </a:lnTo>
                    <a:lnTo>
                      <a:pt x="93" y="816"/>
                    </a:lnTo>
                    <a:lnTo>
                      <a:pt x="90" y="816"/>
                    </a:lnTo>
                    <a:lnTo>
                      <a:pt x="88" y="816"/>
                    </a:lnTo>
                    <a:lnTo>
                      <a:pt x="88" y="816"/>
                    </a:lnTo>
                    <a:lnTo>
                      <a:pt x="88" y="815"/>
                    </a:lnTo>
                    <a:lnTo>
                      <a:pt x="88" y="814"/>
                    </a:lnTo>
                    <a:lnTo>
                      <a:pt x="88" y="813"/>
                    </a:lnTo>
                    <a:lnTo>
                      <a:pt x="87" y="811"/>
                    </a:lnTo>
                    <a:lnTo>
                      <a:pt x="86" y="808"/>
                    </a:lnTo>
                    <a:lnTo>
                      <a:pt x="85" y="806"/>
                    </a:lnTo>
                    <a:lnTo>
                      <a:pt x="85" y="805"/>
                    </a:lnTo>
                    <a:lnTo>
                      <a:pt x="85" y="804"/>
                    </a:lnTo>
                    <a:lnTo>
                      <a:pt x="85" y="799"/>
                    </a:lnTo>
                    <a:lnTo>
                      <a:pt x="85" y="796"/>
                    </a:lnTo>
                    <a:lnTo>
                      <a:pt x="85" y="795"/>
                    </a:lnTo>
                    <a:lnTo>
                      <a:pt x="82" y="793"/>
                    </a:lnTo>
                    <a:lnTo>
                      <a:pt x="81" y="792"/>
                    </a:lnTo>
                    <a:lnTo>
                      <a:pt x="81" y="791"/>
                    </a:lnTo>
                    <a:lnTo>
                      <a:pt x="78" y="790"/>
                    </a:lnTo>
                    <a:lnTo>
                      <a:pt x="77" y="789"/>
                    </a:lnTo>
                    <a:lnTo>
                      <a:pt x="77" y="788"/>
                    </a:lnTo>
                    <a:lnTo>
                      <a:pt x="76" y="788"/>
                    </a:lnTo>
                    <a:lnTo>
                      <a:pt x="75" y="788"/>
                    </a:lnTo>
                    <a:lnTo>
                      <a:pt x="74" y="788"/>
                    </a:lnTo>
                    <a:lnTo>
                      <a:pt x="74" y="788"/>
                    </a:lnTo>
                    <a:lnTo>
                      <a:pt x="73" y="788"/>
                    </a:lnTo>
                    <a:lnTo>
                      <a:pt x="72" y="788"/>
                    </a:lnTo>
                    <a:lnTo>
                      <a:pt x="67" y="786"/>
                    </a:lnTo>
                    <a:lnTo>
                      <a:pt x="63" y="785"/>
                    </a:lnTo>
                    <a:lnTo>
                      <a:pt x="63" y="784"/>
                    </a:lnTo>
                    <a:lnTo>
                      <a:pt x="56" y="781"/>
                    </a:lnTo>
                    <a:lnTo>
                      <a:pt x="53" y="779"/>
                    </a:lnTo>
                    <a:lnTo>
                      <a:pt x="53" y="778"/>
                    </a:lnTo>
                    <a:lnTo>
                      <a:pt x="51" y="777"/>
                    </a:lnTo>
                    <a:lnTo>
                      <a:pt x="45" y="771"/>
                    </a:lnTo>
                    <a:lnTo>
                      <a:pt x="42" y="768"/>
                    </a:lnTo>
                    <a:lnTo>
                      <a:pt x="42" y="767"/>
                    </a:lnTo>
                    <a:lnTo>
                      <a:pt x="40" y="765"/>
                    </a:lnTo>
                    <a:lnTo>
                      <a:pt x="39" y="764"/>
                    </a:lnTo>
                    <a:lnTo>
                      <a:pt x="39" y="763"/>
                    </a:lnTo>
                    <a:lnTo>
                      <a:pt x="39" y="760"/>
                    </a:lnTo>
                    <a:lnTo>
                      <a:pt x="39" y="757"/>
                    </a:lnTo>
                    <a:lnTo>
                      <a:pt x="39" y="756"/>
                    </a:lnTo>
                    <a:lnTo>
                      <a:pt x="39" y="755"/>
                    </a:lnTo>
                    <a:lnTo>
                      <a:pt x="39" y="752"/>
                    </a:lnTo>
                    <a:lnTo>
                      <a:pt x="39" y="750"/>
                    </a:lnTo>
                    <a:lnTo>
                      <a:pt x="39" y="749"/>
                    </a:lnTo>
                    <a:lnTo>
                      <a:pt x="39" y="748"/>
                    </a:lnTo>
                    <a:lnTo>
                      <a:pt x="39" y="743"/>
                    </a:lnTo>
                    <a:lnTo>
                      <a:pt x="39" y="739"/>
                    </a:lnTo>
                    <a:lnTo>
                      <a:pt x="39" y="738"/>
                    </a:lnTo>
                    <a:lnTo>
                      <a:pt x="42" y="730"/>
                    </a:lnTo>
                    <a:lnTo>
                      <a:pt x="44" y="726"/>
                    </a:lnTo>
                    <a:lnTo>
                      <a:pt x="45" y="725"/>
                    </a:lnTo>
                    <a:lnTo>
                      <a:pt x="45" y="724"/>
                    </a:lnTo>
                    <a:lnTo>
                      <a:pt x="45" y="720"/>
                    </a:lnTo>
                    <a:lnTo>
                      <a:pt x="45" y="718"/>
                    </a:lnTo>
                    <a:lnTo>
                      <a:pt x="45" y="717"/>
                    </a:lnTo>
                    <a:lnTo>
                      <a:pt x="47" y="717"/>
                    </a:lnTo>
                    <a:lnTo>
                      <a:pt x="52" y="716"/>
                    </a:lnTo>
                    <a:lnTo>
                      <a:pt x="55" y="715"/>
                    </a:lnTo>
                    <a:lnTo>
                      <a:pt x="56" y="714"/>
                    </a:lnTo>
                    <a:lnTo>
                      <a:pt x="58" y="714"/>
                    </a:lnTo>
                    <a:lnTo>
                      <a:pt x="65" y="712"/>
                    </a:lnTo>
                    <a:lnTo>
                      <a:pt x="70" y="711"/>
                    </a:lnTo>
                    <a:lnTo>
                      <a:pt x="71" y="710"/>
                    </a:lnTo>
                    <a:lnTo>
                      <a:pt x="74" y="710"/>
                    </a:lnTo>
                    <a:lnTo>
                      <a:pt x="84" y="707"/>
                    </a:lnTo>
                    <a:lnTo>
                      <a:pt x="91" y="704"/>
                    </a:lnTo>
                    <a:lnTo>
                      <a:pt x="92" y="703"/>
                    </a:lnTo>
                    <a:lnTo>
                      <a:pt x="95" y="703"/>
                    </a:lnTo>
                    <a:lnTo>
                      <a:pt x="107" y="701"/>
                    </a:lnTo>
                    <a:lnTo>
                      <a:pt x="115" y="700"/>
                    </a:lnTo>
                    <a:lnTo>
                      <a:pt x="116" y="699"/>
                    </a:lnTo>
                    <a:lnTo>
                      <a:pt x="121" y="698"/>
                    </a:lnTo>
                    <a:lnTo>
                      <a:pt x="123" y="697"/>
                    </a:lnTo>
                    <a:lnTo>
                      <a:pt x="124" y="696"/>
                    </a:lnTo>
                    <a:lnTo>
                      <a:pt x="124" y="695"/>
                    </a:lnTo>
                    <a:lnTo>
                      <a:pt x="124" y="692"/>
                    </a:lnTo>
                    <a:lnTo>
                      <a:pt x="124" y="690"/>
                    </a:lnTo>
                    <a:lnTo>
                      <a:pt x="124" y="689"/>
                    </a:lnTo>
                    <a:lnTo>
                      <a:pt x="124" y="686"/>
                    </a:lnTo>
                    <a:lnTo>
                      <a:pt x="124" y="680"/>
                    </a:lnTo>
                    <a:lnTo>
                      <a:pt x="124" y="676"/>
                    </a:lnTo>
                    <a:lnTo>
                      <a:pt x="124" y="675"/>
                    </a:lnTo>
                    <a:lnTo>
                      <a:pt x="124" y="671"/>
                    </a:lnTo>
                    <a:lnTo>
                      <a:pt x="124" y="658"/>
                    </a:lnTo>
                    <a:lnTo>
                      <a:pt x="124" y="647"/>
                    </a:lnTo>
                    <a:lnTo>
                      <a:pt x="124" y="646"/>
                    </a:lnTo>
                    <a:lnTo>
                      <a:pt x="124" y="642"/>
                    </a:lnTo>
                    <a:lnTo>
                      <a:pt x="124" y="627"/>
                    </a:lnTo>
                    <a:lnTo>
                      <a:pt x="124" y="615"/>
                    </a:lnTo>
                    <a:lnTo>
                      <a:pt x="124" y="614"/>
                    </a:lnTo>
                    <a:lnTo>
                      <a:pt x="124" y="611"/>
                    </a:lnTo>
                    <a:lnTo>
                      <a:pt x="124" y="609"/>
                    </a:lnTo>
                    <a:lnTo>
                      <a:pt x="124" y="608"/>
                    </a:lnTo>
                    <a:lnTo>
                      <a:pt x="123" y="608"/>
                    </a:lnTo>
                    <a:lnTo>
                      <a:pt x="121" y="608"/>
                    </a:lnTo>
                    <a:lnTo>
                      <a:pt x="119" y="608"/>
                    </a:lnTo>
                    <a:lnTo>
                      <a:pt x="119" y="608"/>
                    </a:lnTo>
                    <a:lnTo>
                      <a:pt x="118" y="608"/>
                    </a:lnTo>
                    <a:lnTo>
                      <a:pt x="117" y="608"/>
                    </a:lnTo>
                    <a:lnTo>
                      <a:pt x="116" y="608"/>
                    </a:lnTo>
                    <a:lnTo>
                      <a:pt x="116" y="608"/>
                    </a:lnTo>
                    <a:lnTo>
                      <a:pt x="111" y="606"/>
                    </a:lnTo>
                    <a:lnTo>
                      <a:pt x="109" y="605"/>
                    </a:lnTo>
                    <a:lnTo>
                      <a:pt x="109" y="604"/>
                    </a:lnTo>
                    <a:lnTo>
                      <a:pt x="108" y="604"/>
                    </a:lnTo>
                    <a:lnTo>
                      <a:pt x="105" y="604"/>
                    </a:lnTo>
                    <a:lnTo>
                      <a:pt x="103" y="604"/>
                    </a:lnTo>
                    <a:lnTo>
                      <a:pt x="103" y="604"/>
                    </a:lnTo>
                    <a:lnTo>
                      <a:pt x="103" y="603"/>
                    </a:lnTo>
                    <a:lnTo>
                      <a:pt x="103" y="602"/>
                    </a:lnTo>
                    <a:lnTo>
                      <a:pt x="103" y="601"/>
                    </a:lnTo>
                    <a:lnTo>
                      <a:pt x="102" y="601"/>
                    </a:lnTo>
                    <a:lnTo>
                      <a:pt x="99" y="601"/>
                    </a:lnTo>
                    <a:lnTo>
                      <a:pt x="98" y="601"/>
                    </a:lnTo>
                    <a:lnTo>
                      <a:pt x="98" y="601"/>
                    </a:lnTo>
                    <a:lnTo>
                      <a:pt x="97" y="600"/>
                    </a:lnTo>
                    <a:lnTo>
                      <a:pt x="96" y="596"/>
                    </a:lnTo>
                    <a:lnTo>
                      <a:pt x="95" y="594"/>
                    </a:lnTo>
                    <a:lnTo>
                      <a:pt x="95" y="593"/>
                    </a:lnTo>
                    <a:lnTo>
                      <a:pt x="90" y="587"/>
                    </a:lnTo>
                    <a:lnTo>
                      <a:pt x="88" y="584"/>
                    </a:lnTo>
                    <a:lnTo>
                      <a:pt x="88" y="583"/>
                    </a:lnTo>
                    <a:lnTo>
                      <a:pt x="87" y="582"/>
                    </a:lnTo>
                    <a:lnTo>
                      <a:pt x="84" y="576"/>
                    </a:lnTo>
                    <a:lnTo>
                      <a:pt x="81" y="573"/>
                    </a:lnTo>
                    <a:lnTo>
                      <a:pt x="81" y="572"/>
                    </a:lnTo>
                    <a:lnTo>
                      <a:pt x="78" y="571"/>
                    </a:lnTo>
                    <a:lnTo>
                      <a:pt x="77" y="570"/>
                    </a:lnTo>
                    <a:lnTo>
                      <a:pt x="77" y="569"/>
                    </a:lnTo>
                    <a:lnTo>
                      <a:pt x="76" y="569"/>
                    </a:lnTo>
                    <a:lnTo>
                      <a:pt x="75" y="569"/>
                    </a:lnTo>
                    <a:lnTo>
                      <a:pt x="74" y="569"/>
                    </a:lnTo>
                    <a:lnTo>
                      <a:pt x="74" y="569"/>
                    </a:lnTo>
                    <a:lnTo>
                      <a:pt x="73" y="569"/>
                    </a:lnTo>
                    <a:lnTo>
                      <a:pt x="72" y="569"/>
                    </a:lnTo>
                    <a:lnTo>
                      <a:pt x="67" y="569"/>
                    </a:lnTo>
                    <a:lnTo>
                      <a:pt x="63" y="569"/>
                    </a:lnTo>
                    <a:lnTo>
                      <a:pt x="63" y="569"/>
                    </a:lnTo>
                    <a:lnTo>
                      <a:pt x="62" y="569"/>
                    </a:lnTo>
                    <a:lnTo>
                      <a:pt x="60" y="569"/>
                    </a:lnTo>
                    <a:lnTo>
                      <a:pt x="52" y="569"/>
                    </a:lnTo>
                    <a:lnTo>
                      <a:pt x="45" y="569"/>
                    </a:lnTo>
                    <a:lnTo>
                      <a:pt x="45" y="569"/>
                    </a:lnTo>
                    <a:lnTo>
                      <a:pt x="44" y="569"/>
                    </a:lnTo>
                    <a:lnTo>
                      <a:pt x="42" y="569"/>
                    </a:lnTo>
                    <a:lnTo>
                      <a:pt x="35" y="569"/>
                    </a:lnTo>
                    <a:lnTo>
                      <a:pt x="29" y="569"/>
                    </a:lnTo>
                    <a:lnTo>
                      <a:pt x="29" y="569"/>
                    </a:lnTo>
                    <a:lnTo>
                      <a:pt x="28" y="569"/>
                    </a:lnTo>
                    <a:lnTo>
                      <a:pt x="25" y="569"/>
                    </a:lnTo>
                    <a:lnTo>
                      <a:pt x="24" y="569"/>
                    </a:lnTo>
                    <a:lnTo>
                      <a:pt x="24" y="569"/>
                    </a:lnTo>
                    <a:lnTo>
                      <a:pt x="22" y="568"/>
                    </a:lnTo>
                    <a:lnTo>
                      <a:pt x="21" y="567"/>
                    </a:lnTo>
                    <a:lnTo>
                      <a:pt x="21" y="566"/>
                    </a:lnTo>
                    <a:lnTo>
                      <a:pt x="20" y="566"/>
                    </a:lnTo>
                    <a:lnTo>
                      <a:pt x="19" y="566"/>
                    </a:lnTo>
                    <a:lnTo>
                      <a:pt x="18" y="566"/>
                    </a:lnTo>
                    <a:lnTo>
                      <a:pt x="18" y="566"/>
                    </a:lnTo>
                    <a:lnTo>
                      <a:pt x="18" y="564"/>
                    </a:lnTo>
                    <a:lnTo>
                      <a:pt x="18" y="563"/>
                    </a:lnTo>
                    <a:lnTo>
                      <a:pt x="18" y="561"/>
                    </a:lnTo>
                    <a:lnTo>
                      <a:pt x="18" y="560"/>
                    </a:lnTo>
                    <a:lnTo>
                      <a:pt x="18" y="555"/>
                    </a:lnTo>
                    <a:lnTo>
                      <a:pt x="18" y="552"/>
                    </a:lnTo>
                    <a:lnTo>
                      <a:pt x="18" y="551"/>
                    </a:lnTo>
                    <a:lnTo>
                      <a:pt x="18" y="547"/>
                    </a:lnTo>
                    <a:lnTo>
                      <a:pt x="18" y="532"/>
                    </a:lnTo>
                    <a:lnTo>
                      <a:pt x="18" y="520"/>
                    </a:lnTo>
                    <a:lnTo>
                      <a:pt x="18" y="519"/>
                    </a:lnTo>
                    <a:lnTo>
                      <a:pt x="17" y="511"/>
                    </a:lnTo>
                    <a:lnTo>
                      <a:pt x="15" y="483"/>
                    </a:lnTo>
                    <a:lnTo>
                      <a:pt x="14" y="462"/>
                    </a:lnTo>
                    <a:lnTo>
                      <a:pt x="14" y="460"/>
                    </a:lnTo>
                    <a:lnTo>
                      <a:pt x="14" y="459"/>
                    </a:lnTo>
                    <a:lnTo>
                      <a:pt x="14" y="451"/>
                    </a:lnTo>
                    <a:lnTo>
                      <a:pt x="14" y="423"/>
                    </a:lnTo>
                    <a:lnTo>
                      <a:pt x="14" y="401"/>
                    </a:lnTo>
                    <a:lnTo>
                      <a:pt x="14" y="399"/>
                    </a:lnTo>
                    <a:lnTo>
                      <a:pt x="14" y="397"/>
                    </a:lnTo>
                    <a:lnTo>
                      <a:pt x="14" y="391"/>
                    </a:lnTo>
                    <a:lnTo>
                      <a:pt x="14" y="387"/>
                    </a:lnTo>
                    <a:lnTo>
                      <a:pt x="14" y="386"/>
                    </a:lnTo>
                    <a:lnTo>
                      <a:pt x="14" y="386"/>
                    </a:lnTo>
                    <a:lnTo>
                      <a:pt x="16" y="386"/>
                    </a:lnTo>
                    <a:lnTo>
                      <a:pt x="17" y="386"/>
                    </a:lnTo>
                    <a:lnTo>
                      <a:pt x="18" y="386"/>
                    </a:lnTo>
                    <a:lnTo>
                      <a:pt x="21" y="386"/>
                    </a:lnTo>
                    <a:lnTo>
                      <a:pt x="23" y="386"/>
                    </a:lnTo>
                    <a:lnTo>
                      <a:pt x="24" y="386"/>
                    </a:lnTo>
                    <a:lnTo>
                      <a:pt x="25" y="386"/>
                    </a:lnTo>
                    <a:lnTo>
                      <a:pt x="29" y="386"/>
                    </a:lnTo>
                    <a:lnTo>
                      <a:pt x="31" y="386"/>
                    </a:lnTo>
                    <a:lnTo>
                      <a:pt x="32" y="386"/>
                    </a:lnTo>
                    <a:lnTo>
                      <a:pt x="33" y="386"/>
                    </a:lnTo>
                    <a:lnTo>
                      <a:pt x="34" y="386"/>
                    </a:lnTo>
                    <a:lnTo>
                      <a:pt x="35" y="386"/>
                    </a:lnTo>
                    <a:lnTo>
                      <a:pt x="35" y="383"/>
                    </a:lnTo>
                    <a:lnTo>
                      <a:pt x="35" y="382"/>
                    </a:lnTo>
                    <a:lnTo>
                      <a:pt x="35" y="381"/>
                    </a:lnTo>
                    <a:lnTo>
                      <a:pt x="35" y="380"/>
                    </a:lnTo>
                    <a:lnTo>
                      <a:pt x="35" y="379"/>
                    </a:lnTo>
                    <a:lnTo>
                      <a:pt x="35" y="378"/>
                    </a:lnTo>
                    <a:lnTo>
                      <a:pt x="35" y="376"/>
                    </a:lnTo>
                    <a:lnTo>
                      <a:pt x="35" y="368"/>
                    </a:lnTo>
                    <a:lnTo>
                      <a:pt x="35" y="361"/>
                    </a:lnTo>
                    <a:lnTo>
                      <a:pt x="35" y="360"/>
                    </a:lnTo>
                    <a:lnTo>
                      <a:pt x="35" y="358"/>
                    </a:lnTo>
                    <a:lnTo>
                      <a:pt x="35" y="352"/>
                    </a:lnTo>
                    <a:lnTo>
                      <a:pt x="35" y="347"/>
                    </a:lnTo>
                    <a:lnTo>
                      <a:pt x="35" y="346"/>
                    </a:lnTo>
                    <a:lnTo>
                      <a:pt x="35" y="345"/>
                    </a:lnTo>
                    <a:lnTo>
                      <a:pt x="35" y="344"/>
                    </a:lnTo>
                    <a:lnTo>
                      <a:pt x="35" y="343"/>
                    </a:lnTo>
                    <a:lnTo>
                      <a:pt x="35" y="343"/>
                    </a:lnTo>
                    <a:lnTo>
                      <a:pt x="36" y="343"/>
                    </a:lnTo>
                    <a:lnTo>
                      <a:pt x="39" y="343"/>
                    </a:lnTo>
                    <a:lnTo>
                      <a:pt x="41" y="343"/>
                    </a:lnTo>
                    <a:lnTo>
                      <a:pt x="42" y="343"/>
                    </a:lnTo>
                    <a:lnTo>
                      <a:pt x="43" y="343"/>
                    </a:lnTo>
                    <a:lnTo>
                      <a:pt x="49" y="343"/>
                    </a:lnTo>
                    <a:lnTo>
                      <a:pt x="52" y="343"/>
                    </a:lnTo>
                    <a:lnTo>
                      <a:pt x="53" y="343"/>
                    </a:lnTo>
                    <a:lnTo>
                      <a:pt x="54" y="343"/>
                    </a:lnTo>
                    <a:lnTo>
                      <a:pt x="59" y="343"/>
                    </a:lnTo>
                    <a:lnTo>
                      <a:pt x="62" y="343"/>
                    </a:lnTo>
                    <a:lnTo>
                      <a:pt x="63" y="343"/>
                    </a:lnTo>
                    <a:lnTo>
                      <a:pt x="65" y="343"/>
                    </a:lnTo>
                    <a:lnTo>
                      <a:pt x="66" y="343"/>
                    </a:lnTo>
                    <a:lnTo>
                      <a:pt x="67" y="343"/>
                    </a:lnTo>
                    <a:lnTo>
                      <a:pt x="67" y="341"/>
                    </a:lnTo>
                    <a:lnTo>
                      <a:pt x="67" y="340"/>
                    </a:lnTo>
                    <a:lnTo>
                      <a:pt x="67" y="339"/>
                    </a:lnTo>
                    <a:lnTo>
                      <a:pt x="67" y="338"/>
                    </a:lnTo>
                    <a:lnTo>
                      <a:pt x="67" y="337"/>
                    </a:lnTo>
                    <a:lnTo>
                      <a:pt x="67" y="336"/>
                    </a:lnTo>
                    <a:lnTo>
                      <a:pt x="65" y="329"/>
                    </a:lnTo>
                    <a:lnTo>
                      <a:pt x="63" y="326"/>
                    </a:lnTo>
                    <a:lnTo>
                      <a:pt x="63" y="325"/>
                    </a:lnTo>
                    <a:lnTo>
                      <a:pt x="63" y="323"/>
                    </a:lnTo>
                    <a:lnTo>
                      <a:pt x="63" y="317"/>
                    </a:lnTo>
                    <a:lnTo>
                      <a:pt x="63" y="312"/>
                    </a:lnTo>
                    <a:lnTo>
                      <a:pt x="63" y="311"/>
                    </a:lnTo>
                    <a:lnTo>
                      <a:pt x="63" y="309"/>
                    </a:lnTo>
                    <a:lnTo>
                      <a:pt x="63" y="308"/>
                    </a:lnTo>
                    <a:lnTo>
                      <a:pt x="63" y="307"/>
                    </a:lnTo>
                    <a:lnTo>
                      <a:pt x="62" y="307"/>
                    </a:lnTo>
                    <a:lnTo>
                      <a:pt x="61" y="307"/>
                    </a:lnTo>
                    <a:lnTo>
                      <a:pt x="60" y="307"/>
                    </a:lnTo>
                    <a:lnTo>
                      <a:pt x="60" y="307"/>
                    </a:lnTo>
                    <a:lnTo>
                      <a:pt x="55" y="306"/>
                    </a:lnTo>
                    <a:lnTo>
                      <a:pt x="53" y="305"/>
                    </a:lnTo>
                    <a:lnTo>
                      <a:pt x="53" y="304"/>
                    </a:lnTo>
                    <a:lnTo>
                      <a:pt x="48" y="298"/>
                    </a:lnTo>
                    <a:lnTo>
                      <a:pt x="45" y="294"/>
                    </a:lnTo>
                    <a:lnTo>
                      <a:pt x="45" y="293"/>
                    </a:lnTo>
                    <a:lnTo>
                      <a:pt x="43" y="292"/>
                    </a:lnTo>
                    <a:lnTo>
                      <a:pt x="38" y="289"/>
                    </a:lnTo>
                    <a:lnTo>
                      <a:pt x="35" y="287"/>
                    </a:lnTo>
                    <a:lnTo>
                      <a:pt x="35" y="286"/>
                    </a:lnTo>
                    <a:lnTo>
                      <a:pt x="35" y="285"/>
                    </a:lnTo>
                    <a:lnTo>
                      <a:pt x="35" y="284"/>
                    </a:lnTo>
                    <a:lnTo>
                      <a:pt x="35" y="283"/>
                    </a:lnTo>
                    <a:lnTo>
                      <a:pt x="34" y="283"/>
                    </a:lnTo>
                    <a:lnTo>
                      <a:pt x="33" y="283"/>
                    </a:lnTo>
                    <a:lnTo>
                      <a:pt x="32" y="283"/>
                    </a:lnTo>
                    <a:lnTo>
                      <a:pt x="32" y="283"/>
                    </a:lnTo>
                    <a:lnTo>
                      <a:pt x="31" y="283"/>
                    </a:lnTo>
                    <a:lnTo>
                      <a:pt x="30" y="283"/>
                    </a:lnTo>
                    <a:lnTo>
                      <a:pt x="26" y="283"/>
                    </a:lnTo>
                    <a:lnTo>
                      <a:pt x="24" y="283"/>
                    </a:lnTo>
                    <a:lnTo>
                      <a:pt x="24" y="283"/>
                    </a:lnTo>
                    <a:lnTo>
                      <a:pt x="23" y="283"/>
                    </a:lnTo>
                    <a:lnTo>
                      <a:pt x="22" y="283"/>
                    </a:lnTo>
                    <a:lnTo>
                      <a:pt x="17" y="282"/>
                    </a:lnTo>
                    <a:lnTo>
                      <a:pt x="14" y="281"/>
                    </a:lnTo>
                    <a:lnTo>
                      <a:pt x="14" y="280"/>
                    </a:lnTo>
                    <a:lnTo>
                      <a:pt x="13" y="280"/>
                    </a:lnTo>
                    <a:lnTo>
                      <a:pt x="12" y="280"/>
                    </a:lnTo>
                    <a:lnTo>
                      <a:pt x="6" y="277"/>
                    </a:lnTo>
                    <a:lnTo>
                      <a:pt x="3" y="276"/>
                    </a:lnTo>
                    <a:lnTo>
                      <a:pt x="3" y="275"/>
                    </a:lnTo>
                    <a:lnTo>
                      <a:pt x="2" y="275"/>
                    </a:lnTo>
                    <a:lnTo>
                      <a:pt x="1" y="275"/>
                    </a:lnTo>
                    <a:lnTo>
                      <a:pt x="0" y="275"/>
                    </a:lnTo>
                    <a:lnTo>
                      <a:pt x="0" y="275"/>
                    </a:lnTo>
                    <a:lnTo>
                      <a:pt x="1" y="272"/>
                    </a:lnTo>
                    <a:lnTo>
                      <a:pt x="2" y="270"/>
                    </a:lnTo>
                    <a:lnTo>
                      <a:pt x="3" y="269"/>
                    </a:lnTo>
                    <a:lnTo>
                      <a:pt x="3" y="268"/>
                    </a:lnTo>
                    <a:lnTo>
                      <a:pt x="3" y="263"/>
                    </a:lnTo>
                    <a:lnTo>
                      <a:pt x="3" y="259"/>
                    </a:lnTo>
                    <a:lnTo>
                      <a:pt x="3" y="258"/>
                    </a:lnTo>
                    <a:lnTo>
                      <a:pt x="3" y="256"/>
                    </a:lnTo>
                    <a:lnTo>
                      <a:pt x="5" y="250"/>
                    </a:lnTo>
                    <a:lnTo>
                      <a:pt x="6" y="245"/>
                    </a:lnTo>
                    <a:lnTo>
                      <a:pt x="7" y="244"/>
                    </a:lnTo>
                    <a:lnTo>
                      <a:pt x="8" y="243"/>
                    </a:lnTo>
                    <a:lnTo>
                      <a:pt x="10" y="241"/>
                    </a:lnTo>
                    <a:lnTo>
                      <a:pt x="11" y="240"/>
                    </a:lnTo>
                    <a:lnTo>
                      <a:pt x="12" y="239"/>
                    </a:lnTo>
                    <a:lnTo>
                      <a:pt x="13" y="238"/>
                    </a:lnTo>
                    <a:lnTo>
                      <a:pt x="14" y="237"/>
                    </a:lnTo>
                    <a:lnTo>
                      <a:pt x="14" y="237"/>
                    </a:lnTo>
                    <a:lnTo>
                      <a:pt x="16" y="237"/>
                    </a:lnTo>
                    <a:lnTo>
                      <a:pt x="17" y="237"/>
                    </a:lnTo>
                    <a:lnTo>
                      <a:pt x="18" y="237"/>
                    </a:lnTo>
                    <a:lnTo>
                      <a:pt x="21" y="235"/>
                    </a:lnTo>
                    <a:lnTo>
                      <a:pt x="23" y="234"/>
                    </a:lnTo>
                    <a:lnTo>
                      <a:pt x="24" y="233"/>
                    </a:lnTo>
                    <a:lnTo>
                      <a:pt x="25" y="233"/>
                    </a:lnTo>
                    <a:lnTo>
                      <a:pt x="29" y="233"/>
                    </a:lnTo>
                    <a:lnTo>
                      <a:pt x="31" y="233"/>
                    </a:lnTo>
                    <a:lnTo>
                      <a:pt x="32" y="233"/>
                    </a:lnTo>
                    <a:lnTo>
                      <a:pt x="33" y="233"/>
                    </a:lnTo>
                    <a:lnTo>
                      <a:pt x="34" y="233"/>
                    </a:lnTo>
                    <a:lnTo>
                      <a:pt x="35" y="233"/>
                    </a:lnTo>
                    <a:lnTo>
                      <a:pt x="35" y="232"/>
                    </a:lnTo>
                    <a:lnTo>
                      <a:pt x="35" y="231"/>
                    </a:lnTo>
                    <a:lnTo>
                      <a:pt x="35" y="230"/>
                    </a:lnTo>
                    <a:lnTo>
                      <a:pt x="35" y="229"/>
                    </a:lnTo>
                    <a:lnTo>
                      <a:pt x="35" y="226"/>
                    </a:lnTo>
                    <a:lnTo>
                      <a:pt x="35" y="223"/>
                    </a:lnTo>
                    <a:lnTo>
                      <a:pt x="35" y="222"/>
                    </a:lnTo>
                    <a:lnTo>
                      <a:pt x="35" y="221"/>
                    </a:lnTo>
                    <a:lnTo>
                      <a:pt x="35" y="216"/>
                    </a:lnTo>
                    <a:lnTo>
                      <a:pt x="35" y="213"/>
                    </a:lnTo>
                    <a:lnTo>
                      <a:pt x="35" y="212"/>
                    </a:lnTo>
                    <a:lnTo>
                      <a:pt x="35" y="211"/>
                    </a:lnTo>
                    <a:lnTo>
                      <a:pt x="35" y="205"/>
                    </a:lnTo>
                    <a:lnTo>
                      <a:pt x="35" y="202"/>
                    </a:lnTo>
                    <a:lnTo>
                      <a:pt x="35" y="201"/>
                    </a:lnTo>
                    <a:lnTo>
                      <a:pt x="35" y="200"/>
                    </a:lnTo>
                    <a:lnTo>
                      <a:pt x="35" y="199"/>
                    </a:lnTo>
                    <a:lnTo>
                      <a:pt x="35" y="198"/>
                    </a:lnTo>
                    <a:lnTo>
                      <a:pt x="35" y="198"/>
                    </a:lnTo>
                    <a:lnTo>
                      <a:pt x="37" y="198"/>
                    </a:lnTo>
                    <a:lnTo>
                      <a:pt x="38" y="198"/>
                    </a:lnTo>
                    <a:lnTo>
                      <a:pt x="39" y="198"/>
                    </a:lnTo>
                    <a:lnTo>
                      <a:pt x="42" y="198"/>
                    </a:lnTo>
                    <a:lnTo>
                      <a:pt x="44" y="198"/>
                    </a:lnTo>
                    <a:lnTo>
                      <a:pt x="45" y="198"/>
                    </a:lnTo>
                    <a:lnTo>
                      <a:pt x="47" y="198"/>
                    </a:lnTo>
                    <a:lnTo>
                      <a:pt x="50" y="198"/>
                    </a:lnTo>
                    <a:lnTo>
                      <a:pt x="52" y="198"/>
                    </a:lnTo>
                    <a:lnTo>
                      <a:pt x="53" y="198"/>
                    </a:lnTo>
                    <a:lnTo>
                      <a:pt x="55" y="198"/>
                    </a:lnTo>
                    <a:lnTo>
                      <a:pt x="56" y="198"/>
                    </a:lnTo>
                    <a:lnTo>
                      <a:pt x="56" y="198"/>
                    </a:lnTo>
                    <a:lnTo>
                      <a:pt x="56" y="198"/>
                    </a:lnTo>
                    <a:lnTo>
                      <a:pt x="56" y="195"/>
                    </a:lnTo>
                    <a:lnTo>
                      <a:pt x="56" y="194"/>
                    </a:lnTo>
                    <a:lnTo>
                      <a:pt x="57" y="193"/>
                    </a:lnTo>
                    <a:lnTo>
                      <a:pt x="56" y="191"/>
                    </a:lnTo>
                    <a:lnTo>
                      <a:pt x="56" y="190"/>
                    </a:lnTo>
                    <a:lnTo>
                      <a:pt x="56" y="188"/>
                    </a:lnTo>
                    <a:lnTo>
                      <a:pt x="55" y="185"/>
                    </a:lnTo>
                    <a:lnTo>
                      <a:pt x="55" y="183"/>
                    </a:lnTo>
                    <a:lnTo>
                      <a:pt x="55" y="182"/>
                    </a:lnTo>
                    <a:lnTo>
                      <a:pt x="54" y="180"/>
                    </a:lnTo>
                    <a:lnTo>
                      <a:pt x="54" y="179"/>
                    </a:lnTo>
                    <a:lnTo>
                      <a:pt x="54" y="178"/>
                    </a:lnTo>
                    <a:lnTo>
                      <a:pt x="57" y="178"/>
                    </a:lnTo>
                    <a:lnTo>
                      <a:pt x="59" y="178"/>
                    </a:lnTo>
                    <a:lnTo>
                      <a:pt x="60" y="177"/>
                    </a:lnTo>
                    <a:lnTo>
                      <a:pt x="61" y="177"/>
                    </a:lnTo>
                    <a:lnTo>
                      <a:pt x="67" y="177"/>
                    </a:lnTo>
                    <a:lnTo>
                      <a:pt x="70" y="177"/>
                    </a:lnTo>
                    <a:lnTo>
                      <a:pt x="71" y="177"/>
                    </a:lnTo>
                    <a:lnTo>
                      <a:pt x="75" y="178"/>
                    </a:lnTo>
                    <a:lnTo>
                      <a:pt x="77" y="178"/>
                    </a:lnTo>
                    <a:lnTo>
                      <a:pt x="78" y="178"/>
                    </a:lnTo>
                    <a:lnTo>
                      <a:pt x="79" y="178"/>
                    </a:lnTo>
                    <a:lnTo>
                      <a:pt x="85" y="178"/>
                    </a:lnTo>
                    <a:lnTo>
                      <a:pt x="88" y="178"/>
                    </a:lnTo>
                    <a:lnTo>
                      <a:pt x="89" y="177"/>
                    </a:lnTo>
                    <a:lnTo>
                      <a:pt x="88" y="173"/>
                    </a:lnTo>
                    <a:lnTo>
                      <a:pt x="88" y="168"/>
                    </a:lnTo>
                    <a:lnTo>
                      <a:pt x="88" y="166"/>
                    </a:lnTo>
                    <a:lnTo>
                      <a:pt x="88" y="165"/>
                    </a:lnTo>
                    <a:lnTo>
                      <a:pt x="88" y="164"/>
                    </a:lnTo>
                    <a:lnTo>
                      <a:pt x="88" y="161"/>
                    </a:lnTo>
                    <a:lnTo>
                      <a:pt x="89" y="159"/>
                    </a:lnTo>
                    <a:lnTo>
                      <a:pt x="88" y="156"/>
                    </a:lnTo>
                    <a:lnTo>
                      <a:pt x="88" y="152"/>
                    </a:lnTo>
                    <a:lnTo>
                      <a:pt x="88" y="151"/>
                    </a:lnTo>
                    <a:lnTo>
                      <a:pt x="88" y="148"/>
                    </a:lnTo>
                    <a:lnTo>
                      <a:pt x="88" y="146"/>
                    </a:lnTo>
                    <a:lnTo>
                      <a:pt x="88" y="145"/>
                    </a:lnTo>
                    <a:lnTo>
                      <a:pt x="88" y="145"/>
                    </a:lnTo>
                    <a:lnTo>
                      <a:pt x="90" y="145"/>
                    </a:lnTo>
                    <a:lnTo>
                      <a:pt x="91" y="145"/>
                    </a:lnTo>
                    <a:lnTo>
                      <a:pt x="92" y="145"/>
                    </a:lnTo>
                    <a:lnTo>
                      <a:pt x="93" y="145"/>
                    </a:lnTo>
                    <a:lnTo>
                      <a:pt x="94" y="145"/>
                    </a:lnTo>
                    <a:lnTo>
                      <a:pt x="95" y="145"/>
                    </a:lnTo>
                    <a:lnTo>
                      <a:pt x="96" y="145"/>
                    </a:lnTo>
                    <a:lnTo>
                      <a:pt x="99" y="145"/>
                    </a:lnTo>
                    <a:lnTo>
                      <a:pt x="102" y="145"/>
                    </a:lnTo>
                    <a:lnTo>
                      <a:pt x="103" y="145"/>
                    </a:lnTo>
                    <a:lnTo>
                      <a:pt x="106" y="145"/>
                    </a:lnTo>
                    <a:lnTo>
                      <a:pt x="108" y="145"/>
                    </a:lnTo>
                    <a:lnTo>
                      <a:pt x="109" y="145"/>
                    </a:lnTo>
                    <a:lnTo>
                      <a:pt x="111" y="145"/>
                    </a:lnTo>
                    <a:lnTo>
                      <a:pt x="112" y="145"/>
                    </a:lnTo>
                    <a:lnTo>
                      <a:pt x="113" y="145"/>
                    </a:lnTo>
                    <a:lnTo>
                      <a:pt x="113" y="144"/>
                    </a:lnTo>
                    <a:lnTo>
                      <a:pt x="113" y="143"/>
                    </a:lnTo>
                    <a:lnTo>
                      <a:pt x="113" y="142"/>
                    </a:lnTo>
                    <a:lnTo>
                      <a:pt x="113" y="141"/>
                    </a:lnTo>
                    <a:lnTo>
                      <a:pt x="113" y="138"/>
                    </a:lnTo>
                    <a:lnTo>
                      <a:pt x="113" y="136"/>
                    </a:lnTo>
                    <a:lnTo>
                      <a:pt x="113" y="134"/>
                    </a:lnTo>
                    <a:lnTo>
                      <a:pt x="113" y="133"/>
                    </a:lnTo>
                    <a:lnTo>
                      <a:pt x="113" y="130"/>
                    </a:lnTo>
                    <a:lnTo>
                      <a:pt x="113" y="128"/>
                    </a:lnTo>
                    <a:lnTo>
                      <a:pt x="113" y="127"/>
                    </a:lnTo>
                    <a:lnTo>
                      <a:pt x="113" y="125"/>
                    </a:lnTo>
                    <a:lnTo>
                      <a:pt x="113" y="119"/>
                    </a:lnTo>
                    <a:lnTo>
                      <a:pt x="113" y="114"/>
                    </a:lnTo>
                    <a:lnTo>
                      <a:pt x="113" y="113"/>
                    </a:lnTo>
                    <a:lnTo>
                      <a:pt x="113" y="112"/>
                    </a:lnTo>
                    <a:lnTo>
                      <a:pt x="113" y="111"/>
                    </a:lnTo>
                    <a:lnTo>
                      <a:pt x="113" y="110"/>
                    </a:lnTo>
                    <a:lnTo>
                      <a:pt x="113" y="110"/>
                    </a:lnTo>
                    <a:lnTo>
                      <a:pt x="114" y="110"/>
                    </a:lnTo>
                    <a:lnTo>
                      <a:pt x="115" y="110"/>
                    </a:lnTo>
                    <a:lnTo>
                      <a:pt x="116" y="110"/>
                    </a:lnTo>
                    <a:lnTo>
                      <a:pt x="117" y="110"/>
                    </a:lnTo>
                    <a:lnTo>
                      <a:pt x="121" y="110"/>
                    </a:lnTo>
                    <a:lnTo>
                      <a:pt x="123" y="110"/>
                    </a:lnTo>
                    <a:lnTo>
                      <a:pt x="124" y="110"/>
                    </a:lnTo>
                    <a:lnTo>
                      <a:pt x="127" y="110"/>
                    </a:lnTo>
                    <a:lnTo>
                      <a:pt x="129" y="110"/>
                    </a:lnTo>
                    <a:lnTo>
                      <a:pt x="130" y="110"/>
                    </a:lnTo>
                    <a:lnTo>
                      <a:pt x="132" y="110"/>
                    </a:lnTo>
                    <a:lnTo>
                      <a:pt x="133" y="110"/>
                    </a:lnTo>
                    <a:lnTo>
                      <a:pt x="134" y="110"/>
                    </a:lnTo>
                    <a:lnTo>
                      <a:pt x="134" y="111"/>
                    </a:lnTo>
                    <a:lnTo>
                      <a:pt x="134" y="112"/>
                    </a:lnTo>
                    <a:lnTo>
                      <a:pt x="134" y="113"/>
                    </a:lnTo>
                    <a:lnTo>
                      <a:pt x="134" y="113"/>
                    </a:lnTo>
                    <a:lnTo>
                      <a:pt x="134" y="114"/>
                    </a:lnTo>
                    <a:lnTo>
                      <a:pt x="134" y="115"/>
                    </a:lnTo>
                    <a:lnTo>
                      <a:pt x="134" y="116"/>
                    </a:lnTo>
                    <a:lnTo>
                      <a:pt x="134" y="116"/>
                    </a:lnTo>
                    <a:lnTo>
                      <a:pt x="134" y="118"/>
                    </a:lnTo>
                    <a:lnTo>
                      <a:pt x="134" y="119"/>
                    </a:lnTo>
                    <a:lnTo>
                      <a:pt x="134" y="122"/>
                    </a:lnTo>
                    <a:lnTo>
                      <a:pt x="134" y="124"/>
                    </a:lnTo>
                    <a:lnTo>
                      <a:pt x="134" y="124"/>
                    </a:lnTo>
                    <a:lnTo>
                      <a:pt x="134" y="125"/>
                    </a:lnTo>
                    <a:lnTo>
                      <a:pt x="134" y="126"/>
                    </a:lnTo>
                    <a:lnTo>
                      <a:pt x="134" y="129"/>
                    </a:lnTo>
                    <a:lnTo>
                      <a:pt x="134" y="131"/>
                    </a:lnTo>
                    <a:lnTo>
                      <a:pt x="134" y="131"/>
                    </a:lnTo>
                    <a:lnTo>
                      <a:pt x="134" y="132"/>
                    </a:lnTo>
                    <a:lnTo>
                      <a:pt x="134" y="133"/>
                    </a:lnTo>
                    <a:lnTo>
                      <a:pt x="134" y="134"/>
                    </a:lnTo>
                    <a:lnTo>
                      <a:pt x="134" y="134"/>
                    </a:lnTo>
                    <a:lnTo>
                      <a:pt x="135" y="134"/>
                    </a:lnTo>
                    <a:lnTo>
                      <a:pt x="136" y="134"/>
                    </a:lnTo>
                    <a:lnTo>
                      <a:pt x="137" y="134"/>
                    </a:lnTo>
                    <a:lnTo>
                      <a:pt x="139" y="134"/>
                    </a:lnTo>
                    <a:lnTo>
                      <a:pt x="142" y="134"/>
                    </a:lnTo>
                    <a:lnTo>
                      <a:pt x="144" y="134"/>
                    </a:lnTo>
                    <a:lnTo>
                      <a:pt x="145" y="134"/>
                    </a:lnTo>
                    <a:lnTo>
                      <a:pt x="147" y="136"/>
                    </a:lnTo>
                    <a:lnTo>
                      <a:pt x="154" y="137"/>
                    </a:lnTo>
                    <a:lnTo>
                      <a:pt x="161" y="138"/>
                    </a:lnTo>
                    <a:lnTo>
                      <a:pt x="162" y="138"/>
                    </a:lnTo>
                    <a:lnTo>
                      <a:pt x="166" y="138"/>
                    </a:lnTo>
                    <a:lnTo>
                      <a:pt x="179" y="138"/>
                    </a:lnTo>
                    <a:lnTo>
                      <a:pt x="189" y="138"/>
                    </a:lnTo>
                    <a:lnTo>
                      <a:pt x="190" y="138"/>
                    </a:lnTo>
                    <a:lnTo>
                      <a:pt x="191" y="138"/>
                    </a:lnTo>
                    <a:lnTo>
                      <a:pt x="197" y="138"/>
                    </a:lnTo>
                    <a:lnTo>
                      <a:pt x="200" y="138"/>
                    </a:lnTo>
                    <a:lnTo>
                      <a:pt x="201" y="138"/>
                    </a:lnTo>
                    <a:lnTo>
                      <a:pt x="202" y="138"/>
                    </a:lnTo>
                    <a:lnTo>
                      <a:pt x="203" y="138"/>
                    </a:lnTo>
                    <a:lnTo>
                      <a:pt x="204" y="138"/>
                    </a:lnTo>
                    <a:lnTo>
                      <a:pt x="206" y="138"/>
                    </a:lnTo>
                    <a:lnTo>
                      <a:pt x="207" y="138"/>
                    </a:lnTo>
                    <a:lnTo>
                      <a:pt x="208" y="138"/>
                    </a:lnTo>
                    <a:lnTo>
                      <a:pt x="209" y="138"/>
                    </a:lnTo>
                    <a:lnTo>
                      <a:pt x="215" y="137"/>
                    </a:lnTo>
                    <a:lnTo>
                      <a:pt x="218" y="136"/>
                    </a:lnTo>
                    <a:lnTo>
                      <a:pt x="219" y="134"/>
                    </a:lnTo>
                    <a:lnTo>
                      <a:pt x="220" y="134"/>
                    </a:lnTo>
                    <a:lnTo>
                      <a:pt x="225" y="134"/>
                    </a:lnTo>
                    <a:lnTo>
                      <a:pt x="228" y="134"/>
                    </a:lnTo>
                    <a:lnTo>
                      <a:pt x="229" y="134"/>
                    </a:lnTo>
                    <a:lnTo>
                      <a:pt x="231" y="134"/>
                    </a:lnTo>
                    <a:lnTo>
                      <a:pt x="232" y="134"/>
                    </a:lnTo>
                    <a:lnTo>
                      <a:pt x="233" y="134"/>
                    </a:lnTo>
                    <a:lnTo>
                      <a:pt x="233" y="133"/>
                    </a:lnTo>
                    <a:lnTo>
                      <a:pt x="233" y="130"/>
                    </a:lnTo>
                    <a:lnTo>
                      <a:pt x="233" y="128"/>
                    </a:lnTo>
                    <a:lnTo>
                      <a:pt x="233" y="127"/>
                    </a:lnTo>
                    <a:lnTo>
                      <a:pt x="231" y="121"/>
                    </a:lnTo>
                    <a:lnTo>
                      <a:pt x="229" y="118"/>
                    </a:lnTo>
                    <a:lnTo>
                      <a:pt x="229" y="116"/>
                    </a:lnTo>
                    <a:lnTo>
                      <a:pt x="228" y="113"/>
                    </a:lnTo>
                    <a:lnTo>
                      <a:pt x="226" y="104"/>
                    </a:lnTo>
                    <a:lnTo>
                      <a:pt x="225" y="96"/>
                    </a:lnTo>
                    <a:lnTo>
                      <a:pt x="225" y="95"/>
                    </a:lnTo>
                    <a:lnTo>
                      <a:pt x="224" y="92"/>
                    </a:lnTo>
                    <a:lnTo>
                      <a:pt x="223" y="83"/>
                    </a:lnTo>
                    <a:lnTo>
                      <a:pt x="222" y="75"/>
                    </a:lnTo>
                    <a:lnTo>
                      <a:pt x="222" y="74"/>
                    </a:lnTo>
                    <a:lnTo>
                      <a:pt x="222" y="71"/>
                    </a:lnTo>
                    <a:lnTo>
                      <a:pt x="222" y="69"/>
                    </a:lnTo>
                    <a:lnTo>
                      <a:pt x="222" y="68"/>
                    </a:lnTo>
                    <a:lnTo>
                      <a:pt x="223" y="68"/>
                    </a:lnTo>
                    <a:lnTo>
                      <a:pt x="224" y="68"/>
                    </a:lnTo>
                    <a:lnTo>
                      <a:pt x="225" y="68"/>
                    </a:lnTo>
                    <a:lnTo>
                      <a:pt x="226" y="68"/>
                    </a:lnTo>
                    <a:lnTo>
                      <a:pt x="232" y="68"/>
                    </a:lnTo>
                    <a:lnTo>
                      <a:pt x="235" y="68"/>
                    </a:lnTo>
                    <a:lnTo>
                      <a:pt x="236" y="68"/>
                    </a:lnTo>
                    <a:lnTo>
                      <a:pt x="239" y="68"/>
                    </a:lnTo>
                    <a:lnTo>
                      <a:pt x="251" y="68"/>
                    </a:lnTo>
                    <a:lnTo>
                      <a:pt x="260" y="68"/>
                    </a:lnTo>
                    <a:lnTo>
                      <a:pt x="261" y="68"/>
                    </a:lnTo>
                    <a:lnTo>
                      <a:pt x="264" y="68"/>
                    </a:lnTo>
                    <a:lnTo>
                      <a:pt x="274" y="68"/>
                    </a:lnTo>
                    <a:lnTo>
                      <a:pt x="281" y="68"/>
                    </a:lnTo>
                    <a:lnTo>
                      <a:pt x="282" y="68"/>
                    </a:lnTo>
                    <a:lnTo>
                      <a:pt x="285" y="68"/>
                    </a:lnTo>
                    <a:lnTo>
                      <a:pt x="288" y="68"/>
                    </a:lnTo>
                    <a:lnTo>
                      <a:pt x="289" y="68"/>
                    </a:lnTo>
                    <a:lnTo>
                      <a:pt x="289" y="66"/>
                    </a:lnTo>
                    <a:lnTo>
                      <a:pt x="289" y="65"/>
                    </a:lnTo>
                    <a:lnTo>
                      <a:pt x="289" y="63"/>
                    </a:lnTo>
                    <a:lnTo>
                      <a:pt x="289" y="62"/>
                    </a:lnTo>
                    <a:lnTo>
                      <a:pt x="289" y="61"/>
                    </a:lnTo>
                    <a:lnTo>
                      <a:pt x="289" y="60"/>
                    </a:lnTo>
                    <a:lnTo>
                      <a:pt x="289" y="59"/>
                    </a:lnTo>
                    <a:lnTo>
                      <a:pt x="289" y="54"/>
                    </a:lnTo>
                    <a:lnTo>
                      <a:pt x="289" y="51"/>
                    </a:lnTo>
                    <a:lnTo>
                      <a:pt x="289" y="50"/>
                    </a:lnTo>
                    <a:lnTo>
                      <a:pt x="289" y="48"/>
                    </a:lnTo>
                    <a:lnTo>
                      <a:pt x="289" y="41"/>
                    </a:lnTo>
                    <a:lnTo>
                      <a:pt x="289" y="37"/>
                    </a:lnTo>
                    <a:lnTo>
                      <a:pt x="289" y="36"/>
                    </a:lnTo>
                    <a:lnTo>
                      <a:pt x="289" y="34"/>
                    </a:lnTo>
                    <a:lnTo>
                      <a:pt x="289" y="33"/>
                    </a:lnTo>
                    <a:lnTo>
                      <a:pt x="289" y="32"/>
                    </a:lnTo>
                    <a:lnTo>
                      <a:pt x="291" y="35"/>
                    </a:lnTo>
                    <a:lnTo>
                      <a:pt x="292" y="36"/>
                    </a:lnTo>
                    <a:lnTo>
                      <a:pt x="293" y="36"/>
                    </a:lnTo>
                    <a:lnTo>
                      <a:pt x="296" y="36"/>
                    </a:lnTo>
                    <a:lnTo>
                      <a:pt x="298" y="36"/>
                    </a:lnTo>
                    <a:lnTo>
                      <a:pt x="299" y="36"/>
                    </a:lnTo>
                    <a:lnTo>
                      <a:pt x="306" y="38"/>
                    </a:lnTo>
                    <a:lnTo>
                      <a:pt x="309" y="39"/>
                    </a:lnTo>
                    <a:lnTo>
                      <a:pt x="310" y="39"/>
                    </a:lnTo>
                    <a:lnTo>
                      <a:pt x="310" y="39"/>
                    </a:lnTo>
                    <a:lnTo>
                      <a:pt x="312" y="41"/>
                    </a:lnTo>
                    <a:lnTo>
                      <a:pt x="313" y="42"/>
                    </a:lnTo>
                    <a:lnTo>
                      <a:pt x="314" y="42"/>
                    </a:lnTo>
                    <a:lnTo>
                      <a:pt x="315" y="45"/>
                    </a:lnTo>
                    <a:lnTo>
                      <a:pt x="316" y="47"/>
                    </a:lnTo>
                    <a:lnTo>
                      <a:pt x="317" y="47"/>
                    </a:lnTo>
                    <a:lnTo>
                      <a:pt x="318" y="49"/>
                    </a:lnTo>
                    <a:lnTo>
                      <a:pt x="319" y="50"/>
                    </a:lnTo>
                    <a:lnTo>
                      <a:pt x="320" y="50"/>
                    </a:lnTo>
                    <a:lnTo>
                      <a:pt x="320" y="50"/>
                    </a:lnTo>
                    <a:lnTo>
                      <a:pt x="322" y="50"/>
                    </a:lnTo>
                    <a:lnTo>
                      <a:pt x="324" y="50"/>
                    </a:lnTo>
                    <a:lnTo>
                      <a:pt x="325" y="50"/>
                    </a:lnTo>
                    <a:lnTo>
                      <a:pt x="326" y="50"/>
                    </a:lnTo>
                    <a:lnTo>
                      <a:pt x="331" y="50"/>
                    </a:lnTo>
                    <a:lnTo>
                      <a:pt x="334" y="50"/>
                    </a:lnTo>
                    <a:lnTo>
                      <a:pt x="335" y="50"/>
                    </a:lnTo>
                    <a:lnTo>
                      <a:pt x="337" y="51"/>
                    </a:lnTo>
                    <a:lnTo>
                      <a:pt x="345" y="52"/>
                    </a:lnTo>
                    <a:lnTo>
                      <a:pt x="351" y="53"/>
                    </a:lnTo>
                    <a:lnTo>
                      <a:pt x="352" y="53"/>
                    </a:lnTo>
                    <a:lnTo>
                      <a:pt x="354" y="54"/>
                    </a:lnTo>
                    <a:lnTo>
                      <a:pt x="363" y="56"/>
                    </a:lnTo>
                    <a:lnTo>
                      <a:pt x="369" y="57"/>
                    </a:lnTo>
                    <a:lnTo>
                      <a:pt x="370" y="57"/>
                    </a:lnTo>
                    <a:lnTo>
                      <a:pt x="371" y="57"/>
                    </a:lnTo>
                    <a:lnTo>
                      <a:pt x="374" y="57"/>
                    </a:lnTo>
                    <a:lnTo>
                      <a:pt x="376" y="57"/>
                    </a:lnTo>
                    <a:lnTo>
                      <a:pt x="377" y="57"/>
                    </a:lnTo>
                    <a:lnTo>
                      <a:pt x="377" y="56"/>
                    </a:lnTo>
                    <a:lnTo>
                      <a:pt x="377" y="53"/>
                    </a:lnTo>
                    <a:lnTo>
                      <a:pt x="377" y="51"/>
                    </a:lnTo>
                    <a:lnTo>
                      <a:pt x="377" y="50"/>
                    </a:lnTo>
                    <a:lnTo>
                      <a:pt x="377" y="49"/>
                    </a:lnTo>
                    <a:lnTo>
                      <a:pt x="377" y="45"/>
                    </a:lnTo>
                    <a:lnTo>
                      <a:pt x="377" y="43"/>
                    </a:lnTo>
                    <a:lnTo>
                      <a:pt x="377" y="42"/>
                    </a:lnTo>
                    <a:lnTo>
                      <a:pt x="377" y="40"/>
                    </a:lnTo>
                    <a:lnTo>
                      <a:pt x="377" y="33"/>
                    </a:lnTo>
                    <a:lnTo>
                      <a:pt x="377" y="26"/>
                    </a:lnTo>
                    <a:lnTo>
                      <a:pt x="377" y="25"/>
                    </a:lnTo>
                    <a:lnTo>
                      <a:pt x="377" y="23"/>
                    </a:lnTo>
                    <a:lnTo>
                      <a:pt x="377" y="15"/>
                    </a:lnTo>
                    <a:lnTo>
                      <a:pt x="377" y="8"/>
                    </a:lnTo>
                    <a:lnTo>
                      <a:pt x="377" y="7"/>
                    </a:lnTo>
                    <a:lnTo>
                      <a:pt x="377" y="6"/>
                    </a:lnTo>
                    <a:lnTo>
                      <a:pt x="377" y="3"/>
                    </a:lnTo>
                    <a:lnTo>
                      <a:pt x="377" y="1"/>
                    </a:lnTo>
                    <a:lnTo>
                      <a:pt x="377" y="0"/>
                    </a:lnTo>
                    <a:lnTo>
                      <a:pt x="377" y="0"/>
                    </a:lnTo>
                    <a:lnTo>
                      <a:pt x="379" y="0"/>
                    </a:lnTo>
                    <a:lnTo>
                      <a:pt x="380" y="0"/>
                    </a:lnTo>
                    <a:lnTo>
                      <a:pt x="381" y="0"/>
                    </a:lnTo>
                    <a:lnTo>
                      <a:pt x="382" y="0"/>
                    </a:lnTo>
                    <a:lnTo>
                      <a:pt x="385" y="0"/>
                    </a:lnTo>
                    <a:lnTo>
                      <a:pt x="387" y="0"/>
                    </a:lnTo>
                    <a:lnTo>
                      <a:pt x="388" y="0"/>
                    </a:lnTo>
                    <a:lnTo>
                      <a:pt x="391" y="0"/>
                    </a:lnTo>
                    <a:lnTo>
                      <a:pt x="393" y="0"/>
                    </a:lnTo>
                    <a:lnTo>
                      <a:pt x="394" y="0"/>
                    </a:lnTo>
                    <a:lnTo>
                      <a:pt x="396" y="0"/>
                    </a:lnTo>
                    <a:lnTo>
                      <a:pt x="398" y="0"/>
                    </a:lnTo>
                    <a:lnTo>
                      <a:pt x="399" y="0"/>
                    </a:lnTo>
                    <a:lnTo>
                      <a:pt x="399" y="1"/>
                    </a:lnTo>
                    <a:lnTo>
                      <a:pt x="399" y="3"/>
                    </a:lnTo>
                    <a:lnTo>
                      <a:pt x="399" y="4"/>
                    </a:lnTo>
                    <a:lnTo>
                      <a:pt x="399" y="4"/>
                    </a:lnTo>
                    <a:lnTo>
                      <a:pt x="399" y="5"/>
                    </a:lnTo>
                    <a:lnTo>
                      <a:pt x="399" y="6"/>
                    </a:lnTo>
                    <a:lnTo>
                      <a:pt x="399" y="7"/>
                    </a:lnTo>
                    <a:lnTo>
                      <a:pt x="399" y="7"/>
                    </a:lnTo>
                    <a:lnTo>
                      <a:pt x="399" y="8"/>
                    </a:lnTo>
                    <a:lnTo>
                      <a:pt x="399" y="9"/>
                    </a:lnTo>
                    <a:lnTo>
                      <a:pt x="399" y="13"/>
                    </a:lnTo>
                    <a:lnTo>
                      <a:pt x="399" y="15"/>
                    </a:lnTo>
                    <a:lnTo>
                      <a:pt x="399" y="15"/>
                    </a:lnTo>
                    <a:lnTo>
                      <a:pt x="399" y="16"/>
                    </a:lnTo>
                    <a:lnTo>
                      <a:pt x="399" y="19"/>
                    </a:lnTo>
                    <a:lnTo>
                      <a:pt x="399" y="21"/>
                    </a:lnTo>
                    <a:lnTo>
                      <a:pt x="399" y="21"/>
                    </a:lnTo>
                    <a:lnTo>
                      <a:pt x="399" y="21"/>
                    </a:lnTo>
                    <a:lnTo>
                      <a:pt x="400" y="24"/>
                    </a:lnTo>
                    <a:lnTo>
                      <a:pt x="401" y="25"/>
                    </a:lnTo>
                    <a:lnTo>
                      <a:pt x="402" y="25"/>
                    </a:lnTo>
                    <a:lnTo>
                      <a:pt x="403" y="25"/>
                    </a:lnTo>
                    <a:lnTo>
                      <a:pt x="404" y="25"/>
                    </a:lnTo>
                    <a:lnTo>
                      <a:pt x="405" y="25"/>
                    </a:lnTo>
                    <a:lnTo>
                      <a:pt x="406" y="25"/>
                    </a:lnTo>
                    <a:lnTo>
                      <a:pt x="411" y="25"/>
                    </a:lnTo>
                    <a:lnTo>
                      <a:pt x="414" y="25"/>
                    </a:lnTo>
                    <a:lnTo>
                      <a:pt x="416" y="25"/>
                    </a:lnTo>
                    <a:lnTo>
                      <a:pt x="422" y="27"/>
                    </a:lnTo>
                    <a:lnTo>
                      <a:pt x="425" y="29"/>
                    </a:lnTo>
                    <a:lnTo>
                      <a:pt x="426" y="29"/>
                    </a:lnTo>
                    <a:lnTo>
                      <a:pt x="428" y="29"/>
                    </a:lnTo>
                    <a:lnTo>
                      <a:pt x="429" y="29"/>
                    </a:lnTo>
                    <a:lnTo>
                      <a:pt x="430" y="29"/>
                    </a:lnTo>
                    <a:lnTo>
                      <a:pt x="431" y="31"/>
                    </a:lnTo>
                    <a:lnTo>
                      <a:pt x="432" y="32"/>
                    </a:lnTo>
                    <a:lnTo>
                      <a:pt x="433" y="32"/>
                    </a:lnTo>
                    <a:lnTo>
                      <a:pt x="435" y="33"/>
                    </a:lnTo>
                    <a:lnTo>
                      <a:pt x="438" y="35"/>
                    </a:lnTo>
                    <a:lnTo>
                      <a:pt x="440" y="36"/>
                    </a:lnTo>
                    <a:lnTo>
                      <a:pt x="441" y="36"/>
                    </a:lnTo>
                    <a:lnTo>
                      <a:pt x="443" y="39"/>
                    </a:lnTo>
                    <a:lnTo>
                      <a:pt x="450" y="45"/>
                    </a:lnTo>
                    <a:lnTo>
                      <a:pt x="457" y="50"/>
                    </a:lnTo>
                    <a:lnTo>
                      <a:pt x="458" y="50"/>
                    </a:lnTo>
                    <a:lnTo>
                      <a:pt x="461" y="53"/>
                    </a:lnTo>
                    <a:lnTo>
                      <a:pt x="471" y="61"/>
                    </a:lnTo>
                    <a:lnTo>
                      <a:pt x="478" y="68"/>
                    </a:lnTo>
                    <a:lnTo>
                      <a:pt x="479" y="68"/>
                    </a:lnTo>
                    <a:lnTo>
                      <a:pt x="480" y="69"/>
                    </a:lnTo>
                    <a:lnTo>
                      <a:pt x="483" y="70"/>
                    </a:lnTo>
                    <a:lnTo>
                      <a:pt x="485" y="71"/>
                    </a:lnTo>
                    <a:lnTo>
                      <a:pt x="486" y="71"/>
                    </a:lnTo>
                    <a:lnTo>
                      <a:pt x="491" y="71"/>
                    </a:lnTo>
                    <a:lnTo>
                      <a:pt x="503" y="71"/>
                    </a:lnTo>
                    <a:lnTo>
                      <a:pt x="514" y="71"/>
                    </a:lnTo>
                    <a:lnTo>
                      <a:pt x="515" y="71"/>
                    </a:lnTo>
                    <a:lnTo>
                      <a:pt x="521" y="71"/>
                    </a:lnTo>
                    <a:lnTo>
                      <a:pt x="540" y="71"/>
                    </a:lnTo>
                    <a:lnTo>
                      <a:pt x="556" y="71"/>
                    </a:lnTo>
                    <a:lnTo>
                      <a:pt x="557" y="71"/>
                    </a:lnTo>
                    <a:lnTo>
                      <a:pt x="565" y="71"/>
                    </a:lnTo>
                    <a:lnTo>
                      <a:pt x="587" y="71"/>
                    </a:lnTo>
                    <a:lnTo>
                      <a:pt x="605" y="71"/>
                    </a:lnTo>
                    <a:lnTo>
                      <a:pt x="606" y="71"/>
                    </a:lnTo>
                    <a:lnTo>
                      <a:pt x="611" y="71"/>
                    </a:lnTo>
                    <a:lnTo>
                      <a:pt x="628" y="70"/>
                    </a:lnTo>
                    <a:lnTo>
                      <a:pt x="641" y="69"/>
                    </a:lnTo>
                    <a:lnTo>
                      <a:pt x="642" y="68"/>
                    </a:lnTo>
                    <a:lnTo>
                      <a:pt x="643" y="68"/>
                    </a:lnTo>
                    <a:lnTo>
                      <a:pt x="648" y="68"/>
                    </a:lnTo>
                    <a:lnTo>
                      <a:pt x="651" y="68"/>
                    </a:lnTo>
                    <a:lnTo>
                      <a:pt x="652" y="68"/>
                    </a:lnTo>
                    <a:lnTo>
                      <a:pt x="652" y="69"/>
                    </a:lnTo>
                    <a:lnTo>
                      <a:pt x="652" y="70"/>
                    </a:lnTo>
                    <a:lnTo>
                      <a:pt x="652" y="75"/>
                    </a:lnTo>
                    <a:lnTo>
                      <a:pt x="652" y="78"/>
                    </a:lnTo>
                    <a:lnTo>
                      <a:pt x="652" y="78"/>
                    </a:lnTo>
                    <a:lnTo>
                      <a:pt x="652" y="79"/>
                    </a:lnTo>
                    <a:lnTo>
                      <a:pt x="652" y="83"/>
                    </a:lnTo>
                    <a:lnTo>
                      <a:pt x="652" y="92"/>
                    </a:lnTo>
                    <a:lnTo>
                      <a:pt x="652" y="99"/>
                    </a:lnTo>
                    <a:lnTo>
                      <a:pt x="652" y="99"/>
                    </a:lnTo>
                    <a:lnTo>
                      <a:pt x="652" y="101"/>
                    </a:lnTo>
                    <a:lnTo>
                      <a:pt x="652" y="104"/>
                    </a:lnTo>
                    <a:lnTo>
                      <a:pt x="653" y="113"/>
                    </a:lnTo>
                    <a:lnTo>
                      <a:pt x="654" y="121"/>
                    </a:lnTo>
                    <a:lnTo>
                      <a:pt x="656" y="121"/>
                    </a:lnTo>
                    <a:lnTo>
                      <a:pt x="657" y="123"/>
                    </a:lnTo>
                    <a:lnTo>
                      <a:pt x="658" y="124"/>
                    </a:lnTo>
                    <a:lnTo>
                      <a:pt x="659" y="124"/>
                    </a:lnTo>
                    <a:lnTo>
                      <a:pt x="659" y="125"/>
                    </a:lnTo>
                    <a:lnTo>
                      <a:pt x="659" y="126"/>
                    </a:lnTo>
                    <a:lnTo>
                      <a:pt x="659" y="127"/>
                    </a:lnTo>
                    <a:lnTo>
                      <a:pt x="659" y="127"/>
                    </a:lnTo>
                    <a:lnTo>
                      <a:pt x="661" y="127"/>
                    </a:lnTo>
                    <a:lnTo>
                      <a:pt x="662" y="127"/>
                    </a:lnTo>
                    <a:lnTo>
                      <a:pt x="663" y="127"/>
                    </a:lnTo>
                    <a:lnTo>
                      <a:pt x="665" y="127"/>
                    </a:lnTo>
                    <a:lnTo>
                      <a:pt x="672" y="127"/>
                    </a:lnTo>
                    <a:lnTo>
                      <a:pt x="679" y="127"/>
                    </a:lnTo>
                    <a:lnTo>
                      <a:pt x="680" y="127"/>
                    </a:lnTo>
                    <a:lnTo>
                      <a:pt x="684" y="128"/>
                    </a:lnTo>
                    <a:lnTo>
                      <a:pt x="699" y="130"/>
                    </a:lnTo>
                    <a:lnTo>
                      <a:pt x="711" y="131"/>
                    </a:lnTo>
                    <a:lnTo>
                      <a:pt x="712" y="131"/>
                    </a:lnTo>
                    <a:lnTo>
                      <a:pt x="721" y="132"/>
                    </a:lnTo>
                    <a:lnTo>
                      <a:pt x="751" y="133"/>
                    </a:lnTo>
                    <a:lnTo>
                      <a:pt x="773" y="134"/>
                    </a:lnTo>
                    <a:lnTo>
                      <a:pt x="775" y="134"/>
                    </a:lnTo>
                    <a:lnTo>
                      <a:pt x="785" y="136"/>
                    </a:lnTo>
                    <a:lnTo>
                      <a:pt x="816" y="137"/>
                    </a:lnTo>
                    <a:lnTo>
                      <a:pt x="839" y="138"/>
                    </a:lnTo>
                    <a:lnTo>
                      <a:pt x="842" y="138"/>
                    </a:lnTo>
                    <a:lnTo>
                      <a:pt x="844" y="138"/>
                    </a:lnTo>
                    <a:lnTo>
                      <a:pt x="851" y="138"/>
                    </a:lnTo>
                    <a:lnTo>
                      <a:pt x="857" y="138"/>
                    </a:lnTo>
                    <a:lnTo>
                      <a:pt x="859" y="138"/>
                    </a:lnTo>
                    <a:lnTo>
                      <a:pt x="859" y="139"/>
                    </a:lnTo>
                    <a:lnTo>
                      <a:pt x="859" y="141"/>
                    </a:lnTo>
                    <a:lnTo>
                      <a:pt x="859" y="142"/>
                    </a:lnTo>
                    <a:lnTo>
                      <a:pt x="859" y="142"/>
                    </a:lnTo>
                    <a:lnTo>
                      <a:pt x="860" y="144"/>
                    </a:lnTo>
                    <a:lnTo>
                      <a:pt x="861" y="145"/>
                    </a:lnTo>
                    <a:lnTo>
                      <a:pt x="862" y="145"/>
                    </a:lnTo>
                    <a:lnTo>
                      <a:pt x="862" y="145"/>
                    </a:lnTo>
                    <a:lnTo>
                      <a:pt x="862" y="146"/>
                    </a:lnTo>
                    <a:lnTo>
                      <a:pt x="862" y="149"/>
                    </a:lnTo>
                    <a:lnTo>
                      <a:pt x="862" y="159"/>
                    </a:lnTo>
                    <a:lnTo>
                      <a:pt x="862" y="166"/>
                    </a:lnTo>
                    <a:lnTo>
                      <a:pt x="862" y="166"/>
                    </a:lnTo>
                    <a:lnTo>
                      <a:pt x="862" y="167"/>
                    </a:lnTo>
                    <a:lnTo>
                      <a:pt x="862" y="172"/>
                    </a:lnTo>
                    <a:lnTo>
                      <a:pt x="862" y="184"/>
                    </a:lnTo>
                    <a:lnTo>
                      <a:pt x="862" y="195"/>
                    </a:lnTo>
                    <a:lnTo>
                      <a:pt x="862" y="195"/>
                    </a:lnTo>
                    <a:lnTo>
                      <a:pt x="862" y="196"/>
                    </a:lnTo>
                    <a:lnTo>
                      <a:pt x="862" y="202"/>
                    </a:lnTo>
                    <a:lnTo>
                      <a:pt x="862" y="221"/>
                    </a:lnTo>
                    <a:lnTo>
                      <a:pt x="862" y="237"/>
                    </a:lnTo>
                    <a:lnTo>
                      <a:pt x="862" y="237"/>
                    </a:lnTo>
                    <a:lnTo>
                      <a:pt x="861" y="244"/>
                    </a:lnTo>
                    <a:lnTo>
                      <a:pt x="860" y="262"/>
                    </a:lnTo>
                    <a:lnTo>
                      <a:pt x="859" y="275"/>
                    </a:lnTo>
                    <a:lnTo>
                      <a:pt x="859" y="275"/>
                    </a:lnTo>
                    <a:lnTo>
                      <a:pt x="859" y="276"/>
                    </a:lnTo>
                    <a:lnTo>
                      <a:pt x="859" y="277"/>
                    </a:lnTo>
                    <a:lnTo>
                      <a:pt x="859" y="283"/>
                    </a:lnTo>
                    <a:lnTo>
                      <a:pt x="859" y="286"/>
                    </a:lnTo>
                    <a:lnTo>
                      <a:pt x="859" y="286"/>
                    </a:lnTo>
                    <a:lnTo>
                      <a:pt x="860" y="287"/>
                    </a:lnTo>
                    <a:lnTo>
                      <a:pt x="863" y="289"/>
                    </a:lnTo>
                    <a:lnTo>
                      <a:pt x="865" y="290"/>
                    </a:lnTo>
                    <a:lnTo>
                      <a:pt x="866" y="290"/>
                    </a:lnTo>
                    <a:lnTo>
                      <a:pt x="869" y="290"/>
                    </a:lnTo>
                    <a:lnTo>
                      <a:pt x="879" y="290"/>
                    </a:lnTo>
                    <a:lnTo>
                      <a:pt x="886" y="290"/>
                    </a:lnTo>
                    <a:lnTo>
                      <a:pt x="887" y="290"/>
                    </a:lnTo>
                    <a:lnTo>
                      <a:pt x="893" y="290"/>
                    </a:lnTo>
                    <a:lnTo>
                      <a:pt x="912" y="290"/>
                    </a:lnTo>
                    <a:lnTo>
                      <a:pt x="928" y="290"/>
                    </a:lnTo>
                    <a:lnTo>
                      <a:pt x="929" y="290"/>
                    </a:lnTo>
                    <a:lnTo>
                      <a:pt x="935" y="291"/>
                    </a:lnTo>
                    <a:lnTo>
                      <a:pt x="953" y="292"/>
                    </a:lnTo>
                    <a:lnTo>
                      <a:pt x="966" y="293"/>
                    </a:lnTo>
                    <a:lnTo>
                      <a:pt x="967" y="293"/>
                    </a:lnTo>
                    <a:lnTo>
                      <a:pt x="968" y="293"/>
                    </a:lnTo>
                    <a:lnTo>
                      <a:pt x="974" y="293"/>
                    </a:lnTo>
                    <a:lnTo>
                      <a:pt x="977" y="293"/>
                    </a:lnTo>
                    <a:lnTo>
                      <a:pt x="978" y="293"/>
                    </a:lnTo>
                    <a:lnTo>
                      <a:pt x="980" y="296"/>
                    </a:lnTo>
                    <a:lnTo>
                      <a:pt x="981" y="297"/>
                    </a:lnTo>
                    <a:lnTo>
                      <a:pt x="982" y="297"/>
                    </a:lnTo>
                    <a:lnTo>
                      <a:pt x="983" y="300"/>
                    </a:lnTo>
                    <a:lnTo>
                      <a:pt x="984" y="301"/>
                    </a:lnTo>
                    <a:lnTo>
                      <a:pt x="985" y="301"/>
                    </a:lnTo>
                    <a:lnTo>
                      <a:pt x="986" y="303"/>
                    </a:lnTo>
                    <a:lnTo>
                      <a:pt x="990" y="308"/>
                    </a:lnTo>
                    <a:lnTo>
                      <a:pt x="992" y="311"/>
                    </a:lnTo>
                    <a:lnTo>
                      <a:pt x="993" y="311"/>
                    </a:lnTo>
                    <a:lnTo>
                      <a:pt x="996" y="321"/>
                    </a:lnTo>
                    <a:lnTo>
                      <a:pt x="998" y="325"/>
                    </a:lnTo>
                    <a:lnTo>
                      <a:pt x="999" y="325"/>
                    </a:lnTo>
                    <a:lnTo>
                      <a:pt x="1001" y="325"/>
                    </a:lnTo>
                    <a:lnTo>
                      <a:pt x="1002" y="325"/>
                    </a:lnTo>
                    <a:lnTo>
                      <a:pt x="1003" y="325"/>
                    </a:lnTo>
                    <a:lnTo>
                      <a:pt x="1004" y="327"/>
                    </a:lnTo>
                    <a:lnTo>
                      <a:pt x="1005" y="328"/>
                    </a:lnTo>
                    <a:lnTo>
                      <a:pt x="1007" y="328"/>
                    </a:lnTo>
                    <a:lnTo>
                      <a:pt x="1008" y="328"/>
                    </a:lnTo>
                    <a:lnTo>
                      <a:pt x="1011" y="328"/>
                    </a:lnTo>
                    <a:lnTo>
                      <a:pt x="1013" y="328"/>
                    </a:lnTo>
                    <a:lnTo>
                      <a:pt x="1014" y="328"/>
                    </a:lnTo>
                    <a:lnTo>
                      <a:pt x="1017" y="332"/>
                    </a:lnTo>
                    <a:lnTo>
                      <a:pt x="1019" y="333"/>
                    </a:lnTo>
                    <a:lnTo>
                      <a:pt x="1020" y="333"/>
                    </a:lnTo>
                    <a:lnTo>
                      <a:pt x="1022" y="333"/>
                    </a:lnTo>
                    <a:lnTo>
                      <a:pt x="1023" y="333"/>
                    </a:lnTo>
                    <a:lnTo>
                      <a:pt x="1025" y="333"/>
                    </a:lnTo>
                    <a:lnTo>
                      <a:pt x="1025" y="334"/>
                    </a:lnTo>
                    <a:lnTo>
                      <a:pt x="1025" y="335"/>
                    </a:lnTo>
                    <a:lnTo>
                      <a:pt x="1025" y="336"/>
                    </a:lnTo>
                    <a:lnTo>
                      <a:pt x="1025" y="336"/>
                    </a:lnTo>
                    <a:lnTo>
                      <a:pt x="1025" y="337"/>
                    </a:lnTo>
                    <a:lnTo>
                      <a:pt x="1025" y="338"/>
                    </a:lnTo>
                    <a:lnTo>
                      <a:pt x="1025" y="339"/>
                    </a:lnTo>
                    <a:lnTo>
                      <a:pt x="1025" y="339"/>
                    </a:lnTo>
                    <a:lnTo>
                      <a:pt x="1025" y="340"/>
                    </a:lnTo>
                    <a:lnTo>
                      <a:pt x="1025" y="341"/>
                    </a:lnTo>
                    <a:lnTo>
                      <a:pt x="1025" y="346"/>
                    </a:lnTo>
                    <a:lnTo>
                      <a:pt x="1025" y="350"/>
                    </a:lnTo>
                    <a:lnTo>
                      <a:pt x="1025" y="350"/>
                    </a:lnTo>
                    <a:lnTo>
                      <a:pt x="1025" y="351"/>
                    </a:lnTo>
                    <a:lnTo>
                      <a:pt x="1025" y="352"/>
                    </a:lnTo>
                    <a:lnTo>
                      <a:pt x="1025" y="357"/>
                    </a:lnTo>
                    <a:lnTo>
                      <a:pt x="1025" y="360"/>
                    </a:lnTo>
                    <a:lnTo>
                      <a:pt x="1025" y="360"/>
                    </a:lnTo>
                    <a:lnTo>
                      <a:pt x="1025" y="361"/>
                    </a:lnTo>
                    <a:lnTo>
                      <a:pt x="1025" y="363"/>
                    </a:lnTo>
                    <a:lnTo>
                      <a:pt x="1025" y="364"/>
                    </a:lnTo>
                    <a:lnTo>
                      <a:pt x="1025" y="364"/>
                    </a:lnTo>
                    <a:lnTo>
                      <a:pt x="1028" y="365"/>
                    </a:lnTo>
                    <a:lnTo>
                      <a:pt x="1037" y="366"/>
                    </a:lnTo>
                    <a:lnTo>
                      <a:pt x="1045" y="368"/>
                    </a:lnTo>
                    <a:lnTo>
                      <a:pt x="1046" y="368"/>
                    </a:lnTo>
                    <a:lnTo>
                      <a:pt x="1051" y="368"/>
                    </a:lnTo>
                    <a:lnTo>
                      <a:pt x="1067" y="368"/>
                    </a:lnTo>
                    <a:lnTo>
                      <a:pt x="1079" y="368"/>
                    </a:lnTo>
                    <a:lnTo>
                      <a:pt x="1081" y="368"/>
                    </a:lnTo>
                    <a:lnTo>
                      <a:pt x="1086" y="369"/>
                    </a:lnTo>
                    <a:lnTo>
                      <a:pt x="1105" y="370"/>
                    </a:lnTo>
                    <a:lnTo>
                      <a:pt x="1119" y="371"/>
                    </a:lnTo>
                    <a:lnTo>
                      <a:pt x="1120" y="371"/>
                    </a:lnTo>
                    <a:lnTo>
                      <a:pt x="1123" y="372"/>
                    </a:lnTo>
                    <a:lnTo>
                      <a:pt x="1132" y="374"/>
                    </a:lnTo>
                    <a:lnTo>
                      <a:pt x="1140" y="375"/>
                    </a:lnTo>
                    <a:lnTo>
                      <a:pt x="1141" y="375"/>
                    </a:lnTo>
                    <a:lnTo>
                      <a:pt x="1142" y="375"/>
                    </a:lnTo>
                    <a:lnTo>
                      <a:pt x="1143" y="375"/>
                    </a:lnTo>
                    <a:lnTo>
                      <a:pt x="1144" y="375"/>
                    </a:lnTo>
                    <a:lnTo>
                      <a:pt x="1144" y="376"/>
                    </a:lnTo>
                    <a:lnTo>
                      <a:pt x="1144" y="379"/>
                    </a:lnTo>
                    <a:lnTo>
                      <a:pt x="1144" y="381"/>
                    </a:lnTo>
                    <a:lnTo>
                      <a:pt x="1144" y="381"/>
                    </a:lnTo>
                    <a:lnTo>
                      <a:pt x="1144" y="382"/>
                    </a:lnTo>
                    <a:lnTo>
                      <a:pt x="1144" y="385"/>
                    </a:lnTo>
                    <a:lnTo>
                      <a:pt x="1144" y="386"/>
                    </a:lnTo>
                    <a:lnTo>
                      <a:pt x="1144" y="386"/>
                    </a:lnTo>
                    <a:lnTo>
                      <a:pt x="1144" y="387"/>
                    </a:lnTo>
                    <a:lnTo>
                      <a:pt x="1144" y="389"/>
                    </a:lnTo>
                    <a:lnTo>
                      <a:pt x="1144" y="395"/>
                    </a:lnTo>
                    <a:lnTo>
                      <a:pt x="1144" y="399"/>
                    </a:lnTo>
                    <a:lnTo>
                      <a:pt x="1144" y="399"/>
                    </a:lnTo>
                    <a:lnTo>
                      <a:pt x="1144" y="400"/>
                    </a:lnTo>
                    <a:lnTo>
                      <a:pt x="1144" y="403"/>
                    </a:lnTo>
                    <a:lnTo>
                      <a:pt x="1144" y="411"/>
                    </a:lnTo>
                    <a:lnTo>
                      <a:pt x="1144" y="417"/>
                    </a:lnTo>
                    <a:lnTo>
                      <a:pt x="1144" y="417"/>
                    </a:lnTo>
                    <a:lnTo>
                      <a:pt x="1144" y="418"/>
                    </a:lnTo>
                    <a:lnTo>
                      <a:pt x="1144" y="419"/>
                    </a:lnTo>
                    <a:lnTo>
                      <a:pt x="1144" y="421"/>
                    </a:lnTo>
                    <a:lnTo>
                      <a:pt x="1144" y="421"/>
                    </a:lnTo>
                    <a:lnTo>
                      <a:pt x="1144" y="421"/>
                    </a:lnTo>
                    <a:lnTo>
                      <a:pt x="1145" y="421"/>
                    </a:lnTo>
                    <a:lnTo>
                      <a:pt x="1146" y="421"/>
                    </a:lnTo>
                    <a:lnTo>
                      <a:pt x="1147" y="421"/>
                    </a:lnTo>
                    <a:lnTo>
                      <a:pt x="1148" y="421"/>
                    </a:lnTo>
                    <a:lnTo>
                      <a:pt x="1153" y="421"/>
                    </a:lnTo>
                    <a:lnTo>
                      <a:pt x="1157" y="421"/>
                    </a:lnTo>
                    <a:lnTo>
                      <a:pt x="1158" y="421"/>
                    </a:lnTo>
                    <a:lnTo>
                      <a:pt x="1159" y="421"/>
                    </a:lnTo>
                    <a:lnTo>
                      <a:pt x="1162" y="421"/>
                    </a:lnTo>
                    <a:lnTo>
                      <a:pt x="1164" y="421"/>
                    </a:lnTo>
                    <a:lnTo>
                      <a:pt x="1165" y="421"/>
                    </a:lnTo>
                    <a:lnTo>
                      <a:pt x="1165" y="421"/>
                    </a:lnTo>
                    <a:lnTo>
                      <a:pt x="1165" y="421"/>
                    </a:lnTo>
                    <a:lnTo>
                      <a:pt x="1165" y="422"/>
                    </a:lnTo>
                    <a:lnTo>
                      <a:pt x="1165" y="423"/>
                    </a:lnTo>
                    <a:lnTo>
                      <a:pt x="1165" y="426"/>
                    </a:lnTo>
                    <a:lnTo>
                      <a:pt x="1165" y="428"/>
                    </a:lnTo>
                    <a:lnTo>
                      <a:pt x="1165" y="428"/>
                    </a:lnTo>
                    <a:lnTo>
                      <a:pt x="1165" y="429"/>
                    </a:lnTo>
                    <a:lnTo>
                      <a:pt x="1165" y="430"/>
                    </a:lnTo>
                    <a:lnTo>
                      <a:pt x="1166" y="435"/>
                    </a:lnTo>
                    <a:lnTo>
                      <a:pt x="1167" y="439"/>
                    </a:lnTo>
                    <a:lnTo>
                      <a:pt x="1168" y="439"/>
                    </a:lnTo>
                    <a:lnTo>
                      <a:pt x="1168" y="440"/>
                    </a:lnTo>
                    <a:lnTo>
                      <a:pt x="1168" y="442"/>
                    </a:lnTo>
                    <a:lnTo>
                      <a:pt x="1170" y="448"/>
                    </a:lnTo>
                    <a:lnTo>
                      <a:pt x="1171" y="452"/>
                    </a:lnTo>
                    <a:lnTo>
                      <a:pt x="1173" y="452"/>
                    </a:lnTo>
                    <a:lnTo>
                      <a:pt x="1173" y="452"/>
                    </a:lnTo>
                    <a:lnTo>
                      <a:pt x="1173" y="453"/>
                    </a:lnTo>
                    <a:lnTo>
                      <a:pt x="1173" y="454"/>
                    </a:lnTo>
                    <a:lnTo>
                      <a:pt x="1173" y="455"/>
                    </a:lnTo>
                    <a:lnTo>
                      <a:pt x="1173" y="455"/>
                    </a:lnTo>
                    <a:lnTo>
                      <a:pt x="1174" y="459"/>
                    </a:lnTo>
                    <a:lnTo>
                      <a:pt x="1175" y="460"/>
                    </a:lnTo>
                    <a:lnTo>
                      <a:pt x="1176" y="460"/>
                    </a:lnTo>
                    <a:lnTo>
                      <a:pt x="1176" y="461"/>
                    </a:lnTo>
                    <a:lnTo>
                      <a:pt x="1176" y="462"/>
                    </a:lnTo>
                    <a:lnTo>
                      <a:pt x="1177" y="467"/>
                    </a:lnTo>
                    <a:lnTo>
                      <a:pt x="1178" y="470"/>
                    </a:lnTo>
                    <a:lnTo>
                      <a:pt x="1179" y="470"/>
                    </a:lnTo>
                    <a:lnTo>
                      <a:pt x="1180" y="471"/>
                    </a:lnTo>
                    <a:lnTo>
                      <a:pt x="1183" y="475"/>
                    </a:lnTo>
                    <a:lnTo>
                      <a:pt x="1185" y="477"/>
                    </a:lnTo>
                    <a:lnTo>
                      <a:pt x="1186" y="477"/>
                    </a:lnTo>
                    <a:lnTo>
                      <a:pt x="1187" y="480"/>
                    </a:lnTo>
                    <a:lnTo>
                      <a:pt x="1188" y="481"/>
                    </a:lnTo>
                    <a:lnTo>
                      <a:pt x="1189" y="481"/>
                    </a:lnTo>
                    <a:lnTo>
                      <a:pt x="1192" y="481"/>
                    </a:lnTo>
                    <a:lnTo>
                      <a:pt x="1193" y="481"/>
                    </a:lnTo>
                    <a:lnTo>
                      <a:pt x="1194" y="481"/>
                    </a:lnTo>
                    <a:lnTo>
                      <a:pt x="1197" y="483"/>
                    </a:lnTo>
                    <a:lnTo>
                      <a:pt x="1199" y="484"/>
                    </a:lnTo>
                    <a:lnTo>
                      <a:pt x="1200" y="484"/>
                    </a:lnTo>
                    <a:lnTo>
                      <a:pt x="1201" y="485"/>
                    </a:lnTo>
                    <a:lnTo>
                      <a:pt x="1204" y="486"/>
                    </a:lnTo>
                    <a:lnTo>
                      <a:pt x="1206" y="487"/>
                    </a:lnTo>
                    <a:lnTo>
                      <a:pt x="1207" y="487"/>
                    </a:lnTo>
                    <a:lnTo>
                      <a:pt x="1208" y="487"/>
                    </a:lnTo>
                    <a:lnTo>
                      <a:pt x="1210" y="487"/>
                    </a:lnTo>
                    <a:lnTo>
                      <a:pt x="1211" y="487"/>
                    </a:lnTo>
                    <a:lnTo>
                      <a:pt x="1211" y="487"/>
                    </a:lnTo>
                    <a:lnTo>
                      <a:pt x="1211" y="488"/>
                    </a:lnTo>
                    <a:lnTo>
                      <a:pt x="1211" y="489"/>
                    </a:lnTo>
                    <a:lnTo>
                      <a:pt x="1211" y="493"/>
                    </a:lnTo>
                    <a:lnTo>
                      <a:pt x="1211" y="495"/>
                    </a:lnTo>
                    <a:lnTo>
                      <a:pt x="1211" y="495"/>
                    </a:lnTo>
                    <a:lnTo>
                      <a:pt x="1211" y="496"/>
                    </a:lnTo>
                    <a:lnTo>
                      <a:pt x="1211" y="497"/>
                    </a:lnTo>
                    <a:lnTo>
                      <a:pt x="1211" y="502"/>
                    </a:lnTo>
                    <a:lnTo>
                      <a:pt x="1211" y="505"/>
                    </a:lnTo>
                    <a:lnTo>
                      <a:pt x="1211" y="505"/>
                    </a:lnTo>
                    <a:lnTo>
                      <a:pt x="1211" y="506"/>
                    </a:lnTo>
                    <a:lnTo>
                      <a:pt x="1211" y="507"/>
                    </a:lnTo>
                    <a:lnTo>
                      <a:pt x="1211" y="513"/>
                    </a:lnTo>
                    <a:lnTo>
                      <a:pt x="1211" y="516"/>
                    </a:lnTo>
                    <a:lnTo>
                      <a:pt x="1211" y="516"/>
                    </a:lnTo>
                    <a:lnTo>
                      <a:pt x="1211" y="517"/>
                    </a:lnTo>
                    <a:lnTo>
                      <a:pt x="1211" y="518"/>
                    </a:lnTo>
                    <a:lnTo>
                      <a:pt x="1211" y="519"/>
                    </a:lnTo>
                    <a:lnTo>
                      <a:pt x="1211" y="519"/>
                    </a:lnTo>
                    <a:lnTo>
                      <a:pt x="1210" y="519"/>
                    </a:lnTo>
                    <a:lnTo>
                      <a:pt x="1208" y="519"/>
                    </a:lnTo>
                    <a:lnTo>
                      <a:pt x="1203" y="519"/>
                    </a:lnTo>
                    <a:lnTo>
                      <a:pt x="1200" y="519"/>
                    </a:lnTo>
                    <a:lnTo>
                      <a:pt x="1200" y="519"/>
                    </a:lnTo>
                    <a:lnTo>
                      <a:pt x="1198" y="520"/>
                    </a:lnTo>
                    <a:lnTo>
                      <a:pt x="1193" y="522"/>
                    </a:lnTo>
                    <a:lnTo>
                      <a:pt x="1189" y="523"/>
                    </a:lnTo>
                    <a:lnTo>
                      <a:pt x="1189" y="523"/>
                    </a:lnTo>
                    <a:lnTo>
                      <a:pt x="1187" y="524"/>
                    </a:lnTo>
                    <a:lnTo>
                      <a:pt x="1182" y="525"/>
                    </a:lnTo>
                    <a:lnTo>
                      <a:pt x="1179" y="526"/>
                    </a:lnTo>
                    <a:lnTo>
                      <a:pt x="1179" y="526"/>
                    </a:lnTo>
                    <a:lnTo>
                      <a:pt x="1178" y="528"/>
                    </a:lnTo>
                    <a:lnTo>
                      <a:pt x="1175" y="529"/>
                    </a:lnTo>
                    <a:lnTo>
                      <a:pt x="1173" y="530"/>
                    </a:lnTo>
                    <a:lnTo>
                      <a:pt x="1173" y="530"/>
                    </a:lnTo>
                    <a:lnTo>
                      <a:pt x="1173" y="530"/>
                    </a:lnTo>
                    <a:lnTo>
                      <a:pt x="1173" y="531"/>
                    </a:lnTo>
                    <a:lnTo>
                      <a:pt x="1173" y="532"/>
                    </a:lnTo>
                    <a:lnTo>
                      <a:pt x="1173" y="535"/>
                    </a:lnTo>
                    <a:lnTo>
                      <a:pt x="1173" y="537"/>
                    </a:lnTo>
                    <a:lnTo>
                      <a:pt x="1173" y="537"/>
                    </a:lnTo>
                    <a:lnTo>
                      <a:pt x="1173" y="538"/>
                    </a:lnTo>
                    <a:lnTo>
                      <a:pt x="1173" y="539"/>
                    </a:lnTo>
                    <a:lnTo>
                      <a:pt x="1173" y="544"/>
                    </a:lnTo>
                    <a:lnTo>
                      <a:pt x="1173" y="548"/>
                    </a:lnTo>
                    <a:lnTo>
                      <a:pt x="1173" y="548"/>
                    </a:lnTo>
                    <a:lnTo>
                      <a:pt x="1173" y="549"/>
                    </a:lnTo>
                    <a:lnTo>
                      <a:pt x="1173" y="552"/>
                    </a:lnTo>
                    <a:lnTo>
                      <a:pt x="1173" y="561"/>
                    </a:lnTo>
                    <a:lnTo>
                      <a:pt x="1173" y="569"/>
                    </a:lnTo>
                    <a:lnTo>
                      <a:pt x="1173" y="569"/>
                    </a:lnTo>
                    <a:lnTo>
                      <a:pt x="1173" y="570"/>
                    </a:lnTo>
                    <a:lnTo>
                      <a:pt x="1173" y="573"/>
                    </a:lnTo>
                    <a:lnTo>
                      <a:pt x="1173" y="583"/>
                    </a:lnTo>
                    <a:lnTo>
                      <a:pt x="1173" y="590"/>
                    </a:lnTo>
                    <a:lnTo>
                      <a:pt x="1173" y="590"/>
                    </a:lnTo>
                    <a:lnTo>
                      <a:pt x="1173" y="591"/>
                    </a:lnTo>
                    <a:lnTo>
                      <a:pt x="1173" y="592"/>
                    </a:lnTo>
                    <a:lnTo>
                      <a:pt x="1173" y="595"/>
                    </a:lnTo>
                    <a:lnTo>
                      <a:pt x="1173" y="597"/>
                    </a:lnTo>
                    <a:lnTo>
                      <a:pt x="1173" y="597"/>
                    </a:lnTo>
                    <a:lnTo>
                      <a:pt x="1173" y="599"/>
                    </a:lnTo>
                    <a:lnTo>
                      <a:pt x="1173" y="602"/>
                    </a:lnTo>
                    <a:lnTo>
                      <a:pt x="1173" y="604"/>
                    </a:lnTo>
                    <a:lnTo>
                      <a:pt x="1173" y="604"/>
                    </a:lnTo>
                    <a:lnTo>
                      <a:pt x="1176" y="609"/>
                    </a:lnTo>
                    <a:lnTo>
                      <a:pt x="1178" y="611"/>
                    </a:lnTo>
                    <a:lnTo>
                      <a:pt x="1179" y="611"/>
                    </a:lnTo>
                    <a:lnTo>
                      <a:pt x="1181" y="617"/>
                    </a:lnTo>
                    <a:lnTo>
                      <a:pt x="1182" y="619"/>
                    </a:lnTo>
                    <a:lnTo>
                      <a:pt x="1183" y="619"/>
                    </a:lnTo>
                    <a:lnTo>
                      <a:pt x="1183" y="619"/>
                    </a:lnTo>
                    <a:lnTo>
                      <a:pt x="1183" y="620"/>
                    </a:lnTo>
                    <a:lnTo>
                      <a:pt x="1183" y="621"/>
                    </a:lnTo>
                    <a:lnTo>
                      <a:pt x="1183" y="622"/>
                    </a:lnTo>
                    <a:lnTo>
                      <a:pt x="1183" y="622"/>
                    </a:lnTo>
                    <a:lnTo>
                      <a:pt x="1183" y="623"/>
                    </a:lnTo>
                    <a:lnTo>
                      <a:pt x="1183" y="624"/>
                    </a:lnTo>
                    <a:lnTo>
                      <a:pt x="1183" y="627"/>
                    </a:lnTo>
                    <a:lnTo>
                      <a:pt x="1183" y="629"/>
                    </a:lnTo>
                    <a:lnTo>
                      <a:pt x="1183" y="629"/>
                    </a:lnTo>
                    <a:lnTo>
                      <a:pt x="1183" y="630"/>
                    </a:lnTo>
                    <a:lnTo>
                      <a:pt x="1183" y="632"/>
                    </a:lnTo>
                    <a:lnTo>
                      <a:pt x="1184" y="640"/>
                    </a:lnTo>
                    <a:lnTo>
                      <a:pt x="1185" y="646"/>
                    </a:lnTo>
                    <a:lnTo>
                      <a:pt x="1186" y="646"/>
                    </a:lnTo>
                    <a:lnTo>
                      <a:pt x="1186" y="647"/>
                    </a:lnTo>
                    <a:lnTo>
                      <a:pt x="1186" y="649"/>
                    </a:lnTo>
                    <a:lnTo>
                      <a:pt x="1186" y="656"/>
                    </a:lnTo>
                    <a:lnTo>
                      <a:pt x="1186" y="661"/>
                    </a:lnTo>
                    <a:lnTo>
                      <a:pt x="1186" y="661"/>
                    </a:lnTo>
                    <a:lnTo>
                      <a:pt x="1187" y="663"/>
                    </a:lnTo>
                    <a:lnTo>
                      <a:pt x="1188" y="664"/>
                    </a:lnTo>
                    <a:lnTo>
                      <a:pt x="1189" y="664"/>
                    </a:lnTo>
                    <a:lnTo>
                      <a:pt x="1188" y="664"/>
                    </a:lnTo>
                    <a:lnTo>
                      <a:pt x="1186" y="664"/>
                    </a:lnTo>
                    <a:lnTo>
                      <a:pt x="1179" y="663"/>
                    </a:lnTo>
                    <a:lnTo>
                      <a:pt x="1173" y="662"/>
                    </a:lnTo>
                    <a:lnTo>
                      <a:pt x="1173" y="661"/>
                    </a:lnTo>
                    <a:lnTo>
                      <a:pt x="1171" y="661"/>
                    </a:lnTo>
                    <a:lnTo>
                      <a:pt x="1167" y="661"/>
                    </a:lnTo>
                    <a:lnTo>
                      <a:pt x="1155" y="661"/>
                    </a:lnTo>
                    <a:lnTo>
                      <a:pt x="1144" y="661"/>
                    </a:lnTo>
                    <a:lnTo>
                      <a:pt x="1144" y="661"/>
                    </a:lnTo>
                    <a:lnTo>
                      <a:pt x="1143" y="661"/>
                    </a:lnTo>
                    <a:lnTo>
                      <a:pt x="1139" y="661"/>
                    </a:lnTo>
                    <a:lnTo>
                      <a:pt x="1124" y="659"/>
                    </a:lnTo>
                    <a:lnTo>
                      <a:pt x="1112" y="658"/>
                    </a:lnTo>
                    <a:lnTo>
                      <a:pt x="1112" y="657"/>
                    </a:lnTo>
                    <a:lnTo>
                      <a:pt x="1111" y="657"/>
                    </a:lnTo>
                    <a:lnTo>
                      <a:pt x="1109" y="657"/>
                    </a:lnTo>
                    <a:lnTo>
                      <a:pt x="1101" y="656"/>
                    </a:lnTo>
                    <a:lnTo>
                      <a:pt x="1094" y="655"/>
                    </a:lnTo>
                    <a:lnTo>
                      <a:pt x="1094" y="654"/>
                    </a:lnTo>
                    <a:lnTo>
                      <a:pt x="1090" y="653"/>
                    </a:lnTo>
                    <a:lnTo>
                      <a:pt x="1088" y="652"/>
                    </a:lnTo>
                    <a:lnTo>
                      <a:pt x="1088" y="650"/>
                    </a:lnTo>
                    <a:lnTo>
                      <a:pt x="1088" y="652"/>
                    </a:lnTo>
                    <a:lnTo>
                      <a:pt x="1088" y="653"/>
                    </a:lnTo>
                    <a:lnTo>
                      <a:pt x="1089" y="658"/>
                    </a:lnTo>
                    <a:lnTo>
                      <a:pt x="1090" y="661"/>
                    </a:lnTo>
                    <a:lnTo>
                      <a:pt x="1091" y="661"/>
                    </a:lnTo>
                    <a:lnTo>
                      <a:pt x="1091" y="662"/>
                    </a:lnTo>
                    <a:lnTo>
                      <a:pt x="1091" y="664"/>
                    </a:lnTo>
                    <a:lnTo>
                      <a:pt x="1091" y="672"/>
                    </a:lnTo>
                    <a:lnTo>
                      <a:pt x="1091" y="678"/>
                    </a:lnTo>
                    <a:lnTo>
                      <a:pt x="1091" y="678"/>
                    </a:lnTo>
                    <a:lnTo>
                      <a:pt x="1091" y="679"/>
                    </a:lnTo>
                    <a:lnTo>
                      <a:pt x="1091" y="682"/>
                    </a:lnTo>
                    <a:lnTo>
                      <a:pt x="1092" y="692"/>
                    </a:lnTo>
                    <a:lnTo>
                      <a:pt x="1093" y="699"/>
                    </a:lnTo>
                    <a:lnTo>
                      <a:pt x="1094" y="699"/>
                    </a:lnTo>
                    <a:lnTo>
                      <a:pt x="1094" y="700"/>
                    </a:lnTo>
                    <a:lnTo>
                      <a:pt x="1094" y="702"/>
                    </a:lnTo>
                    <a:lnTo>
                      <a:pt x="1096" y="709"/>
                    </a:lnTo>
                    <a:lnTo>
                      <a:pt x="1097" y="714"/>
                    </a:lnTo>
                    <a:lnTo>
                      <a:pt x="1099" y="714"/>
                    </a:lnTo>
                    <a:lnTo>
                      <a:pt x="1100" y="716"/>
                    </a:lnTo>
                    <a:lnTo>
                      <a:pt x="1101" y="717"/>
                    </a:lnTo>
                    <a:lnTo>
                      <a:pt x="1102" y="717"/>
                    </a:lnTo>
                    <a:lnTo>
                      <a:pt x="1100" y="718"/>
                    </a:lnTo>
                    <a:lnTo>
                      <a:pt x="1094" y="719"/>
                    </a:lnTo>
                    <a:lnTo>
                      <a:pt x="1091" y="720"/>
                    </a:lnTo>
                    <a:lnTo>
                      <a:pt x="1091" y="720"/>
                    </a:lnTo>
                    <a:lnTo>
                      <a:pt x="1090" y="720"/>
                    </a:lnTo>
                    <a:lnTo>
                      <a:pt x="1088" y="720"/>
                    </a:lnTo>
                    <a:lnTo>
                      <a:pt x="1079" y="720"/>
                    </a:lnTo>
                    <a:lnTo>
                      <a:pt x="1073" y="720"/>
                    </a:lnTo>
                    <a:lnTo>
                      <a:pt x="1073" y="720"/>
                    </a:lnTo>
                    <a:lnTo>
                      <a:pt x="1070" y="721"/>
                    </a:lnTo>
                    <a:lnTo>
                      <a:pt x="1064" y="724"/>
                    </a:lnTo>
                    <a:lnTo>
                      <a:pt x="1059" y="725"/>
                    </a:lnTo>
                    <a:lnTo>
                      <a:pt x="1059" y="725"/>
                    </a:lnTo>
                    <a:lnTo>
                      <a:pt x="1058" y="726"/>
                    </a:lnTo>
                    <a:lnTo>
                      <a:pt x="1054" y="727"/>
                    </a:lnTo>
                    <a:lnTo>
                      <a:pt x="1052" y="728"/>
                    </a:lnTo>
                    <a:lnTo>
                      <a:pt x="1052" y="728"/>
                    </a:lnTo>
                    <a:lnTo>
                      <a:pt x="1052" y="728"/>
                    </a:lnTo>
                    <a:lnTo>
                      <a:pt x="1052" y="729"/>
                    </a:lnTo>
                    <a:lnTo>
                      <a:pt x="1052" y="730"/>
                    </a:lnTo>
                    <a:lnTo>
                      <a:pt x="1052" y="735"/>
                    </a:lnTo>
                    <a:lnTo>
                      <a:pt x="1052" y="738"/>
                    </a:lnTo>
                    <a:lnTo>
                      <a:pt x="1052" y="738"/>
                    </a:lnTo>
                    <a:lnTo>
                      <a:pt x="1052" y="739"/>
                    </a:lnTo>
                    <a:lnTo>
                      <a:pt x="1052" y="741"/>
                    </a:lnTo>
                    <a:lnTo>
                      <a:pt x="1052" y="746"/>
                    </a:lnTo>
                    <a:lnTo>
                      <a:pt x="1052" y="749"/>
                    </a:lnTo>
                    <a:lnTo>
                      <a:pt x="1052" y="749"/>
                    </a:lnTo>
                    <a:lnTo>
                      <a:pt x="1052" y="750"/>
                    </a:lnTo>
                    <a:lnTo>
                      <a:pt x="1052" y="752"/>
                    </a:lnTo>
                    <a:lnTo>
                      <a:pt x="1052" y="759"/>
                    </a:lnTo>
                    <a:lnTo>
                      <a:pt x="1052" y="763"/>
                    </a:lnTo>
                    <a:lnTo>
                      <a:pt x="1052" y="763"/>
                    </a:lnTo>
                    <a:lnTo>
                      <a:pt x="1052" y="764"/>
                    </a:lnTo>
                    <a:lnTo>
                      <a:pt x="1052" y="766"/>
                    </a:lnTo>
                    <a:lnTo>
                      <a:pt x="1054" y="774"/>
                    </a:lnTo>
                    <a:lnTo>
                      <a:pt x="1055" y="781"/>
                    </a:lnTo>
                    <a:lnTo>
                      <a:pt x="1056" y="781"/>
                    </a:lnTo>
                    <a:lnTo>
                      <a:pt x="1056" y="782"/>
                    </a:lnTo>
                    <a:lnTo>
                      <a:pt x="1056" y="783"/>
                    </a:lnTo>
                    <a:lnTo>
                      <a:pt x="1056" y="784"/>
                    </a:lnTo>
                    <a:lnTo>
                      <a:pt x="1056" y="784"/>
                    </a:lnTo>
                    <a:lnTo>
                      <a:pt x="1057" y="784"/>
                    </a:lnTo>
                    <a:lnTo>
                      <a:pt x="1058" y="784"/>
                    </a:lnTo>
                    <a:lnTo>
                      <a:pt x="1059" y="784"/>
                    </a:lnTo>
                    <a:lnTo>
                      <a:pt x="1066" y="787"/>
                    </a:lnTo>
                    <a:lnTo>
                      <a:pt x="1069" y="788"/>
                    </a:lnTo>
                    <a:lnTo>
                      <a:pt x="1070" y="788"/>
                    </a:lnTo>
                    <a:lnTo>
                      <a:pt x="1071" y="789"/>
                    </a:lnTo>
                    <a:lnTo>
                      <a:pt x="1074" y="790"/>
                    </a:lnTo>
                    <a:lnTo>
                      <a:pt x="1076" y="791"/>
                    </a:lnTo>
                    <a:lnTo>
                      <a:pt x="1077" y="791"/>
                    </a:lnTo>
                    <a:lnTo>
                      <a:pt x="1078" y="793"/>
                    </a:lnTo>
                    <a:lnTo>
                      <a:pt x="1079" y="795"/>
                    </a:lnTo>
                    <a:lnTo>
                      <a:pt x="1081" y="795"/>
                    </a:lnTo>
                    <a:lnTo>
                      <a:pt x="1082" y="795"/>
                    </a:lnTo>
                    <a:lnTo>
                      <a:pt x="1083" y="795"/>
                    </a:lnTo>
                    <a:lnTo>
                      <a:pt x="1084" y="795"/>
                    </a:lnTo>
                    <a:lnTo>
                      <a:pt x="1084" y="796"/>
                    </a:lnTo>
                    <a:lnTo>
                      <a:pt x="1084" y="797"/>
                    </a:lnTo>
                    <a:lnTo>
                      <a:pt x="1084" y="800"/>
                    </a:lnTo>
                    <a:lnTo>
                      <a:pt x="1084" y="802"/>
                    </a:lnTo>
                    <a:lnTo>
                      <a:pt x="1084" y="802"/>
                    </a:lnTo>
                    <a:lnTo>
                      <a:pt x="1084" y="803"/>
                    </a:lnTo>
                    <a:lnTo>
                      <a:pt x="1084" y="804"/>
                    </a:lnTo>
                    <a:lnTo>
                      <a:pt x="1084" y="807"/>
                    </a:lnTo>
                    <a:lnTo>
                      <a:pt x="1084" y="809"/>
                    </a:lnTo>
                    <a:lnTo>
                      <a:pt x="1084" y="809"/>
                    </a:lnTo>
                    <a:lnTo>
                      <a:pt x="1084" y="810"/>
                    </a:lnTo>
                    <a:lnTo>
                      <a:pt x="1084" y="811"/>
                    </a:lnTo>
                    <a:lnTo>
                      <a:pt x="1084" y="817"/>
                    </a:lnTo>
                    <a:lnTo>
                      <a:pt x="1084" y="820"/>
                    </a:lnTo>
                    <a:lnTo>
                      <a:pt x="1084" y="820"/>
                    </a:lnTo>
                    <a:lnTo>
                      <a:pt x="1083" y="823"/>
                    </a:lnTo>
                    <a:lnTo>
                      <a:pt x="1082" y="830"/>
                    </a:lnTo>
                    <a:lnTo>
                      <a:pt x="1081" y="834"/>
                    </a:lnTo>
                    <a:lnTo>
                      <a:pt x="1081" y="834"/>
                    </a:lnTo>
                    <a:lnTo>
                      <a:pt x="1079" y="835"/>
                    </a:lnTo>
                    <a:lnTo>
                      <a:pt x="1078" y="836"/>
                    </a:lnTo>
                    <a:lnTo>
                      <a:pt x="1077" y="837"/>
                    </a:lnTo>
                    <a:lnTo>
                      <a:pt x="1077" y="837"/>
                    </a:lnTo>
                    <a:lnTo>
                      <a:pt x="1076" y="838"/>
                    </a:lnTo>
                    <a:lnTo>
                      <a:pt x="1074" y="840"/>
                    </a:lnTo>
                    <a:lnTo>
                      <a:pt x="1073" y="841"/>
                    </a:lnTo>
                    <a:lnTo>
                      <a:pt x="1073" y="841"/>
                    </a:lnTo>
                    <a:lnTo>
                      <a:pt x="1072" y="841"/>
                    </a:lnTo>
                    <a:lnTo>
                      <a:pt x="1071" y="841"/>
                    </a:lnTo>
                    <a:lnTo>
                      <a:pt x="1066" y="841"/>
                    </a:lnTo>
                    <a:lnTo>
                      <a:pt x="1063" y="841"/>
                    </a:lnTo>
                    <a:lnTo>
                      <a:pt x="1063" y="841"/>
                    </a:lnTo>
                    <a:lnTo>
                      <a:pt x="1062" y="841"/>
                    </a:lnTo>
                    <a:lnTo>
                      <a:pt x="1058" y="841"/>
                    </a:lnTo>
                    <a:lnTo>
                      <a:pt x="1047" y="841"/>
                    </a:lnTo>
                    <a:lnTo>
                      <a:pt x="1038" y="841"/>
                    </a:lnTo>
                    <a:lnTo>
                      <a:pt x="1038" y="841"/>
                    </a:lnTo>
                    <a:lnTo>
                      <a:pt x="1034" y="842"/>
                    </a:lnTo>
                    <a:lnTo>
                      <a:pt x="1025" y="843"/>
                    </a:lnTo>
                    <a:lnTo>
                      <a:pt x="1017" y="844"/>
                    </a:lnTo>
                    <a:lnTo>
                      <a:pt x="1017" y="844"/>
                    </a:lnTo>
                    <a:lnTo>
                      <a:pt x="1016" y="844"/>
                    </a:lnTo>
                    <a:lnTo>
                      <a:pt x="1015" y="844"/>
                    </a:lnTo>
                    <a:lnTo>
                      <a:pt x="1014" y="844"/>
                    </a:lnTo>
                    <a:lnTo>
                      <a:pt x="1014" y="844"/>
                    </a:lnTo>
                    <a:lnTo>
                      <a:pt x="1013" y="844"/>
                    </a:lnTo>
                    <a:lnTo>
                      <a:pt x="1011" y="844"/>
                    </a:lnTo>
                    <a:lnTo>
                      <a:pt x="1010" y="844"/>
                    </a:lnTo>
                    <a:lnTo>
                      <a:pt x="1010" y="844"/>
                    </a:lnTo>
                    <a:lnTo>
                      <a:pt x="1010" y="845"/>
                    </a:lnTo>
                    <a:lnTo>
                      <a:pt x="1010" y="846"/>
                    </a:lnTo>
                    <a:lnTo>
                      <a:pt x="1010" y="848"/>
                    </a:lnTo>
                    <a:lnTo>
                      <a:pt x="1010" y="848"/>
                    </a:lnTo>
                    <a:lnTo>
                      <a:pt x="1009" y="849"/>
                    </a:lnTo>
                    <a:lnTo>
                      <a:pt x="1008" y="853"/>
                    </a:lnTo>
                    <a:lnTo>
                      <a:pt x="1007" y="855"/>
                    </a:lnTo>
                    <a:lnTo>
                      <a:pt x="1007" y="855"/>
                    </a:lnTo>
                    <a:lnTo>
                      <a:pt x="1005" y="858"/>
                    </a:lnTo>
                    <a:lnTo>
                      <a:pt x="1004" y="864"/>
                    </a:lnTo>
                    <a:lnTo>
                      <a:pt x="1003" y="869"/>
                    </a:lnTo>
                    <a:lnTo>
                      <a:pt x="1003" y="869"/>
                    </a:lnTo>
                    <a:lnTo>
                      <a:pt x="1003" y="870"/>
                    </a:lnTo>
                    <a:lnTo>
                      <a:pt x="1003" y="872"/>
                    </a:lnTo>
                    <a:lnTo>
                      <a:pt x="1003" y="873"/>
                    </a:lnTo>
                    <a:lnTo>
                      <a:pt x="1003" y="873"/>
                    </a:lnTo>
                    <a:lnTo>
                      <a:pt x="1002" y="873"/>
                    </a:lnTo>
                    <a:lnTo>
                      <a:pt x="1000" y="873"/>
                    </a:lnTo>
                    <a:lnTo>
                      <a:pt x="999" y="873"/>
                    </a:lnTo>
                    <a:lnTo>
                      <a:pt x="999" y="873"/>
                    </a:lnTo>
                    <a:lnTo>
                      <a:pt x="998" y="873"/>
                    </a:lnTo>
                    <a:lnTo>
                      <a:pt x="995" y="873"/>
                    </a:lnTo>
                    <a:lnTo>
                      <a:pt x="993" y="873"/>
                    </a:lnTo>
                    <a:lnTo>
                      <a:pt x="993" y="873"/>
                    </a:lnTo>
                    <a:lnTo>
                      <a:pt x="992" y="873"/>
                    </a:lnTo>
                    <a:lnTo>
                      <a:pt x="991" y="873"/>
                    </a:lnTo>
                    <a:lnTo>
                      <a:pt x="985" y="873"/>
                    </a:lnTo>
                    <a:lnTo>
                      <a:pt x="982" y="873"/>
                    </a:lnTo>
                    <a:lnTo>
                      <a:pt x="982" y="873"/>
                    </a:lnTo>
                    <a:lnTo>
                      <a:pt x="981" y="873"/>
                    </a:lnTo>
                    <a:lnTo>
                      <a:pt x="980" y="873"/>
                    </a:lnTo>
                    <a:lnTo>
                      <a:pt x="975" y="873"/>
                    </a:lnTo>
                    <a:lnTo>
                      <a:pt x="972" y="873"/>
                    </a:lnTo>
                    <a:lnTo>
                      <a:pt x="972" y="873"/>
                    </a:lnTo>
                    <a:lnTo>
                      <a:pt x="971" y="873"/>
                    </a:lnTo>
                    <a:lnTo>
                      <a:pt x="968" y="873"/>
                    </a:lnTo>
                    <a:lnTo>
                      <a:pt x="967" y="873"/>
                    </a:lnTo>
                    <a:lnTo>
                      <a:pt x="967" y="873"/>
                    </a:lnTo>
                    <a:lnTo>
                      <a:pt x="967" y="874"/>
                    </a:lnTo>
                    <a:lnTo>
                      <a:pt x="967" y="877"/>
                    </a:lnTo>
                    <a:lnTo>
                      <a:pt x="967" y="879"/>
                    </a:lnTo>
                    <a:lnTo>
                      <a:pt x="967" y="879"/>
                    </a:lnTo>
                    <a:lnTo>
                      <a:pt x="967" y="880"/>
                    </a:lnTo>
                    <a:lnTo>
                      <a:pt x="967" y="881"/>
                    </a:lnTo>
                    <a:lnTo>
                      <a:pt x="967" y="887"/>
                    </a:lnTo>
                    <a:lnTo>
                      <a:pt x="967" y="890"/>
                    </a:lnTo>
                    <a:lnTo>
                      <a:pt x="967" y="890"/>
                    </a:lnTo>
                    <a:lnTo>
                      <a:pt x="967" y="891"/>
                    </a:lnTo>
                    <a:lnTo>
                      <a:pt x="967" y="895"/>
                    </a:lnTo>
                    <a:lnTo>
                      <a:pt x="967" y="908"/>
                    </a:lnTo>
                    <a:lnTo>
                      <a:pt x="967" y="919"/>
                    </a:lnTo>
                    <a:lnTo>
                      <a:pt x="967" y="919"/>
                    </a:lnTo>
                    <a:lnTo>
                      <a:pt x="967" y="920"/>
                    </a:lnTo>
                    <a:lnTo>
                      <a:pt x="967" y="923"/>
                    </a:lnTo>
                    <a:lnTo>
                      <a:pt x="967" y="934"/>
                    </a:lnTo>
                    <a:lnTo>
                      <a:pt x="967" y="943"/>
                    </a:lnTo>
                    <a:lnTo>
                      <a:pt x="967" y="943"/>
                    </a:lnTo>
                    <a:lnTo>
                      <a:pt x="967" y="944"/>
                    </a:lnTo>
                    <a:lnTo>
                      <a:pt x="967" y="945"/>
                    </a:lnTo>
                    <a:lnTo>
                      <a:pt x="967" y="948"/>
                    </a:lnTo>
                    <a:lnTo>
                      <a:pt x="967" y="950"/>
                    </a:lnTo>
                    <a:lnTo>
                      <a:pt x="967" y="950"/>
                    </a:lnTo>
                    <a:lnTo>
                      <a:pt x="966" y="950"/>
                    </a:lnTo>
                    <a:lnTo>
                      <a:pt x="965" y="950"/>
                    </a:lnTo>
                    <a:lnTo>
                      <a:pt x="964" y="950"/>
                    </a:lnTo>
                    <a:lnTo>
                      <a:pt x="964" y="950"/>
                    </a:lnTo>
                    <a:lnTo>
                      <a:pt x="963" y="950"/>
                    </a:lnTo>
                    <a:lnTo>
                      <a:pt x="962" y="950"/>
                    </a:lnTo>
                    <a:lnTo>
                      <a:pt x="959" y="950"/>
                    </a:lnTo>
                    <a:lnTo>
                      <a:pt x="957" y="950"/>
                    </a:lnTo>
                    <a:lnTo>
                      <a:pt x="957" y="950"/>
                    </a:lnTo>
                    <a:lnTo>
                      <a:pt x="956" y="950"/>
                    </a:lnTo>
                    <a:lnTo>
                      <a:pt x="954" y="950"/>
                    </a:lnTo>
                    <a:lnTo>
                      <a:pt x="947" y="950"/>
                    </a:lnTo>
                    <a:lnTo>
                      <a:pt x="943" y="950"/>
                    </a:lnTo>
                    <a:lnTo>
                      <a:pt x="943" y="950"/>
                    </a:lnTo>
                    <a:lnTo>
                      <a:pt x="940" y="951"/>
                    </a:lnTo>
                    <a:lnTo>
                      <a:pt x="934" y="952"/>
                    </a:lnTo>
                    <a:lnTo>
                      <a:pt x="929" y="953"/>
                    </a:lnTo>
                    <a:lnTo>
                      <a:pt x="929" y="953"/>
                    </a:lnTo>
                    <a:lnTo>
                      <a:pt x="928" y="953"/>
                    </a:lnTo>
                    <a:lnTo>
                      <a:pt x="926" y="953"/>
                    </a:lnTo>
                    <a:lnTo>
                      <a:pt x="925" y="953"/>
                    </a:lnTo>
                    <a:lnTo>
                      <a:pt x="925" y="953"/>
                    </a:lnTo>
                    <a:lnTo>
                      <a:pt x="924" y="955"/>
                    </a:lnTo>
                    <a:lnTo>
                      <a:pt x="923" y="957"/>
                    </a:lnTo>
                    <a:lnTo>
                      <a:pt x="922" y="958"/>
                    </a:lnTo>
                    <a:lnTo>
                      <a:pt x="922" y="958"/>
                    </a:lnTo>
                    <a:lnTo>
                      <a:pt x="922" y="959"/>
                    </a:lnTo>
                    <a:lnTo>
                      <a:pt x="922" y="960"/>
                    </a:lnTo>
                    <a:lnTo>
                      <a:pt x="922" y="961"/>
                    </a:lnTo>
                    <a:lnTo>
                      <a:pt x="922" y="961"/>
                    </a:lnTo>
                    <a:lnTo>
                      <a:pt x="921" y="962"/>
                    </a:lnTo>
                    <a:lnTo>
                      <a:pt x="920" y="963"/>
                    </a:lnTo>
                    <a:lnTo>
                      <a:pt x="919" y="964"/>
                    </a:lnTo>
                    <a:lnTo>
                      <a:pt x="919" y="964"/>
                    </a:lnTo>
                    <a:lnTo>
                      <a:pt x="919" y="965"/>
                    </a:lnTo>
                    <a:lnTo>
                      <a:pt x="919" y="966"/>
                    </a:lnTo>
                    <a:lnTo>
                      <a:pt x="919" y="969"/>
                    </a:lnTo>
                    <a:lnTo>
                      <a:pt x="919" y="971"/>
                    </a:lnTo>
                    <a:lnTo>
                      <a:pt x="919" y="971"/>
                    </a:lnTo>
                    <a:lnTo>
                      <a:pt x="918" y="977"/>
                    </a:lnTo>
                    <a:lnTo>
                      <a:pt x="916" y="992"/>
                    </a:lnTo>
                    <a:lnTo>
                      <a:pt x="915" y="1003"/>
                    </a:lnTo>
                    <a:lnTo>
                      <a:pt x="915" y="1003"/>
                    </a:lnTo>
                    <a:lnTo>
                      <a:pt x="915" y="1004"/>
                    </a:lnTo>
                    <a:lnTo>
                      <a:pt x="915" y="1006"/>
                    </a:lnTo>
                    <a:lnTo>
                      <a:pt x="915" y="1013"/>
                    </a:lnTo>
                    <a:lnTo>
                      <a:pt x="915" y="1017"/>
                    </a:lnTo>
                    <a:lnTo>
                      <a:pt x="915" y="1017"/>
                    </a:lnTo>
                    <a:lnTo>
                      <a:pt x="913" y="1017"/>
                    </a:lnTo>
                    <a:lnTo>
                      <a:pt x="912" y="1017"/>
                    </a:lnTo>
                    <a:lnTo>
                      <a:pt x="911" y="1017"/>
                    </a:lnTo>
                    <a:lnTo>
                      <a:pt x="911" y="1017"/>
                    </a:lnTo>
                    <a:lnTo>
                      <a:pt x="910" y="1017"/>
                    </a:lnTo>
                    <a:lnTo>
                      <a:pt x="909" y="1017"/>
                    </a:lnTo>
                    <a:lnTo>
                      <a:pt x="906" y="1017"/>
                    </a:lnTo>
                    <a:lnTo>
                      <a:pt x="904" y="1017"/>
                    </a:lnTo>
                    <a:lnTo>
                      <a:pt x="904" y="1017"/>
                    </a:lnTo>
                    <a:lnTo>
                      <a:pt x="903" y="1017"/>
                    </a:lnTo>
                    <a:lnTo>
                      <a:pt x="902" y="1017"/>
                    </a:lnTo>
                    <a:lnTo>
                      <a:pt x="897" y="1017"/>
                    </a:lnTo>
                    <a:lnTo>
                      <a:pt x="893" y="1017"/>
                    </a:lnTo>
                    <a:lnTo>
                      <a:pt x="893" y="1017"/>
                    </a:lnTo>
                    <a:lnTo>
                      <a:pt x="892" y="1017"/>
                    </a:lnTo>
                    <a:lnTo>
                      <a:pt x="891" y="1017"/>
                    </a:lnTo>
                    <a:lnTo>
                      <a:pt x="886" y="1017"/>
                    </a:lnTo>
                    <a:lnTo>
                      <a:pt x="883" y="1017"/>
                    </a:lnTo>
                    <a:lnTo>
                      <a:pt x="883" y="1017"/>
                    </a:lnTo>
                    <a:lnTo>
                      <a:pt x="882" y="1017"/>
                    </a:lnTo>
                    <a:lnTo>
                      <a:pt x="881" y="1017"/>
                    </a:lnTo>
                    <a:lnTo>
                      <a:pt x="880" y="1017"/>
                    </a:lnTo>
                    <a:lnTo>
                      <a:pt x="880" y="1017"/>
                    </a:lnTo>
                    <a:lnTo>
                      <a:pt x="879" y="1018"/>
                    </a:lnTo>
                    <a:lnTo>
                      <a:pt x="878" y="1020"/>
                    </a:lnTo>
                    <a:lnTo>
                      <a:pt x="876" y="1021"/>
                    </a:lnTo>
                    <a:lnTo>
                      <a:pt x="876" y="1021"/>
                    </a:lnTo>
                    <a:lnTo>
                      <a:pt x="876" y="1022"/>
                    </a:lnTo>
                    <a:lnTo>
                      <a:pt x="876" y="1023"/>
                    </a:lnTo>
                    <a:lnTo>
                      <a:pt x="876" y="1029"/>
                    </a:lnTo>
                    <a:lnTo>
                      <a:pt x="876" y="1032"/>
                    </a:lnTo>
                    <a:lnTo>
                      <a:pt x="876" y="1032"/>
                    </a:lnTo>
                    <a:lnTo>
                      <a:pt x="875" y="1033"/>
                    </a:lnTo>
                    <a:lnTo>
                      <a:pt x="874" y="1036"/>
                    </a:lnTo>
                    <a:lnTo>
                      <a:pt x="869" y="1048"/>
                    </a:lnTo>
                    <a:lnTo>
                      <a:pt x="866" y="1056"/>
                    </a:lnTo>
                    <a:lnTo>
                      <a:pt x="866" y="1056"/>
                    </a:lnTo>
                    <a:lnTo>
                      <a:pt x="864" y="1062"/>
                    </a:lnTo>
                    <a:lnTo>
                      <a:pt x="861" y="1074"/>
                    </a:lnTo>
                    <a:lnTo>
                      <a:pt x="859" y="1085"/>
                    </a:lnTo>
                    <a:lnTo>
                      <a:pt x="859" y="1085"/>
                    </a:lnTo>
                    <a:lnTo>
                      <a:pt x="859" y="1086"/>
                    </a:lnTo>
                    <a:lnTo>
                      <a:pt x="859" y="1089"/>
                    </a:lnTo>
                    <a:lnTo>
                      <a:pt x="859" y="1091"/>
                    </a:lnTo>
                    <a:lnTo>
                      <a:pt x="859" y="1091"/>
                    </a:lnTo>
                    <a:lnTo>
                      <a:pt x="856" y="1092"/>
                    </a:lnTo>
                    <a:lnTo>
                      <a:pt x="851" y="1094"/>
                    </a:lnTo>
                    <a:lnTo>
                      <a:pt x="848" y="1095"/>
                    </a:lnTo>
                    <a:lnTo>
                      <a:pt x="848" y="1095"/>
                    </a:lnTo>
                    <a:lnTo>
                      <a:pt x="847" y="1095"/>
                    </a:lnTo>
                    <a:lnTo>
                      <a:pt x="845" y="1095"/>
                    </a:lnTo>
                    <a:lnTo>
                      <a:pt x="835" y="1095"/>
                    </a:lnTo>
                    <a:lnTo>
                      <a:pt x="828" y="1095"/>
                    </a:lnTo>
                    <a:lnTo>
                      <a:pt x="828" y="1095"/>
                    </a:lnTo>
                    <a:lnTo>
                      <a:pt x="822" y="1097"/>
                    </a:lnTo>
                    <a:lnTo>
                      <a:pt x="804" y="1098"/>
                    </a:lnTo>
                    <a:lnTo>
                      <a:pt x="790" y="1099"/>
                    </a:lnTo>
                    <a:lnTo>
                      <a:pt x="790" y="1099"/>
                    </a:lnTo>
                    <a:lnTo>
                      <a:pt x="783" y="1100"/>
                    </a:lnTo>
                    <a:lnTo>
                      <a:pt x="764" y="1101"/>
                    </a:lnTo>
                    <a:lnTo>
                      <a:pt x="751" y="1102"/>
                    </a:lnTo>
                    <a:lnTo>
                      <a:pt x="751" y="1102"/>
                    </a:lnTo>
                    <a:lnTo>
                      <a:pt x="750" y="1102"/>
                    </a:lnTo>
                    <a:lnTo>
                      <a:pt x="749" y="1102"/>
                    </a:lnTo>
                    <a:lnTo>
                      <a:pt x="743" y="1102"/>
                    </a:lnTo>
                    <a:lnTo>
                      <a:pt x="740" y="1102"/>
                    </a:lnTo>
                    <a:lnTo>
                      <a:pt x="740" y="1102"/>
                    </a:lnTo>
                    <a:lnTo>
                      <a:pt x="738" y="1101"/>
                    </a:lnTo>
                    <a:lnTo>
                      <a:pt x="737" y="1100"/>
                    </a:lnTo>
                    <a:lnTo>
                      <a:pt x="737" y="1099"/>
                    </a:lnTo>
                    <a:lnTo>
                      <a:pt x="737" y="1098"/>
                    </a:lnTo>
                    <a:lnTo>
                      <a:pt x="737" y="1094"/>
                    </a:lnTo>
                    <a:lnTo>
                      <a:pt x="737" y="1092"/>
                    </a:lnTo>
                    <a:lnTo>
                      <a:pt x="737" y="1091"/>
                    </a:lnTo>
                    <a:lnTo>
                      <a:pt x="734" y="1085"/>
                    </a:lnTo>
                    <a:lnTo>
                      <a:pt x="733" y="1082"/>
                    </a:lnTo>
                    <a:lnTo>
                      <a:pt x="733" y="1081"/>
                    </a:lnTo>
                    <a:lnTo>
                      <a:pt x="731" y="1080"/>
                    </a:lnTo>
                    <a:lnTo>
                      <a:pt x="730" y="1078"/>
                    </a:lnTo>
                    <a:lnTo>
                      <a:pt x="730" y="1077"/>
                    </a:lnTo>
                    <a:lnTo>
                      <a:pt x="730" y="1077"/>
                    </a:lnTo>
                    <a:lnTo>
                      <a:pt x="728" y="1077"/>
                    </a:lnTo>
                    <a:lnTo>
                      <a:pt x="727" y="1077"/>
                    </a:lnTo>
                    <a:lnTo>
                      <a:pt x="722" y="1077"/>
                    </a:lnTo>
                    <a:lnTo>
                      <a:pt x="719" y="1077"/>
                    </a:lnTo>
                    <a:lnTo>
                      <a:pt x="719" y="1077"/>
                    </a:lnTo>
                    <a:lnTo>
                      <a:pt x="718" y="1077"/>
                    </a:lnTo>
                    <a:lnTo>
                      <a:pt x="715" y="1077"/>
                    </a:lnTo>
                    <a:lnTo>
                      <a:pt x="705" y="1077"/>
                    </a:lnTo>
                    <a:lnTo>
                      <a:pt x="698" y="1077"/>
                    </a:lnTo>
                    <a:lnTo>
                      <a:pt x="698" y="1077"/>
                    </a:lnTo>
                    <a:lnTo>
                      <a:pt x="697" y="1077"/>
                    </a:lnTo>
                    <a:lnTo>
                      <a:pt x="691" y="1077"/>
                    </a:lnTo>
                    <a:lnTo>
                      <a:pt x="672" y="1077"/>
                    </a:lnTo>
                    <a:lnTo>
                      <a:pt x="659" y="1077"/>
                    </a:lnTo>
                    <a:lnTo>
                      <a:pt x="659" y="1077"/>
                    </a:lnTo>
                    <a:lnTo>
                      <a:pt x="658" y="1077"/>
                    </a:lnTo>
                    <a:lnTo>
                      <a:pt x="651" y="1077"/>
                    </a:lnTo>
                    <a:lnTo>
                      <a:pt x="632" y="1077"/>
                    </a:lnTo>
                    <a:lnTo>
                      <a:pt x="616" y="1077"/>
                    </a:lnTo>
                    <a:lnTo>
                      <a:pt x="616" y="1077"/>
                    </a:lnTo>
                    <a:lnTo>
                      <a:pt x="616" y="1077"/>
                    </a:lnTo>
                    <a:close/>
                  </a:path>
                </a:pathLst>
              </a:custGeom>
              <a:solidFill>
                <a:srgbClr val="7DC07A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90" name="Freeform 21"/>
              <p:cNvSpPr>
                <a:spLocks/>
              </p:cNvSpPr>
              <p:nvPr/>
            </p:nvSpPr>
            <p:spPr bwMode="auto">
              <a:xfrm>
                <a:off x="4297" y="3217"/>
                <a:ext cx="1920" cy="1365"/>
              </a:xfrm>
              <a:custGeom>
                <a:avLst/>
                <a:gdLst>
                  <a:gd name="T0" fmla="*/ 164 w 1310"/>
                  <a:gd name="T1" fmla="*/ 941 h 958"/>
                  <a:gd name="T2" fmla="*/ 101 w 1310"/>
                  <a:gd name="T3" fmla="*/ 909 h 958"/>
                  <a:gd name="T4" fmla="*/ 71 w 1310"/>
                  <a:gd name="T5" fmla="*/ 864 h 958"/>
                  <a:gd name="T6" fmla="*/ 122 w 1310"/>
                  <a:gd name="T7" fmla="*/ 786 h 958"/>
                  <a:gd name="T8" fmla="*/ 111 w 1310"/>
                  <a:gd name="T9" fmla="*/ 748 h 958"/>
                  <a:gd name="T10" fmla="*/ 68 w 1310"/>
                  <a:gd name="T11" fmla="*/ 689 h 958"/>
                  <a:gd name="T12" fmla="*/ 42 w 1310"/>
                  <a:gd name="T13" fmla="*/ 674 h 958"/>
                  <a:gd name="T14" fmla="*/ 29 w 1310"/>
                  <a:gd name="T15" fmla="*/ 495 h 958"/>
                  <a:gd name="T16" fmla="*/ 0 w 1310"/>
                  <a:gd name="T17" fmla="*/ 479 h 958"/>
                  <a:gd name="T18" fmla="*/ 21 w 1310"/>
                  <a:gd name="T19" fmla="*/ 459 h 958"/>
                  <a:gd name="T20" fmla="*/ 32 w 1310"/>
                  <a:gd name="T21" fmla="*/ 320 h 958"/>
                  <a:gd name="T22" fmla="*/ 0 w 1310"/>
                  <a:gd name="T23" fmla="*/ 218 h 958"/>
                  <a:gd name="T24" fmla="*/ 21 w 1310"/>
                  <a:gd name="T25" fmla="*/ 161 h 958"/>
                  <a:gd name="T26" fmla="*/ 106 w 1310"/>
                  <a:gd name="T27" fmla="*/ 110 h 958"/>
                  <a:gd name="T28" fmla="*/ 167 w 1310"/>
                  <a:gd name="T29" fmla="*/ 80 h 958"/>
                  <a:gd name="T30" fmla="*/ 268 w 1310"/>
                  <a:gd name="T31" fmla="*/ 51 h 958"/>
                  <a:gd name="T32" fmla="*/ 398 w 1310"/>
                  <a:gd name="T33" fmla="*/ 19 h 958"/>
                  <a:gd name="T34" fmla="*/ 637 w 1310"/>
                  <a:gd name="T35" fmla="*/ 1 h 958"/>
                  <a:gd name="T36" fmla="*/ 821 w 1310"/>
                  <a:gd name="T37" fmla="*/ 40 h 958"/>
                  <a:gd name="T38" fmla="*/ 939 w 1310"/>
                  <a:gd name="T39" fmla="*/ 131 h 958"/>
                  <a:gd name="T40" fmla="*/ 899 w 1310"/>
                  <a:gd name="T41" fmla="*/ 163 h 958"/>
                  <a:gd name="T42" fmla="*/ 831 w 1310"/>
                  <a:gd name="T43" fmla="*/ 80 h 958"/>
                  <a:gd name="T44" fmla="*/ 740 w 1310"/>
                  <a:gd name="T45" fmla="*/ 41 h 958"/>
                  <a:gd name="T46" fmla="*/ 776 w 1310"/>
                  <a:gd name="T47" fmla="*/ 141 h 958"/>
                  <a:gd name="T48" fmla="*/ 821 w 1310"/>
                  <a:gd name="T49" fmla="*/ 263 h 958"/>
                  <a:gd name="T50" fmla="*/ 958 w 1310"/>
                  <a:gd name="T51" fmla="*/ 336 h 958"/>
                  <a:gd name="T52" fmla="*/ 1148 w 1310"/>
                  <a:gd name="T53" fmla="*/ 319 h 958"/>
                  <a:gd name="T54" fmla="*/ 1264 w 1310"/>
                  <a:gd name="T55" fmla="*/ 262 h 958"/>
                  <a:gd name="T56" fmla="*/ 1274 w 1310"/>
                  <a:gd name="T57" fmla="*/ 296 h 958"/>
                  <a:gd name="T58" fmla="*/ 1189 w 1310"/>
                  <a:gd name="T59" fmla="*/ 335 h 958"/>
                  <a:gd name="T60" fmla="*/ 1129 w 1310"/>
                  <a:gd name="T61" fmla="*/ 386 h 958"/>
                  <a:gd name="T62" fmla="*/ 1100 w 1310"/>
                  <a:gd name="T63" fmla="*/ 444 h 958"/>
                  <a:gd name="T64" fmla="*/ 1071 w 1310"/>
                  <a:gd name="T65" fmla="*/ 485 h 958"/>
                  <a:gd name="T66" fmla="*/ 1085 w 1310"/>
                  <a:gd name="T67" fmla="*/ 530 h 958"/>
                  <a:gd name="T68" fmla="*/ 1099 w 1310"/>
                  <a:gd name="T69" fmla="*/ 582 h 958"/>
                  <a:gd name="T70" fmla="*/ 1169 w 1310"/>
                  <a:gd name="T71" fmla="*/ 597 h 958"/>
                  <a:gd name="T72" fmla="*/ 1233 w 1310"/>
                  <a:gd name="T73" fmla="*/ 642 h 958"/>
                  <a:gd name="T74" fmla="*/ 1271 w 1310"/>
                  <a:gd name="T75" fmla="*/ 680 h 958"/>
                  <a:gd name="T76" fmla="*/ 1256 w 1310"/>
                  <a:gd name="T77" fmla="*/ 700 h 958"/>
                  <a:gd name="T78" fmla="*/ 1233 w 1310"/>
                  <a:gd name="T79" fmla="*/ 721 h 958"/>
                  <a:gd name="T80" fmla="*/ 1214 w 1310"/>
                  <a:gd name="T81" fmla="*/ 743 h 958"/>
                  <a:gd name="T82" fmla="*/ 1127 w 1310"/>
                  <a:gd name="T83" fmla="*/ 769 h 958"/>
                  <a:gd name="T84" fmla="*/ 1113 w 1310"/>
                  <a:gd name="T85" fmla="*/ 790 h 958"/>
                  <a:gd name="T86" fmla="*/ 1082 w 1310"/>
                  <a:gd name="T87" fmla="*/ 828 h 958"/>
                  <a:gd name="T88" fmla="*/ 1041 w 1310"/>
                  <a:gd name="T89" fmla="*/ 879 h 958"/>
                  <a:gd name="T90" fmla="*/ 1023 w 1310"/>
                  <a:gd name="T91" fmla="*/ 914 h 958"/>
                  <a:gd name="T92" fmla="*/ 871 w 1310"/>
                  <a:gd name="T93" fmla="*/ 901 h 958"/>
                  <a:gd name="T94" fmla="*/ 764 w 1310"/>
                  <a:gd name="T95" fmla="*/ 855 h 958"/>
                  <a:gd name="T96" fmla="*/ 681 w 1310"/>
                  <a:gd name="T97" fmla="*/ 830 h 958"/>
                  <a:gd name="T98" fmla="*/ 635 w 1310"/>
                  <a:gd name="T99" fmla="*/ 809 h 958"/>
                  <a:gd name="T100" fmla="*/ 596 w 1310"/>
                  <a:gd name="T101" fmla="*/ 796 h 958"/>
                  <a:gd name="T102" fmla="*/ 578 w 1310"/>
                  <a:gd name="T103" fmla="*/ 833 h 958"/>
                  <a:gd name="T104" fmla="*/ 522 w 1310"/>
                  <a:gd name="T105" fmla="*/ 819 h 958"/>
                  <a:gd name="T106" fmla="*/ 497 w 1310"/>
                  <a:gd name="T107" fmla="*/ 840 h 958"/>
                  <a:gd name="T108" fmla="*/ 441 w 1310"/>
                  <a:gd name="T109" fmla="*/ 849 h 958"/>
                  <a:gd name="T110" fmla="*/ 444 w 1310"/>
                  <a:gd name="T111" fmla="*/ 914 h 958"/>
                  <a:gd name="T112" fmla="*/ 363 w 1310"/>
                  <a:gd name="T113" fmla="*/ 917 h 958"/>
                  <a:gd name="T114" fmla="*/ 349 w 1310"/>
                  <a:gd name="T115" fmla="*/ 890 h 958"/>
                  <a:gd name="T116" fmla="*/ 332 w 1310"/>
                  <a:gd name="T117" fmla="*/ 911 h 958"/>
                  <a:gd name="T118" fmla="*/ 311 w 1310"/>
                  <a:gd name="T119" fmla="*/ 925 h 958"/>
                  <a:gd name="T120" fmla="*/ 306 w 1310"/>
                  <a:gd name="T121" fmla="*/ 957 h 958"/>
                  <a:gd name="T122" fmla="*/ 264 w 1310"/>
                  <a:gd name="T123" fmla="*/ 930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310" h="958">
                    <a:moveTo>
                      <a:pt x="193" y="922"/>
                    </a:moveTo>
                    <a:lnTo>
                      <a:pt x="190" y="923"/>
                    </a:lnTo>
                    <a:lnTo>
                      <a:pt x="187" y="923"/>
                    </a:lnTo>
                    <a:lnTo>
                      <a:pt x="185" y="923"/>
                    </a:lnTo>
                    <a:lnTo>
                      <a:pt x="185" y="923"/>
                    </a:lnTo>
                    <a:lnTo>
                      <a:pt x="183" y="924"/>
                    </a:lnTo>
                    <a:lnTo>
                      <a:pt x="182" y="924"/>
                    </a:lnTo>
                    <a:lnTo>
                      <a:pt x="180" y="925"/>
                    </a:lnTo>
                    <a:lnTo>
                      <a:pt x="180" y="925"/>
                    </a:lnTo>
                    <a:lnTo>
                      <a:pt x="180" y="926"/>
                    </a:lnTo>
                    <a:lnTo>
                      <a:pt x="180" y="929"/>
                    </a:lnTo>
                    <a:lnTo>
                      <a:pt x="180" y="931"/>
                    </a:lnTo>
                    <a:lnTo>
                      <a:pt x="180" y="931"/>
                    </a:lnTo>
                    <a:lnTo>
                      <a:pt x="179" y="932"/>
                    </a:lnTo>
                    <a:lnTo>
                      <a:pt x="178" y="937"/>
                    </a:lnTo>
                    <a:lnTo>
                      <a:pt x="177" y="939"/>
                    </a:lnTo>
                    <a:lnTo>
                      <a:pt x="177" y="939"/>
                    </a:lnTo>
                    <a:lnTo>
                      <a:pt x="176" y="941"/>
                    </a:lnTo>
                    <a:lnTo>
                      <a:pt x="176" y="942"/>
                    </a:lnTo>
                    <a:lnTo>
                      <a:pt x="176" y="942"/>
                    </a:lnTo>
                    <a:lnTo>
                      <a:pt x="171" y="944"/>
                    </a:lnTo>
                    <a:lnTo>
                      <a:pt x="169" y="944"/>
                    </a:lnTo>
                    <a:lnTo>
                      <a:pt x="169" y="944"/>
                    </a:lnTo>
                    <a:lnTo>
                      <a:pt x="166" y="943"/>
                    </a:lnTo>
                    <a:lnTo>
                      <a:pt x="165" y="942"/>
                    </a:lnTo>
                    <a:lnTo>
                      <a:pt x="165" y="941"/>
                    </a:lnTo>
                    <a:lnTo>
                      <a:pt x="164" y="941"/>
                    </a:lnTo>
                    <a:lnTo>
                      <a:pt x="161" y="940"/>
                    </a:lnTo>
                    <a:lnTo>
                      <a:pt x="160" y="940"/>
                    </a:lnTo>
                    <a:lnTo>
                      <a:pt x="160" y="939"/>
                    </a:lnTo>
                    <a:lnTo>
                      <a:pt x="159" y="939"/>
                    </a:lnTo>
                    <a:lnTo>
                      <a:pt x="158" y="939"/>
                    </a:lnTo>
                    <a:lnTo>
                      <a:pt x="157" y="939"/>
                    </a:lnTo>
                    <a:lnTo>
                      <a:pt x="157" y="938"/>
                    </a:lnTo>
                    <a:lnTo>
                      <a:pt x="153" y="937"/>
                    </a:lnTo>
                    <a:lnTo>
                      <a:pt x="152" y="936"/>
                    </a:lnTo>
                    <a:lnTo>
                      <a:pt x="147" y="935"/>
                    </a:lnTo>
                    <a:lnTo>
                      <a:pt x="145" y="934"/>
                    </a:lnTo>
                    <a:lnTo>
                      <a:pt x="145" y="932"/>
                    </a:lnTo>
                    <a:lnTo>
                      <a:pt x="140" y="930"/>
                    </a:lnTo>
                    <a:lnTo>
                      <a:pt x="138" y="929"/>
                    </a:lnTo>
                    <a:lnTo>
                      <a:pt x="138" y="929"/>
                    </a:lnTo>
                    <a:lnTo>
                      <a:pt x="133" y="928"/>
                    </a:lnTo>
                    <a:lnTo>
                      <a:pt x="131" y="927"/>
                    </a:lnTo>
                    <a:lnTo>
                      <a:pt x="131" y="926"/>
                    </a:lnTo>
                    <a:lnTo>
                      <a:pt x="126" y="924"/>
                    </a:lnTo>
                    <a:lnTo>
                      <a:pt x="124" y="923"/>
                    </a:lnTo>
                    <a:lnTo>
                      <a:pt x="124" y="922"/>
                    </a:lnTo>
                    <a:lnTo>
                      <a:pt x="120" y="921"/>
                    </a:lnTo>
                    <a:lnTo>
                      <a:pt x="118" y="920"/>
                    </a:lnTo>
                    <a:lnTo>
                      <a:pt x="118" y="919"/>
                    </a:lnTo>
                    <a:lnTo>
                      <a:pt x="114" y="918"/>
                    </a:lnTo>
                    <a:lnTo>
                      <a:pt x="107" y="912"/>
                    </a:lnTo>
                    <a:lnTo>
                      <a:pt x="101" y="909"/>
                    </a:lnTo>
                    <a:lnTo>
                      <a:pt x="101" y="908"/>
                    </a:lnTo>
                    <a:lnTo>
                      <a:pt x="100" y="908"/>
                    </a:lnTo>
                    <a:lnTo>
                      <a:pt x="98" y="908"/>
                    </a:lnTo>
                    <a:lnTo>
                      <a:pt x="94" y="907"/>
                    </a:lnTo>
                    <a:lnTo>
                      <a:pt x="91" y="906"/>
                    </a:lnTo>
                    <a:lnTo>
                      <a:pt x="91" y="905"/>
                    </a:lnTo>
                    <a:lnTo>
                      <a:pt x="85" y="903"/>
                    </a:lnTo>
                    <a:lnTo>
                      <a:pt x="82" y="902"/>
                    </a:lnTo>
                    <a:lnTo>
                      <a:pt x="82" y="901"/>
                    </a:lnTo>
                    <a:lnTo>
                      <a:pt x="82" y="901"/>
                    </a:lnTo>
                    <a:lnTo>
                      <a:pt x="82" y="899"/>
                    </a:lnTo>
                    <a:lnTo>
                      <a:pt x="82" y="898"/>
                    </a:lnTo>
                    <a:lnTo>
                      <a:pt x="82" y="896"/>
                    </a:lnTo>
                    <a:lnTo>
                      <a:pt x="78" y="893"/>
                    </a:lnTo>
                    <a:lnTo>
                      <a:pt x="77" y="891"/>
                    </a:lnTo>
                    <a:lnTo>
                      <a:pt x="77" y="890"/>
                    </a:lnTo>
                    <a:lnTo>
                      <a:pt x="74" y="887"/>
                    </a:lnTo>
                    <a:lnTo>
                      <a:pt x="73" y="885"/>
                    </a:lnTo>
                    <a:lnTo>
                      <a:pt x="73" y="884"/>
                    </a:lnTo>
                    <a:lnTo>
                      <a:pt x="72" y="881"/>
                    </a:lnTo>
                    <a:lnTo>
                      <a:pt x="72" y="878"/>
                    </a:lnTo>
                    <a:lnTo>
                      <a:pt x="72" y="877"/>
                    </a:lnTo>
                    <a:lnTo>
                      <a:pt x="71" y="874"/>
                    </a:lnTo>
                    <a:lnTo>
                      <a:pt x="71" y="873"/>
                    </a:lnTo>
                    <a:lnTo>
                      <a:pt x="71" y="872"/>
                    </a:lnTo>
                    <a:lnTo>
                      <a:pt x="71" y="870"/>
                    </a:lnTo>
                    <a:lnTo>
                      <a:pt x="71" y="864"/>
                    </a:lnTo>
                    <a:lnTo>
                      <a:pt x="71" y="859"/>
                    </a:lnTo>
                    <a:lnTo>
                      <a:pt x="71" y="858"/>
                    </a:lnTo>
                    <a:lnTo>
                      <a:pt x="71" y="854"/>
                    </a:lnTo>
                    <a:lnTo>
                      <a:pt x="72" y="841"/>
                    </a:lnTo>
                    <a:lnTo>
                      <a:pt x="73" y="831"/>
                    </a:lnTo>
                    <a:lnTo>
                      <a:pt x="74" y="830"/>
                    </a:lnTo>
                    <a:lnTo>
                      <a:pt x="74" y="825"/>
                    </a:lnTo>
                    <a:lnTo>
                      <a:pt x="76" y="811"/>
                    </a:lnTo>
                    <a:lnTo>
                      <a:pt x="77" y="799"/>
                    </a:lnTo>
                    <a:lnTo>
                      <a:pt x="78" y="798"/>
                    </a:lnTo>
                    <a:lnTo>
                      <a:pt x="78" y="797"/>
                    </a:lnTo>
                    <a:lnTo>
                      <a:pt x="78" y="794"/>
                    </a:lnTo>
                    <a:lnTo>
                      <a:pt x="78" y="792"/>
                    </a:lnTo>
                    <a:lnTo>
                      <a:pt x="78" y="790"/>
                    </a:lnTo>
                    <a:lnTo>
                      <a:pt x="79" y="790"/>
                    </a:lnTo>
                    <a:lnTo>
                      <a:pt x="85" y="790"/>
                    </a:lnTo>
                    <a:lnTo>
                      <a:pt x="88" y="790"/>
                    </a:lnTo>
                    <a:lnTo>
                      <a:pt x="89" y="790"/>
                    </a:lnTo>
                    <a:lnTo>
                      <a:pt x="91" y="790"/>
                    </a:lnTo>
                    <a:lnTo>
                      <a:pt x="97" y="789"/>
                    </a:lnTo>
                    <a:lnTo>
                      <a:pt x="102" y="788"/>
                    </a:lnTo>
                    <a:lnTo>
                      <a:pt x="103" y="787"/>
                    </a:lnTo>
                    <a:lnTo>
                      <a:pt x="105" y="787"/>
                    </a:lnTo>
                    <a:lnTo>
                      <a:pt x="113" y="787"/>
                    </a:lnTo>
                    <a:lnTo>
                      <a:pt x="120" y="787"/>
                    </a:lnTo>
                    <a:lnTo>
                      <a:pt x="121" y="787"/>
                    </a:lnTo>
                    <a:lnTo>
                      <a:pt x="122" y="786"/>
                    </a:lnTo>
                    <a:lnTo>
                      <a:pt x="123" y="785"/>
                    </a:lnTo>
                    <a:lnTo>
                      <a:pt x="124" y="784"/>
                    </a:lnTo>
                    <a:lnTo>
                      <a:pt x="125" y="782"/>
                    </a:lnTo>
                    <a:lnTo>
                      <a:pt x="126" y="781"/>
                    </a:lnTo>
                    <a:lnTo>
                      <a:pt x="127" y="780"/>
                    </a:lnTo>
                    <a:lnTo>
                      <a:pt x="125" y="779"/>
                    </a:lnTo>
                    <a:lnTo>
                      <a:pt x="124" y="778"/>
                    </a:lnTo>
                    <a:lnTo>
                      <a:pt x="124" y="777"/>
                    </a:lnTo>
                    <a:lnTo>
                      <a:pt x="124" y="776"/>
                    </a:lnTo>
                    <a:lnTo>
                      <a:pt x="124" y="772"/>
                    </a:lnTo>
                    <a:lnTo>
                      <a:pt x="124" y="770"/>
                    </a:lnTo>
                    <a:lnTo>
                      <a:pt x="124" y="769"/>
                    </a:lnTo>
                    <a:lnTo>
                      <a:pt x="124" y="768"/>
                    </a:lnTo>
                    <a:lnTo>
                      <a:pt x="124" y="763"/>
                    </a:lnTo>
                    <a:lnTo>
                      <a:pt x="124" y="760"/>
                    </a:lnTo>
                    <a:lnTo>
                      <a:pt x="124" y="759"/>
                    </a:lnTo>
                    <a:lnTo>
                      <a:pt x="124" y="758"/>
                    </a:lnTo>
                    <a:lnTo>
                      <a:pt x="124" y="757"/>
                    </a:lnTo>
                    <a:lnTo>
                      <a:pt x="124" y="756"/>
                    </a:lnTo>
                    <a:lnTo>
                      <a:pt x="122" y="754"/>
                    </a:lnTo>
                    <a:lnTo>
                      <a:pt x="121" y="753"/>
                    </a:lnTo>
                    <a:lnTo>
                      <a:pt x="121" y="752"/>
                    </a:lnTo>
                    <a:lnTo>
                      <a:pt x="115" y="750"/>
                    </a:lnTo>
                    <a:lnTo>
                      <a:pt x="113" y="749"/>
                    </a:lnTo>
                    <a:lnTo>
                      <a:pt x="113" y="748"/>
                    </a:lnTo>
                    <a:lnTo>
                      <a:pt x="112" y="748"/>
                    </a:lnTo>
                    <a:lnTo>
                      <a:pt x="111" y="748"/>
                    </a:lnTo>
                    <a:lnTo>
                      <a:pt x="106" y="748"/>
                    </a:lnTo>
                    <a:lnTo>
                      <a:pt x="103" y="748"/>
                    </a:lnTo>
                    <a:lnTo>
                      <a:pt x="103" y="748"/>
                    </a:lnTo>
                    <a:lnTo>
                      <a:pt x="93" y="745"/>
                    </a:lnTo>
                    <a:lnTo>
                      <a:pt x="89" y="743"/>
                    </a:lnTo>
                    <a:lnTo>
                      <a:pt x="89" y="742"/>
                    </a:lnTo>
                    <a:lnTo>
                      <a:pt x="86" y="740"/>
                    </a:lnTo>
                    <a:lnTo>
                      <a:pt x="85" y="739"/>
                    </a:lnTo>
                    <a:lnTo>
                      <a:pt x="85" y="738"/>
                    </a:lnTo>
                    <a:lnTo>
                      <a:pt x="83" y="736"/>
                    </a:lnTo>
                    <a:lnTo>
                      <a:pt x="82" y="735"/>
                    </a:lnTo>
                    <a:lnTo>
                      <a:pt x="82" y="734"/>
                    </a:lnTo>
                    <a:lnTo>
                      <a:pt x="82" y="733"/>
                    </a:lnTo>
                    <a:lnTo>
                      <a:pt x="82" y="730"/>
                    </a:lnTo>
                    <a:lnTo>
                      <a:pt x="82" y="728"/>
                    </a:lnTo>
                    <a:lnTo>
                      <a:pt x="82" y="727"/>
                    </a:lnTo>
                    <a:lnTo>
                      <a:pt x="79" y="725"/>
                    </a:lnTo>
                    <a:lnTo>
                      <a:pt x="76" y="717"/>
                    </a:lnTo>
                    <a:lnTo>
                      <a:pt x="74" y="711"/>
                    </a:lnTo>
                    <a:lnTo>
                      <a:pt x="74" y="710"/>
                    </a:lnTo>
                    <a:lnTo>
                      <a:pt x="73" y="708"/>
                    </a:lnTo>
                    <a:lnTo>
                      <a:pt x="72" y="701"/>
                    </a:lnTo>
                    <a:lnTo>
                      <a:pt x="71" y="696"/>
                    </a:lnTo>
                    <a:lnTo>
                      <a:pt x="71" y="695"/>
                    </a:lnTo>
                    <a:lnTo>
                      <a:pt x="69" y="692"/>
                    </a:lnTo>
                    <a:lnTo>
                      <a:pt x="68" y="690"/>
                    </a:lnTo>
                    <a:lnTo>
                      <a:pt x="68" y="689"/>
                    </a:lnTo>
                    <a:lnTo>
                      <a:pt x="68" y="687"/>
                    </a:lnTo>
                    <a:lnTo>
                      <a:pt x="68" y="686"/>
                    </a:lnTo>
                    <a:lnTo>
                      <a:pt x="68" y="685"/>
                    </a:lnTo>
                    <a:lnTo>
                      <a:pt x="67" y="685"/>
                    </a:lnTo>
                    <a:lnTo>
                      <a:pt x="65" y="685"/>
                    </a:lnTo>
                    <a:lnTo>
                      <a:pt x="64" y="685"/>
                    </a:lnTo>
                    <a:lnTo>
                      <a:pt x="64" y="685"/>
                    </a:lnTo>
                    <a:lnTo>
                      <a:pt x="63" y="685"/>
                    </a:lnTo>
                    <a:lnTo>
                      <a:pt x="61" y="685"/>
                    </a:lnTo>
                    <a:lnTo>
                      <a:pt x="60" y="685"/>
                    </a:lnTo>
                    <a:lnTo>
                      <a:pt x="60" y="685"/>
                    </a:lnTo>
                    <a:lnTo>
                      <a:pt x="59" y="685"/>
                    </a:lnTo>
                    <a:lnTo>
                      <a:pt x="58" y="685"/>
                    </a:lnTo>
                    <a:lnTo>
                      <a:pt x="55" y="685"/>
                    </a:lnTo>
                    <a:lnTo>
                      <a:pt x="53" y="685"/>
                    </a:lnTo>
                    <a:lnTo>
                      <a:pt x="53" y="685"/>
                    </a:lnTo>
                    <a:lnTo>
                      <a:pt x="49" y="683"/>
                    </a:lnTo>
                    <a:lnTo>
                      <a:pt x="47" y="682"/>
                    </a:lnTo>
                    <a:lnTo>
                      <a:pt x="47" y="681"/>
                    </a:lnTo>
                    <a:lnTo>
                      <a:pt x="46" y="681"/>
                    </a:lnTo>
                    <a:lnTo>
                      <a:pt x="44" y="681"/>
                    </a:lnTo>
                    <a:lnTo>
                      <a:pt x="42" y="681"/>
                    </a:lnTo>
                    <a:lnTo>
                      <a:pt x="42" y="681"/>
                    </a:lnTo>
                    <a:lnTo>
                      <a:pt x="42" y="680"/>
                    </a:lnTo>
                    <a:lnTo>
                      <a:pt x="42" y="677"/>
                    </a:lnTo>
                    <a:lnTo>
                      <a:pt x="42" y="675"/>
                    </a:lnTo>
                    <a:lnTo>
                      <a:pt x="42" y="674"/>
                    </a:lnTo>
                    <a:lnTo>
                      <a:pt x="41" y="672"/>
                    </a:lnTo>
                    <a:lnTo>
                      <a:pt x="40" y="665"/>
                    </a:lnTo>
                    <a:lnTo>
                      <a:pt x="39" y="661"/>
                    </a:lnTo>
                    <a:lnTo>
                      <a:pt x="39" y="660"/>
                    </a:lnTo>
                    <a:lnTo>
                      <a:pt x="39" y="656"/>
                    </a:lnTo>
                    <a:lnTo>
                      <a:pt x="39" y="641"/>
                    </a:lnTo>
                    <a:lnTo>
                      <a:pt x="39" y="629"/>
                    </a:lnTo>
                    <a:lnTo>
                      <a:pt x="39" y="628"/>
                    </a:lnTo>
                    <a:lnTo>
                      <a:pt x="39" y="627"/>
                    </a:lnTo>
                    <a:lnTo>
                      <a:pt x="39" y="619"/>
                    </a:lnTo>
                    <a:lnTo>
                      <a:pt x="39" y="589"/>
                    </a:lnTo>
                    <a:lnTo>
                      <a:pt x="39" y="567"/>
                    </a:lnTo>
                    <a:lnTo>
                      <a:pt x="39" y="565"/>
                    </a:lnTo>
                    <a:lnTo>
                      <a:pt x="39" y="561"/>
                    </a:lnTo>
                    <a:lnTo>
                      <a:pt x="39" y="548"/>
                    </a:lnTo>
                    <a:lnTo>
                      <a:pt x="39" y="537"/>
                    </a:lnTo>
                    <a:lnTo>
                      <a:pt x="39" y="536"/>
                    </a:lnTo>
                    <a:lnTo>
                      <a:pt x="37" y="533"/>
                    </a:lnTo>
                    <a:lnTo>
                      <a:pt x="36" y="531"/>
                    </a:lnTo>
                    <a:lnTo>
                      <a:pt x="36" y="530"/>
                    </a:lnTo>
                    <a:lnTo>
                      <a:pt x="35" y="528"/>
                    </a:lnTo>
                    <a:lnTo>
                      <a:pt x="33" y="519"/>
                    </a:lnTo>
                    <a:lnTo>
                      <a:pt x="32" y="513"/>
                    </a:lnTo>
                    <a:lnTo>
                      <a:pt x="32" y="512"/>
                    </a:lnTo>
                    <a:lnTo>
                      <a:pt x="31" y="510"/>
                    </a:lnTo>
                    <a:lnTo>
                      <a:pt x="30" y="501"/>
                    </a:lnTo>
                    <a:lnTo>
                      <a:pt x="29" y="495"/>
                    </a:lnTo>
                    <a:lnTo>
                      <a:pt x="29" y="494"/>
                    </a:lnTo>
                    <a:lnTo>
                      <a:pt x="27" y="493"/>
                    </a:lnTo>
                    <a:lnTo>
                      <a:pt x="26" y="492"/>
                    </a:lnTo>
                    <a:lnTo>
                      <a:pt x="26" y="491"/>
                    </a:lnTo>
                    <a:lnTo>
                      <a:pt x="22" y="490"/>
                    </a:lnTo>
                    <a:lnTo>
                      <a:pt x="21" y="489"/>
                    </a:lnTo>
                    <a:lnTo>
                      <a:pt x="21" y="487"/>
                    </a:lnTo>
                    <a:lnTo>
                      <a:pt x="21" y="487"/>
                    </a:lnTo>
                    <a:lnTo>
                      <a:pt x="20" y="487"/>
                    </a:lnTo>
                    <a:lnTo>
                      <a:pt x="19" y="487"/>
                    </a:lnTo>
                    <a:lnTo>
                      <a:pt x="18" y="487"/>
                    </a:lnTo>
                    <a:lnTo>
                      <a:pt x="18" y="487"/>
                    </a:lnTo>
                    <a:lnTo>
                      <a:pt x="17" y="487"/>
                    </a:lnTo>
                    <a:lnTo>
                      <a:pt x="16" y="487"/>
                    </a:lnTo>
                    <a:lnTo>
                      <a:pt x="11" y="485"/>
                    </a:lnTo>
                    <a:lnTo>
                      <a:pt x="8" y="484"/>
                    </a:lnTo>
                    <a:lnTo>
                      <a:pt x="8" y="483"/>
                    </a:lnTo>
                    <a:lnTo>
                      <a:pt x="7" y="483"/>
                    </a:lnTo>
                    <a:lnTo>
                      <a:pt x="5" y="483"/>
                    </a:lnTo>
                    <a:lnTo>
                      <a:pt x="2" y="483"/>
                    </a:lnTo>
                    <a:lnTo>
                      <a:pt x="0" y="483"/>
                    </a:lnTo>
                    <a:lnTo>
                      <a:pt x="0" y="483"/>
                    </a:lnTo>
                    <a:lnTo>
                      <a:pt x="0" y="483"/>
                    </a:lnTo>
                    <a:lnTo>
                      <a:pt x="0" y="482"/>
                    </a:lnTo>
                    <a:lnTo>
                      <a:pt x="0" y="481"/>
                    </a:lnTo>
                    <a:lnTo>
                      <a:pt x="0" y="480"/>
                    </a:lnTo>
                    <a:lnTo>
                      <a:pt x="0" y="479"/>
                    </a:lnTo>
                    <a:lnTo>
                      <a:pt x="0" y="478"/>
                    </a:lnTo>
                    <a:lnTo>
                      <a:pt x="0" y="477"/>
                    </a:lnTo>
                    <a:lnTo>
                      <a:pt x="0" y="476"/>
                    </a:lnTo>
                    <a:lnTo>
                      <a:pt x="0" y="473"/>
                    </a:lnTo>
                    <a:lnTo>
                      <a:pt x="0" y="471"/>
                    </a:lnTo>
                    <a:lnTo>
                      <a:pt x="0" y="469"/>
                    </a:lnTo>
                    <a:lnTo>
                      <a:pt x="0" y="468"/>
                    </a:lnTo>
                    <a:lnTo>
                      <a:pt x="0" y="465"/>
                    </a:lnTo>
                    <a:lnTo>
                      <a:pt x="0" y="463"/>
                    </a:lnTo>
                    <a:lnTo>
                      <a:pt x="0" y="462"/>
                    </a:lnTo>
                    <a:lnTo>
                      <a:pt x="0" y="461"/>
                    </a:lnTo>
                    <a:lnTo>
                      <a:pt x="0" y="460"/>
                    </a:lnTo>
                    <a:lnTo>
                      <a:pt x="0" y="459"/>
                    </a:lnTo>
                    <a:lnTo>
                      <a:pt x="0" y="459"/>
                    </a:lnTo>
                    <a:lnTo>
                      <a:pt x="1" y="459"/>
                    </a:lnTo>
                    <a:lnTo>
                      <a:pt x="4" y="459"/>
                    </a:lnTo>
                    <a:lnTo>
                      <a:pt x="7" y="459"/>
                    </a:lnTo>
                    <a:lnTo>
                      <a:pt x="8" y="459"/>
                    </a:lnTo>
                    <a:lnTo>
                      <a:pt x="9" y="459"/>
                    </a:lnTo>
                    <a:lnTo>
                      <a:pt x="12" y="459"/>
                    </a:lnTo>
                    <a:lnTo>
                      <a:pt x="14" y="459"/>
                    </a:lnTo>
                    <a:lnTo>
                      <a:pt x="15" y="459"/>
                    </a:lnTo>
                    <a:lnTo>
                      <a:pt x="18" y="459"/>
                    </a:lnTo>
                    <a:lnTo>
                      <a:pt x="20" y="459"/>
                    </a:lnTo>
                    <a:lnTo>
                      <a:pt x="21" y="459"/>
                    </a:lnTo>
                    <a:lnTo>
                      <a:pt x="21" y="459"/>
                    </a:lnTo>
                    <a:lnTo>
                      <a:pt x="21" y="459"/>
                    </a:lnTo>
                    <a:lnTo>
                      <a:pt x="21" y="458"/>
                    </a:lnTo>
                    <a:lnTo>
                      <a:pt x="21" y="457"/>
                    </a:lnTo>
                    <a:lnTo>
                      <a:pt x="21" y="456"/>
                    </a:lnTo>
                    <a:lnTo>
                      <a:pt x="23" y="451"/>
                    </a:lnTo>
                    <a:lnTo>
                      <a:pt x="24" y="449"/>
                    </a:lnTo>
                    <a:lnTo>
                      <a:pt x="26" y="448"/>
                    </a:lnTo>
                    <a:lnTo>
                      <a:pt x="27" y="444"/>
                    </a:lnTo>
                    <a:lnTo>
                      <a:pt x="28" y="442"/>
                    </a:lnTo>
                    <a:lnTo>
                      <a:pt x="29" y="441"/>
                    </a:lnTo>
                    <a:lnTo>
                      <a:pt x="29" y="440"/>
                    </a:lnTo>
                    <a:lnTo>
                      <a:pt x="29" y="439"/>
                    </a:lnTo>
                    <a:lnTo>
                      <a:pt x="29" y="438"/>
                    </a:lnTo>
                    <a:lnTo>
                      <a:pt x="29" y="438"/>
                    </a:lnTo>
                    <a:lnTo>
                      <a:pt x="30" y="433"/>
                    </a:lnTo>
                    <a:lnTo>
                      <a:pt x="31" y="431"/>
                    </a:lnTo>
                    <a:lnTo>
                      <a:pt x="32" y="430"/>
                    </a:lnTo>
                    <a:lnTo>
                      <a:pt x="36" y="429"/>
                    </a:lnTo>
                    <a:lnTo>
                      <a:pt x="38" y="428"/>
                    </a:lnTo>
                    <a:lnTo>
                      <a:pt x="39" y="427"/>
                    </a:lnTo>
                    <a:lnTo>
                      <a:pt x="39" y="427"/>
                    </a:lnTo>
                    <a:lnTo>
                      <a:pt x="38" y="421"/>
                    </a:lnTo>
                    <a:lnTo>
                      <a:pt x="37" y="402"/>
                    </a:lnTo>
                    <a:lnTo>
                      <a:pt x="36" y="386"/>
                    </a:lnTo>
                    <a:lnTo>
                      <a:pt x="36" y="385"/>
                    </a:lnTo>
                    <a:lnTo>
                      <a:pt x="35" y="375"/>
                    </a:lnTo>
                    <a:lnTo>
                      <a:pt x="33" y="343"/>
                    </a:lnTo>
                    <a:lnTo>
                      <a:pt x="32" y="320"/>
                    </a:lnTo>
                    <a:lnTo>
                      <a:pt x="32" y="318"/>
                    </a:lnTo>
                    <a:lnTo>
                      <a:pt x="31" y="307"/>
                    </a:lnTo>
                    <a:lnTo>
                      <a:pt x="30" y="275"/>
                    </a:lnTo>
                    <a:lnTo>
                      <a:pt x="29" y="249"/>
                    </a:lnTo>
                    <a:lnTo>
                      <a:pt x="29" y="247"/>
                    </a:lnTo>
                    <a:lnTo>
                      <a:pt x="28" y="244"/>
                    </a:lnTo>
                    <a:lnTo>
                      <a:pt x="27" y="232"/>
                    </a:lnTo>
                    <a:lnTo>
                      <a:pt x="26" y="224"/>
                    </a:lnTo>
                    <a:lnTo>
                      <a:pt x="26" y="223"/>
                    </a:lnTo>
                    <a:lnTo>
                      <a:pt x="22" y="220"/>
                    </a:lnTo>
                    <a:lnTo>
                      <a:pt x="21" y="219"/>
                    </a:lnTo>
                    <a:lnTo>
                      <a:pt x="21" y="218"/>
                    </a:lnTo>
                    <a:lnTo>
                      <a:pt x="21" y="218"/>
                    </a:lnTo>
                    <a:lnTo>
                      <a:pt x="20" y="218"/>
                    </a:lnTo>
                    <a:lnTo>
                      <a:pt x="19" y="218"/>
                    </a:lnTo>
                    <a:lnTo>
                      <a:pt x="18" y="218"/>
                    </a:lnTo>
                    <a:lnTo>
                      <a:pt x="18" y="218"/>
                    </a:lnTo>
                    <a:lnTo>
                      <a:pt x="17" y="218"/>
                    </a:lnTo>
                    <a:lnTo>
                      <a:pt x="16" y="218"/>
                    </a:lnTo>
                    <a:lnTo>
                      <a:pt x="11" y="218"/>
                    </a:lnTo>
                    <a:lnTo>
                      <a:pt x="8" y="218"/>
                    </a:lnTo>
                    <a:lnTo>
                      <a:pt x="8" y="218"/>
                    </a:lnTo>
                    <a:lnTo>
                      <a:pt x="7" y="218"/>
                    </a:lnTo>
                    <a:lnTo>
                      <a:pt x="5" y="218"/>
                    </a:lnTo>
                    <a:lnTo>
                      <a:pt x="2" y="218"/>
                    </a:lnTo>
                    <a:lnTo>
                      <a:pt x="0" y="218"/>
                    </a:lnTo>
                    <a:lnTo>
                      <a:pt x="0" y="218"/>
                    </a:lnTo>
                    <a:lnTo>
                      <a:pt x="0" y="218"/>
                    </a:lnTo>
                    <a:lnTo>
                      <a:pt x="0" y="217"/>
                    </a:lnTo>
                    <a:lnTo>
                      <a:pt x="0" y="216"/>
                    </a:lnTo>
                    <a:lnTo>
                      <a:pt x="0" y="215"/>
                    </a:lnTo>
                    <a:lnTo>
                      <a:pt x="0" y="214"/>
                    </a:lnTo>
                    <a:lnTo>
                      <a:pt x="0" y="209"/>
                    </a:lnTo>
                    <a:lnTo>
                      <a:pt x="0" y="206"/>
                    </a:lnTo>
                    <a:lnTo>
                      <a:pt x="0" y="205"/>
                    </a:lnTo>
                    <a:lnTo>
                      <a:pt x="0" y="202"/>
                    </a:lnTo>
                    <a:lnTo>
                      <a:pt x="0" y="194"/>
                    </a:lnTo>
                    <a:lnTo>
                      <a:pt x="0" y="188"/>
                    </a:lnTo>
                    <a:lnTo>
                      <a:pt x="0" y="187"/>
                    </a:lnTo>
                    <a:lnTo>
                      <a:pt x="0" y="183"/>
                    </a:lnTo>
                    <a:lnTo>
                      <a:pt x="0" y="174"/>
                    </a:lnTo>
                    <a:lnTo>
                      <a:pt x="0" y="166"/>
                    </a:lnTo>
                    <a:lnTo>
                      <a:pt x="0" y="165"/>
                    </a:lnTo>
                    <a:lnTo>
                      <a:pt x="0" y="164"/>
                    </a:lnTo>
                    <a:lnTo>
                      <a:pt x="0" y="163"/>
                    </a:lnTo>
                    <a:lnTo>
                      <a:pt x="0" y="162"/>
                    </a:lnTo>
                    <a:lnTo>
                      <a:pt x="1" y="162"/>
                    </a:lnTo>
                    <a:lnTo>
                      <a:pt x="4" y="162"/>
                    </a:lnTo>
                    <a:lnTo>
                      <a:pt x="7" y="162"/>
                    </a:lnTo>
                    <a:lnTo>
                      <a:pt x="8" y="162"/>
                    </a:lnTo>
                    <a:lnTo>
                      <a:pt x="10" y="162"/>
                    </a:lnTo>
                    <a:lnTo>
                      <a:pt x="16" y="162"/>
                    </a:lnTo>
                    <a:lnTo>
                      <a:pt x="20" y="162"/>
                    </a:lnTo>
                    <a:lnTo>
                      <a:pt x="21" y="161"/>
                    </a:lnTo>
                    <a:lnTo>
                      <a:pt x="24" y="161"/>
                    </a:lnTo>
                    <a:lnTo>
                      <a:pt x="34" y="161"/>
                    </a:lnTo>
                    <a:lnTo>
                      <a:pt x="40" y="161"/>
                    </a:lnTo>
                    <a:lnTo>
                      <a:pt x="40" y="160"/>
                    </a:lnTo>
                    <a:lnTo>
                      <a:pt x="49" y="161"/>
                    </a:lnTo>
                    <a:lnTo>
                      <a:pt x="56" y="160"/>
                    </a:lnTo>
                    <a:lnTo>
                      <a:pt x="58" y="159"/>
                    </a:lnTo>
                    <a:lnTo>
                      <a:pt x="59" y="159"/>
                    </a:lnTo>
                    <a:lnTo>
                      <a:pt x="61" y="158"/>
                    </a:lnTo>
                    <a:lnTo>
                      <a:pt x="65" y="157"/>
                    </a:lnTo>
                    <a:lnTo>
                      <a:pt x="68" y="155"/>
                    </a:lnTo>
                    <a:lnTo>
                      <a:pt x="69" y="153"/>
                    </a:lnTo>
                    <a:lnTo>
                      <a:pt x="70" y="152"/>
                    </a:lnTo>
                    <a:lnTo>
                      <a:pt x="74" y="148"/>
                    </a:lnTo>
                    <a:lnTo>
                      <a:pt x="77" y="146"/>
                    </a:lnTo>
                    <a:lnTo>
                      <a:pt x="78" y="145"/>
                    </a:lnTo>
                    <a:lnTo>
                      <a:pt x="82" y="141"/>
                    </a:lnTo>
                    <a:lnTo>
                      <a:pt x="84" y="139"/>
                    </a:lnTo>
                    <a:lnTo>
                      <a:pt x="85" y="138"/>
                    </a:lnTo>
                    <a:lnTo>
                      <a:pt x="88" y="130"/>
                    </a:lnTo>
                    <a:lnTo>
                      <a:pt x="90" y="126"/>
                    </a:lnTo>
                    <a:lnTo>
                      <a:pt x="91" y="125"/>
                    </a:lnTo>
                    <a:lnTo>
                      <a:pt x="93" y="120"/>
                    </a:lnTo>
                    <a:lnTo>
                      <a:pt x="95" y="117"/>
                    </a:lnTo>
                    <a:lnTo>
                      <a:pt x="96" y="116"/>
                    </a:lnTo>
                    <a:lnTo>
                      <a:pt x="103" y="112"/>
                    </a:lnTo>
                    <a:lnTo>
                      <a:pt x="106" y="110"/>
                    </a:lnTo>
                    <a:lnTo>
                      <a:pt x="107" y="109"/>
                    </a:lnTo>
                    <a:lnTo>
                      <a:pt x="108" y="109"/>
                    </a:lnTo>
                    <a:lnTo>
                      <a:pt x="113" y="108"/>
                    </a:lnTo>
                    <a:lnTo>
                      <a:pt x="116" y="107"/>
                    </a:lnTo>
                    <a:lnTo>
                      <a:pt x="118" y="106"/>
                    </a:lnTo>
                    <a:lnTo>
                      <a:pt x="120" y="106"/>
                    </a:lnTo>
                    <a:lnTo>
                      <a:pt x="126" y="105"/>
                    </a:lnTo>
                    <a:lnTo>
                      <a:pt x="131" y="104"/>
                    </a:lnTo>
                    <a:lnTo>
                      <a:pt x="132" y="103"/>
                    </a:lnTo>
                    <a:lnTo>
                      <a:pt x="134" y="103"/>
                    </a:lnTo>
                    <a:lnTo>
                      <a:pt x="141" y="102"/>
                    </a:lnTo>
                    <a:lnTo>
                      <a:pt x="145" y="101"/>
                    </a:lnTo>
                    <a:lnTo>
                      <a:pt x="146" y="100"/>
                    </a:lnTo>
                    <a:lnTo>
                      <a:pt x="147" y="100"/>
                    </a:lnTo>
                    <a:lnTo>
                      <a:pt x="151" y="100"/>
                    </a:lnTo>
                    <a:lnTo>
                      <a:pt x="157" y="99"/>
                    </a:lnTo>
                    <a:lnTo>
                      <a:pt x="158" y="98"/>
                    </a:lnTo>
                    <a:lnTo>
                      <a:pt x="161" y="97"/>
                    </a:lnTo>
                    <a:lnTo>
                      <a:pt x="163" y="95"/>
                    </a:lnTo>
                    <a:lnTo>
                      <a:pt x="164" y="94"/>
                    </a:lnTo>
                    <a:lnTo>
                      <a:pt x="165" y="91"/>
                    </a:lnTo>
                    <a:lnTo>
                      <a:pt x="165" y="89"/>
                    </a:lnTo>
                    <a:lnTo>
                      <a:pt x="166" y="88"/>
                    </a:lnTo>
                    <a:lnTo>
                      <a:pt x="166" y="86"/>
                    </a:lnTo>
                    <a:lnTo>
                      <a:pt x="166" y="83"/>
                    </a:lnTo>
                    <a:lnTo>
                      <a:pt x="166" y="81"/>
                    </a:lnTo>
                    <a:lnTo>
                      <a:pt x="167" y="80"/>
                    </a:lnTo>
                    <a:lnTo>
                      <a:pt x="167" y="78"/>
                    </a:lnTo>
                    <a:lnTo>
                      <a:pt x="168" y="76"/>
                    </a:lnTo>
                    <a:lnTo>
                      <a:pt x="169" y="75"/>
                    </a:lnTo>
                    <a:lnTo>
                      <a:pt x="170" y="74"/>
                    </a:lnTo>
                    <a:lnTo>
                      <a:pt x="171" y="73"/>
                    </a:lnTo>
                    <a:lnTo>
                      <a:pt x="175" y="72"/>
                    </a:lnTo>
                    <a:lnTo>
                      <a:pt x="178" y="72"/>
                    </a:lnTo>
                    <a:lnTo>
                      <a:pt x="183" y="71"/>
                    </a:lnTo>
                    <a:lnTo>
                      <a:pt x="184" y="70"/>
                    </a:lnTo>
                    <a:lnTo>
                      <a:pt x="185" y="70"/>
                    </a:lnTo>
                    <a:lnTo>
                      <a:pt x="187" y="70"/>
                    </a:lnTo>
                    <a:lnTo>
                      <a:pt x="192" y="70"/>
                    </a:lnTo>
                    <a:lnTo>
                      <a:pt x="196" y="70"/>
                    </a:lnTo>
                    <a:lnTo>
                      <a:pt x="198" y="69"/>
                    </a:lnTo>
                    <a:lnTo>
                      <a:pt x="199" y="69"/>
                    </a:lnTo>
                    <a:lnTo>
                      <a:pt x="201" y="69"/>
                    </a:lnTo>
                    <a:lnTo>
                      <a:pt x="205" y="67"/>
                    </a:lnTo>
                    <a:lnTo>
                      <a:pt x="210" y="65"/>
                    </a:lnTo>
                    <a:lnTo>
                      <a:pt x="212" y="64"/>
                    </a:lnTo>
                    <a:lnTo>
                      <a:pt x="218" y="62"/>
                    </a:lnTo>
                    <a:lnTo>
                      <a:pt x="224" y="59"/>
                    </a:lnTo>
                    <a:lnTo>
                      <a:pt x="237" y="56"/>
                    </a:lnTo>
                    <a:lnTo>
                      <a:pt x="245" y="54"/>
                    </a:lnTo>
                    <a:lnTo>
                      <a:pt x="249" y="54"/>
                    </a:lnTo>
                    <a:lnTo>
                      <a:pt x="259" y="53"/>
                    </a:lnTo>
                    <a:lnTo>
                      <a:pt x="267" y="52"/>
                    </a:lnTo>
                    <a:lnTo>
                      <a:pt x="268" y="51"/>
                    </a:lnTo>
                    <a:lnTo>
                      <a:pt x="271" y="51"/>
                    </a:lnTo>
                    <a:lnTo>
                      <a:pt x="284" y="50"/>
                    </a:lnTo>
                    <a:lnTo>
                      <a:pt x="293" y="50"/>
                    </a:lnTo>
                    <a:lnTo>
                      <a:pt x="294" y="49"/>
                    </a:lnTo>
                    <a:lnTo>
                      <a:pt x="297" y="49"/>
                    </a:lnTo>
                    <a:lnTo>
                      <a:pt x="308" y="49"/>
                    </a:lnTo>
                    <a:lnTo>
                      <a:pt x="316" y="49"/>
                    </a:lnTo>
                    <a:lnTo>
                      <a:pt x="317" y="49"/>
                    </a:lnTo>
                    <a:lnTo>
                      <a:pt x="321" y="50"/>
                    </a:lnTo>
                    <a:lnTo>
                      <a:pt x="331" y="50"/>
                    </a:lnTo>
                    <a:lnTo>
                      <a:pt x="340" y="50"/>
                    </a:lnTo>
                    <a:lnTo>
                      <a:pt x="341" y="50"/>
                    </a:lnTo>
                    <a:lnTo>
                      <a:pt x="343" y="50"/>
                    </a:lnTo>
                    <a:lnTo>
                      <a:pt x="351" y="49"/>
                    </a:lnTo>
                    <a:lnTo>
                      <a:pt x="361" y="46"/>
                    </a:lnTo>
                    <a:lnTo>
                      <a:pt x="363" y="45"/>
                    </a:lnTo>
                    <a:lnTo>
                      <a:pt x="365" y="44"/>
                    </a:lnTo>
                    <a:lnTo>
                      <a:pt x="371" y="37"/>
                    </a:lnTo>
                    <a:lnTo>
                      <a:pt x="375" y="33"/>
                    </a:lnTo>
                    <a:lnTo>
                      <a:pt x="377" y="32"/>
                    </a:lnTo>
                    <a:lnTo>
                      <a:pt x="378" y="30"/>
                    </a:lnTo>
                    <a:lnTo>
                      <a:pt x="379" y="28"/>
                    </a:lnTo>
                    <a:lnTo>
                      <a:pt x="382" y="26"/>
                    </a:lnTo>
                    <a:lnTo>
                      <a:pt x="385" y="23"/>
                    </a:lnTo>
                    <a:lnTo>
                      <a:pt x="391" y="20"/>
                    </a:lnTo>
                    <a:lnTo>
                      <a:pt x="393" y="19"/>
                    </a:lnTo>
                    <a:lnTo>
                      <a:pt x="398" y="19"/>
                    </a:lnTo>
                    <a:lnTo>
                      <a:pt x="410" y="16"/>
                    </a:lnTo>
                    <a:lnTo>
                      <a:pt x="416" y="14"/>
                    </a:lnTo>
                    <a:lnTo>
                      <a:pt x="417" y="13"/>
                    </a:lnTo>
                    <a:lnTo>
                      <a:pt x="422" y="13"/>
                    </a:lnTo>
                    <a:lnTo>
                      <a:pt x="437" y="12"/>
                    </a:lnTo>
                    <a:lnTo>
                      <a:pt x="443" y="11"/>
                    </a:lnTo>
                    <a:lnTo>
                      <a:pt x="445" y="11"/>
                    </a:lnTo>
                    <a:lnTo>
                      <a:pt x="444" y="10"/>
                    </a:lnTo>
                    <a:lnTo>
                      <a:pt x="448" y="10"/>
                    </a:lnTo>
                    <a:lnTo>
                      <a:pt x="464" y="9"/>
                    </a:lnTo>
                    <a:lnTo>
                      <a:pt x="475" y="8"/>
                    </a:lnTo>
                    <a:lnTo>
                      <a:pt x="475" y="8"/>
                    </a:lnTo>
                    <a:lnTo>
                      <a:pt x="480" y="8"/>
                    </a:lnTo>
                    <a:lnTo>
                      <a:pt x="496" y="4"/>
                    </a:lnTo>
                    <a:lnTo>
                      <a:pt x="509" y="3"/>
                    </a:lnTo>
                    <a:lnTo>
                      <a:pt x="510" y="2"/>
                    </a:lnTo>
                    <a:lnTo>
                      <a:pt x="515" y="2"/>
                    </a:lnTo>
                    <a:lnTo>
                      <a:pt x="533" y="1"/>
                    </a:lnTo>
                    <a:lnTo>
                      <a:pt x="547" y="1"/>
                    </a:lnTo>
                    <a:lnTo>
                      <a:pt x="548" y="0"/>
                    </a:lnTo>
                    <a:lnTo>
                      <a:pt x="554" y="1"/>
                    </a:lnTo>
                    <a:lnTo>
                      <a:pt x="575" y="1"/>
                    </a:lnTo>
                    <a:lnTo>
                      <a:pt x="591" y="1"/>
                    </a:lnTo>
                    <a:lnTo>
                      <a:pt x="592" y="1"/>
                    </a:lnTo>
                    <a:lnTo>
                      <a:pt x="599" y="1"/>
                    </a:lnTo>
                    <a:lnTo>
                      <a:pt x="620" y="1"/>
                    </a:lnTo>
                    <a:lnTo>
                      <a:pt x="637" y="1"/>
                    </a:lnTo>
                    <a:lnTo>
                      <a:pt x="638" y="1"/>
                    </a:lnTo>
                    <a:lnTo>
                      <a:pt x="645" y="1"/>
                    </a:lnTo>
                    <a:lnTo>
                      <a:pt x="667" y="1"/>
                    </a:lnTo>
                    <a:lnTo>
                      <a:pt x="685" y="1"/>
                    </a:lnTo>
                    <a:lnTo>
                      <a:pt x="686" y="1"/>
                    </a:lnTo>
                    <a:lnTo>
                      <a:pt x="692" y="2"/>
                    </a:lnTo>
                    <a:lnTo>
                      <a:pt x="711" y="3"/>
                    </a:lnTo>
                    <a:lnTo>
                      <a:pt x="725" y="3"/>
                    </a:lnTo>
                    <a:lnTo>
                      <a:pt x="727" y="3"/>
                    </a:lnTo>
                    <a:lnTo>
                      <a:pt x="730" y="4"/>
                    </a:lnTo>
                    <a:lnTo>
                      <a:pt x="739" y="5"/>
                    </a:lnTo>
                    <a:lnTo>
                      <a:pt x="747" y="6"/>
                    </a:lnTo>
                    <a:lnTo>
                      <a:pt x="748" y="6"/>
                    </a:lnTo>
                    <a:lnTo>
                      <a:pt x="750" y="8"/>
                    </a:lnTo>
                    <a:lnTo>
                      <a:pt x="759" y="11"/>
                    </a:lnTo>
                    <a:lnTo>
                      <a:pt x="766" y="13"/>
                    </a:lnTo>
                    <a:lnTo>
                      <a:pt x="767" y="13"/>
                    </a:lnTo>
                    <a:lnTo>
                      <a:pt x="770" y="15"/>
                    </a:lnTo>
                    <a:lnTo>
                      <a:pt x="779" y="19"/>
                    </a:lnTo>
                    <a:lnTo>
                      <a:pt x="787" y="22"/>
                    </a:lnTo>
                    <a:lnTo>
                      <a:pt x="788" y="22"/>
                    </a:lnTo>
                    <a:lnTo>
                      <a:pt x="790" y="23"/>
                    </a:lnTo>
                    <a:lnTo>
                      <a:pt x="796" y="28"/>
                    </a:lnTo>
                    <a:lnTo>
                      <a:pt x="804" y="32"/>
                    </a:lnTo>
                    <a:lnTo>
                      <a:pt x="806" y="32"/>
                    </a:lnTo>
                    <a:lnTo>
                      <a:pt x="809" y="34"/>
                    </a:lnTo>
                    <a:lnTo>
                      <a:pt x="821" y="40"/>
                    </a:lnTo>
                    <a:lnTo>
                      <a:pt x="831" y="46"/>
                    </a:lnTo>
                    <a:lnTo>
                      <a:pt x="833" y="47"/>
                    </a:lnTo>
                    <a:lnTo>
                      <a:pt x="835" y="49"/>
                    </a:lnTo>
                    <a:lnTo>
                      <a:pt x="844" y="53"/>
                    </a:lnTo>
                    <a:lnTo>
                      <a:pt x="850" y="56"/>
                    </a:lnTo>
                    <a:lnTo>
                      <a:pt x="851" y="56"/>
                    </a:lnTo>
                    <a:lnTo>
                      <a:pt x="853" y="59"/>
                    </a:lnTo>
                    <a:lnTo>
                      <a:pt x="863" y="66"/>
                    </a:lnTo>
                    <a:lnTo>
                      <a:pt x="870" y="70"/>
                    </a:lnTo>
                    <a:lnTo>
                      <a:pt x="871" y="70"/>
                    </a:lnTo>
                    <a:lnTo>
                      <a:pt x="873" y="73"/>
                    </a:lnTo>
                    <a:lnTo>
                      <a:pt x="882" y="80"/>
                    </a:lnTo>
                    <a:lnTo>
                      <a:pt x="888" y="84"/>
                    </a:lnTo>
                    <a:lnTo>
                      <a:pt x="889" y="84"/>
                    </a:lnTo>
                    <a:lnTo>
                      <a:pt x="894" y="88"/>
                    </a:lnTo>
                    <a:lnTo>
                      <a:pt x="907" y="100"/>
                    </a:lnTo>
                    <a:lnTo>
                      <a:pt x="915" y="105"/>
                    </a:lnTo>
                    <a:lnTo>
                      <a:pt x="914" y="104"/>
                    </a:lnTo>
                    <a:lnTo>
                      <a:pt x="916" y="107"/>
                    </a:lnTo>
                    <a:lnTo>
                      <a:pt x="923" y="115"/>
                    </a:lnTo>
                    <a:lnTo>
                      <a:pt x="930" y="120"/>
                    </a:lnTo>
                    <a:lnTo>
                      <a:pt x="931" y="120"/>
                    </a:lnTo>
                    <a:lnTo>
                      <a:pt x="932" y="122"/>
                    </a:lnTo>
                    <a:lnTo>
                      <a:pt x="935" y="125"/>
                    </a:lnTo>
                    <a:lnTo>
                      <a:pt x="937" y="127"/>
                    </a:lnTo>
                    <a:lnTo>
                      <a:pt x="938" y="127"/>
                    </a:lnTo>
                    <a:lnTo>
                      <a:pt x="939" y="131"/>
                    </a:lnTo>
                    <a:lnTo>
                      <a:pt x="941" y="134"/>
                    </a:lnTo>
                    <a:lnTo>
                      <a:pt x="944" y="139"/>
                    </a:lnTo>
                    <a:lnTo>
                      <a:pt x="946" y="142"/>
                    </a:lnTo>
                    <a:lnTo>
                      <a:pt x="946" y="144"/>
                    </a:lnTo>
                    <a:lnTo>
                      <a:pt x="947" y="147"/>
                    </a:lnTo>
                    <a:lnTo>
                      <a:pt x="949" y="154"/>
                    </a:lnTo>
                    <a:lnTo>
                      <a:pt x="947" y="159"/>
                    </a:lnTo>
                    <a:lnTo>
                      <a:pt x="947" y="159"/>
                    </a:lnTo>
                    <a:lnTo>
                      <a:pt x="946" y="160"/>
                    </a:lnTo>
                    <a:lnTo>
                      <a:pt x="945" y="162"/>
                    </a:lnTo>
                    <a:lnTo>
                      <a:pt x="942" y="166"/>
                    </a:lnTo>
                    <a:lnTo>
                      <a:pt x="939" y="171"/>
                    </a:lnTo>
                    <a:lnTo>
                      <a:pt x="939" y="171"/>
                    </a:lnTo>
                    <a:lnTo>
                      <a:pt x="938" y="172"/>
                    </a:lnTo>
                    <a:lnTo>
                      <a:pt x="935" y="173"/>
                    </a:lnTo>
                    <a:lnTo>
                      <a:pt x="930" y="175"/>
                    </a:lnTo>
                    <a:lnTo>
                      <a:pt x="926" y="175"/>
                    </a:lnTo>
                    <a:lnTo>
                      <a:pt x="926" y="175"/>
                    </a:lnTo>
                    <a:lnTo>
                      <a:pt x="924" y="176"/>
                    </a:lnTo>
                    <a:lnTo>
                      <a:pt x="920" y="176"/>
                    </a:lnTo>
                    <a:lnTo>
                      <a:pt x="914" y="175"/>
                    </a:lnTo>
                    <a:lnTo>
                      <a:pt x="913" y="174"/>
                    </a:lnTo>
                    <a:lnTo>
                      <a:pt x="910" y="174"/>
                    </a:lnTo>
                    <a:lnTo>
                      <a:pt x="907" y="173"/>
                    </a:lnTo>
                    <a:lnTo>
                      <a:pt x="905" y="172"/>
                    </a:lnTo>
                    <a:lnTo>
                      <a:pt x="901" y="167"/>
                    </a:lnTo>
                    <a:lnTo>
                      <a:pt x="899" y="163"/>
                    </a:lnTo>
                    <a:lnTo>
                      <a:pt x="897" y="161"/>
                    </a:lnTo>
                    <a:lnTo>
                      <a:pt x="895" y="158"/>
                    </a:lnTo>
                    <a:lnTo>
                      <a:pt x="892" y="154"/>
                    </a:lnTo>
                    <a:lnTo>
                      <a:pt x="892" y="153"/>
                    </a:lnTo>
                    <a:lnTo>
                      <a:pt x="890" y="151"/>
                    </a:lnTo>
                    <a:lnTo>
                      <a:pt x="887" y="143"/>
                    </a:lnTo>
                    <a:lnTo>
                      <a:pt x="884" y="138"/>
                    </a:lnTo>
                    <a:lnTo>
                      <a:pt x="884" y="137"/>
                    </a:lnTo>
                    <a:lnTo>
                      <a:pt x="879" y="130"/>
                    </a:lnTo>
                    <a:lnTo>
                      <a:pt x="877" y="127"/>
                    </a:lnTo>
                    <a:lnTo>
                      <a:pt x="877" y="126"/>
                    </a:lnTo>
                    <a:lnTo>
                      <a:pt x="875" y="124"/>
                    </a:lnTo>
                    <a:lnTo>
                      <a:pt x="869" y="118"/>
                    </a:lnTo>
                    <a:lnTo>
                      <a:pt x="866" y="113"/>
                    </a:lnTo>
                    <a:lnTo>
                      <a:pt x="866" y="112"/>
                    </a:lnTo>
                    <a:lnTo>
                      <a:pt x="864" y="110"/>
                    </a:lnTo>
                    <a:lnTo>
                      <a:pt x="859" y="104"/>
                    </a:lnTo>
                    <a:lnTo>
                      <a:pt x="854" y="100"/>
                    </a:lnTo>
                    <a:lnTo>
                      <a:pt x="854" y="99"/>
                    </a:lnTo>
                    <a:lnTo>
                      <a:pt x="852" y="98"/>
                    </a:lnTo>
                    <a:lnTo>
                      <a:pt x="847" y="93"/>
                    </a:lnTo>
                    <a:lnTo>
                      <a:pt x="843" y="90"/>
                    </a:lnTo>
                    <a:lnTo>
                      <a:pt x="843" y="89"/>
                    </a:lnTo>
                    <a:lnTo>
                      <a:pt x="841" y="88"/>
                    </a:lnTo>
                    <a:lnTo>
                      <a:pt x="835" y="84"/>
                    </a:lnTo>
                    <a:lnTo>
                      <a:pt x="831" y="81"/>
                    </a:lnTo>
                    <a:lnTo>
                      <a:pt x="831" y="80"/>
                    </a:lnTo>
                    <a:lnTo>
                      <a:pt x="827" y="77"/>
                    </a:lnTo>
                    <a:lnTo>
                      <a:pt x="821" y="74"/>
                    </a:lnTo>
                    <a:lnTo>
                      <a:pt x="815" y="70"/>
                    </a:lnTo>
                    <a:lnTo>
                      <a:pt x="814" y="69"/>
                    </a:lnTo>
                    <a:lnTo>
                      <a:pt x="811" y="68"/>
                    </a:lnTo>
                    <a:lnTo>
                      <a:pt x="804" y="64"/>
                    </a:lnTo>
                    <a:lnTo>
                      <a:pt x="798" y="60"/>
                    </a:lnTo>
                    <a:lnTo>
                      <a:pt x="798" y="59"/>
                    </a:lnTo>
                    <a:lnTo>
                      <a:pt x="796" y="59"/>
                    </a:lnTo>
                    <a:lnTo>
                      <a:pt x="793" y="58"/>
                    </a:lnTo>
                    <a:lnTo>
                      <a:pt x="787" y="54"/>
                    </a:lnTo>
                    <a:lnTo>
                      <a:pt x="778" y="50"/>
                    </a:lnTo>
                    <a:lnTo>
                      <a:pt x="777" y="49"/>
                    </a:lnTo>
                    <a:lnTo>
                      <a:pt x="774" y="48"/>
                    </a:lnTo>
                    <a:lnTo>
                      <a:pt x="770" y="46"/>
                    </a:lnTo>
                    <a:lnTo>
                      <a:pt x="764" y="44"/>
                    </a:lnTo>
                    <a:lnTo>
                      <a:pt x="762" y="42"/>
                    </a:lnTo>
                    <a:lnTo>
                      <a:pt x="759" y="41"/>
                    </a:lnTo>
                    <a:lnTo>
                      <a:pt x="755" y="40"/>
                    </a:lnTo>
                    <a:lnTo>
                      <a:pt x="751" y="38"/>
                    </a:lnTo>
                    <a:lnTo>
                      <a:pt x="750" y="37"/>
                    </a:lnTo>
                    <a:lnTo>
                      <a:pt x="748" y="37"/>
                    </a:lnTo>
                    <a:lnTo>
                      <a:pt x="747" y="37"/>
                    </a:lnTo>
                    <a:lnTo>
                      <a:pt x="744" y="37"/>
                    </a:lnTo>
                    <a:lnTo>
                      <a:pt x="743" y="38"/>
                    </a:lnTo>
                    <a:lnTo>
                      <a:pt x="742" y="39"/>
                    </a:lnTo>
                    <a:lnTo>
                      <a:pt x="740" y="41"/>
                    </a:lnTo>
                    <a:lnTo>
                      <a:pt x="740" y="41"/>
                    </a:lnTo>
                    <a:lnTo>
                      <a:pt x="739" y="45"/>
                    </a:lnTo>
                    <a:lnTo>
                      <a:pt x="739" y="52"/>
                    </a:lnTo>
                    <a:lnTo>
                      <a:pt x="739" y="55"/>
                    </a:lnTo>
                    <a:lnTo>
                      <a:pt x="739" y="54"/>
                    </a:lnTo>
                    <a:lnTo>
                      <a:pt x="739" y="53"/>
                    </a:lnTo>
                    <a:lnTo>
                      <a:pt x="740" y="58"/>
                    </a:lnTo>
                    <a:lnTo>
                      <a:pt x="741" y="63"/>
                    </a:lnTo>
                    <a:lnTo>
                      <a:pt x="742" y="67"/>
                    </a:lnTo>
                    <a:lnTo>
                      <a:pt x="743" y="68"/>
                    </a:lnTo>
                    <a:lnTo>
                      <a:pt x="743" y="69"/>
                    </a:lnTo>
                    <a:lnTo>
                      <a:pt x="744" y="72"/>
                    </a:lnTo>
                    <a:lnTo>
                      <a:pt x="749" y="81"/>
                    </a:lnTo>
                    <a:lnTo>
                      <a:pt x="753" y="87"/>
                    </a:lnTo>
                    <a:lnTo>
                      <a:pt x="754" y="88"/>
                    </a:lnTo>
                    <a:lnTo>
                      <a:pt x="755" y="91"/>
                    </a:lnTo>
                    <a:lnTo>
                      <a:pt x="758" y="98"/>
                    </a:lnTo>
                    <a:lnTo>
                      <a:pt x="761" y="104"/>
                    </a:lnTo>
                    <a:lnTo>
                      <a:pt x="762" y="104"/>
                    </a:lnTo>
                    <a:lnTo>
                      <a:pt x="762" y="106"/>
                    </a:lnTo>
                    <a:lnTo>
                      <a:pt x="764" y="110"/>
                    </a:lnTo>
                    <a:lnTo>
                      <a:pt x="767" y="118"/>
                    </a:lnTo>
                    <a:lnTo>
                      <a:pt x="771" y="125"/>
                    </a:lnTo>
                    <a:lnTo>
                      <a:pt x="772" y="126"/>
                    </a:lnTo>
                    <a:lnTo>
                      <a:pt x="772" y="127"/>
                    </a:lnTo>
                    <a:lnTo>
                      <a:pt x="773" y="130"/>
                    </a:lnTo>
                    <a:lnTo>
                      <a:pt x="776" y="141"/>
                    </a:lnTo>
                    <a:lnTo>
                      <a:pt x="778" y="148"/>
                    </a:lnTo>
                    <a:lnTo>
                      <a:pt x="779" y="148"/>
                    </a:lnTo>
                    <a:lnTo>
                      <a:pt x="780" y="152"/>
                    </a:lnTo>
                    <a:lnTo>
                      <a:pt x="785" y="161"/>
                    </a:lnTo>
                    <a:lnTo>
                      <a:pt x="788" y="167"/>
                    </a:lnTo>
                    <a:lnTo>
                      <a:pt x="789" y="167"/>
                    </a:lnTo>
                    <a:lnTo>
                      <a:pt x="789" y="169"/>
                    </a:lnTo>
                    <a:lnTo>
                      <a:pt x="790" y="172"/>
                    </a:lnTo>
                    <a:lnTo>
                      <a:pt x="793" y="182"/>
                    </a:lnTo>
                    <a:lnTo>
                      <a:pt x="796" y="192"/>
                    </a:lnTo>
                    <a:lnTo>
                      <a:pt x="797" y="192"/>
                    </a:lnTo>
                    <a:lnTo>
                      <a:pt x="797" y="195"/>
                    </a:lnTo>
                    <a:lnTo>
                      <a:pt x="799" y="199"/>
                    </a:lnTo>
                    <a:lnTo>
                      <a:pt x="803" y="212"/>
                    </a:lnTo>
                    <a:lnTo>
                      <a:pt x="807" y="225"/>
                    </a:lnTo>
                    <a:lnTo>
                      <a:pt x="809" y="228"/>
                    </a:lnTo>
                    <a:lnTo>
                      <a:pt x="809" y="229"/>
                    </a:lnTo>
                    <a:lnTo>
                      <a:pt x="810" y="234"/>
                    </a:lnTo>
                    <a:lnTo>
                      <a:pt x="814" y="249"/>
                    </a:lnTo>
                    <a:lnTo>
                      <a:pt x="816" y="254"/>
                    </a:lnTo>
                    <a:lnTo>
                      <a:pt x="816" y="256"/>
                    </a:lnTo>
                    <a:lnTo>
                      <a:pt x="816" y="255"/>
                    </a:lnTo>
                    <a:lnTo>
                      <a:pt x="815" y="252"/>
                    </a:lnTo>
                    <a:lnTo>
                      <a:pt x="814" y="250"/>
                    </a:lnTo>
                    <a:lnTo>
                      <a:pt x="815" y="253"/>
                    </a:lnTo>
                    <a:lnTo>
                      <a:pt x="816" y="255"/>
                    </a:lnTo>
                    <a:lnTo>
                      <a:pt x="821" y="263"/>
                    </a:lnTo>
                    <a:lnTo>
                      <a:pt x="825" y="271"/>
                    </a:lnTo>
                    <a:lnTo>
                      <a:pt x="830" y="280"/>
                    </a:lnTo>
                    <a:lnTo>
                      <a:pt x="831" y="283"/>
                    </a:lnTo>
                    <a:lnTo>
                      <a:pt x="838" y="293"/>
                    </a:lnTo>
                    <a:lnTo>
                      <a:pt x="844" y="299"/>
                    </a:lnTo>
                    <a:lnTo>
                      <a:pt x="845" y="299"/>
                    </a:lnTo>
                    <a:lnTo>
                      <a:pt x="846" y="302"/>
                    </a:lnTo>
                    <a:lnTo>
                      <a:pt x="853" y="311"/>
                    </a:lnTo>
                    <a:lnTo>
                      <a:pt x="861" y="318"/>
                    </a:lnTo>
                    <a:lnTo>
                      <a:pt x="863" y="319"/>
                    </a:lnTo>
                    <a:lnTo>
                      <a:pt x="865" y="321"/>
                    </a:lnTo>
                    <a:lnTo>
                      <a:pt x="868" y="324"/>
                    </a:lnTo>
                    <a:lnTo>
                      <a:pt x="871" y="326"/>
                    </a:lnTo>
                    <a:lnTo>
                      <a:pt x="879" y="329"/>
                    </a:lnTo>
                    <a:lnTo>
                      <a:pt x="883" y="330"/>
                    </a:lnTo>
                    <a:lnTo>
                      <a:pt x="886" y="331"/>
                    </a:lnTo>
                    <a:lnTo>
                      <a:pt x="897" y="332"/>
                    </a:lnTo>
                    <a:lnTo>
                      <a:pt x="904" y="333"/>
                    </a:lnTo>
                    <a:lnTo>
                      <a:pt x="905" y="333"/>
                    </a:lnTo>
                    <a:lnTo>
                      <a:pt x="908" y="334"/>
                    </a:lnTo>
                    <a:lnTo>
                      <a:pt x="920" y="335"/>
                    </a:lnTo>
                    <a:lnTo>
                      <a:pt x="930" y="335"/>
                    </a:lnTo>
                    <a:lnTo>
                      <a:pt x="931" y="335"/>
                    </a:lnTo>
                    <a:lnTo>
                      <a:pt x="935" y="336"/>
                    </a:lnTo>
                    <a:lnTo>
                      <a:pt x="947" y="336"/>
                    </a:lnTo>
                    <a:lnTo>
                      <a:pt x="957" y="336"/>
                    </a:lnTo>
                    <a:lnTo>
                      <a:pt x="958" y="336"/>
                    </a:lnTo>
                    <a:lnTo>
                      <a:pt x="962" y="336"/>
                    </a:lnTo>
                    <a:lnTo>
                      <a:pt x="977" y="336"/>
                    </a:lnTo>
                    <a:lnTo>
                      <a:pt x="989" y="336"/>
                    </a:lnTo>
                    <a:lnTo>
                      <a:pt x="990" y="335"/>
                    </a:lnTo>
                    <a:lnTo>
                      <a:pt x="994" y="335"/>
                    </a:lnTo>
                    <a:lnTo>
                      <a:pt x="1008" y="335"/>
                    </a:lnTo>
                    <a:lnTo>
                      <a:pt x="1021" y="335"/>
                    </a:lnTo>
                    <a:lnTo>
                      <a:pt x="1024" y="335"/>
                    </a:lnTo>
                    <a:lnTo>
                      <a:pt x="1026" y="335"/>
                    </a:lnTo>
                    <a:lnTo>
                      <a:pt x="1031" y="335"/>
                    </a:lnTo>
                    <a:lnTo>
                      <a:pt x="1041" y="335"/>
                    </a:lnTo>
                    <a:lnTo>
                      <a:pt x="1050" y="335"/>
                    </a:lnTo>
                    <a:lnTo>
                      <a:pt x="1054" y="334"/>
                    </a:lnTo>
                    <a:lnTo>
                      <a:pt x="1058" y="334"/>
                    </a:lnTo>
                    <a:lnTo>
                      <a:pt x="1073" y="333"/>
                    </a:lnTo>
                    <a:lnTo>
                      <a:pt x="1084" y="332"/>
                    </a:lnTo>
                    <a:lnTo>
                      <a:pt x="1084" y="331"/>
                    </a:lnTo>
                    <a:lnTo>
                      <a:pt x="1088" y="331"/>
                    </a:lnTo>
                    <a:lnTo>
                      <a:pt x="1101" y="329"/>
                    </a:lnTo>
                    <a:lnTo>
                      <a:pt x="1111" y="327"/>
                    </a:lnTo>
                    <a:lnTo>
                      <a:pt x="1112" y="326"/>
                    </a:lnTo>
                    <a:lnTo>
                      <a:pt x="1115" y="326"/>
                    </a:lnTo>
                    <a:lnTo>
                      <a:pt x="1125" y="324"/>
                    </a:lnTo>
                    <a:lnTo>
                      <a:pt x="1135" y="322"/>
                    </a:lnTo>
                    <a:lnTo>
                      <a:pt x="1137" y="321"/>
                    </a:lnTo>
                    <a:lnTo>
                      <a:pt x="1139" y="321"/>
                    </a:lnTo>
                    <a:lnTo>
                      <a:pt x="1148" y="319"/>
                    </a:lnTo>
                    <a:lnTo>
                      <a:pt x="1159" y="318"/>
                    </a:lnTo>
                    <a:lnTo>
                      <a:pt x="1161" y="317"/>
                    </a:lnTo>
                    <a:lnTo>
                      <a:pt x="1162" y="317"/>
                    </a:lnTo>
                    <a:lnTo>
                      <a:pt x="1165" y="316"/>
                    </a:lnTo>
                    <a:lnTo>
                      <a:pt x="1173" y="315"/>
                    </a:lnTo>
                    <a:lnTo>
                      <a:pt x="1180" y="313"/>
                    </a:lnTo>
                    <a:lnTo>
                      <a:pt x="1182" y="312"/>
                    </a:lnTo>
                    <a:lnTo>
                      <a:pt x="1183" y="312"/>
                    </a:lnTo>
                    <a:lnTo>
                      <a:pt x="1187" y="311"/>
                    </a:lnTo>
                    <a:lnTo>
                      <a:pt x="1196" y="306"/>
                    </a:lnTo>
                    <a:lnTo>
                      <a:pt x="1201" y="304"/>
                    </a:lnTo>
                    <a:lnTo>
                      <a:pt x="1203" y="303"/>
                    </a:lnTo>
                    <a:lnTo>
                      <a:pt x="1204" y="302"/>
                    </a:lnTo>
                    <a:lnTo>
                      <a:pt x="1211" y="299"/>
                    </a:lnTo>
                    <a:lnTo>
                      <a:pt x="1217" y="296"/>
                    </a:lnTo>
                    <a:lnTo>
                      <a:pt x="1218" y="295"/>
                    </a:lnTo>
                    <a:lnTo>
                      <a:pt x="1223" y="291"/>
                    </a:lnTo>
                    <a:lnTo>
                      <a:pt x="1230" y="287"/>
                    </a:lnTo>
                    <a:lnTo>
                      <a:pt x="1232" y="285"/>
                    </a:lnTo>
                    <a:lnTo>
                      <a:pt x="1235" y="283"/>
                    </a:lnTo>
                    <a:lnTo>
                      <a:pt x="1240" y="279"/>
                    </a:lnTo>
                    <a:lnTo>
                      <a:pt x="1246" y="275"/>
                    </a:lnTo>
                    <a:lnTo>
                      <a:pt x="1247" y="273"/>
                    </a:lnTo>
                    <a:lnTo>
                      <a:pt x="1250" y="271"/>
                    </a:lnTo>
                    <a:lnTo>
                      <a:pt x="1255" y="268"/>
                    </a:lnTo>
                    <a:lnTo>
                      <a:pt x="1261" y="264"/>
                    </a:lnTo>
                    <a:lnTo>
                      <a:pt x="1264" y="262"/>
                    </a:lnTo>
                    <a:lnTo>
                      <a:pt x="1265" y="262"/>
                    </a:lnTo>
                    <a:lnTo>
                      <a:pt x="1268" y="262"/>
                    </a:lnTo>
                    <a:lnTo>
                      <a:pt x="1273" y="262"/>
                    </a:lnTo>
                    <a:lnTo>
                      <a:pt x="1281" y="262"/>
                    </a:lnTo>
                    <a:lnTo>
                      <a:pt x="1284" y="262"/>
                    </a:lnTo>
                    <a:lnTo>
                      <a:pt x="1288" y="263"/>
                    </a:lnTo>
                    <a:lnTo>
                      <a:pt x="1289" y="263"/>
                    </a:lnTo>
                    <a:lnTo>
                      <a:pt x="1292" y="263"/>
                    </a:lnTo>
                    <a:lnTo>
                      <a:pt x="1300" y="263"/>
                    </a:lnTo>
                    <a:lnTo>
                      <a:pt x="1304" y="264"/>
                    </a:lnTo>
                    <a:lnTo>
                      <a:pt x="1309" y="267"/>
                    </a:lnTo>
                    <a:lnTo>
                      <a:pt x="1310" y="268"/>
                    </a:lnTo>
                    <a:lnTo>
                      <a:pt x="1310" y="270"/>
                    </a:lnTo>
                    <a:lnTo>
                      <a:pt x="1310" y="271"/>
                    </a:lnTo>
                    <a:lnTo>
                      <a:pt x="1308" y="273"/>
                    </a:lnTo>
                    <a:lnTo>
                      <a:pt x="1306" y="276"/>
                    </a:lnTo>
                    <a:lnTo>
                      <a:pt x="1301" y="279"/>
                    </a:lnTo>
                    <a:lnTo>
                      <a:pt x="1298" y="281"/>
                    </a:lnTo>
                    <a:lnTo>
                      <a:pt x="1300" y="280"/>
                    </a:lnTo>
                    <a:lnTo>
                      <a:pt x="1298" y="281"/>
                    </a:lnTo>
                    <a:lnTo>
                      <a:pt x="1294" y="283"/>
                    </a:lnTo>
                    <a:lnTo>
                      <a:pt x="1289" y="286"/>
                    </a:lnTo>
                    <a:lnTo>
                      <a:pt x="1289" y="286"/>
                    </a:lnTo>
                    <a:lnTo>
                      <a:pt x="1287" y="287"/>
                    </a:lnTo>
                    <a:lnTo>
                      <a:pt x="1284" y="289"/>
                    </a:lnTo>
                    <a:lnTo>
                      <a:pt x="1279" y="291"/>
                    </a:lnTo>
                    <a:lnTo>
                      <a:pt x="1274" y="296"/>
                    </a:lnTo>
                    <a:lnTo>
                      <a:pt x="1273" y="296"/>
                    </a:lnTo>
                    <a:lnTo>
                      <a:pt x="1272" y="297"/>
                    </a:lnTo>
                    <a:lnTo>
                      <a:pt x="1266" y="300"/>
                    </a:lnTo>
                    <a:lnTo>
                      <a:pt x="1261" y="302"/>
                    </a:lnTo>
                    <a:lnTo>
                      <a:pt x="1261" y="302"/>
                    </a:lnTo>
                    <a:lnTo>
                      <a:pt x="1260" y="303"/>
                    </a:lnTo>
                    <a:lnTo>
                      <a:pt x="1254" y="306"/>
                    </a:lnTo>
                    <a:lnTo>
                      <a:pt x="1251" y="307"/>
                    </a:lnTo>
                    <a:lnTo>
                      <a:pt x="1251" y="307"/>
                    </a:lnTo>
                    <a:lnTo>
                      <a:pt x="1249" y="309"/>
                    </a:lnTo>
                    <a:lnTo>
                      <a:pt x="1245" y="311"/>
                    </a:lnTo>
                    <a:lnTo>
                      <a:pt x="1239" y="314"/>
                    </a:lnTo>
                    <a:lnTo>
                      <a:pt x="1233" y="317"/>
                    </a:lnTo>
                    <a:lnTo>
                      <a:pt x="1232" y="318"/>
                    </a:lnTo>
                    <a:lnTo>
                      <a:pt x="1231" y="319"/>
                    </a:lnTo>
                    <a:lnTo>
                      <a:pt x="1222" y="322"/>
                    </a:lnTo>
                    <a:lnTo>
                      <a:pt x="1218" y="324"/>
                    </a:lnTo>
                    <a:lnTo>
                      <a:pt x="1218" y="324"/>
                    </a:lnTo>
                    <a:lnTo>
                      <a:pt x="1217" y="325"/>
                    </a:lnTo>
                    <a:lnTo>
                      <a:pt x="1211" y="329"/>
                    </a:lnTo>
                    <a:lnTo>
                      <a:pt x="1205" y="331"/>
                    </a:lnTo>
                    <a:lnTo>
                      <a:pt x="1204" y="331"/>
                    </a:lnTo>
                    <a:lnTo>
                      <a:pt x="1201" y="332"/>
                    </a:lnTo>
                    <a:lnTo>
                      <a:pt x="1195" y="333"/>
                    </a:lnTo>
                    <a:lnTo>
                      <a:pt x="1191" y="334"/>
                    </a:lnTo>
                    <a:lnTo>
                      <a:pt x="1191" y="334"/>
                    </a:lnTo>
                    <a:lnTo>
                      <a:pt x="1189" y="335"/>
                    </a:lnTo>
                    <a:lnTo>
                      <a:pt x="1183" y="336"/>
                    </a:lnTo>
                    <a:lnTo>
                      <a:pt x="1180" y="336"/>
                    </a:lnTo>
                    <a:lnTo>
                      <a:pt x="1180" y="336"/>
                    </a:lnTo>
                    <a:lnTo>
                      <a:pt x="1178" y="337"/>
                    </a:lnTo>
                    <a:lnTo>
                      <a:pt x="1171" y="338"/>
                    </a:lnTo>
                    <a:lnTo>
                      <a:pt x="1164" y="338"/>
                    </a:lnTo>
                    <a:lnTo>
                      <a:pt x="1163" y="338"/>
                    </a:lnTo>
                    <a:lnTo>
                      <a:pt x="1161" y="339"/>
                    </a:lnTo>
                    <a:lnTo>
                      <a:pt x="1158" y="339"/>
                    </a:lnTo>
                    <a:lnTo>
                      <a:pt x="1154" y="341"/>
                    </a:lnTo>
                    <a:lnTo>
                      <a:pt x="1147" y="343"/>
                    </a:lnTo>
                    <a:lnTo>
                      <a:pt x="1146" y="343"/>
                    </a:lnTo>
                    <a:lnTo>
                      <a:pt x="1145" y="344"/>
                    </a:lnTo>
                    <a:lnTo>
                      <a:pt x="1144" y="345"/>
                    </a:lnTo>
                    <a:lnTo>
                      <a:pt x="1139" y="349"/>
                    </a:lnTo>
                    <a:lnTo>
                      <a:pt x="1136" y="351"/>
                    </a:lnTo>
                    <a:lnTo>
                      <a:pt x="1136" y="351"/>
                    </a:lnTo>
                    <a:lnTo>
                      <a:pt x="1135" y="353"/>
                    </a:lnTo>
                    <a:lnTo>
                      <a:pt x="1134" y="355"/>
                    </a:lnTo>
                    <a:lnTo>
                      <a:pt x="1132" y="359"/>
                    </a:lnTo>
                    <a:lnTo>
                      <a:pt x="1130" y="364"/>
                    </a:lnTo>
                    <a:lnTo>
                      <a:pt x="1130" y="365"/>
                    </a:lnTo>
                    <a:lnTo>
                      <a:pt x="1129" y="367"/>
                    </a:lnTo>
                    <a:lnTo>
                      <a:pt x="1129" y="371"/>
                    </a:lnTo>
                    <a:lnTo>
                      <a:pt x="1129" y="379"/>
                    </a:lnTo>
                    <a:lnTo>
                      <a:pt x="1130" y="380"/>
                    </a:lnTo>
                    <a:lnTo>
                      <a:pt x="1129" y="386"/>
                    </a:lnTo>
                    <a:lnTo>
                      <a:pt x="1128" y="398"/>
                    </a:lnTo>
                    <a:lnTo>
                      <a:pt x="1127" y="409"/>
                    </a:lnTo>
                    <a:lnTo>
                      <a:pt x="1127" y="409"/>
                    </a:lnTo>
                    <a:lnTo>
                      <a:pt x="1127" y="410"/>
                    </a:lnTo>
                    <a:lnTo>
                      <a:pt x="1127" y="412"/>
                    </a:lnTo>
                    <a:lnTo>
                      <a:pt x="1127" y="421"/>
                    </a:lnTo>
                    <a:lnTo>
                      <a:pt x="1127" y="427"/>
                    </a:lnTo>
                    <a:lnTo>
                      <a:pt x="1127" y="427"/>
                    </a:lnTo>
                    <a:lnTo>
                      <a:pt x="1126" y="428"/>
                    </a:lnTo>
                    <a:lnTo>
                      <a:pt x="1124" y="429"/>
                    </a:lnTo>
                    <a:lnTo>
                      <a:pt x="1123" y="430"/>
                    </a:lnTo>
                    <a:lnTo>
                      <a:pt x="1123" y="430"/>
                    </a:lnTo>
                    <a:lnTo>
                      <a:pt x="1122" y="430"/>
                    </a:lnTo>
                    <a:lnTo>
                      <a:pt x="1121" y="430"/>
                    </a:lnTo>
                    <a:lnTo>
                      <a:pt x="1120" y="430"/>
                    </a:lnTo>
                    <a:lnTo>
                      <a:pt x="1120" y="430"/>
                    </a:lnTo>
                    <a:lnTo>
                      <a:pt x="1119" y="431"/>
                    </a:lnTo>
                    <a:lnTo>
                      <a:pt x="1118" y="432"/>
                    </a:lnTo>
                    <a:lnTo>
                      <a:pt x="1112" y="436"/>
                    </a:lnTo>
                    <a:lnTo>
                      <a:pt x="1109" y="438"/>
                    </a:lnTo>
                    <a:lnTo>
                      <a:pt x="1109" y="438"/>
                    </a:lnTo>
                    <a:lnTo>
                      <a:pt x="1108" y="439"/>
                    </a:lnTo>
                    <a:lnTo>
                      <a:pt x="1104" y="440"/>
                    </a:lnTo>
                    <a:lnTo>
                      <a:pt x="1102" y="441"/>
                    </a:lnTo>
                    <a:lnTo>
                      <a:pt x="1102" y="441"/>
                    </a:lnTo>
                    <a:lnTo>
                      <a:pt x="1101" y="442"/>
                    </a:lnTo>
                    <a:lnTo>
                      <a:pt x="1100" y="444"/>
                    </a:lnTo>
                    <a:lnTo>
                      <a:pt x="1099" y="445"/>
                    </a:lnTo>
                    <a:lnTo>
                      <a:pt x="1099" y="445"/>
                    </a:lnTo>
                    <a:lnTo>
                      <a:pt x="1098" y="446"/>
                    </a:lnTo>
                    <a:lnTo>
                      <a:pt x="1097" y="449"/>
                    </a:lnTo>
                    <a:lnTo>
                      <a:pt x="1095" y="451"/>
                    </a:lnTo>
                    <a:lnTo>
                      <a:pt x="1095" y="451"/>
                    </a:lnTo>
                    <a:lnTo>
                      <a:pt x="1094" y="453"/>
                    </a:lnTo>
                    <a:lnTo>
                      <a:pt x="1093" y="454"/>
                    </a:lnTo>
                    <a:lnTo>
                      <a:pt x="1090" y="457"/>
                    </a:lnTo>
                    <a:lnTo>
                      <a:pt x="1088" y="459"/>
                    </a:lnTo>
                    <a:lnTo>
                      <a:pt x="1088" y="459"/>
                    </a:lnTo>
                    <a:lnTo>
                      <a:pt x="1087" y="460"/>
                    </a:lnTo>
                    <a:lnTo>
                      <a:pt x="1086" y="462"/>
                    </a:lnTo>
                    <a:lnTo>
                      <a:pt x="1083" y="468"/>
                    </a:lnTo>
                    <a:lnTo>
                      <a:pt x="1081" y="473"/>
                    </a:lnTo>
                    <a:lnTo>
                      <a:pt x="1081" y="473"/>
                    </a:lnTo>
                    <a:lnTo>
                      <a:pt x="1080" y="474"/>
                    </a:lnTo>
                    <a:lnTo>
                      <a:pt x="1076" y="478"/>
                    </a:lnTo>
                    <a:lnTo>
                      <a:pt x="1074" y="480"/>
                    </a:lnTo>
                    <a:lnTo>
                      <a:pt x="1074" y="480"/>
                    </a:lnTo>
                    <a:lnTo>
                      <a:pt x="1073" y="481"/>
                    </a:lnTo>
                    <a:lnTo>
                      <a:pt x="1072" y="482"/>
                    </a:lnTo>
                    <a:lnTo>
                      <a:pt x="1071" y="483"/>
                    </a:lnTo>
                    <a:lnTo>
                      <a:pt x="1071" y="483"/>
                    </a:lnTo>
                    <a:lnTo>
                      <a:pt x="1071" y="483"/>
                    </a:lnTo>
                    <a:lnTo>
                      <a:pt x="1071" y="484"/>
                    </a:lnTo>
                    <a:lnTo>
                      <a:pt x="1071" y="485"/>
                    </a:lnTo>
                    <a:lnTo>
                      <a:pt x="1071" y="489"/>
                    </a:lnTo>
                    <a:lnTo>
                      <a:pt x="1071" y="491"/>
                    </a:lnTo>
                    <a:lnTo>
                      <a:pt x="1071" y="491"/>
                    </a:lnTo>
                    <a:lnTo>
                      <a:pt x="1071" y="492"/>
                    </a:lnTo>
                    <a:lnTo>
                      <a:pt x="1071" y="493"/>
                    </a:lnTo>
                    <a:lnTo>
                      <a:pt x="1071" y="498"/>
                    </a:lnTo>
                    <a:lnTo>
                      <a:pt x="1071" y="501"/>
                    </a:lnTo>
                    <a:lnTo>
                      <a:pt x="1071" y="501"/>
                    </a:lnTo>
                    <a:lnTo>
                      <a:pt x="1071" y="502"/>
                    </a:lnTo>
                    <a:lnTo>
                      <a:pt x="1071" y="503"/>
                    </a:lnTo>
                    <a:lnTo>
                      <a:pt x="1071" y="509"/>
                    </a:lnTo>
                    <a:lnTo>
                      <a:pt x="1071" y="512"/>
                    </a:lnTo>
                    <a:lnTo>
                      <a:pt x="1071" y="512"/>
                    </a:lnTo>
                    <a:lnTo>
                      <a:pt x="1071" y="513"/>
                    </a:lnTo>
                    <a:lnTo>
                      <a:pt x="1071" y="514"/>
                    </a:lnTo>
                    <a:lnTo>
                      <a:pt x="1071" y="515"/>
                    </a:lnTo>
                    <a:lnTo>
                      <a:pt x="1071" y="515"/>
                    </a:lnTo>
                    <a:lnTo>
                      <a:pt x="1072" y="518"/>
                    </a:lnTo>
                    <a:lnTo>
                      <a:pt x="1073" y="519"/>
                    </a:lnTo>
                    <a:lnTo>
                      <a:pt x="1074" y="519"/>
                    </a:lnTo>
                    <a:lnTo>
                      <a:pt x="1075" y="521"/>
                    </a:lnTo>
                    <a:lnTo>
                      <a:pt x="1076" y="522"/>
                    </a:lnTo>
                    <a:lnTo>
                      <a:pt x="1078" y="522"/>
                    </a:lnTo>
                    <a:lnTo>
                      <a:pt x="1079" y="525"/>
                    </a:lnTo>
                    <a:lnTo>
                      <a:pt x="1082" y="528"/>
                    </a:lnTo>
                    <a:lnTo>
                      <a:pt x="1084" y="530"/>
                    </a:lnTo>
                    <a:lnTo>
                      <a:pt x="1085" y="530"/>
                    </a:lnTo>
                    <a:lnTo>
                      <a:pt x="1088" y="534"/>
                    </a:lnTo>
                    <a:lnTo>
                      <a:pt x="1090" y="536"/>
                    </a:lnTo>
                    <a:lnTo>
                      <a:pt x="1091" y="536"/>
                    </a:lnTo>
                    <a:lnTo>
                      <a:pt x="1093" y="536"/>
                    </a:lnTo>
                    <a:lnTo>
                      <a:pt x="1094" y="536"/>
                    </a:lnTo>
                    <a:lnTo>
                      <a:pt x="1095" y="536"/>
                    </a:lnTo>
                    <a:lnTo>
                      <a:pt x="1095" y="537"/>
                    </a:lnTo>
                    <a:lnTo>
                      <a:pt x="1095" y="538"/>
                    </a:lnTo>
                    <a:lnTo>
                      <a:pt x="1095" y="542"/>
                    </a:lnTo>
                    <a:lnTo>
                      <a:pt x="1095" y="544"/>
                    </a:lnTo>
                    <a:lnTo>
                      <a:pt x="1095" y="544"/>
                    </a:lnTo>
                    <a:lnTo>
                      <a:pt x="1095" y="545"/>
                    </a:lnTo>
                    <a:lnTo>
                      <a:pt x="1095" y="546"/>
                    </a:lnTo>
                    <a:lnTo>
                      <a:pt x="1095" y="547"/>
                    </a:lnTo>
                    <a:lnTo>
                      <a:pt x="1095" y="547"/>
                    </a:lnTo>
                    <a:lnTo>
                      <a:pt x="1095" y="548"/>
                    </a:lnTo>
                    <a:lnTo>
                      <a:pt x="1095" y="550"/>
                    </a:lnTo>
                    <a:lnTo>
                      <a:pt x="1095" y="558"/>
                    </a:lnTo>
                    <a:lnTo>
                      <a:pt x="1095" y="565"/>
                    </a:lnTo>
                    <a:lnTo>
                      <a:pt x="1095" y="565"/>
                    </a:lnTo>
                    <a:lnTo>
                      <a:pt x="1095" y="566"/>
                    </a:lnTo>
                    <a:lnTo>
                      <a:pt x="1095" y="568"/>
                    </a:lnTo>
                    <a:lnTo>
                      <a:pt x="1097" y="574"/>
                    </a:lnTo>
                    <a:lnTo>
                      <a:pt x="1098" y="579"/>
                    </a:lnTo>
                    <a:lnTo>
                      <a:pt x="1099" y="579"/>
                    </a:lnTo>
                    <a:lnTo>
                      <a:pt x="1099" y="580"/>
                    </a:lnTo>
                    <a:lnTo>
                      <a:pt x="1099" y="582"/>
                    </a:lnTo>
                    <a:lnTo>
                      <a:pt x="1099" y="583"/>
                    </a:lnTo>
                    <a:lnTo>
                      <a:pt x="1099" y="583"/>
                    </a:lnTo>
                    <a:lnTo>
                      <a:pt x="1100" y="583"/>
                    </a:lnTo>
                    <a:lnTo>
                      <a:pt x="1101" y="583"/>
                    </a:lnTo>
                    <a:lnTo>
                      <a:pt x="1102" y="583"/>
                    </a:lnTo>
                    <a:lnTo>
                      <a:pt x="1104" y="583"/>
                    </a:lnTo>
                    <a:lnTo>
                      <a:pt x="1110" y="583"/>
                    </a:lnTo>
                    <a:lnTo>
                      <a:pt x="1116" y="583"/>
                    </a:lnTo>
                    <a:lnTo>
                      <a:pt x="1117" y="583"/>
                    </a:lnTo>
                    <a:lnTo>
                      <a:pt x="1120" y="583"/>
                    </a:lnTo>
                    <a:lnTo>
                      <a:pt x="1129" y="583"/>
                    </a:lnTo>
                    <a:lnTo>
                      <a:pt x="1137" y="583"/>
                    </a:lnTo>
                    <a:lnTo>
                      <a:pt x="1138" y="583"/>
                    </a:lnTo>
                    <a:lnTo>
                      <a:pt x="1141" y="583"/>
                    </a:lnTo>
                    <a:lnTo>
                      <a:pt x="1150" y="583"/>
                    </a:lnTo>
                    <a:lnTo>
                      <a:pt x="1158" y="583"/>
                    </a:lnTo>
                    <a:lnTo>
                      <a:pt x="1159" y="583"/>
                    </a:lnTo>
                    <a:lnTo>
                      <a:pt x="1162" y="583"/>
                    </a:lnTo>
                    <a:lnTo>
                      <a:pt x="1164" y="583"/>
                    </a:lnTo>
                    <a:lnTo>
                      <a:pt x="1165" y="583"/>
                    </a:lnTo>
                    <a:lnTo>
                      <a:pt x="1165" y="584"/>
                    </a:lnTo>
                    <a:lnTo>
                      <a:pt x="1165" y="587"/>
                    </a:lnTo>
                    <a:lnTo>
                      <a:pt x="1165" y="589"/>
                    </a:lnTo>
                    <a:lnTo>
                      <a:pt x="1165" y="589"/>
                    </a:lnTo>
                    <a:lnTo>
                      <a:pt x="1167" y="594"/>
                    </a:lnTo>
                    <a:lnTo>
                      <a:pt x="1168" y="597"/>
                    </a:lnTo>
                    <a:lnTo>
                      <a:pt x="1169" y="597"/>
                    </a:lnTo>
                    <a:lnTo>
                      <a:pt x="1169" y="598"/>
                    </a:lnTo>
                    <a:lnTo>
                      <a:pt x="1169" y="601"/>
                    </a:lnTo>
                    <a:lnTo>
                      <a:pt x="1169" y="612"/>
                    </a:lnTo>
                    <a:lnTo>
                      <a:pt x="1169" y="621"/>
                    </a:lnTo>
                    <a:lnTo>
                      <a:pt x="1169" y="621"/>
                    </a:lnTo>
                    <a:lnTo>
                      <a:pt x="1169" y="622"/>
                    </a:lnTo>
                    <a:lnTo>
                      <a:pt x="1169" y="625"/>
                    </a:lnTo>
                    <a:lnTo>
                      <a:pt x="1173" y="635"/>
                    </a:lnTo>
                    <a:lnTo>
                      <a:pt x="1175" y="642"/>
                    </a:lnTo>
                    <a:lnTo>
                      <a:pt x="1176" y="642"/>
                    </a:lnTo>
                    <a:lnTo>
                      <a:pt x="1176" y="643"/>
                    </a:lnTo>
                    <a:lnTo>
                      <a:pt x="1176" y="644"/>
                    </a:lnTo>
                    <a:lnTo>
                      <a:pt x="1176" y="647"/>
                    </a:lnTo>
                    <a:lnTo>
                      <a:pt x="1176" y="650"/>
                    </a:lnTo>
                    <a:lnTo>
                      <a:pt x="1176" y="650"/>
                    </a:lnTo>
                    <a:lnTo>
                      <a:pt x="1177" y="650"/>
                    </a:lnTo>
                    <a:lnTo>
                      <a:pt x="1180" y="650"/>
                    </a:lnTo>
                    <a:lnTo>
                      <a:pt x="1182" y="650"/>
                    </a:lnTo>
                    <a:lnTo>
                      <a:pt x="1183" y="650"/>
                    </a:lnTo>
                    <a:lnTo>
                      <a:pt x="1185" y="650"/>
                    </a:lnTo>
                    <a:lnTo>
                      <a:pt x="1194" y="649"/>
                    </a:lnTo>
                    <a:lnTo>
                      <a:pt x="1200" y="647"/>
                    </a:lnTo>
                    <a:lnTo>
                      <a:pt x="1201" y="646"/>
                    </a:lnTo>
                    <a:lnTo>
                      <a:pt x="1205" y="646"/>
                    </a:lnTo>
                    <a:lnTo>
                      <a:pt x="1220" y="644"/>
                    </a:lnTo>
                    <a:lnTo>
                      <a:pt x="1232" y="643"/>
                    </a:lnTo>
                    <a:lnTo>
                      <a:pt x="1233" y="642"/>
                    </a:lnTo>
                    <a:lnTo>
                      <a:pt x="1238" y="642"/>
                    </a:lnTo>
                    <a:lnTo>
                      <a:pt x="1254" y="641"/>
                    </a:lnTo>
                    <a:lnTo>
                      <a:pt x="1267" y="640"/>
                    </a:lnTo>
                    <a:lnTo>
                      <a:pt x="1268" y="639"/>
                    </a:lnTo>
                    <a:lnTo>
                      <a:pt x="1272" y="638"/>
                    </a:lnTo>
                    <a:lnTo>
                      <a:pt x="1274" y="637"/>
                    </a:lnTo>
                    <a:lnTo>
                      <a:pt x="1275" y="636"/>
                    </a:lnTo>
                    <a:lnTo>
                      <a:pt x="1275" y="637"/>
                    </a:lnTo>
                    <a:lnTo>
                      <a:pt x="1275" y="640"/>
                    </a:lnTo>
                    <a:lnTo>
                      <a:pt x="1275" y="642"/>
                    </a:lnTo>
                    <a:lnTo>
                      <a:pt x="1275" y="642"/>
                    </a:lnTo>
                    <a:lnTo>
                      <a:pt x="1275" y="643"/>
                    </a:lnTo>
                    <a:lnTo>
                      <a:pt x="1275" y="644"/>
                    </a:lnTo>
                    <a:lnTo>
                      <a:pt x="1275" y="647"/>
                    </a:lnTo>
                    <a:lnTo>
                      <a:pt x="1275" y="650"/>
                    </a:lnTo>
                    <a:lnTo>
                      <a:pt x="1275" y="650"/>
                    </a:lnTo>
                    <a:lnTo>
                      <a:pt x="1274" y="653"/>
                    </a:lnTo>
                    <a:lnTo>
                      <a:pt x="1272" y="659"/>
                    </a:lnTo>
                    <a:lnTo>
                      <a:pt x="1271" y="663"/>
                    </a:lnTo>
                    <a:lnTo>
                      <a:pt x="1271" y="663"/>
                    </a:lnTo>
                    <a:lnTo>
                      <a:pt x="1271" y="664"/>
                    </a:lnTo>
                    <a:lnTo>
                      <a:pt x="1271" y="667"/>
                    </a:lnTo>
                    <a:lnTo>
                      <a:pt x="1271" y="673"/>
                    </a:lnTo>
                    <a:lnTo>
                      <a:pt x="1271" y="678"/>
                    </a:lnTo>
                    <a:lnTo>
                      <a:pt x="1271" y="678"/>
                    </a:lnTo>
                    <a:lnTo>
                      <a:pt x="1271" y="679"/>
                    </a:lnTo>
                    <a:lnTo>
                      <a:pt x="1271" y="680"/>
                    </a:lnTo>
                    <a:lnTo>
                      <a:pt x="1271" y="681"/>
                    </a:lnTo>
                    <a:lnTo>
                      <a:pt x="1271" y="681"/>
                    </a:lnTo>
                    <a:lnTo>
                      <a:pt x="1270" y="681"/>
                    </a:lnTo>
                    <a:lnTo>
                      <a:pt x="1269" y="681"/>
                    </a:lnTo>
                    <a:lnTo>
                      <a:pt x="1268" y="681"/>
                    </a:lnTo>
                    <a:lnTo>
                      <a:pt x="1268" y="681"/>
                    </a:lnTo>
                    <a:lnTo>
                      <a:pt x="1268" y="682"/>
                    </a:lnTo>
                    <a:lnTo>
                      <a:pt x="1268" y="683"/>
                    </a:lnTo>
                    <a:lnTo>
                      <a:pt x="1268" y="685"/>
                    </a:lnTo>
                    <a:lnTo>
                      <a:pt x="1268" y="685"/>
                    </a:lnTo>
                    <a:lnTo>
                      <a:pt x="1267" y="686"/>
                    </a:lnTo>
                    <a:lnTo>
                      <a:pt x="1263" y="688"/>
                    </a:lnTo>
                    <a:lnTo>
                      <a:pt x="1260" y="689"/>
                    </a:lnTo>
                    <a:lnTo>
                      <a:pt x="1260" y="689"/>
                    </a:lnTo>
                    <a:lnTo>
                      <a:pt x="1259" y="690"/>
                    </a:lnTo>
                    <a:lnTo>
                      <a:pt x="1258" y="691"/>
                    </a:lnTo>
                    <a:lnTo>
                      <a:pt x="1257" y="692"/>
                    </a:lnTo>
                    <a:lnTo>
                      <a:pt x="1257" y="692"/>
                    </a:lnTo>
                    <a:lnTo>
                      <a:pt x="1257" y="693"/>
                    </a:lnTo>
                    <a:lnTo>
                      <a:pt x="1257" y="694"/>
                    </a:lnTo>
                    <a:lnTo>
                      <a:pt x="1257" y="695"/>
                    </a:lnTo>
                    <a:lnTo>
                      <a:pt x="1257" y="695"/>
                    </a:lnTo>
                    <a:lnTo>
                      <a:pt x="1257" y="696"/>
                    </a:lnTo>
                    <a:lnTo>
                      <a:pt x="1257" y="698"/>
                    </a:lnTo>
                    <a:lnTo>
                      <a:pt x="1257" y="699"/>
                    </a:lnTo>
                    <a:lnTo>
                      <a:pt x="1257" y="699"/>
                    </a:lnTo>
                    <a:lnTo>
                      <a:pt x="1256" y="700"/>
                    </a:lnTo>
                    <a:lnTo>
                      <a:pt x="1255" y="704"/>
                    </a:lnTo>
                    <a:lnTo>
                      <a:pt x="1254" y="706"/>
                    </a:lnTo>
                    <a:lnTo>
                      <a:pt x="1254" y="706"/>
                    </a:lnTo>
                    <a:lnTo>
                      <a:pt x="1254" y="707"/>
                    </a:lnTo>
                    <a:lnTo>
                      <a:pt x="1254" y="708"/>
                    </a:lnTo>
                    <a:lnTo>
                      <a:pt x="1254" y="711"/>
                    </a:lnTo>
                    <a:lnTo>
                      <a:pt x="1254" y="713"/>
                    </a:lnTo>
                    <a:lnTo>
                      <a:pt x="1254" y="713"/>
                    </a:lnTo>
                    <a:lnTo>
                      <a:pt x="1254" y="713"/>
                    </a:lnTo>
                    <a:lnTo>
                      <a:pt x="1253" y="714"/>
                    </a:lnTo>
                    <a:lnTo>
                      <a:pt x="1251" y="715"/>
                    </a:lnTo>
                    <a:lnTo>
                      <a:pt x="1250" y="716"/>
                    </a:lnTo>
                    <a:lnTo>
                      <a:pt x="1250" y="716"/>
                    </a:lnTo>
                    <a:lnTo>
                      <a:pt x="1249" y="716"/>
                    </a:lnTo>
                    <a:lnTo>
                      <a:pt x="1248" y="716"/>
                    </a:lnTo>
                    <a:lnTo>
                      <a:pt x="1247" y="716"/>
                    </a:lnTo>
                    <a:lnTo>
                      <a:pt x="1247" y="716"/>
                    </a:lnTo>
                    <a:lnTo>
                      <a:pt x="1246" y="716"/>
                    </a:lnTo>
                    <a:lnTo>
                      <a:pt x="1245" y="716"/>
                    </a:lnTo>
                    <a:lnTo>
                      <a:pt x="1241" y="716"/>
                    </a:lnTo>
                    <a:lnTo>
                      <a:pt x="1239" y="716"/>
                    </a:lnTo>
                    <a:lnTo>
                      <a:pt x="1239" y="716"/>
                    </a:lnTo>
                    <a:lnTo>
                      <a:pt x="1238" y="717"/>
                    </a:lnTo>
                    <a:lnTo>
                      <a:pt x="1235" y="720"/>
                    </a:lnTo>
                    <a:lnTo>
                      <a:pt x="1233" y="721"/>
                    </a:lnTo>
                    <a:lnTo>
                      <a:pt x="1233" y="721"/>
                    </a:lnTo>
                    <a:lnTo>
                      <a:pt x="1233" y="721"/>
                    </a:lnTo>
                    <a:lnTo>
                      <a:pt x="1232" y="721"/>
                    </a:lnTo>
                    <a:lnTo>
                      <a:pt x="1230" y="721"/>
                    </a:lnTo>
                    <a:lnTo>
                      <a:pt x="1229" y="721"/>
                    </a:lnTo>
                    <a:lnTo>
                      <a:pt x="1229" y="721"/>
                    </a:lnTo>
                    <a:lnTo>
                      <a:pt x="1228" y="722"/>
                    </a:lnTo>
                    <a:lnTo>
                      <a:pt x="1227" y="723"/>
                    </a:lnTo>
                    <a:lnTo>
                      <a:pt x="1226" y="724"/>
                    </a:lnTo>
                    <a:lnTo>
                      <a:pt x="1226" y="724"/>
                    </a:lnTo>
                    <a:lnTo>
                      <a:pt x="1224" y="725"/>
                    </a:lnTo>
                    <a:lnTo>
                      <a:pt x="1223" y="726"/>
                    </a:lnTo>
                    <a:lnTo>
                      <a:pt x="1222" y="727"/>
                    </a:lnTo>
                    <a:lnTo>
                      <a:pt x="1222" y="727"/>
                    </a:lnTo>
                    <a:lnTo>
                      <a:pt x="1221" y="728"/>
                    </a:lnTo>
                    <a:lnTo>
                      <a:pt x="1220" y="729"/>
                    </a:lnTo>
                    <a:lnTo>
                      <a:pt x="1217" y="732"/>
                    </a:lnTo>
                    <a:lnTo>
                      <a:pt x="1215" y="734"/>
                    </a:lnTo>
                    <a:lnTo>
                      <a:pt x="1215" y="734"/>
                    </a:lnTo>
                    <a:lnTo>
                      <a:pt x="1215" y="734"/>
                    </a:lnTo>
                    <a:lnTo>
                      <a:pt x="1215" y="735"/>
                    </a:lnTo>
                    <a:lnTo>
                      <a:pt x="1215" y="736"/>
                    </a:lnTo>
                    <a:lnTo>
                      <a:pt x="1215" y="738"/>
                    </a:lnTo>
                    <a:lnTo>
                      <a:pt x="1215" y="738"/>
                    </a:lnTo>
                    <a:lnTo>
                      <a:pt x="1215" y="739"/>
                    </a:lnTo>
                    <a:lnTo>
                      <a:pt x="1215" y="741"/>
                    </a:lnTo>
                    <a:lnTo>
                      <a:pt x="1215" y="742"/>
                    </a:lnTo>
                    <a:lnTo>
                      <a:pt x="1215" y="742"/>
                    </a:lnTo>
                    <a:lnTo>
                      <a:pt x="1214" y="743"/>
                    </a:lnTo>
                    <a:lnTo>
                      <a:pt x="1213" y="746"/>
                    </a:lnTo>
                    <a:lnTo>
                      <a:pt x="1212" y="748"/>
                    </a:lnTo>
                    <a:lnTo>
                      <a:pt x="1212" y="748"/>
                    </a:lnTo>
                    <a:lnTo>
                      <a:pt x="1211" y="749"/>
                    </a:lnTo>
                    <a:lnTo>
                      <a:pt x="1209" y="753"/>
                    </a:lnTo>
                    <a:lnTo>
                      <a:pt x="1208" y="756"/>
                    </a:lnTo>
                    <a:lnTo>
                      <a:pt x="1208" y="756"/>
                    </a:lnTo>
                    <a:lnTo>
                      <a:pt x="1208" y="757"/>
                    </a:lnTo>
                    <a:lnTo>
                      <a:pt x="1208" y="758"/>
                    </a:lnTo>
                    <a:lnTo>
                      <a:pt x="1208" y="759"/>
                    </a:lnTo>
                    <a:lnTo>
                      <a:pt x="1208" y="759"/>
                    </a:lnTo>
                    <a:lnTo>
                      <a:pt x="1207" y="759"/>
                    </a:lnTo>
                    <a:lnTo>
                      <a:pt x="1203" y="759"/>
                    </a:lnTo>
                    <a:lnTo>
                      <a:pt x="1201" y="759"/>
                    </a:lnTo>
                    <a:lnTo>
                      <a:pt x="1201" y="759"/>
                    </a:lnTo>
                    <a:lnTo>
                      <a:pt x="1198" y="760"/>
                    </a:lnTo>
                    <a:lnTo>
                      <a:pt x="1192" y="762"/>
                    </a:lnTo>
                    <a:lnTo>
                      <a:pt x="1186" y="763"/>
                    </a:lnTo>
                    <a:lnTo>
                      <a:pt x="1186" y="763"/>
                    </a:lnTo>
                    <a:lnTo>
                      <a:pt x="1181" y="764"/>
                    </a:lnTo>
                    <a:lnTo>
                      <a:pt x="1166" y="765"/>
                    </a:lnTo>
                    <a:lnTo>
                      <a:pt x="1155" y="766"/>
                    </a:lnTo>
                    <a:lnTo>
                      <a:pt x="1155" y="766"/>
                    </a:lnTo>
                    <a:lnTo>
                      <a:pt x="1149" y="767"/>
                    </a:lnTo>
                    <a:lnTo>
                      <a:pt x="1137" y="768"/>
                    </a:lnTo>
                    <a:lnTo>
                      <a:pt x="1127" y="769"/>
                    </a:lnTo>
                    <a:lnTo>
                      <a:pt x="1127" y="769"/>
                    </a:lnTo>
                    <a:lnTo>
                      <a:pt x="1126" y="769"/>
                    </a:lnTo>
                    <a:lnTo>
                      <a:pt x="1125" y="769"/>
                    </a:lnTo>
                    <a:lnTo>
                      <a:pt x="1122" y="769"/>
                    </a:lnTo>
                    <a:lnTo>
                      <a:pt x="1120" y="769"/>
                    </a:lnTo>
                    <a:lnTo>
                      <a:pt x="1120" y="769"/>
                    </a:lnTo>
                    <a:lnTo>
                      <a:pt x="1120" y="769"/>
                    </a:lnTo>
                    <a:lnTo>
                      <a:pt x="1120" y="770"/>
                    </a:lnTo>
                    <a:lnTo>
                      <a:pt x="1120" y="771"/>
                    </a:lnTo>
                    <a:lnTo>
                      <a:pt x="1120" y="775"/>
                    </a:lnTo>
                    <a:lnTo>
                      <a:pt x="1120" y="777"/>
                    </a:lnTo>
                    <a:lnTo>
                      <a:pt x="1120" y="777"/>
                    </a:lnTo>
                    <a:lnTo>
                      <a:pt x="1120" y="778"/>
                    </a:lnTo>
                    <a:lnTo>
                      <a:pt x="1120" y="779"/>
                    </a:lnTo>
                    <a:lnTo>
                      <a:pt x="1120" y="782"/>
                    </a:lnTo>
                    <a:lnTo>
                      <a:pt x="1120" y="784"/>
                    </a:lnTo>
                    <a:lnTo>
                      <a:pt x="1120" y="784"/>
                    </a:lnTo>
                    <a:lnTo>
                      <a:pt x="1120" y="785"/>
                    </a:lnTo>
                    <a:lnTo>
                      <a:pt x="1120" y="788"/>
                    </a:lnTo>
                    <a:lnTo>
                      <a:pt x="1120" y="790"/>
                    </a:lnTo>
                    <a:lnTo>
                      <a:pt x="1120" y="790"/>
                    </a:lnTo>
                    <a:lnTo>
                      <a:pt x="1120" y="790"/>
                    </a:lnTo>
                    <a:lnTo>
                      <a:pt x="1119" y="790"/>
                    </a:lnTo>
                    <a:lnTo>
                      <a:pt x="1118" y="790"/>
                    </a:lnTo>
                    <a:lnTo>
                      <a:pt x="1117" y="790"/>
                    </a:lnTo>
                    <a:lnTo>
                      <a:pt x="1117" y="790"/>
                    </a:lnTo>
                    <a:lnTo>
                      <a:pt x="1116" y="790"/>
                    </a:lnTo>
                    <a:lnTo>
                      <a:pt x="1113" y="790"/>
                    </a:lnTo>
                    <a:lnTo>
                      <a:pt x="1112" y="790"/>
                    </a:lnTo>
                    <a:lnTo>
                      <a:pt x="1112" y="790"/>
                    </a:lnTo>
                    <a:lnTo>
                      <a:pt x="1111" y="790"/>
                    </a:lnTo>
                    <a:lnTo>
                      <a:pt x="1110" y="790"/>
                    </a:lnTo>
                    <a:lnTo>
                      <a:pt x="1105" y="790"/>
                    </a:lnTo>
                    <a:lnTo>
                      <a:pt x="1102" y="790"/>
                    </a:lnTo>
                    <a:lnTo>
                      <a:pt x="1102" y="790"/>
                    </a:lnTo>
                    <a:lnTo>
                      <a:pt x="1101" y="790"/>
                    </a:lnTo>
                    <a:lnTo>
                      <a:pt x="1100" y="790"/>
                    </a:lnTo>
                    <a:lnTo>
                      <a:pt x="1094" y="790"/>
                    </a:lnTo>
                    <a:lnTo>
                      <a:pt x="1091" y="790"/>
                    </a:lnTo>
                    <a:lnTo>
                      <a:pt x="1091" y="790"/>
                    </a:lnTo>
                    <a:lnTo>
                      <a:pt x="1090" y="790"/>
                    </a:lnTo>
                    <a:lnTo>
                      <a:pt x="1089" y="790"/>
                    </a:lnTo>
                    <a:lnTo>
                      <a:pt x="1088" y="790"/>
                    </a:lnTo>
                    <a:lnTo>
                      <a:pt x="1088" y="790"/>
                    </a:lnTo>
                    <a:lnTo>
                      <a:pt x="1088" y="792"/>
                    </a:lnTo>
                    <a:lnTo>
                      <a:pt x="1088" y="793"/>
                    </a:lnTo>
                    <a:lnTo>
                      <a:pt x="1088" y="796"/>
                    </a:lnTo>
                    <a:lnTo>
                      <a:pt x="1088" y="798"/>
                    </a:lnTo>
                    <a:lnTo>
                      <a:pt x="1088" y="798"/>
                    </a:lnTo>
                    <a:lnTo>
                      <a:pt x="1087" y="801"/>
                    </a:lnTo>
                    <a:lnTo>
                      <a:pt x="1086" y="807"/>
                    </a:lnTo>
                    <a:lnTo>
                      <a:pt x="1085" y="812"/>
                    </a:lnTo>
                    <a:lnTo>
                      <a:pt x="1085" y="812"/>
                    </a:lnTo>
                    <a:lnTo>
                      <a:pt x="1084" y="816"/>
                    </a:lnTo>
                    <a:lnTo>
                      <a:pt x="1082" y="828"/>
                    </a:lnTo>
                    <a:lnTo>
                      <a:pt x="1081" y="837"/>
                    </a:lnTo>
                    <a:lnTo>
                      <a:pt x="1081" y="837"/>
                    </a:lnTo>
                    <a:lnTo>
                      <a:pt x="1080" y="841"/>
                    </a:lnTo>
                    <a:lnTo>
                      <a:pt x="1079" y="853"/>
                    </a:lnTo>
                    <a:lnTo>
                      <a:pt x="1078" y="861"/>
                    </a:lnTo>
                    <a:lnTo>
                      <a:pt x="1078" y="861"/>
                    </a:lnTo>
                    <a:lnTo>
                      <a:pt x="1078" y="863"/>
                    </a:lnTo>
                    <a:lnTo>
                      <a:pt x="1078" y="864"/>
                    </a:lnTo>
                    <a:lnTo>
                      <a:pt x="1078" y="867"/>
                    </a:lnTo>
                    <a:lnTo>
                      <a:pt x="1078" y="869"/>
                    </a:lnTo>
                    <a:lnTo>
                      <a:pt x="1078" y="869"/>
                    </a:lnTo>
                    <a:lnTo>
                      <a:pt x="1075" y="870"/>
                    </a:lnTo>
                    <a:lnTo>
                      <a:pt x="1070" y="871"/>
                    </a:lnTo>
                    <a:lnTo>
                      <a:pt x="1067" y="872"/>
                    </a:lnTo>
                    <a:lnTo>
                      <a:pt x="1067" y="872"/>
                    </a:lnTo>
                    <a:lnTo>
                      <a:pt x="1066" y="872"/>
                    </a:lnTo>
                    <a:lnTo>
                      <a:pt x="1065" y="872"/>
                    </a:lnTo>
                    <a:lnTo>
                      <a:pt x="1060" y="872"/>
                    </a:lnTo>
                    <a:lnTo>
                      <a:pt x="1056" y="872"/>
                    </a:lnTo>
                    <a:lnTo>
                      <a:pt x="1056" y="872"/>
                    </a:lnTo>
                    <a:lnTo>
                      <a:pt x="1054" y="873"/>
                    </a:lnTo>
                    <a:lnTo>
                      <a:pt x="1050" y="874"/>
                    </a:lnTo>
                    <a:lnTo>
                      <a:pt x="1047" y="875"/>
                    </a:lnTo>
                    <a:lnTo>
                      <a:pt x="1047" y="875"/>
                    </a:lnTo>
                    <a:lnTo>
                      <a:pt x="1046" y="876"/>
                    </a:lnTo>
                    <a:lnTo>
                      <a:pt x="1043" y="878"/>
                    </a:lnTo>
                    <a:lnTo>
                      <a:pt x="1041" y="879"/>
                    </a:lnTo>
                    <a:lnTo>
                      <a:pt x="1041" y="879"/>
                    </a:lnTo>
                    <a:lnTo>
                      <a:pt x="1041" y="879"/>
                    </a:lnTo>
                    <a:lnTo>
                      <a:pt x="1041" y="881"/>
                    </a:lnTo>
                    <a:lnTo>
                      <a:pt x="1041" y="882"/>
                    </a:lnTo>
                    <a:lnTo>
                      <a:pt x="1041" y="883"/>
                    </a:lnTo>
                    <a:lnTo>
                      <a:pt x="1041" y="883"/>
                    </a:lnTo>
                    <a:lnTo>
                      <a:pt x="1041" y="884"/>
                    </a:lnTo>
                    <a:lnTo>
                      <a:pt x="1041" y="885"/>
                    </a:lnTo>
                    <a:lnTo>
                      <a:pt x="1041" y="886"/>
                    </a:lnTo>
                    <a:lnTo>
                      <a:pt x="1041" y="886"/>
                    </a:lnTo>
                    <a:lnTo>
                      <a:pt x="1039" y="889"/>
                    </a:lnTo>
                    <a:lnTo>
                      <a:pt x="1037" y="895"/>
                    </a:lnTo>
                    <a:lnTo>
                      <a:pt x="1036" y="901"/>
                    </a:lnTo>
                    <a:lnTo>
                      <a:pt x="1036" y="901"/>
                    </a:lnTo>
                    <a:lnTo>
                      <a:pt x="1036" y="902"/>
                    </a:lnTo>
                    <a:lnTo>
                      <a:pt x="1036" y="903"/>
                    </a:lnTo>
                    <a:lnTo>
                      <a:pt x="1036" y="908"/>
                    </a:lnTo>
                    <a:lnTo>
                      <a:pt x="1036" y="911"/>
                    </a:lnTo>
                    <a:lnTo>
                      <a:pt x="1036" y="911"/>
                    </a:lnTo>
                    <a:lnTo>
                      <a:pt x="1036" y="912"/>
                    </a:lnTo>
                    <a:lnTo>
                      <a:pt x="1036" y="913"/>
                    </a:lnTo>
                    <a:lnTo>
                      <a:pt x="1036" y="914"/>
                    </a:lnTo>
                    <a:lnTo>
                      <a:pt x="1036" y="914"/>
                    </a:lnTo>
                    <a:lnTo>
                      <a:pt x="1035" y="914"/>
                    </a:lnTo>
                    <a:lnTo>
                      <a:pt x="1033" y="914"/>
                    </a:lnTo>
                    <a:lnTo>
                      <a:pt x="1027" y="914"/>
                    </a:lnTo>
                    <a:lnTo>
                      <a:pt x="1023" y="914"/>
                    </a:lnTo>
                    <a:lnTo>
                      <a:pt x="1023" y="914"/>
                    </a:lnTo>
                    <a:lnTo>
                      <a:pt x="1021" y="914"/>
                    </a:lnTo>
                    <a:lnTo>
                      <a:pt x="1017" y="914"/>
                    </a:lnTo>
                    <a:lnTo>
                      <a:pt x="1005" y="914"/>
                    </a:lnTo>
                    <a:lnTo>
                      <a:pt x="994" y="914"/>
                    </a:lnTo>
                    <a:lnTo>
                      <a:pt x="994" y="914"/>
                    </a:lnTo>
                    <a:lnTo>
                      <a:pt x="992" y="914"/>
                    </a:lnTo>
                    <a:lnTo>
                      <a:pt x="984" y="914"/>
                    </a:lnTo>
                    <a:lnTo>
                      <a:pt x="958" y="914"/>
                    </a:lnTo>
                    <a:lnTo>
                      <a:pt x="939" y="914"/>
                    </a:lnTo>
                    <a:lnTo>
                      <a:pt x="938" y="914"/>
                    </a:lnTo>
                    <a:lnTo>
                      <a:pt x="937" y="914"/>
                    </a:lnTo>
                    <a:lnTo>
                      <a:pt x="930" y="914"/>
                    </a:lnTo>
                    <a:lnTo>
                      <a:pt x="904" y="914"/>
                    </a:lnTo>
                    <a:lnTo>
                      <a:pt x="885" y="914"/>
                    </a:lnTo>
                    <a:lnTo>
                      <a:pt x="885" y="914"/>
                    </a:lnTo>
                    <a:lnTo>
                      <a:pt x="884" y="914"/>
                    </a:lnTo>
                    <a:lnTo>
                      <a:pt x="882" y="914"/>
                    </a:lnTo>
                    <a:lnTo>
                      <a:pt x="876" y="914"/>
                    </a:lnTo>
                    <a:lnTo>
                      <a:pt x="871" y="914"/>
                    </a:lnTo>
                    <a:lnTo>
                      <a:pt x="871" y="914"/>
                    </a:lnTo>
                    <a:lnTo>
                      <a:pt x="871" y="913"/>
                    </a:lnTo>
                    <a:lnTo>
                      <a:pt x="871" y="910"/>
                    </a:lnTo>
                    <a:lnTo>
                      <a:pt x="871" y="908"/>
                    </a:lnTo>
                    <a:lnTo>
                      <a:pt x="871" y="907"/>
                    </a:lnTo>
                    <a:lnTo>
                      <a:pt x="871" y="906"/>
                    </a:lnTo>
                    <a:lnTo>
                      <a:pt x="871" y="901"/>
                    </a:lnTo>
                    <a:lnTo>
                      <a:pt x="871" y="898"/>
                    </a:lnTo>
                    <a:lnTo>
                      <a:pt x="871" y="896"/>
                    </a:lnTo>
                    <a:lnTo>
                      <a:pt x="871" y="893"/>
                    </a:lnTo>
                    <a:lnTo>
                      <a:pt x="871" y="884"/>
                    </a:lnTo>
                    <a:lnTo>
                      <a:pt x="871" y="876"/>
                    </a:lnTo>
                    <a:lnTo>
                      <a:pt x="871" y="875"/>
                    </a:lnTo>
                    <a:lnTo>
                      <a:pt x="871" y="872"/>
                    </a:lnTo>
                    <a:lnTo>
                      <a:pt x="871" y="863"/>
                    </a:lnTo>
                    <a:lnTo>
                      <a:pt x="871" y="855"/>
                    </a:lnTo>
                    <a:lnTo>
                      <a:pt x="871" y="854"/>
                    </a:lnTo>
                    <a:lnTo>
                      <a:pt x="871" y="851"/>
                    </a:lnTo>
                    <a:lnTo>
                      <a:pt x="871" y="849"/>
                    </a:lnTo>
                    <a:lnTo>
                      <a:pt x="871" y="848"/>
                    </a:lnTo>
                    <a:lnTo>
                      <a:pt x="870" y="848"/>
                    </a:lnTo>
                    <a:lnTo>
                      <a:pt x="868" y="848"/>
                    </a:lnTo>
                    <a:lnTo>
                      <a:pt x="862" y="848"/>
                    </a:lnTo>
                    <a:lnTo>
                      <a:pt x="857" y="848"/>
                    </a:lnTo>
                    <a:lnTo>
                      <a:pt x="857" y="848"/>
                    </a:lnTo>
                    <a:lnTo>
                      <a:pt x="851" y="849"/>
                    </a:lnTo>
                    <a:lnTo>
                      <a:pt x="836" y="850"/>
                    </a:lnTo>
                    <a:lnTo>
                      <a:pt x="825" y="851"/>
                    </a:lnTo>
                    <a:lnTo>
                      <a:pt x="825" y="851"/>
                    </a:lnTo>
                    <a:lnTo>
                      <a:pt x="815" y="852"/>
                    </a:lnTo>
                    <a:lnTo>
                      <a:pt x="788" y="853"/>
                    </a:lnTo>
                    <a:lnTo>
                      <a:pt x="767" y="854"/>
                    </a:lnTo>
                    <a:lnTo>
                      <a:pt x="766" y="854"/>
                    </a:lnTo>
                    <a:lnTo>
                      <a:pt x="764" y="855"/>
                    </a:lnTo>
                    <a:lnTo>
                      <a:pt x="756" y="855"/>
                    </a:lnTo>
                    <a:lnTo>
                      <a:pt x="730" y="857"/>
                    </a:lnTo>
                    <a:lnTo>
                      <a:pt x="710" y="858"/>
                    </a:lnTo>
                    <a:lnTo>
                      <a:pt x="709" y="858"/>
                    </a:lnTo>
                    <a:lnTo>
                      <a:pt x="707" y="858"/>
                    </a:lnTo>
                    <a:lnTo>
                      <a:pt x="705" y="858"/>
                    </a:lnTo>
                    <a:lnTo>
                      <a:pt x="699" y="858"/>
                    </a:lnTo>
                    <a:lnTo>
                      <a:pt x="695" y="858"/>
                    </a:lnTo>
                    <a:lnTo>
                      <a:pt x="695" y="858"/>
                    </a:lnTo>
                    <a:lnTo>
                      <a:pt x="693" y="856"/>
                    </a:lnTo>
                    <a:lnTo>
                      <a:pt x="692" y="855"/>
                    </a:lnTo>
                    <a:lnTo>
                      <a:pt x="692" y="854"/>
                    </a:lnTo>
                    <a:lnTo>
                      <a:pt x="692" y="853"/>
                    </a:lnTo>
                    <a:lnTo>
                      <a:pt x="692" y="848"/>
                    </a:lnTo>
                    <a:lnTo>
                      <a:pt x="692" y="845"/>
                    </a:lnTo>
                    <a:lnTo>
                      <a:pt x="692" y="843"/>
                    </a:lnTo>
                    <a:lnTo>
                      <a:pt x="688" y="840"/>
                    </a:lnTo>
                    <a:lnTo>
                      <a:pt x="687" y="838"/>
                    </a:lnTo>
                    <a:lnTo>
                      <a:pt x="687" y="837"/>
                    </a:lnTo>
                    <a:lnTo>
                      <a:pt x="686" y="836"/>
                    </a:lnTo>
                    <a:lnTo>
                      <a:pt x="685" y="833"/>
                    </a:lnTo>
                    <a:lnTo>
                      <a:pt x="684" y="831"/>
                    </a:lnTo>
                    <a:lnTo>
                      <a:pt x="684" y="830"/>
                    </a:lnTo>
                    <a:lnTo>
                      <a:pt x="684" y="830"/>
                    </a:lnTo>
                    <a:lnTo>
                      <a:pt x="683" y="830"/>
                    </a:lnTo>
                    <a:lnTo>
                      <a:pt x="682" y="830"/>
                    </a:lnTo>
                    <a:lnTo>
                      <a:pt x="681" y="830"/>
                    </a:lnTo>
                    <a:lnTo>
                      <a:pt x="681" y="830"/>
                    </a:lnTo>
                    <a:lnTo>
                      <a:pt x="676" y="829"/>
                    </a:lnTo>
                    <a:lnTo>
                      <a:pt x="674" y="828"/>
                    </a:lnTo>
                    <a:lnTo>
                      <a:pt x="674" y="827"/>
                    </a:lnTo>
                    <a:lnTo>
                      <a:pt x="673" y="827"/>
                    </a:lnTo>
                    <a:lnTo>
                      <a:pt x="672" y="827"/>
                    </a:lnTo>
                    <a:lnTo>
                      <a:pt x="666" y="824"/>
                    </a:lnTo>
                    <a:lnTo>
                      <a:pt x="663" y="823"/>
                    </a:lnTo>
                    <a:lnTo>
                      <a:pt x="663" y="822"/>
                    </a:lnTo>
                    <a:lnTo>
                      <a:pt x="662" y="822"/>
                    </a:lnTo>
                    <a:lnTo>
                      <a:pt x="661" y="822"/>
                    </a:lnTo>
                    <a:lnTo>
                      <a:pt x="656" y="821"/>
                    </a:lnTo>
                    <a:lnTo>
                      <a:pt x="652" y="820"/>
                    </a:lnTo>
                    <a:lnTo>
                      <a:pt x="652" y="819"/>
                    </a:lnTo>
                    <a:lnTo>
                      <a:pt x="651" y="819"/>
                    </a:lnTo>
                    <a:lnTo>
                      <a:pt x="650" y="819"/>
                    </a:lnTo>
                    <a:lnTo>
                      <a:pt x="649" y="819"/>
                    </a:lnTo>
                    <a:lnTo>
                      <a:pt x="649" y="819"/>
                    </a:lnTo>
                    <a:lnTo>
                      <a:pt x="646" y="818"/>
                    </a:lnTo>
                    <a:lnTo>
                      <a:pt x="645" y="817"/>
                    </a:lnTo>
                    <a:lnTo>
                      <a:pt x="645" y="816"/>
                    </a:lnTo>
                    <a:lnTo>
                      <a:pt x="643" y="814"/>
                    </a:lnTo>
                    <a:lnTo>
                      <a:pt x="642" y="813"/>
                    </a:lnTo>
                    <a:lnTo>
                      <a:pt x="642" y="812"/>
                    </a:lnTo>
                    <a:lnTo>
                      <a:pt x="637" y="811"/>
                    </a:lnTo>
                    <a:lnTo>
                      <a:pt x="635" y="810"/>
                    </a:lnTo>
                    <a:lnTo>
                      <a:pt x="635" y="809"/>
                    </a:lnTo>
                    <a:lnTo>
                      <a:pt x="631" y="807"/>
                    </a:lnTo>
                    <a:lnTo>
                      <a:pt x="625" y="804"/>
                    </a:lnTo>
                    <a:lnTo>
                      <a:pt x="621" y="802"/>
                    </a:lnTo>
                    <a:lnTo>
                      <a:pt x="621" y="801"/>
                    </a:lnTo>
                    <a:lnTo>
                      <a:pt x="619" y="800"/>
                    </a:lnTo>
                    <a:lnTo>
                      <a:pt x="618" y="799"/>
                    </a:lnTo>
                    <a:lnTo>
                      <a:pt x="618" y="798"/>
                    </a:lnTo>
                    <a:lnTo>
                      <a:pt x="617" y="798"/>
                    </a:lnTo>
                    <a:lnTo>
                      <a:pt x="614" y="798"/>
                    </a:lnTo>
                    <a:lnTo>
                      <a:pt x="613" y="798"/>
                    </a:lnTo>
                    <a:lnTo>
                      <a:pt x="613" y="798"/>
                    </a:lnTo>
                    <a:lnTo>
                      <a:pt x="612" y="798"/>
                    </a:lnTo>
                    <a:lnTo>
                      <a:pt x="611" y="798"/>
                    </a:lnTo>
                    <a:lnTo>
                      <a:pt x="610" y="798"/>
                    </a:lnTo>
                    <a:lnTo>
                      <a:pt x="610" y="798"/>
                    </a:lnTo>
                    <a:lnTo>
                      <a:pt x="605" y="797"/>
                    </a:lnTo>
                    <a:lnTo>
                      <a:pt x="603" y="796"/>
                    </a:lnTo>
                    <a:lnTo>
                      <a:pt x="603" y="795"/>
                    </a:lnTo>
                    <a:lnTo>
                      <a:pt x="599" y="793"/>
                    </a:lnTo>
                    <a:lnTo>
                      <a:pt x="596" y="792"/>
                    </a:lnTo>
                    <a:lnTo>
                      <a:pt x="596" y="790"/>
                    </a:lnTo>
                    <a:lnTo>
                      <a:pt x="596" y="790"/>
                    </a:lnTo>
                    <a:lnTo>
                      <a:pt x="596" y="792"/>
                    </a:lnTo>
                    <a:lnTo>
                      <a:pt x="596" y="794"/>
                    </a:lnTo>
                    <a:lnTo>
                      <a:pt x="596" y="795"/>
                    </a:lnTo>
                    <a:lnTo>
                      <a:pt x="596" y="795"/>
                    </a:lnTo>
                    <a:lnTo>
                      <a:pt x="596" y="796"/>
                    </a:lnTo>
                    <a:lnTo>
                      <a:pt x="596" y="799"/>
                    </a:lnTo>
                    <a:lnTo>
                      <a:pt x="596" y="801"/>
                    </a:lnTo>
                    <a:lnTo>
                      <a:pt x="596" y="801"/>
                    </a:lnTo>
                    <a:lnTo>
                      <a:pt x="596" y="802"/>
                    </a:lnTo>
                    <a:lnTo>
                      <a:pt x="596" y="804"/>
                    </a:lnTo>
                    <a:lnTo>
                      <a:pt x="596" y="813"/>
                    </a:lnTo>
                    <a:lnTo>
                      <a:pt x="596" y="819"/>
                    </a:lnTo>
                    <a:lnTo>
                      <a:pt x="596" y="819"/>
                    </a:lnTo>
                    <a:lnTo>
                      <a:pt x="596" y="820"/>
                    </a:lnTo>
                    <a:lnTo>
                      <a:pt x="596" y="822"/>
                    </a:lnTo>
                    <a:lnTo>
                      <a:pt x="596" y="829"/>
                    </a:lnTo>
                    <a:lnTo>
                      <a:pt x="596" y="833"/>
                    </a:lnTo>
                    <a:lnTo>
                      <a:pt x="596" y="833"/>
                    </a:lnTo>
                    <a:lnTo>
                      <a:pt x="596" y="834"/>
                    </a:lnTo>
                    <a:lnTo>
                      <a:pt x="596" y="836"/>
                    </a:lnTo>
                    <a:lnTo>
                      <a:pt x="596" y="837"/>
                    </a:lnTo>
                    <a:lnTo>
                      <a:pt x="596" y="837"/>
                    </a:lnTo>
                    <a:lnTo>
                      <a:pt x="595" y="837"/>
                    </a:lnTo>
                    <a:lnTo>
                      <a:pt x="594" y="837"/>
                    </a:lnTo>
                    <a:lnTo>
                      <a:pt x="591" y="837"/>
                    </a:lnTo>
                    <a:lnTo>
                      <a:pt x="589" y="837"/>
                    </a:lnTo>
                    <a:lnTo>
                      <a:pt x="589" y="837"/>
                    </a:lnTo>
                    <a:lnTo>
                      <a:pt x="584" y="835"/>
                    </a:lnTo>
                    <a:lnTo>
                      <a:pt x="582" y="834"/>
                    </a:lnTo>
                    <a:lnTo>
                      <a:pt x="582" y="833"/>
                    </a:lnTo>
                    <a:lnTo>
                      <a:pt x="581" y="833"/>
                    </a:lnTo>
                    <a:lnTo>
                      <a:pt x="578" y="833"/>
                    </a:lnTo>
                    <a:lnTo>
                      <a:pt x="571" y="833"/>
                    </a:lnTo>
                    <a:lnTo>
                      <a:pt x="565" y="833"/>
                    </a:lnTo>
                    <a:lnTo>
                      <a:pt x="565" y="833"/>
                    </a:lnTo>
                    <a:lnTo>
                      <a:pt x="564" y="833"/>
                    </a:lnTo>
                    <a:lnTo>
                      <a:pt x="561" y="833"/>
                    </a:lnTo>
                    <a:lnTo>
                      <a:pt x="551" y="832"/>
                    </a:lnTo>
                    <a:lnTo>
                      <a:pt x="544" y="831"/>
                    </a:lnTo>
                    <a:lnTo>
                      <a:pt x="544" y="830"/>
                    </a:lnTo>
                    <a:lnTo>
                      <a:pt x="543" y="830"/>
                    </a:lnTo>
                    <a:lnTo>
                      <a:pt x="540" y="830"/>
                    </a:lnTo>
                    <a:lnTo>
                      <a:pt x="539" y="830"/>
                    </a:lnTo>
                    <a:lnTo>
                      <a:pt x="539" y="830"/>
                    </a:lnTo>
                    <a:lnTo>
                      <a:pt x="537" y="829"/>
                    </a:lnTo>
                    <a:lnTo>
                      <a:pt x="536" y="828"/>
                    </a:lnTo>
                    <a:lnTo>
                      <a:pt x="536" y="827"/>
                    </a:lnTo>
                    <a:lnTo>
                      <a:pt x="534" y="824"/>
                    </a:lnTo>
                    <a:lnTo>
                      <a:pt x="533" y="823"/>
                    </a:lnTo>
                    <a:lnTo>
                      <a:pt x="533" y="822"/>
                    </a:lnTo>
                    <a:lnTo>
                      <a:pt x="530" y="821"/>
                    </a:lnTo>
                    <a:lnTo>
                      <a:pt x="529" y="820"/>
                    </a:lnTo>
                    <a:lnTo>
                      <a:pt x="529" y="819"/>
                    </a:lnTo>
                    <a:lnTo>
                      <a:pt x="529" y="819"/>
                    </a:lnTo>
                    <a:lnTo>
                      <a:pt x="529" y="819"/>
                    </a:lnTo>
                    <a:lnTo>
                      <a:pt x="528" y="819"/>
                    </a:lnTo>
                    <a:lnTo>
                      <a:pt x="525" y="819"/>
                    </a:lnTo>
                    <a:lnTo>
                      <a:pt x="522" y="819"/>
                    </a:lnTo>
                    <a:lnTo>
                      <a:pt x="522" y="819"/>
                    </a:lnTo>
                    <a:lnTo>
                      <a:pt x="517" y="818"/>
                    </a:lnTo>
                    <a:lnTo>
                      <a:pt x="515" y="817"/>
                    </a:lnTo>
                    <a:lnTo>
                      <a:pt x="515" y="816"/>
                    </a:lnTo>
                    <a:lnTo>
                      <a:pt x="514" y="816"/>
                    </a:lnTo>
                    <a:lnTo>
                      <a:pt x="513" y="816"/>
                    </a:lnTo>
                    <a:lnTo>
                      <a:pt x="510" y="816"/>
                    </a:lnTo>
                    <a:lnTo>
                      <a:pt x="508" y="816"/>
                    </a:lnTo>
                    <a:lnTo>
                      <a:pt x="508" y="816"/>
                    </a:lnTo>
                    <a:lnTo>
                      <a:pt x="508" y="814"/>
                    </a:lnTo>
                    <a:lnTo>
                      <a:pt x="508" y="813"/>
                    </a:lnTo>
                    <a:lnTo>
                      <a:pt x="508" y="812"/>
                    </a:lnTo>
                    <a:lnTo>
                      <a:pt x="507" y="813"/>
                    </a:lnTo>
                    <a:lnTo>
                      <a:pt x="506" y="817"/>
                    </a:lnTo>
                    <a:lnTo>
                      <a:pt x="504" y="819"/>
                    </a:lnTo>
                    <a:lnTo>
                      <a:pt x="504" y="819"/>
                    </a:lnTo>
                    <a:lnTo>
                      <a:pt x="504" y="820"/>
                    </a:lnTo>
                    <a:lnTo>
                      <a:pt x="504" y="821"/>
                    </a:lnTo>
                    <a:lnTo>
                      <a:pt x="504" y="824"/>
                    </a:lnTo>
                    <a:lnTo>
                      <a:pt x="504" y="827"/>
                    </a:lnTo>
                    <a:lnTo>
                      <a:pt x="504" y="827"/>
                    </a:lnTo>
                    <a:lnTo>
                      <a:pt x="503" y="829"/>
                    </a:lnTo>
                    <a:lnTo>
                      <a:pt x="502" y="834"/>
                    </a:lnTo>
                    <a:lnTo>
                      <a:pt x="501" y="837"/>
                    </a:lnTo>
                    <a:lnTo>
                      <a:pt x="501" y="837"/>
                    </a:lnTo>
                    <a:lnTo>
                      <a:pt x="500" y="838"/>
                    </a:lnTo>
                    <a:lnTo>
                      <a:pt x="498" y="839"/>
                    </a:lnTo>
                    <a:lnTo>
                      <a:pt x="497" y="840"/>
                    </a:lnTo>
                    <a:lnTo>
                      <a:pt x="497" y="840"/>
                    </a:lnTo>
                    <a:lnTo>
                      <a:pt x="496" y="840"/>
                    </a:lnTo>
                    <a:lnTo>
                      <a:pt x="495" y="840"/>
                    </a:lnTo>
                    <a:lnTo>
                      <a:pt x="494" y="840"/>
                    </a:lnTo>
                    <a:lnTo>
                      <a:pt x="494" y="840"/>
                    </a:lnTo>
                    <a:lnTo>
                      <a:pt x="493" y="840"/>
                    </a:lnTo>
                    <a:lnTo>
                      <a:pt x="492" y="840"/>
                    </a:lnTo>
                    <a:lnTo>
                      <a:pt x="491" y="840"/>
                    </a:lnTo>
                    <a:lnTo>
                      <a:pt x="491" y="840"/>
                    </a:lnTo>
                    <a:lnTo>
                      <a:pt x="490" y="840"/>
                    </a:lnTo>
                    <a:lnTo>
                      <a:pt x="489" y="840"/>
                    </a:lnTo>
                    <a:lnTo>
                      <a:pt x="485" y="840"/>
                    </a:lnTo>
                    <a:lnTo>
                      <a:pt x="483" y="840"/>
                    </a:lnTo>
                    <a:lnTo>
                      <a:pt x="483" y="840"/>
                    </a:lnTo>
                    <a:lnTo>
                      <a:pt x="479" y="841"/>
                    </a:lnTo>
                    <a:lnTo>
                      <a:pt x="470" y="842"/>
                    </a:lnTo>
                    <a:lnTo>
                      <a:pt x="462" y="843"/>
                    </a:lnTo>
                    <a:lnTo>
                      <a:pt x="462" y="843"/>
                    </a:lnTo>
                    <a:lnTo>
                      <a:pt x="459" y="845"/>
                    </a:lnTo>
                    <a:lnTo>
                      <a:pt x="451" y="847"/>
                    </a:lnTo>
                    <a:lnTo>
                      <a:pt x="444" y="848"/>
                    </a:lnTo>
                    <a:lnTo>
                      <a:pt x="444" y="848"/>
                    </a:lnTo>
                    <a:lnTo>
                      <a:pt x="443" y="848"/>
                    </a:lnTo>
                    <a:lnTo>
                      <a:pt x="442" y="848"/>
                    </a:lnTo>
                    <a:lnTo>
                      <a:pt x="441" y="848"/>
                    </a:lnTo>
                    <a:lnTo>
                      <a:pt x="441" y="848"/>
                    </a:lnTo>
                    <a:lnTo>
                      <a:pt x="441" y="849"/>
                    </a:lnTo>
                    <a:lnTo>
                      <a:pt x="441" y="850"/>
                    </a:lnTo>
                    <a:lnTo>
                      <a:pt x="441" y="855"/>
                    </a:lnTo>
                    <a:lnTo>
                      <a:pt x="441" y="858"/>
                    </a:lnTo>
                    <a:lnTo>
                      <a:pt x="441" y="858"/>
                    </a:lnTo>
                    <a:lnTo>
                      <a:pt x="441" y="859"/>
                    </a:lnTo>
                    <a:lnTo>
                      <a:pt x="441" y="861"/>
                    </a:lnTo>
                    <a:lnTo>
                      <a:pt x="441" y="868"/>
                    </a:lnTo>
                    <a:lnTo>
                      <a:pt x="441" y="872"/>
                    </a:lnTo>
                    <a:lnTo>
                      <a:pt x="441" y="872"/>
                    </a:lnTo>
                    <a:lnTo>
                      <a:pt x="441" y="873"/>
                    </a:lnTo>
                    <a:lnTo>
                      <a:pt x="441" y="876"/>
                    </a:lnTo>
                    <a:lnTo>
                      <a:pt x="442" y="886"/>
                    </a:lnTo>
                    <a:lnTo>
                      <a:pt x="443" y="893"/>
                    </a:lnTo>
                    <a:lnTo>
                      <a:pt x="444" y="893"/>
                    </a:lnTo>
                    <a:lnTo>
                      <a:pt x="445" y="896"/>
                    </a:lnTo>
                    <a:lnTo>
                      <a:pt x="448" y="903"/>
                    </a:lnTo>
                    <a:lnTo>
                      <a:pt x="451" y="907"/>
                    </a:lnTo>
                    <a:lnTo>
                      <a:pt x="452" y="907"/>
                    </a:lnTo>
                    <a:lnTo>
                      <a:pt x="452" y="908"/>
                    </a:lnTo>
                    <a:lnTo>
                      <a:pt x="452" y="909"/>
                    </a:lnTo>
                    <a:lnTo>
                      <a:pt x="452" y="912"/>
                    </a:lnTo>
                    <a:lnTo>
                      <a:pt x="452" y="914"/>
                    </a:lnTo>
                    <a:lnTo>
                      <a:pt x="452" y="914"/>
                    </a:lnTo>
                    <a:lnTo>
                      <a:pt x="451" y="914"/>
                    </a:lnTo>
                    <a:lnTo>
                      <a:pt x="450" y="914"/>
                    </a:lnTo>
                    <a:lnTo>
                      <a:pt x="446" y="914"/>
                    </a:lnTo>
                    <a:lnTo>
                      <a:pt x="444" y="914"/>
                    </a:lnTo>
                    <a:lnTo>
                      <a:pt x="444" y="914"/>
                    </a:lnTo>
                    <a:lnTo>
                      <a:pt x="443" y="914"/>
                    </a:lnTo>
                    <a:lnTo>
                      <a:pt x="441" y="914"/>
                    </a:lnTo>
                    <a:lnTo>
                      <a:pt x="435" y="914"/>
                    </a:lnTo>
                    <a:lnTo>
                      <a:pt x="430" y="914"/>
                    </a:lnTo>
                    <a:lnTo>
                      <a:pt x="430" y="914"/>
                    </a:lnTo>
                    <a:lnTo>
                      <a:pt x="429" y="914"/>
                    </a:lnTo>
                    <a:lnTo>
                      <a:pt x="426" y="914"/>
                    </a:lnTo>
                    <a:lnTo>
                      <a:pt x="415" y="914"/>
                    </a:lnTo>
                    <a:lnTo>
                      <a:pt x="406" y="914"/>
                    </a:lnTo>
                    <a:lnTo>
                      <a:pt x="406" y="914"/>
                    </a:lnTo>
                    <a:lnTo>
                      <a:pt x="402" y="916"/>
                    </a:lnTo>
                    <a:lnTo>
                      <a:pt x="390" y="917"/>
                    </a:lnTo>
                    <a:lnTo>
                      <a:pt x="381" y="918"/>
                    </a:lnTo>
                    <a:lnTo>
                      <a:pt x="381" y="918"/>
                    </a:lnTo>
                    <a:lnTo>
                      <a:pt x="380" y="918"/>
                    </a:lnTo>
                    <a:lnTo>
                      <a:pt x="377" y="918"/>
                    </a:lnTo>
                    <a:lnTo>
                      <a:pt x="374" y="918"/>
                    </a:lnTo>
                    <a:lnTo>
                      <a:pt x="374" y="918"/>
                    </a:lnTo>
                    <a:lnTo>
                      <a:pt x="374" y="918"/>
                    </a:lnTo>
                    <a:lnTo>
                      <a:pt x="373" y="918"/>
                    </a:lnTo>
                    <a:lnTo>
                      <a:pt x="371" y="918"/>
                    </a:lnTo>
                    <a:lnTo>
                      <a:pt x="370" y="918"/>
                    </a:lnTo>
                    <a:lnTo>
                      <a:pt x="370" y="918"/>
                    </a:lnTo>
                    <a:lnTo>
                      <a:pt x="369" y="918"/>
                    </a:lnTo>
                    <a:lnTo>
                      <a:pt x="368" y="918"/>
                    </a:lnTo>
                    <a:lnTo>
                      <a:pt x="363" y="917"/>
                    </a:lnTo>
                    <a:lnTo>
                      <a:pt x="360" y="916"/>
                    </a:lnTo>
                    <a:lnTo>
                      <a:pt x="360" y="914"/>
                    </a:lnTo>
                    <a:lnTo>
                      <a:pt x="359" y="914"/>
                    </a:lnTo>
                    <a:lnTo>
                      <a:pt x="355" y="914"/>
                    </a:lnTo>
                    <a:lnTo>
                      <a:pt x="353" y="914"/>
                    </a:lnTo>
                    <a:lnTo>
                      <a:pt x="353" y="914"/>
                    </a:lnTo>
                    <a:lnTo>
                      <a:pt x="353" y="914"/>
                    </a:lnTo>
                    <a:lnTo>
                      <a:pt x="353" y="913"/>
                    </a:lnTo>
                    <a:lnTo>
                      <a:pt x="353" y="912"/>
                    </a:lnTo>
                    <a:lnTo>
                      <a:pt x="353" y="911"/>
                    </a:lnTo>
                    <a:lnTo>
                      <a:pt x="353" y="909"/>
                    </a:lnTo>
                    <a:lnTo>
                      <a:pt x="353" y="908"/>
                    </a:lnTo>
                    <a:lnTo>
                      <a:pt x="353" y="907"/>
                    </a:lnTo>
                    <a:lnTo>
                      <a:pt x="353" y="904"/>
                    </a:lnTo>
                    <a:lnTo>
                      <a:pt x="353" y="902"/>
                    </a:lnTo>
                    <a:lnTo>
                      <a:pt x="353" y="901"/>
                    </a:lnTo>
                    <a:lnTo>
                      <a:pt x="353" y="900"/>
                    </a:lnTo>
                    <a:lnTo>
                      <a:pt x="353" y="896"/>
                    </a:lnTo>
                    <a:lnTo>
                      <a:pt x="353" y="894"/>
                    </a:lnTo>
                    <a:lnTo>
                      <a:pt x="353" y="893"/>
                    </a:lnTo>
                    <a:lnTo>
                      <a:pt x="353" y="892"/>
                    </a:lnTo>
                    <a:lnTo>
                      <a:pt x="353" y="891"/>
                    </a:lnTo>
                    <a:lnTo>
                      <a:pt x="353" y="890"/>
                    </a:lnTo>
                    <a:lnTo>
                      <a:pt x="352" y="890"/>
                    </a:lnTo>
                    <a:lnTo>
                      <a:pt x="350" y="890"/>
                    </a:lnTo>
                    <a:lnTo>
                      <a:pt x="349" y="890"/>
                    </a:lnTo>
                    <a:lnTo>
                      <a:pt x="349" y="890"/>
                    </a:lnTo>
                    <a:lnTo>
                      <a:pt x="348" y="890"/>
                    </a:lnTo>
                    <a:lnTo>
                      <a:pt x="347" y="890"/>
                    </a:lnTo>
                    <a:lnTo>
                      <a:pt x="346" y="890"/>
                    </a:lnTo>
                    <a:lnTo>
                      <a:pt x="346" y="890"/>
                    </a:lnTo>
                    <a:lnTo>
                      <a:pt x="345" y="890"/>
                    </a:lnTo>
                    <a:lnTo>
                      <a:pt x="344" y="890"/>
                    </a:lnTo>
                    <a:lnTo>
                      <a:pt x="341" y="890"/>
                    </a:lnTo>
                    <a:lnTo>
                      <a:pt x="338" y="890"/>
                    </a:lnTo>
                    <a:lnTo>
                      <a:pt x="338" y="890"/>
                    </a:lnTo>
                    <a:lnTo>
                      <a:pt x="337" y="890"/>
                    </a:lnTo>
                    <a:lnTo>
                      <a:pt x="334" y="890"/>
                    </a:lnTo>
                    <a:lnTo>
                      <a:pt x="332" y="890"/>
                    </a:lnTo>
                    <a:lnTo>
                      <a:pt x="332" y="890"/>
                    </a:lnTo>
                    <a:lnTo>
                      <a:pt x="332" y="890"/>
                    </a:lnTo>
                    <a:lnTo>
                      <a:pt x="332" y="891"/>
                    </a:lnTo>
                    <a:lnTo>
                      <a:pt x="332" y="892"/>
                    </a:lnTo>
                    <a:lnTo>
                      <a:pt x="332" y="893"/>
                    </a:lnTo>
                    <a:lnTo>
                      <a:pt x="332" y="893"/>
                    </a:lnTo>
                    <a:lnTo>
                      <a:pt x="332" y="894"/>
                    </a:lnTo>
                    <a:lnTo>
                      <a:pt x="332" y="895"/>
                    </a:lnTo>
                    <a:lnTo>
                      <a:pt x="332" y="899"/>
                    </a:lnTo>
                    <a:lnTo>
                      <a:pt x="332" y="901"/>
                    </a:lnTo>
                    <a:lnTo>
                      <a:pt x="332" y="901"/>
                    </a:lnTo>
                    <a:lnTo>
                      <a:pt x="332" y="902"/>
                    </a:lnTo>
                    <a:lnTo>
                      <a:pt x="332" y="903"/>
                    </a:lnTo>
                    <a:lnTo>
                      <a:pt x="332" y="908"/>
                    </a:lnTo>
                    <a:lnTo>
                      <a:pt x="332" y="911"/>
                    </a:lnTo>
                    <a:lnTo>
                      <a:pt x="332" y="911"/>
                    </a:lnTo>
                    <a:lnTo>
                      <a:pt x="332" y="912"/>
                    </a:lnTo>
                    <a:lnTo>
                      <a:pt x="332" y="913"/>
                    </a:lnTo>
                    <a:lnTo>
                      <a:pt x="332" y="919"/>
                    </a:lnTo>
                    <a:lnTo>
                      <a:pt x="332" y="922"/>
                    </a:lnTo>
                    <a:lnTo>
                      <a:pt x="332" y="922"/>
                    </a:lnTo>
                    <a:lnTo>
                      <a:pt x="332" y="923"/>
                    </a:lnTo>
                    <a:lnTo>
                      <a:pt x="332" y="924"/>
                    </a:lnTo>
                    <a:lnTo>
                      <a:pt x="332" y="925"/>
                    </a:lnTo>
                    <a:lnTo>
                      <a:pt x="332" y="925"/>
                    </a:lnTo>
                    <a:lnTo>
                      <a:pt x="331" y="925"/>
                    </a:lnTo>
                    <a:lnTo>
                      <a:pt x="329" y="925"/>
                    </a:lnTo>
                    <a:lnTo>
                      <a:pt x="328" y="925"/>
                    </a:lnTo>
                    <a:lnTo>
                      <a:pt x="328" y="925"/>
                    </a:lnTo>
                    <a:lnTo>
                      <a:pt x="327" y="925"/>
                    </a:lnTo>
                    <a:lnTo>
                      <a:pt x="326" y="925"/>
                    </a:lnTo>
                    <a:lnTo>
                      <a:pt x="325" y="925"/>
                    </a:lnTo>
                    <a:lnTo>
                      <a:pt x="325" y="925"/>
                    </a:lnTo>
                    <a:lnTo>
                      <a:pt x="324" y="925"/>
                    </a:lnTo>
                    <a:lnTo>
                      <a:pt x="323" y="925"/>
                    </a:lnTo>
                    <a:lnTo>
                      <a:pt x="319" y="925"/>
                    </a:lnTo>
                    <a:lnTo>
                      <a:pt x="317" y="925"/>
                    </a:lnTo>
                    <a:lnTo>
                      <a:pt x="317" y="925"/>
                    </a:lnTo>
                    <a:lnTo>
                      <a:pt x="316" y="925"/>
                    </a:lnTo>
                    <a:lnTo>
                      <a:pt x="313" y="925"/>
                    </a:lnTo>
                    <a:lnTo>
                      <a:pt x="311" y="925"/>
                    </a:lnTo>
                    <a:lnTo>
                      <a:pt x="311" y="925"/>
                    </a:lnTo>
                    <a:lnTo>
                      <a:pt x="310" y="925"/>
                    </a:lnTo>
                    <a:lnTo>
                      <a:pt x="308" y="925"/>
                    </a:lnTo>
                    <a:lnTo>
                      <a:pt x="307" y="925"/>
                    </a:lnTo>
                    <a:lnTo>
                      <a:pt x="307" y="925"/>
                    </a:lnTo>
                    <a:lnTo>
                      <a:pt x="307" y="926"/>
                    </a:lnTo>
                    <a:lnTo>
                      <a:pt x="307" y="927"/>
                    </a:lnTo>
                    <a:lnTo>
                      <a:pt x="307" y="928"/>
                    </a:lnTo>
                    <a:lnTo>
                      <a:pt x="307" y="928"/>
                    </a:lnTo>
                    <a:lnTo>
                      <a:pt x="307" y="929"/>
                    </a:lnTo>
                    <a:lnTo>
                      <a:pt x="307" y="931"/>
                    </a:lnTo>
                    <a:lnTo>
                      <a:pt x="307" y="932"/>
                    </a:lnTo>
                    <a:lnTo>
                      <a:pt x="307" y="932"/>
                    </a:lnTo>
                    <a:lnTo>
                      <a:pt x="307" y="934"/>
                    </a:lnTo>
                    <a:lnTo>
                      <a:pt x="307" y="935"/>
                    </a:lnTo>
                    <a:lnTo>
                      <a:pt x="307" y="940"/>
                    </a:lnTo>
                    <a:lnTo>
                      <a:pt x="307" y="943"/>
                    </a:lnTo>
                    <a:lnTo>
                      <a:pt x="307" y="943"/>
                    </a:lnTo>
                    <a:lnTo>
                      <a:pt x="307" y="944"/>
                    </a:lnTo>
                    <a:lnTo>
                      <a:pt x="307" y="945"/>
                    </a:lnTo>
                    <a:lnTo>
                      <a:pt x="307" y="950"/>
                    </a:lnTo>
                    <a:lnTo>
                      <a:pt x="307" y="954"/>
                    </a:lnTo>
                    <a:lnTo>
                      <a:pt x="307" y="954"/>
                    </a:lnTo>
                    <a:lnTo>
                      <a:pt x="307" y="955"/>
                    </a:lnTo>
                    <a:lnTo>
                      <a:pt x="307" y="956"/>
                    </a:lnTo>
                    <a:lnTo>
                      <a:pt x="307" y="957"/>
                    </a:lnTo>
                    <a:lnTo>
                      <a:pt x="307" y="957"/>
                    </a:lnTo>
                    <a:lnTo>
                      <a:pt x="306" y="957"/>
                    </a:lnTo>
                    <a:lnTo>
                      <a:pt x="305" y="957"/>
                    </a:lnTo>
                    <a:lnTo>
                      <a:pt x="304" y="957"/>
                    </a:lnTo>
                    <a:lnTo>
                      <a:pt x="304" y="957"/>
                    </a:lnTo>
                    <a:lnTo>
                      <a:pt x="303" y="957"/>
                    </a:lnTo>
                    <a:lnTo>
                      <a:pt x="301" y="957"/>
                    </a:lnTo>
                    <a:lnTo>
                      <a:pt x="298" y="957"/>
                    </a:lnTo>
                    <a:lnTo>
                      <a:pt x="296" y="957"/>
                    </a:lnTo>
                    <a:lnTo>
                      <a:pt x="296" y="957"/>
                    </a:lnTo>
                    <a:lnTo>
                      <a:pt x="295" y="957"/>
                    </a:lnTo>
                    <a:lnTo>
                      <a:pt x="293" y="957"/>
                    </a:lnTo>
                    <a:lnTo>
                      <a:pt x="287" y="957"/>
                    </a:lnTo>
                    <a:lnTo>
                      <a:pt x="282" y="957"/>
                    </a:lnTo>
                    <a:lnTo>
                      <a:pt x="282" y="957"/>
                    </a:lnTo>
                    <a:lnTo>
                      <a:pt x="280" y="958"/>
                    </a:lnTo>
                    <a:lnTo>
                      <a:pt x="276" y="958"/>
                    </a:lnTo>
                    <a:lnTo>
                      <a:pt x="273" y="958"/>
                    </a:lnTo>
                    <a:lnTo>
                      <a:pt x="273" y="958"/>
                    </a:lnTo>
                    <a:lnTo>
                      <a:pt x="272" y="954"/>
                    </a:lnTo>
                    <a:lnTo>
                      <a:pt x="272" y="953"/>
                    </a:lnTo>
                    <a:lnTo>
                      <a:pt x="271" y="949"/>
                    </a:lnTo>
                    <a:lnTo>
                      <a:pt x="271" y="948"/>
                    </a:lnTo>
                    <a:lnTo>
                      <a:pt x="271" y="947"/>
                    </a:lnTo>
                    <a:lnTo>
                      <a:pt x="270" y="941"/>
                    </a:lnTo>
                    <a:lnTo>
                      <a:pt x="270" y="938"/>
                    </a:lnTo>
                    <a:lnTo>
                      <a:pt x="270" y="937"/>
                    </a:lnTo>
                    <a:lnTo>
                      <a:pt x="267" y="934"/>
                    </a:lnTo>
                    <a:lnTo>
                      <a:pt x="264" y="930"/>
                    </a:lnTo>
                    <a:lnTo>
                      <a:pt x="264" y="929"/>
                    </a:lnTo>
                    <a:lnTo>
                      <a:pt x="261" y="926"/>
                    </a:lnTo>
                    <a:lnTo>
                      <a:pt x="258" y="924"/>
                    </a:lnTo>
                    <a:lnTo>
                      <a:pt x="258" y="923"/>
                    </a:lnTo>
                    <a:lnTo>
                      <a:pt x="257" y="923"/>
                    </a:lnTo>
                    <a:lnTo>
                      <a:pt x="256" y="923"/>
                    </a:lnTo>
                    <a:lnTo>
                      <a:pt x="251" y="923"/>
                    </a:lnTo>
                    <a:lnTo>
                      <a:pt x="248" y="923"/>
                    </a:lnTo>
                    <a:lnTo>
                      <a:pt x="248" y="922"/>
                    </a:lnTo>
                    <a:lnTo>
                      <a:pt x="244" y="923"/>
                    </a:lnTo>
                    <a:lnTo>
                      <a:pt x="237" y="923"/>
                    </a:lnTo>
                    <a:lnTo>
                      <a:pt x="231" y="923"/>
                    </a:lnTo>
                    <a:lnTo>
                      <a:pt x="231" y="923"/>
                    </a:lnTo>
                    <a:lnTo>
                      <a:pt x="230" y="923"/>
                    </a:lnTo>
                    <a:lnTo>
                      <a:pt x="227" y="923"/>
                    </a:lnTo>
                    <a:lnTo>
                      <a:pt x="218" y="923"/>
                    </a:lnTo>
                    <a:lnTo>
                      <a:pt x="212" y="923"/>
                    </a:lnTo>
                    <a:lnTo>
                      <a:pt x="212" y="923"/>
                    </a:lnTo>
                    <a:lnTo>
                      <a:pt x="211" y="923"/>
                    </a:lnTo>
                    <a:lnTo>
                      <a:pt x="208" y="923"/>
                    </a:lnTo>
                    <a:lnTo>
                      <a:pt x="199" y="923"/>
                    </a:lnTo>
                    <a:lnTo>
                      <a:pt x="193" y="923"/>
                    </a:lnTo>
                    <a:lnTo>
                      <a:pt x="193" y="922"/>
                    </a:lnTo>
                    <a:lnTo>
                      <a:pt x="193" y="922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91" name="Freeform 22"/>
              <p:cNvSpPr>
                <a:spLocks/>
              </p:cNvSpPr>
              <p:nvPr/>
            </p:nvSpPr>
            <p:spPr bwMode="auto">
              <a:xfrm>
                <a:off x="7207" y="3667"/>
                <a:ext cx="1590" cy="2100"/>
              </a:xfrm>
              <a:custGeom>
                <a:avLst/>
                <a:gdLst>
                  <a:gd name="T0" fmla="*/ 532 w 1096"/>
                  <a:gd name="T1" fmla="*/ 1405 h 1462"/>
                  <a:gd name="T2" fmla="*/ 505 w 1096"/>
                  <a:gd name="T3" fmla="*/ 1374 h 1462"/>
                  <a:gd name="T4" fmla="*/ 479 w 1096"/>
                  <a:gd name="T5" fmla="*/ 1317 h 1462"/>
                  <a:gd name="T6" fmla="*/ 447 w 1096"/>
                  <a:gd name="T7" fmla="*/ 1205 h 1462"/>
                  <a:gd name="T8" fmla="*/ 362 w 1096"/>
                  <a:gd name="T9" fmla="*/ 1169 h 1462"/>
                  <a:gd name="T10" fmla="*/ 304 w 1096"/>
                  <a:gd name="T11" fmla="*/ 1142 h 1462"/>
                  <a:gd name="T12" fmla="*/ 325 w 1096"/>
                  <a:gd name="T13" fmla="*/ 1080 h 1462"/>
                  <a:gd name="T14" fmla="*/ 308 w 1096"/>
                  <a:gd name="T15" fmla="*/ 1054 h 1462"/>
                  <a:gd name="T16" fmla="*/ 262 w 1096"/>
                  <a:gd name="T17" fmla="*/ 1063 h 1462"/>
                  <a:gd name="T18" fmla="*/ 166 w 1096"/>
                  <a:gd name="T19" fmla="*/ 1042 h 1462"/>
                  <a:gd name="T20" fmla="*/ 128 w 1096"/>
                  <a:gd name="T21" fmla="*/ 979 h 1462"/>
                  <a:gd name="T22" fmla="*/ 106 w 1096"/>
                  <a:gd name="T23" fmla="*/ 940 h 1462"/>
                  <a:gd name="T24" fmla="*/ 85 w 1096"/>
                  <a:gd name="T25" fmla="*/ 895 h 1462"/>
                  <a:gd name="T26" fmla="*/ 61 w 1096"/>
                  <a:gd name="T27" fmla="*/ 824 h 1462"/>
                  <a:gd name="T28" fmla="*/ 29 w 1096"/>
                  <a:gd name="T29" fmla="*/ 781 h 1462"/>
                  <a:gd name="T30" fmla="*/ 7 w 1096"/>
                  <a:gd name="T31" fmla="*/ 728 h 1462"/>
                  <a:gd name="T32" fmla="*/ 28 w 1096"/>
                  <a:gd name="T33" fmla="*/ 706 h 1462"/>
                  <a:gd name="T34" fmla="*/ 194 w 1096"/>
                  <a:gd name="T35" fmla="*/ 682 h 1462"/>
                  <a:gd name="T36" fmla="*/ 282 w 1096"/>
                  <a:gd name="T37" fmla="*/ 641 h 1462"/>
                  <a:gd name="T38" fmla="*/ 317 w 1096"/>
                  <a:gd name="T39" fmla="*/ 618 h 1462"/>
                  <a:gd name="T40" fmla="*/ 338 w 1096"/>
                  <a:gd name="T41" fmla="*/ 594 h 1462"/>
                  <a:gd name="T42" fmla="*/ 380 w 1096"/>
                  <a:gd name="T43" fmla="*/ 558 h 1462"/>
                  <a:gd name="T44" fmla="*/ 410 w 1096"/>
                  <a:gd name="T45" fmla="*/ 509 h 1462"/>
                  <a:gd name="T46" fmla="*/ 446 w 1096"/>
                  <a:gd name="T47" fmla="*/ 487 h 1462"/>
                  <a:gd name="T48" fmla="*/ 435 w 1096"/>
                  <a:gd name="T49" fmla="*/ 322 h 1462"/>
                  <a:gd name="T50" fmla="*/ 402 w 1096"/>
                  <a:gd name="T51" fmla="*/ 296 h 1462"/>
                  <a:gd name="T52" fmla="*/ 367 w 1096"/>
                  <a:gd name="T53" fmla="*/ 241 h 1462"/>
                  <a:gd name="T54" fmla="*/ 325 w 1096"/>
                  <a:gd name="T55" fmla="*/ 208 h 1462"/>
                  <a:gd name="T56" fmla="*/ 315 w 1096"/>
                  <a:gd name="T57" fmla="*/ 152 h 1462"/>
                  <a:gd name="T58" fmla="*/ 371 w 1096"/>
                  <a:gd name="T59" fmla="*/ 110 h 1462"/>
                  <a:gd name="T60" fmla="*/ 416 w 1096"/>
                  <a:gd name="T61" fmla="*/ 89 h 1462"/>
                  <a:gd name="T62" fmla="*/ 537 w 1096"/>
                  <a:gd name="T63" fmla="*/ 68 h 1462"/>
                  <a:gd name="T64" fmla="*/ 568 w 1096"/>
                  <a:gd name="T65" fmla="*/ 33 h 1462"/>
                  <a:gd name="T66" fmla="*/ 638 w 1096"/>
                  <a:gd name="T67" fmla="*/ 4 h 1462"/>
                  <a:gd name="T68" fmla="*/ 656 w 1096"/>
                  <a:gd name="T69" fmla="*/ 25 h 1462"/>
                  <a:gd name="T70" fmla="*/ 694 w 1096"/>
                  <a:gd name="T71" fmla="*/ 54 h 1462"/>
                  <a:gd name="T72" fmla="*/ 782 w 1096"/>
                  <a:gd name="T73" fmla="*/ 78 h 1462"/>
                  <a:gd name="T74" fmla="*/ 798 w 1096"/>
                  <a:gd name="T75" fmla="*/ 104 h 1462"/>
                  <a:gd name="T76" fmla="*/ 842 w 1096"/>
                  <a:gd name="T77" fmla="*/ 132 h 1462"/>
                  <a:gd name="T78" fmla="*/ 875 w 1096"/>
                  <a:gd name="T79" fmla="*/ 177 h 1462"/>
                  <a:gd name="T80" fmla="*/ 888 w 1096"/>
                  <a:gd name="T81" fmla="*/ 276 h 1462"/>
                  <a:gd name="T82" fmla="*/ 915 w 1096"/>
                  <a:gd name="T83" fmla="*/ 389 h 1462"/>
                  <a:gd name="T84" fmla="*/ 925 w 1096"/>
                  <a:gd name="T85" fmla="*/ 540 h 1462"/>
                  <a:gd name="T86" fmla="*/ 951 w 1096"/>
                  <a:gd name="T87" fmla="*/ 582 h 1462"/>
                  <a:gd name="T88" fmla="*/ 991 w 1096"/>
                  <a:gd name="T89" fmla="*/ 687 h 1462"/>
                  <a:gd name="T90" fmla="*/ 1007 w 1096"/>
                  <a:gd name="T91" fmla="*/ 741 h 1462"/>
                  <a:gd name="T92" fmla="*/ 1033 w 1096"/>
                  <a:gd name="T93" fmla="*/ 784 h 1462"/>
                  <a:gd name="T94" fmla="*/ 1043 w 1096"/>
                  <a:gd name="T95" fmla="*/ 823 h 1462"/>
                  <a:gd name="T96" fmla="*/ 1064 w 1096"/>
                  <a:gd name="T97" fmla="*/ 918 h 1462"/>
                  <a:gd name="T98" fmla="*/ 1096 w 1096"/>
                  <a:gd name="T99" fmla="*/ 971 h 1462"/>
                  <a:gd name="T100" fmla="*/ 1096 w 1096"/>
                  <a:gd name="T101" fmla="*/ 1195 h 1462"/>
                  <a:gd name="T102" fmla="*/ 1076 w 1096"/>
                  <a:gd name="T103" fmla="*/ 1218 h 1462"/>
                  <a:gd name="T104" fmla="*/ 1054 w 1096"/>
                  <a:gd name="T105" fmla="*/ 1233 h 1462"/>
                  <a:gd name="T106" fmla="*/ 1017 w 1096"/>
                  <a:gd name="T107" fmla="*/ 1258 h 1462"/>
                  <a:gd name="T108" fmla="*/ 930 w 1096"/>
                  <a:gd name="T109" fmla="*/ 1281 h 1462"/>
                  <a:gd name="T110" fmla="*/ 903 w 1096"/>
                  <a:gd name="T111" fmla="*/ 1307 h 1462"/>
                  <a:gd name="T112" fmla="*/ 869 w 1096"/>
                  <a:gd name="T113" fmla="*/ 1329 h 1462"/>
                  <a:gd name="T114" fmla="*/ 845 w 1096"/>
                  <a:gd name="T115" fmla="*/ 1344 h 1462"/>
                  <a:gd name="T116" fmla="*/ 823 w 1096"/>
                  <a:gd name="T117" fmla="*/ 1376 h 1462"/>
                  <a:gd name="T118" fmla="*/ 792 w 1096"/>
                  <a:gd name="T119" fmla="*/ 1424 h 1462"/>
                  <a:gd name="T120" fmla="*/ 757 w 1096"/>
                  <a:gd name="T121" fmla="*/ 1462 h 1462"/>
                  <a:gd name="T122" fmla="*/ 714 w 1096"/>
                  <a:gd name="T123" fmla="*/ 1459 h 1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096" h="1462">
                    <a:moveTo>
                      <a:pt x="663" y="1427"/>
                    </a:moveTo>
                    <a:lnTo>
                      <a:pt x="663" y="1426"/>
                    </a:lnTo>
                    <a:lnTo>
                      <a:pt x="663" y="1425"/>
                    </a:lnTo>
                    <a:lnTo>
                      <a:pt x="663" y="1424"/>
                    </a:lnTo>
                    <a:lnTo>
                      <a:pt x="662" y="1424"/>
                    </a:lnTo>
                    <a:lnTo>
                      <a:pt x="661" y="1424"/>
                    </a:lnTo>
                    <a:lnTo>
                      <a:pt x="656" y="1424"/>
                    </a:lnTo>
                    <a:lnTo>
                      <a:pt x="653" y="1424"/>
                    </a:lnTo>
                    <a:lnTo>
                      <a:pt x="653" y="1424"/>
                    </a:lnTo>
                    <a:lnTo>
                      <a:pt x="652" y="1424"/>
                    </a:lnTo>
                    <a:lnTo>
                      <a:pt x="649" y="1424"/>
                    </a:lnTo>
                    <a:lnTo>
                      <a:pt x="637" y="1422"/>
                    </a:lnTo>
                    <a:lnTo>
                      <a:pt x="627" y="1421"/>
                    </a:lnTo>
                    <a:lnTo>
                      <a:pt x="627" y="1419"/>
                    </a:lnTo>
                    <a:lnTo>
                      <a:pt x="626" y="1419"/>
                    </a:lnTo>
                    <a:lnTo>
                      <a:pt x="620" y="1419"/>
                    </a:lnTo>
                    <a:lnTo>
                      <a:pt x="601" y="1416"/>
                    </a:lnTo>
                    <a:lnTo>
                      <a:pt x="585" y="1414"/>
                    </a:lnTo>
                    <a:lnTo>
                      <a:pt x="585" y="1413"/>
                    </a:lnTo>
                    <a:lnTo>
                      <a:pt x="584" y="1413"/>
                    </a:lnTo>
                    <a:lnTo>
                      <a:pt x="578" y="1412"/>
                    </a:lnTo>
                    <a:lnTo>
                      <a:pt x="557" y="1409"/>
                    </a:lnTo>
                    <a:lnTo>
                      <a:pt x="540" y="1407"/>
                    </a:lnTo>
                    <a:lnTo>
                      <a:pt x="540" y="1406"/>
                    </a:lnTo>
                    <a:lnTo>
                      <a:pt x="539" y="1406"/>
                    </a:lnTo>
                    <a:lnTo>
                      <a:pt x="538" y="1406"/>
                    </a:lnTo>
                    <a:lnTo>
                      <a:pt x="532" y="1405"/>
                    </a:lnTo>
                    <a:lnTo>
                      <a:pt x="529" y="1404"/>
                    </a:lnTo>
                    <a:lnTo>
                      <a:pt x="529" y="1403"/>
                    </a:lnTo>
                    <a:lnTo>
                      <a:pt x="529" y="1403"/>
                    </a:lnTo>
                    <a:lnTo>
                      <a:pt x="529" y="1401"/>
                    </a:lnTo>
                    <a:lnTo>
                      <a:pt x="529" y="1398"/>
                    </a:lnTo>
                    <a:lnTo>
                      <a:pt x="529" y="1396"/>
                    </a:lnTo>
                    <a:lnTo>
                      <a:pt x="529" y="1395"/>
                    </a:lnTo>
                    <a:lnTo>
                      <a:pt x="529" y="1394"/>
                    </a:lnTo>
                    <a:lnTo>
                      <a:pt x="529" y="1391"/>
                    </a:lnTo>
                    <a:lnTo>
                      <a:pt x="529" y="1389"/>
                    </a:lnTo>
                    <a:lnTo>
                      <a:pt x="529" y="1388"/>
                    </a:lnTo>
                    <a:lnTo>
                      <a:pt x="529" y="1385"/>
                    </a:lnTo>
                    <a:lnTo>
                      <a:pt x="529" y="1382"/>
                    </a:lnTo>
                    <a:lnTo>
                      <a:pt x="529" y="1381"/>
                    </a:lnTo>
                    <a:lnTo>
                      <a:pt x="529" y="1381"/>
                    </a:lnTo>
                    <a:lnTo>
                      <a:pt x="528" y="1381"/>
                    </a:lnTo>
                    <a:lnTo>
                      <a:pt x="527" y="1381"/>
                    </a:lnTo>
                    <a:lnTo>
                      <a:pt x="526" y="1381"/>
                    </a:lnTo>
                    <a:lnTo>
                      <a:pt x="526" y="1381"/>
                    </a:lnTo>
                    <a:lnTo>
                      <a:pt x="521" y="1379"/>
                    </a:lnTo>
                    <a:lnTo>
                      <a:pt x="519" y="1378"/>
                    </a:lnTo>
                    <a:lnTo>
                      <a:pt x="519" y="1377"/>
                    </a:lnTo>
                    <a:lnTo>
                      <a:pt x="517" y="1377"/>
                    </a:lnTo>
                    <a:lnTo>
                      <a:pt x="515" y="1377"/>
                    </a:lnTo>
                    <a:lnTo>
                      <a:pt x="509" y="1376"/>
                    </a:lnTo>
                    <a:lnTo>
                      <a:pt x="505" y="1375"/>
                    </a:lnTo>
                    <a:lnTo>
                      <a:pt x="505" y="1374"/>
                    </a:lnTo>
                    <a:lnTo>
                      <a:pt x="504" y="1374"/>
                    </a:lnTo>
                    <a:lnTo>
                      <a:pt x="502" y="1374"/>
                    </a:lnTo>
                    <a:lnTo>
                      <a:pt x="495" y="1373"/>
                    </a:lnTo>
                    <a:lnTo>
                      <a:pt x="490" y="1372"/>
                    </a:lnTo>
                    <a:lnTo>
                      <a:pt x="490" y="1371"/>
                    </a:lnTo>
                    <a:lnTo>
                      <a:pt x="489" y="1371"/>
                    </a:lnTo>
                    <a:lnTo>
                      <a:pt x="488" y="1371"/>
                    </a:lnTo>
                    <a:lnTo>
                      <a:pt x="487" y="1371"/>
                    </a:lnTo>
                    <a:lnTo>
                      <a:pt x="487" y="1371"/>
                    </a:lnTo>
                    <a:lnTo>
                      <a:pt x="486" y="1370"/>
                    </a:lnTo>
                    <a:lnTo>
                      <a:pt x="485" y="1366"/>
                    </a:lnTo>
                    <a:lnTo>
                      <a:pt x="484" y="1364"/>
                    </a:lnTo>
                    <a:lnTo>
                      <a:pt x="484" y="1363"/>
                    </a:lnTo>
                    <a:lnTo>
                      <a:pt x="484" y="1362"/>
                    </a:lnTo>
                    <a:lnTo>
                      <a:pt x="484" y="1359"/>
                    </a:lnTo>
                    <a:lnTo>
                      <a:pt x="484" y="1357"/>
                    </a:lnTo>
                    <a:lnTo>
                      <a:pt x="484" y="1356"/>
                    </a:lnTo>
                    <a:lnTo>
                      <a:pt x="484" y="1354"/>
                    </a:lnTo>
                    <a:lnTo>
                      <a:pt x="484" y="1346"/>
                    </a:lnTo>
                    <a:lnTo>
                      <a:pt x="484" y="1340"/>
                    </a:lnTo>
                    <a:lnTo>
                      <a:pt x="484" y="1339"/>
                    </a:lnTo>
                    <a:lnTo>
                      <a:pt x="483" y="1337"/>
                    </a:lnTo>
                    <a:lnTo>
                      <a:pt x="480" y="1328"/>
                    </a:lnTo>
                    <a:lnTo>
                      <a:pt x="479" y="1322"/>
                    </a:lnTo>
                    <a:lnTo>
                      <a:pt x="479" y="1321"/>
                    </a:lnTo>
                    <a:lnTo>
                      <a:pt x="479" y="1320"/>
                    </a:lnTo>
                    <a:lnTo>
                      <a:pt x="479" y="1317"/>
                    </a:lnTo>
                    <a:lnTo>
                      <a:pt x="479" y="1315"/>
                    </a:lnTo>
                    <a:lnTo>
                      <a:pt x="479" y="1314"/>
                    </a:lnTo>
                    <a:lnTo>
                      <a:pt x="478" y="1314"/>
                    </a:lnTo>
                    <a:lnTo>
                      <a:pt x="477" y="1314"/>
                    </a:lnTo>
                    <a:lnTo>
                      <a:pt x="476" y="1314"/>
                    </a:lnTo>
                    <a:lnTo>
                      <a:pt x="476" y="1314"/>
                    </a:lnTo>
                    <a:lnTo>
                      <a:pt x="476" y="1312"/>
                    </a:lnTo>
                    <a:lnTo>
                      <a:pt x="476" y="1311"/>
                    </a:lnTo>
                    <a:lnTo>
                      <a:pt x="476" y="1310"/>
                    </a:lnTo>
                    <a:lnTo>
                      <a:pt x="474" y="1309"/>
                    </a:lnTo>
                    <a:lnTo>
                      <a:pt x="469" y="1306"/>
                    </a:lnTo>
                    <a:lnTo>
                      <a:pt x="466" y="1304"/>
                    </a:lnTo>
                    <a:lnTo>
                      <a:pt x="466" y="1303"/>
                    </a:lnTo>
                    <a:lnTo>
                      <a:pt x="460" y="1297"/>
                    </a:lnTo>
                    <a:lnTo>
                      <a:pt x="458" y="1293"/>
                    </a:lnTo>
                    <a:lnTo>
                      <a:pt x="458" y="1292"/>
                    </a:lnTo>
                    <a:lnTo>
                      <a:pt x="458" y="1292"/>
                    </a:lnTo>
                    <a:lnTo>
                      <a:pt x="457" y="1289"/>
                    </a:lnTo>
                    <a:lnTo>
                      <a:pt x="456" y="1277"/>
                    </a:lnTo>
                    <a:lnTo>
                      <a:pt x="455" y="1269"/>
                    </a:lnTo>
                    <a:lnTo>
                      <a:pt x="455" y="1268"/>
                    </a:lnTo>
                    <a:lnTo>
                      <a:pt x="454" y="1263"/>
                    </a:lnTo>
                    <a:lnTo>
                      <a:pt x="453" y="1244"/>
                    </a:lnTo>
                    <a:lnTo>
                      <a:pt x="452" y="1230"/>
                    </a:lnTo>
                    <a:lnTo>
                      <a:pt x="452" y="1229"/>
                    </a:lnTo>
                    <a:lnTo>
                      <a:pt x="450" y="1223"/>
                    </a:lnTo>
                    <a:lnTo>
                      <a:pt x="447" y="1205"/>
                    </a:lnTo>
                    <a:lnTo>
                      <a:pt x="445" y="1192"/>
                    </a:lnTo>
                    <a:lnTo>
                      <a:pt x="445" y="1191"/>
                    </a:lnTo>
                    <a:lnTo>
                      <a:pt x="445" y="1190"/>
                    </a:lnTo>
                    <a:lnTo>
                      <a:pt x="445" y="1186"/>
                    </a:lnTo>
                    <a:lnTo>
                      <a:pt x="445" y="1184"/>
                    </a:lnTo>
                    <a:lnTo>
                      <a:pt x="445" y="1183"/>
                    </a:lnTo>
                    <a:lnTo>
                      <a:pt x="443" y="1182"/>
                    </a:lnTo>
                    <a:lnTo>
                      <a:pt x="442" y="1179"/>
                    </a:lnTo>
                    <a:lnTo>
                      <a:pt x="441" y="1177"/>
                    </a:lnTo>
                    <a:lnTo>
                      <a:pt x="441" y="1176"/>
                    </a:lnTo>
                    <a:lnTo>
                      <a:pt x="441" y="1176"/>
                    </a:lnTo>
                    <a:lnTo>
                      <a:pt x="440" y="1176"/>
                    </a:lnTo>
                    <a:lnTo>
                      <a:pt x="439" y="1176"/>
                    </a:lnTo>
                    <a:lnTo>
                      <a:pt x="434" y="1176"/>
                    </a:lnTo>
                    <a:lnTo>
                      <a:pt x="431" y="1176"/>
                    </a:lnTo>
                    <a:lnTo>
                      <a:pt x="431" y="1176"/>
                    </a:lnTo>
                    <a:lnTo>
                      <a:pt x="430" y="1176"/>
                    </a:lnTo>
                    <a:lnTo>
                      <a:pt x="427" y="1176"/>
                    </a:lnTo>
                    <a:lnTo>
                      <a:pt x="417" y="1175"/>
                    </a:lnTo>
                    <a:lnTo>
                      <a:pt x="410" y="1174"/>
                    </a:lnTo>
                    <a:lnTo>
                      <a:pt x="410" y="1173"/>
                    </a:lnTo>
                    <a:lnTo>
                      <a:pt x="409" y="1173"/>
                    </a:lnTo>
                    <a:lnTo>
                      <a:pt x="402" y="1173"/>
                    </a:lnTo>
                    <a:lnTo>
                      <a:pt x="380" y="1172"/>
                    </a:lnTo>
                    <a:lnTo>
                      <a:pt x="363" y="1170"/>
                    </a:lnTo>
                    <a:lnTo>
                      <a:pt x="363" y="1169"/>
                    </a:lnTo>
                    <a:lnTo>
                      <a:pt x="362" y="1169"/>
                    </a:lnTo>
                    <a:lnTo>
                      <a:pt x="356" y="1169"/>
                    </a:lnTo>
                    <a:lnTo>
                      <a:pt x="337" y="1167"/>
                    </a:lnTo>
                    <a:lnTo>
                      <a:pt x="321" y="1166"/>
                    </a:lnTo>
                    <a:lnTo>
                      <a:pt x="321" y="1165"/>
                    </a:lnTo>
                    <a:lnTo>
                      <a:pt x="320" y="1165"/>
                    </a:lnTo>
                    <a:lnTo>
                      <a:pt x="319" y="1165"/>
                    </a:lnTo>
                    <a:lnTo>
                      <a:pt x="313" y="1165"/>
                    </a:lnTo>
                    <a:lnTo>
                      <a:pt x="310" y="1165"/>
                    </a:lnTo>
                    <a:lnTo>
                      <a:pt x="310" y="1165"/>
                    </a:lnTo>
                    <a:lnTo>
                      <a:pt x="308" y="1164"/>
                    </a:lnTo>
                    <a:lnTo>
                      <a:pt x="307" y="1163"/>
                    </a:lnTo>
                    <a:lnTo>
                      <a:pt x="307" y="1162"/>
                    </a:lnTo>
                    <a:lnTo>
                      <a:pt x="306" y="1162"/>
                    </a:lnTo>
                    <a:lnTo>
                      <a:pt x="305" y="1162"/>
                    </a:lnTo>
                    <a:lnTo>
                      <a:pt x="304" y="1162"/>
                    </a:lnTo>
                    <a:lnTo>
                      <a:pt x="304" y="1162"/>
                    </a:lnTo>
                    <a:lnTo>
                      <a:pt x="304" y="1161"/>
                    </a:lnTo>
                    <a:lnTo>
                      <a:pt x="304" y="1160"/>
                    </a:lnTo>
                    <a:lnTo>
                      <a:pt x="304" y="1159"/>
                    </a:lnTo>
                    <a:lnTo>
                      <a:pt x="304" y="1159"/>
                    </a:lnTo>
                    <a:lnTo>
                      <a:pt x="304" y="1158"/>
                    </a:lnTo>
                    <a:lnTo>
                      <a:pt x="304" y="1155"/>
                    </a:lnTo>
                    <a:lnTo>
                      <a:pt x="304" y="1152"/>
                    </a:lnTo>
                    <a:lnTo>
                      <a:pt x="304" y="1151"/>
                    </a:lnTo>
                    <a:lnTo>
                      <a:pt x="304" y="1150"/>
                    </a:lnTo>
                    <a:lnTo>
                      <a:pt x="304" y="1145"/>
                    </a:lnTo>
                    <a:lnTo>
                      <a:pt x="304" y="1142"/>
                    </a:lnTo>
                    <a:lnTo>
                      <a:pt x="304" y="1141"/>
                    </a:lnTo>
                    <a:lnTo>
                      <a:pt x="304" y="1140"/>
                    </a:lnTo>
                    <a:lnTo>
                      <a:pt x="304" y="1134"/>
                    </a:lnTo>
                    <a:lnTo>
                      <a:pt x="304" y="1131"/>
                    </a:lnTo>
                    <a:lnTo>
                      <a:pt x="304" y="1130"/>
                    </a:lnTo>
                    <a:lnTo>
                      <a:pt x="304" y="1129"/>
                    </a:lnTo>
                    <a:lnTo>
                      <a:pt x="304" y="1128"/>
                    </a:lnTo>
                    <a:lnTo>
                      <a:pt x="304" y="1127"/>
                    </a:lnTo>
                    <a:lnTo>
                      <a:pt x="304" y="1125"/>
                    </a:lnTo>
                    <a:lnTo>
                      <a:pt x="304" y="1124"/>
                    </a:lnTo>
                    <a:lnTo>
                      <a:pt x="304" y="1123"/>
                    </a:lnTo>
                    <a:lnTo>
                      <a:pt x="307" y="1120"/>
                    </a:lnTo>
                    <a:lnTo>
                      <a:pt x="309" y="1118"/>
                    </a:lnTo>
                    <a:lnTo>
                      <a:pt x="310" y="1116"/>
                    </a:lnTo>
                    <a:lnTo>
                      <a:pt x="311" y="1114"/>
                    </a:lnTo>
                    <a:lnTo>
                      <a:pt x="315" y="1108"/>
                    </a:lnTo>
                    <a:lnTo>
                      <a:pt x="317" y="1103"/>
                    </a:lnTo>
                    <a:lnTo>
                      <a:pt x="318" y="1102"/>
                    </a:lnTo>
                    <a:lnTo>
                      <a:pt x="319" y="1099"/>
                    </a:lnTo>
                    <a:lnTo>
                      <a:pt x="322" y="1093"/>
                    </a:lnTo>
                    <a:lnTo>
                      <a:pt x="324" y="1089"/>
                    </a:lnTo>
                    <a:lnTo>
                      <a:pt x="325" y="1088"/>
                    </a:lnTo>
                    <a:lnTo>
                      <a:pt x="325" y="1087"/>
                    </a:lnTo>
                    <a:lnTo>
                      <a:pt x="325" y="1084"/>
                    </a:lnTo>
                    <a:lnTo>
                      <a:pt x="325" y="1081"/>
                    </a:lnTo>
                    <a:lnTo>
                      <a:pt x="325" y="1080"/>
                    </a:lnTo>
                    <a:lnTo>
                      <a:pt x="325" y="1080"/>
                    </a:lnTo>
                    <a:lnTo>
                      <a:pt x="325" y="1077"/>
                    </a:lnTo>
                    <a:lnTo>
                      <a:pt x="325" y="1075"/>
                    </a:lnTo>
                    <a:lnTo>
                      <a:pt x="325" y="1074"/>
                    </a:lnTo>
                    <a:lnTo>
                      <a:pt x="325" y="1073"/>
                    </a:lnTo>
                    <a:lnTo>
                      <a:pt x="326" y="1068"/>
                    </a:lnTo>
                    <a:lnTo>
                      <a:pt x="327" y="1065"/>
                    </a:lnTo>
                    <a:lnTo>
                      <a:pt x="328" y="1063"/>
                    </a:lnTo>
                    <a:lnTo>
                      <a:pt x="328" y="1062"/>
                    </a:lnTo>
                    <a:lnTo>
                      <a:pt x="329" y="1057"/>
                    </a:lnTo>
                    <a:lnTo>
                      <a:pt x="330" y="1054"/>
                    </a:lnTo>
                    <a:lnTo>
                      <a:pt x="331" y="1053"/>
                    </a:lnTo>
                    <a:lnTo>
                      <a:pt x="331" y="1051"/>
                    </a:lnTo>
                    <a:lnTo>
                      <a:pt x="331" y="1050"/>
                    </a:lnTo>
                    <a:lnTo>
                      <a:pt x="331" y="1049"/>
                    </a:lnTo>
                    <a:lnTo>
                      <a:pt x="330" y="1049"/>
                    </a:lnTo>
                    <a:lnTo>
                      <a:pt x="329" y="1049"/>
                    </a:lnTo>
                    <a:lnTo>
                      <a:pt x="328" y="1049"/>
                    </a:lnTo>
                    <a:lnTo>
                      <a:pt x="328" y="1049"/>
                    </a:lnTo>
                    <a:lnTo>
                      <a:pt x="327" y="1049"/>
                    </a:lnTo>
                    <a:lnTo>
                      <a:pt x="326" y="1049"/>
                    </a:lnTo>
                    <a:lnTo>
                      <a:pt x="325" y="1049"/>
                    </a:lnTo>
                    <a:lnTo>
                      <a:pt x="325" y="1049"/>
                    </a:lnTo>
                    <a:lnTo>
                      <a:pt x="322" y="1050"/>
                    </a:lnTo>
                    <a:lnTo>
                      <a:pt x="316" y="1052"/>
                    </a:lnTo>
                    <a:lnTo>
                      <a:pt x="310" y="1053"/>
                    </a:lnTo>
                    <a:lnTo>
                      <a:pt x="310" y="1053"/>
                    </a:lnTo>
                    <a:lnTo>
                      <a:pt x="308" y="1054"/>
                    </a:lnTo>
                    <a:lnTo>
                      <a:pt x="303" y="1055"/>
                    </a:lnTo>
                    <a:lnTo>
                      <a:pt x="300" y="1056"/>
                    </a:lnTo>
                    <a:lnTo>
                      <a:pt x="300" y="1056"/>
                    </a:lnTo>
                    <a:lnTo>
                      <a:pt x="300" y="1056"/>
                    </a:lnTo>
                    <a:lnTo>
                      <a:pt x="299" y="1056"/>
                    </a:lnTo>
                    <a:lnTo>
                      <a:pt x="298" y="1056"/>
                    </a:lnTo>
                    <a:lnTo>
                      <a:pt x="297" y="1056"/>
                    </a:lnTo>
                    <a:lnTo>
                      <a:pt x="297" y="1056"/>
                    </a:lnTo>
                    <a:lnTo>
                      <a:pt x="297" y="1056"/>
                    </a:lnTo>
                    <a:lnTo>
                      <a:pt x="295" y="1057"/>
                    </a:lnTo>
                    <a:lnTo>
                      <a:pt x="291" y="1058"/>
                    </a:lnTo>
                    <a:lnTo>
                      <a:pt x="289" y="1059"/>
                    </a:lnTo>
                    <a:lnTo>
                      <a:pt x="289" y="1059"/>
                    </a:lnTo>
                    <a:lnTo>
                      <a:pt x="288" y="1060"/>
                    </a:lnTo>
                    <a:lnTo>
                      <a:pt x="287" y="1062"/>
                    </a:lnTo>
                    <a:lnTo>
                      <a:pt x="286" y="1063"/>
                    </a:lnTo>
                    <a:lnTo>
                      <a:pt x="286" y="1063"/>
                    </a:lnTo>
                    <a:lnTo>
                      <a:pt x="285" y="1063"/>
                    </a:lnTo>
                    <a:lnTo>
                      <a:pt x="284" y="1063"/>
                    </a:lnTo>
                    <a:lnTo>
                      <a:pt x="281" y="1063"/>
                    </a:lnTo>
                    <a:lnTo>
                      <a:pt x="279" y="1063"/>
                    </a:lnTo>
                    <a:lnTo>
                      <a:pt x="279" y="1063"/>
                    </a:lnTo>
                    <a:lnTo>
                      <a:pt x="277" y="1063"/>
                    </a:lnTo>
                    <a:lnTo>
                      <a:pt x="275" y="1063"/>
                    </a:lnTo>
                    <a:lnTo>
                      <a:pt x="268" y="1063"/>
                    </a:lnTo>
                    <a:lnTo>
                      <a:pt x="262" y="1063"/>
                    </a:lnTo>
                    <a:lnTo>
                      <a:pt x="262" y="1063"/>
                    </a:lnTo>
                    <a:lnTo>
                      <a:pt x="261" y="1063"/>
                    </a:lnTo>
                    <a:lnTo>
                      <a:pt x="256" y="1063"/>
                    </a:lnTo>
                    <a:lnTo>
                      <a:pt x="242" y="1063"/>
                    </a:lnTo>
                    <a:lnTo>
                      <a:pt x="230" y="1063"/>
                    </a:lnTo>
                    <a:lnTo>
                      <a:pt x="230" y="1063"/>
                    </a:lnTo>
                    <a:lnTo>
                      <a:pt x="229" y="1063"/>
                    </a:lnTo>
                    <a:lnTo>
                      <a:pt x="225" y="1063"/>
                    </a:lnTo>
                    <a:lnTo>
                      <a:pt x="210" y="1063"/>
                    </a:lnTo>
                    <a:lnTo>
                      <a:pt x="198" y="1063"/>
                    </a:lnTo>
                    <a:lnTo>
                      <a:pt x="198" y="1063"/>
                    </a:lnTo>
                    <a:lnTo>
                      <a:pt x="197" y="1063"/>
                    </a:lnTo>
                    <a:lnTo>
                      <a:pt x="196" y="1063"/>
                    </a:lnTo>
                    <a:lnTo>
                      <a:pt x="191" y="1063"/>
                    </a:lnTo>
                    <a:lnTo>
                      <a:pt x="188" y="1063"/>
                    </a:lnTo>
                    <a:lnTo>
                      <a:pt x="188" y="1063"/>
                    </a:lnTo>
                    <a:lnTo>
                      <a:pt x="187" y="1063"/>
                    </a:lnTo>
                    <a:lnTo>
                      <a:pt x="184" y="1063"/>
                    </a:lnTo>
                    <a:lnTo>
                      <a:pt x="183" y="1063"/>
                    </a:lnTo>
                    <a:lnTo>
                      <a:pt x="183" y="1063"/>
                    </a:lnTo>
                    <a:lnTo>
                      <a:pt x="182" y="1062"/>
                    </a:lnTo>
                    <a:lnTo>
                      <a:pt x="179" y="1059"/>
                    </a:lnTo>
                    <a:lnTo>
                      <a:pt x="177" y="1057"/>
                    </a:lnTo>
                    <a:lnTo>
                      <a:pt x="177" y="1056"/>
                    </a:lnTo>
                    <a:lnTo>
                      <a:pt x="175" y="1054"/>
                    </a:lnTo>
                    <a:lnTo>
                      <a:pt x="170" y="1048"/>
                    </a:lnTo>
                    <a:lnTo>
                      <a:pt x="166" y="1043"/>
                    </a:lnTo>
                    <a:lnTo>
                      <a:pt x="166" y="1042"/>
                    </a:lnTo>
                    <a:lnTo>
                      <a:pt x="163" y="1041"/>
                    </a:lnTo>
                    <a:lnTo>
                      <a:pt x="157" y="1036"/>
                    </a:lnTo>
                    <a:lnTo>
                      <a:pt x="152" y="1033"/>
                    </a:lnTo>
                    <a:lnTo>
                      <a:pt x="152" y="1032"/>
                    </a:lnTo>
                    <a:lnTo>
                      <a:pt x="150" y="1030"/>
                    </a:lnTo>
                    <a:lnTo>
                      <a:pt x="149" y="1029"/>
                    </a:lnTo>
                    <a:lnTo>
                      <a:pt x="149" y="1027"/>
                    </a:lnTo>
                    <a:lnTo>
                      <a:pt x="146" y="1021"/>
                    </a:lnTo>
                    <a:lnTo>
                      <a:pt x="145" y="1018"/>
                    </a:lnTo>
                    <a:lnTo>
                      <a:pt x="145" y="1017"/>
                    </a:lnTo>
                    <a:lnTo>
                      <a:pt x="145" y="1015"/>
                    </a:lnTo>
                    <a:lnTo>
                      <a:pt x="145" y="1008"/>
                    </a:lnTo>
                    <a:lnTo>
                      <a:pt x="145" y="1004"/>
                    </a:lnTo>
                    <a:lnTo>
                      <a:pt x="145" y="1003"/>
                    </a:lnTo>
                    <a:lnTo>
                      <a:pt x="140" y="992"/>
                    </a:lnTo>
                    <a:lnTo>
                      <a:pt x="138" y="986"/>
                    </a:lnTo>
                    <a:lnTo>
                      <a:pt x="138" y="985"/>
                    </a:lnTo>
                    <a:lnTo>
                      <a:pt x="136" y="982"/>
                    </a:lnTo>
                    <a:lnTo>
                      <a:pt x="135" y="980"/>
                    </a:lnTo>
                    <a:lnTo>
                      <a:pt x="135" y="979"/>
                    </a:lnTo>
                    <a:lnTo>
                      <a:pt x="135" y="979"/>
                    </a:lnTo>
                    <a:lnTo>
                      <a:pt x="134" y="979"/>
                    </a:lnTo>
                    <a:lnTo>
                      <a:pt x="132" y="979"/>
                    </a:lnTo>
                    <a:lnTo>
                      <a:pt x="131" y="979"/>
                    </a:lnTo>
                    <a:lnTo>
                      <a:pt x="131" y="979"/>
                    </a:lnTo>
                    <a:lnTo>
                      <a:pt x="129" y="979"/>
                    </a:lnTo>
                    <a:lnTo>
                      <a:pt x="128" y="979"/>
                    </a:lnTo>
                    <a:lnTo>
                      <a:pt x="127" y="979"/>
                    </a:lnTo>
                    <a:lnTo>
                      <a:pt x="127" y="979"/>
                    </a:lnTo>
                    <a:lnTo>
                      <a:pt x="122" y="977"/>
                    </a:lnTo>
                    <a:lnTo>
                      <a:pt x="120" y="976"/>
                    </a:lnTo>
                    <a:lnTo>
                      <a:pt x="120" y="974"/>
                    </a:lnTo>
                    <a:lnTo>
                      <a:pt x="116" y="973"/>
                    </a:lnTo>
                    <a:lnTo>
                      <a:pt x="114" y="972"/>
                    </a:lnTo>
                    <a:lnTo>
                      <a:pt x="114" y="971"/>
                    </a:lnTo>
                    <a:lnTo>
                      <a:pt x="114" y="971"/>
                    </a:lnTo>
                    <a:lnTo>
                      <a:pt x="113" y="971"/>
                    </a:lnTo>
                    <a:lnTo>
                      <a:pt x="110" y="971"/>
                    </a:lnTo>
                    <a:lnTo>
                      <a:pt x="109" y="971"/>
                    </a:lnTo>
                    <a:lnTo>
                      <a:pt x="109" y="971"/>
                    </a:lnTo>
                    <a:lnTo>
                      <a:pt x="109" y="970"/>
                    </a:lnTo>
                    <a:lnTo>
                      <a:pt x="109" y="967"/>
                    </a:lnTo>
                    <a:lnTo>
                      <a:pt x="109" y="965"/>
                    </a:lnTo>
                    <a:lnTo>
                      <a:pt x="109" y="964"/>
                    </a:lnTo>
                    <a:lnTo>
                      <a:pt x="107" y="958"/>
                    </a:lnTo>
                    <a:lnTo>
                      <a:pt x="106" y="954"/>
                    </a:lnTo>
                    <a:lnTo>
                      <a:pt x="106" y="953"/>
                    </a:lnTo>
                    <a:lnTo>
                      <a:pt x="106" y="952"/>
                    </a:lnTo>
                    <a:lnTo>
                      <a:pt x="106" y="947"/>
                    </a:lnTo>
                    <a:lnTo>
                      <a:pt x="106" y="944"/>
                    </a:lnTo>
                    <a:lnTo>
                      <a:pt x="106" y="943"/>
                    </a:lnTo>
                    <a:lnTo>
                      <a:pt x="106" y="942"/>
                    </a:lnTo>
                    <a:lnTo>
                      <a:pt x="106" y="941"/>
                    </a:lnTo>
                    <a:lnTo>
                      <a:pt x="106" y="940"/>
                    </a:lnTo>
                    <a:lnTo>
                      <a:pt x="104" y="938"/>
                    </a:lnTo>
                    <a:lnTo>
                      <a:pt x="103" y="937"/>
                    </a:lnTo>
                    <a:lnTo>
                      <a:pt x="103" y="936"/>
                    </a:lnTo>
                    <a:lnTo>
                      <a:pt x="100" y="934"/>
                    </a:lnTo>
                    <a:lnTo>
                      <a:pt x="99" y="933"/>
                    </a:lnTo>
                    <a:lnTo>
                      <a:pt x="99" y="932"/>
                    </a:lnTo>
                    <a:lnTo>
                      <a:pt x="97" y="931"/>
                    </a:lnTo>
                    <a:lnTo>
                      <a:pt x="96" y="930"/>
                    </a:lnTo>
                    <a:lnTo>
                      <a:pt x="96" y="929"/>
                    </a:lnTo>
                    <a:lnTo>
                      <a:pt x="96" y="929"/>
                    </a:lnTo>
                    <a:lnTo>
                      <a:pt x="94" y="928"/>
                    </a:lnTo>
                    <a:lnTo>
                      <a:pt x="92" y="927"/>
                    </a:lnTo>
                    <a:lnTo>
                      <a:pt x="92" y="926"/>
                    </a:lnTo>
                    <a:lnTo>
                      <a:pt x="92" y="925"/>
                    </a:lnTo>
                    <a:lnTo>
                      <a:pt x="92" y="921"/>
                    </a:lnTo>
                    <a:lnTo>
                      <a:pt x="92" y="919"/>
                    </a:lnTo>
                    <a:lnTo>
                      <a:pt x="92" y="918"/>
                    </a:lnTo>
                    <a:lnTo>
                      <a:pt x="91" y="917"/>
                    </a:lnTo>
                    <a:lnTo>
                      <a:pt x="89" y="914"/>
                    </a:lnTo>
                    <a:lnTo>
                      <a:pt x="88" y="912"/>
                    </a:lnTo>
                    <a:lnTo>
                      <a:pt x="88" y="911"/>
                    </a:lnTo>
                    <a:lnTo>
                      <a:pt x="87" y="909"/>
                    </a:lnTo>
                    <a:lnTo>
                      <a:pt x="86" y="902"/>
                    </a:lnTo>
                    <a:lnTo>
                      <a:pt x="85" y="898"/>
                    </a:lnTo>
                    <a:lnTo>
                      <a:pt x="85" y="897"/>
                    </a:lnTo>
                    <a:lnTo>
                      <a:pt x="85" y="896"/>
                    </a:lnTo>
                    <a:lnTo>
                      <a:pt x="85" y="895"/>
                    </a:lnTo>
                    <a:lnTo>
                      <a:pt x="85" y="894"/>
                    </a:lnTo>
                    <a:lnTo>
                      <a:pt x="84" y="894"/>
                    </a:lnTo>
                    <a:lnTo>
                      <a:pt x="83" y="894"/>
                    </a:lnTo>
                    <a:lnTo>
                      <a:pt x="82" y="894"/>
                    </a:lnTo>
                    <a:lnTo>
                      <a:pt x="82" y="894"/>
                    </a:lnTo>
                    <a:lnTo>
                      <a:pt x="81" y="893"/>
                    </a:lnTo>
                    <a:lnTo>
                      <a:pt x="79" y="890"/>
                    </a:lnTo>
                    <a:lnTo>
                      <a:pt x="78" y="888"/>
                    </a:lnTo>
                    <a:lnTo>
                      <a:pt x="78" y="887"/>
                    </a:lnTo>
                    <a:lnTo>
                      <a:pt x="73" y="885"/>
                    </a:lnTo>
                    <a:lnTo>
                      <a:pt x="71" y="884"/>
                    </a:lnTo>
                    <a:lnTo>
                      <a:pt x="71" y="883"/>
                    </a:lnTo>
                    <a:lnTo>
                      <a:pt x="71" y="883"/>
                    </a:lnTo>
                    <a:lnTo>
                      <a:pt x="71" y="881"/>
                    </a:lnTo>
                    <a:lnTo>
                      <a:pt x="71" y="880"/>
                    </a:lnTo>
                    <a:lnTo>
                      <a:pt x="71" y="879"/>
                    </a:lnTo>
                    <a:lnTo>
                      <a:pt x="71" y="877"/>
                    </a:lnTo>
                    <a:lnTo>
                      <a:pt x="71" y="871"/>
                    </a:lnTo>
                    <a:lnTo>
                      <a:pt x="71" y="866"/>
                    </a:lnTo>
                    <a:lnTo>
                      <a:pt x="71" y="865"/>
                    </a:lnTo>
                    <a:lnTo>
                      <a:pt x="70" y="862"/>
                    </a:lnTo>
                    <a:lnTo>
                      <a:pt x="68" y="853"/>
                    </a:lnTo>
                    <a:lnTo>
                      <a:pt x="67" y="845"/>
                    </a:lnTo>
                    <a:lnTo>
                      <a:pt x="67" y="844"/>
                    </a:lnTo>
                    <a:lnTo>
                      <a:pt x="66" y="841"/>
                    </a:lnTo>
                    <a:lnTo>
                      <a:pt x="63" y="831"/>
                    </a:lnTo>
                    <a:lnTo>
                      <a:pt x="61" y="824"/>
                    </a:lnTo>
                    <a:lnTo>
                      <a:pt x="61" y="823"/>
                    </a:lnTo>
                    <a:lnTo>
                      <a:pt x="61" y="822"/>
                    </a:lnTo>
                    <a:lnTo>
                      <a:pt x="61" y="819"/>
                    </a:lnTo>
                    <a:lnTo>
                      <a:pt x="61" y="817"/>
                    </a:lnTo>
                    <a:lnTo>
                      <a:pt x="61" y="816"/>
                    </a:lnTo>
                    <a:lnTo>
                      <a:pt x="61" y="816"/>
                    </a:lnTo>
                    <a:lnTo>
                      <a:pt x="58" y="814"/>
                    </a:lnTo>
                    <a:lnTo>
                      <a:pt x="57" y="813"/>
                    </a:lnTo>
                    <a:lnTo>
                      <a:pt x="57" y="812"/>
                    </a:lnTo>
                    <a:lnTo>
                      <a:pt x="54" y="806"/>
                    </a:lnTo>
                    <a:lnTo>
                      <a:pt x="53" y="803"/>
                    </a:lnTo>
                    <a:lnTo>
                      <a:pt x="53" y="802"/>
                    </a:lnTo>
                    <a:lnTo>
                      <a:pt x="48" y="795"/>
                    </a:lnTo>
                    <a:lnTo>
                      <a:pt x="46" y="792"/>
                    </a:lnTo>
                    <a:lnTo>
                      <a:pt x="46" y="791"/>
                    </a:lnTo>
                    <a:lnTo>
                      <a:pt x="46" y="791"/>
                    </a:lnTo>
                    <a:lnTo>
                      <a:pt x="44" y="790"/>
                    </a:lnTo>
                    <a:lnTo>
                      <a:pt x="43" y="789"/>
                    </a:lnTo>
                    <a:lnTo>
                      <a:pt x="43" y="788"/>
                    </a:lnTo>
                    <a:lnTo>
                      <a:pt x="42" y="788"/>
                    </a:lnTo>
                    <a:lnTo>
                      <a:pt x="41" y="788"/>
                    </a:lnTo>
                    <a:lnTo>
                      <a:pt x="40" y="788"/>
                    </a:lnTo>
                    <a:lnTo>
                      <a:pt x="40" y="788"/>
                    </a:lnTo>
                    <a:lnTo>
                      <a:pt x="37" y="787"/>
                    </a:lnTo>
                    <a:lnTo>
                      <a:pt x="32" y="784"/>
                    </a:lnTo>
                    <a:lnTo>
                      <a:pt x="29" y="782"/>
                    </a:lnTo>
                    <a:lnTo>
                      <a:pt x="29" y="781"/>
                    </a:lnTo>
                    <a:lnTo>
                      <a:pt x="27" y="780"/>
                    </a:lnTo>
                    <a:lnTo>
                      <a:pt x="22" y="776"/>
                    </a:lnTo>
                    <a:lnTo>
                      <a:pt x="18" y="774"/>
                    </a:lnTo>
                    <a:lnTo>
                      <a:pt x="18" y="773"/>
                    </a:lnTo>
                    <a:lnTo>
                      <a:pt x="18" y="773"/>
                    </a:lnTo>
                    <a:lnTo>
                      <a:pt x="15" y="772"/>
                    </a:lnTo>
                    <a:lnTo>
                      <a:pt x="14" y="771"/>
                    </a:lnTo>
                    <a:lnTo>
                      <a:pt x="14" y="770"/>
                    </a:lnTo>
                    <a:lnTo>
                      <a:pt x="12" y="764"/>
                    </a:lnTo>
                    <a:lnTo>
                      <a:pt x="11" y="760"/>
                    </a:lnTo>
                    <a:lnTo>
                      <a:pt x="11" y="759"/>
                    </a:lnTo>
                    <a:lnTo>
                      <a:pt x="9" y="753"/>
                    </a:lnTo>
                    <a:lnTo>
                      <a:pt x="8" y="750"/>
                    </a:lnTo>
                    <a:lnTo>
                      <a:pt x="8" y="749"/>
                    </a:lnTo>
                    <a:lnTo>
                      <a:pt x="7" y="747"/>
                    </a:lnTo>
                    <a:lnTo>
                      <a:pt x="5" y="740"/>
                    </a:lnTo>
                    <a:lnTo>
                      <a:pt x="4" y="736"/>
                    </a:lnTo>
                    <a:lnTo>
                      <a:pt x="4" y="735"/>
                    </a:lnTo>
                    <a:lnTo>
                      <a:pt x="3" y="734"/>
                    </a:lnTo>
                    <a:lnTo>
                      <a:pt x="2" y="731"/>
                    </a:lnTo>
                    <a:lnTo>
                      <a:pt x="0" y="729"/>
                    </a:lnTo>
                    <a:lnTo>
                      <a:pt x="0" y="728"/>
                    </a:lnTo>
                    <a:lnTo>
                      <a:pt x="2" y="728"/>
                    </a:lnTo>
                    <a:lnTo>
                      <a:pt x="3" y="728"/>
                    </a:lnTo>
                    <a:lnTo>
                      <a:pt x="4" y="728"/>
                    </a:lnTo>
                    <a:lnTo>
                      <a:pt x="6" y="728"/>
                    </a:lnTo>
                    <a:lnTo>
                      <a:pt x="7" y="728"/>
                    </a:lnTo>
                    <a:lnTo>
                      <a:pt x="8" y="728"/>
                    </a:lnTo>
                    <a:lnTo>
                      <a:pt x="11" y="728"/>
                    </a:lnTo>
                    <a:lnTo>
                      <a:pt x="13" y="728"/>
                    </a:lnTo>
                    <a:lnTo>
                      <a:pt x="14" y="728"/>
                    </a:lnTo>
                    <a:lnTo>
                      <a:pt x="15" y="728"/>
                    </a:lnTo>
                    <a:lnTo>
                      <a:pt x="18" y="728"/>
                    </a:lnTo>
                    <a:lnTo>
                      <a:pt x="21" y="728"/>
                    </a:lnTo>
                    <a:lnTo>
                      <a:pt x="22" y="728"/>
                    </a:lnTo>
                    <a:lnTo>
                      <a:pt x="22" y="728"/>
                    </a:lnTo>
                    <a:lnTo>
                      <a:pt x="22" y="728"/>
                    </a:lnTo>
                    <a:lnTo>
                      <a:pt x="22" y="727"/>
                    </a:lnTo>
                    <a:lnTo>
                      <a:pt x="22" y="725"/>
                    </a:lnTo>
                    <a:lnTo>
                      <a:pt x="22" y="724"/>
                    </a:lnTo>
                    <a:lnTo>
                      <a:pt x="22" y="723"/>
                    </a:lnTo>
                    <a:lnTo>
                      <a:pt x="22" y="720"/>
                    </a:lnTo>
                    <a:lnTo>
                      <a:pt x="22" y="718"/>
                    </a:lnTo>
                    <a:lnTo>
                      <a:pt x="22" y="717"/>
                    </a:lnTo>
                    <a:lnTo>
                      <a:pt x="22" y="716"/>
                    </a:lnTo>
                    <a:lnTo>
                      <a:pt x="22" y="713"/>
                    </a:lnTo>
                    <a:lnTo>
                      <a:pt x="22" y="711"/>
                    </a:lnTo>
                    <a:lnTo>
                      <a:pt x="22" y="710"/>
                    </a:lnTo>
                    <a:lnTo>
                      <a:pt x="22" y="709"/>
                    </a:lnTo>
                    <a:lnTo>
                      <a:pt x="22" y="707"/>
                    </a:lnTo>
                    <a:lnTo>
                      <a:pt x="22" y="706"/>
                    </a:lnTo>
                    <a:lnTo>
                      <a:pt x="23" y="706"/>
                    </a:lnTo>
                    <a:lnTo>
                      <a:pt x="26" y="706"/>
                    </a:lnTo>
                    <a:lnTo>
                      <a:pt x="28" y="706"/>
                    </a:lnTo>
                    <a:lnTo>
                      <a:pt x="29" y="706"/>
                    </a:lnTo>
                    <a:lnTo>
                      <a:pt x="31" y="706"/>
                    </a:lnTo>
                    <a:lnTo>
                      <a:pt x="37" y="705"/>
                    </a:lnTo>
                    <a:lnTo>
                      <a:pt x="42" y="704"/>
                    </a:lnTo>
                    <a:lnTo>
                      <a:pt x="43" y="703"/>
                    </a:lnTo>
                    <a:lnTo>
                      <a:pt x="48" y="703"/>
                    </a:lnTo>
                    <a:lnTo>
                      <a:pt x="64" y="701"/>
                    </a:lnTo>
                    <a:lnTo>
                      <a:pt x="77" y="700"/>
                    </a:lnTo>
                    <a:lnTo>
                      <a:pt x="78" y="699"/>
                    </a:lnTo>
                    <a:lnTo>
                      <a:pt x="79" y="699"/>
                    </a:lnTo>
                    <a:lnTo>
                      <a:pt x="90" y="699"/>
                    </a:lnTo>
                    <a:lnTo>
                      <a:pt x="128" y="696"/>
                    </a:lnTo>
                    <a:lnTo>
                      <a:pt x="157" y="694"/>
                    </a:lnTo>
                    <a:lnTo>
                      <a:pt x="159" y="693"/>
                    </a:lnTo>
                    <a:lnTo>
                      <a:pt x="163" y="693"/>
                    </a:lnTo>
                    <a:lnTo>
                      <a:pt x="176" y="691"/>
                    </a:lnTo>
                    <a:lnTo>
                      <a:pt x="187" y="689"/>
                    </a:lnTo>
                    <a:lnTo>
                      <a:pt x="188" y="688"/>
                    </a:lnTo>
                    <a:lnTo>
                      <a:pt x="189" y="688"/>
                    </a:lnTo>
                    <a:lnTo>
                      <a:pt x="190" y="688"/>
                    </a:lnTo>
                    <a:lnTo>
                      <a:pt x="191" y="688"/>
                    </a:lnTo>
                    <a:lnTo>
                      <a:pt x="191" y="687"/>
                    </a:lnTo>
                    <a:lnTo>
                      <a:pt x="191" y="686"/>
                    </a:lnTo>
                    <a:lnTo>
                      <a:pt x="191" y="685"/>
                    </a:lnTo>
                    <a:lnTo>
                      <a:pt x="192" y="684"/>
                    </a:lnTo>
                    <a:lnTo>
                      <a:pt x="193" y="683"/>
                    </a:lnTo>
                    <a:lnTo>
                      <a:pt x="194" y="682"/>
                    </a:lnTo>
                    <a:lnTo>
                      <a:pt x="194" y="680"/>
                    </a:lnTo>
                    <a:lnTo>
                      <a:pt x="196" y="674"/>
                    </a:lnTo>
                    <a:lnTo>
                      <a:pt x="197" y="668"/>
                    </a:lnTo>
                    <a:lnTo>
                      <a:pt x="198" y="667"/>
                    </a:lnTo>
                    <a:lnTo>
                      <a:pt x="198" y="666"/>
                    </a:lnTo>
                    <a:lnTo>
                      <a:pt x="198" y="665"/>
                    </a:lnTo>
                    <a:lnTo>
                      <a:pt x="198" y="664"/>
                    </a:lnTo>
                    <a:lnTo>
                      <a:pt x="200" y="664"/>
                    </a:lnTo>
                    <a:lnTo>
                      <a:pt x="208" y="663"/>
                    </a:lnTo>
                    <a:lnTo>
                      <a:pt x="214" y="662"/>
                    </a:lnTo>
                    <a:lnTo>
                      <a:pt x="215" y="661"/>
                    </a:lnTo>
                    <a:lnTo>
                      <a:pt x="219" y="660"/>
                    </a:lnTo>
                    <a:lnTo>
                      <a:pt x="232" y="657"/>
                    </a:lnTo>
                    <a:lnTo>
                      <a:pt x="243" y="654"/>
                    </a:lnTo>
                    <a:lnTo>
                      <a:pt x="244" y="653"/>
                    </a:lnTo>
                    <a:lnTo>
                      <a:pt x="248" y="652"/>
                    </a:lnTo>
                    <a:lnTo>
                      <a:pt x="261" y="649"/>
                    </a:lnTo>
                    <a:lnTo>
                      <a:pt x="271" y="647"/>
                    </a:lnTo>
                    <a:lnTo>
                      <a:pt x="272" y="646"/>
                    </a:lnTo>
                    <a:lnTo>
                      <a:pt x="273" y="646"/>
                    </a:lnTo>
                    <a:lnTo>
                      <a:pt x="274" y="646"/>
                    </a:lnTo>
                    <a:lnTo>
                      <a:pt x="275" y="646"/>
                    </a:lnTo>
                    <a:lnTo>
                      <a:pt x="276" y="645"/>
                    </a:lnTo>
                    <a:lnTo>
                      <a:pt x="277" y="644"/>
                    </a:lnTo>
                    <a:lnTo>
                      <a:pt x="279" y="643"/>
                    </a:lnTo>
                    <a:lnTo>
                      <a:pt x="281" y="642"/>
                    </a:lnTo>
                    <a:lnTo>
                      <a:pt x="282" y="641"/>
                    </a:lnTo>
                    <a:lnTo>
                      <a:pt x="283" y="640"/>
                    </a:lnTo>
                    <a:lnTo>
                      <a:pt x="283" y="640"/>
                    </a:lnTo>
                    <a:lnTo>
                      <a:pt x="283" y="638"/>
                    </a:lnTo>
                    <a:lnTo>
                      <a:pt x="283" y="636"/>
                    </a:lnTo>
                    <a:lnTo>
                      <a:pt x="283" y="635"/>
                    </a:lnTo>
                    <a:lnTo>
                      <a:pt x="283" y="632"/>
                    </a:lnTo>
                    <a:lnTo>
                      <a:pt x="283" y="630"/>
                    </a:lnTo>
                    <a:lnTo>
                      <a:pt x="283" y="629"/>
                    </a:lnTo>
                    <a:lnTo>
                      <a:pt x="284" y="625"/>
                    </a:lnTo>
                    <a:lnTo>
                      <a:pt x="285" y="623"/>
                    </a:lnTo>
                    <a:lnTo>
                      <a:pt x="286" y="622"/>
                    </a:lnTo>
                    <a:lnTo>
                      <a:pt x="286" y="621"/>
                    </a:lnTo>
                    <a:lnTo>
                      <a:pt x="286" y="620"/>
                    </a:lnTo>
                    <a:lnTo>
                      <a:pt x="286" y="618"/>
                    </a:lnTo>
                    <a:lnTo>
                      <a:pt x="287" y="618"/>
                    </a:lnTo>
                    <a:lnTo>
                      <a:pt x="288" y="618"/>
                    </a:lnTo>
                    <a:lnTo>
                      <a:pt x="289" y="618"/>
                    </a:lnTo>
                    <a:lnTo>
                      <a:pt x="291" y="618"/>
                    </a:lnTo>
                    <a:lnTo>
                      <a:pt x="292" y="618"/>
                    </a:lnTo>
                    <a:lnTo>
                      <a:pt x="293" y="618"/>
                    </a:lnTo>
                    <a:lnTo>
                      <a:pt x="295" y="618"/>
                    </a:lnTo>
                    <a:lnTo>
                      <a:pt x="302" y="618"/>
                    </a:lnTo>
                    <a:lnTo>
                      <a:pt x="306" y="618"/>
                    </a:lnTo>
                    <a:lnTo>
                      <a:pt x="307" y="618"/>
                    </a:lnTo>
                    <a:lnTo>
                      <a:pt x="308" y="618"/>
                    </a:lnTo>
                    <a:lnTo>
                      <a:pt x="313" y="618"/>
                    </a:lnTo>
                    <a:lnTo>
                      <a:pt x="317" y="618"/>
                    </a:lnTo>
                    <a:lnTo>
                      <a:pt x="318" y="618"/>
                    </a:lnTo>
                    <a:lnTo>
                      <a:pt x="319" y="618"/>
                    </a:lnTo>
                    <a:lnTo>
                      <a:pt x="320" y="618"/>
                    </a:lnTo>
                    <a:lnTo>
                      <a:pt x="321" y="618"/>
                    </a:lnTo>
                    <a:lnTo>
                      <a:pt x="321" y="618"/>
                    </a:lnTo>
                    <a:lnTo>
                      <a:pt x="321" y="616"/>
                    </a:lnTo>
                    <a:lnTo>
                      <a:pt x="321" y="615"/>
                    </a:lnTo>
                    <a:lnTo>
                      <a:pt x="321" y="614"/>
                    </a:lnTo>
                    <a:lnTo>
                      <a:pt x="321" y="611"/>
                    </a:lnTo>
                    <a:lnTo>
                      <a:pt x="321" y="609"/>
                    </a:lnTo>
                    <a:lnTo>
                      <a:pt x="321" y="608"/>
                    </a:lnTo>
                    <a:lnTo>
                      <a:pt x="321" y="607"/>
                    </a:lnTo>
                    <a:lnTo>
                      <a:pt x="321" y="604"/>
                    </a:lnTo>
                    <a:lnTo>
                      <a:pt x="321" y="602"/>
                    </a:lnTo>
                    <a:lnTo>
                      <a:pt x="321" y="600"/>
                    </a:lnTo>
                    <a:lnTo>
                      <a:pt x="321" y="599"/>
                    </a:lnTo>
                    <a:lnTo>
                      <a:pt x="321" y="598"/>
                    </a:lnTo>
                    <a:lnTo>
                      <a:pt x="321" y="597"/>
                    </a:lnTo>
                    <a:lnTo>
                      <a:pt x="323" y="597"/>
                    </a:lnTo>
                    <a:lnTo>
                      <a:pt x="324" y="597"/>
                    </a:lnTo>
                    <a:lnTo>
                      <a:pt x="325" y="597"/>
                    </a:lnTo>
                    <a:lnTo>
                      <a:pt x="326" y="597"/>
                    </a:lnTo>
                    <a:lnTo>
                      <a:pt x="327" y="597"/>
                    </a:lnTo>
                    <a:lnTo>
                      <a:pt x="328" y="597"/>
                    </a:lnTo>
                    <a:lnTo>
                      <a:pt x="329" y="597"/>
                    </a:lnTo>
                    <a:lnTo>
                      <a:pt x="335" y="595"/>
                    </a:lnTo>
                    <a:lnTo>
                      <a:pt x="338" y="594"/>
                    </a:lnTo>
                    <a:lnTo>
                      <a:pt x="339" y="593"/>
                    </a:lnTo>
                    <a:lnTo>
                      <a:pt x="340" y="593"/>
                    </a:lnTo>
                    <a:lnTo>
                      <a:pt x="345" y="593"/>
                    </a:lnTo>
                    <a:lnTo>
                      <a:pt x="348" y="593"/>
                    </a:lnTo>
                    <a:lnTo>
                      <a:pt x="349" y="593"/>
                    </a:lnTo>
                    <a:lnTo>
                      <a:pt x="350" y="592"/>
                    </a:lnTo>
                    <a:lnTo>
                      <a:pt x="352" y="591"/>
                    </a:lnTo>
                    <a:lnTo>
                      <a:pt x="353" y="590"/>
                    </a:lnTo>
                    <a:lnTo>
                      <a:pt x="355" y="589"/>
                    </a:lnTo>
                    <a:lnTo>
                      <a:pt x="356" y="588"/>
                    </a:lnTo>
                    <a:lnTo>
                      <a:pt x="357" y="587"/>
                    </a:lnTo>
                    <a:lnTo>
                      <a:pt x="358" y="585"/>
                    </a:lnTo>
                    <a:lnTo>
                      <a:pt x="359" y="584"/>
                    </a:lnTo>
                    <a:lnTo>
                      <a:pt x="360" y="582"/>
                    </a:lnTo>
                    <a:lnTo>
                      <a:pt x="361" y="581"/>
                    </a:lnTo>
                    <a:lnTo>
                      <a:pt x="364" y="576"/>
                    </a:lnTo>
                    <a:lnTo>
                      <a:pt x="366" y="573"/>
                    </a:lnTo>
                    <a:lnTo>
                      <a:pt x="367" y="572"/>
                    </a:lnTo>
                    <a:lnTo>
                      <a:pt x="371" y="565"/>
                    </a:lnTo>
                    <a:lnTo>
                      <a:pt x="373" y="562"/>
                    </a:lnTo>
                    <a:lnTo>
                      <a:pt x="374" y="561"/>
                    </a:lnTo>
                    <a:lnTo>
                      <a:pt x="376" y="560"/>
                    </a:lnTo>
                    <a:lnTo>
                      <a:pt x="377" y="559"/>
                    </a:lnTo>
                    <a:lnTo>
                      <a:pt x="378" y="558"/>
                    </a:lnTo>
                    <a:lnTo>
                      <a:pt x="378" y="558"/>
                    </a:lnTo>
                    <a:lnTo>
                      <a:pt x="379" y="558"/>
                    </a:lnTo>
                    <a:lnTo>
                      <a:pt x="380" y="558"/>
                    </a:lnTo>
                    <a:lnTo>
                      <a:pt x="381" y="558"/>
                    </a:lnTo>
                    <a:lnTo>
                      <a:pt x="385" y="557"/>
                    </a:lnTo>
                    <a:lnTo>
                      <a:pt x="387" y="556"/>
                    </a:lnTo>
                    <a:lnTo>
                      <a:pt x="389" y="555"/>
                    </a:lnTo>
                    <a:lnTo>
                      <a:pt x="392" y="555"/>
                    </a:lnTo>
                    <a:lnTo>
                      <a:pt x="394" y="555"/>
                    </a:lnTo>
                    <a:lnTo>
                      <a:pt x="395" y="555"/>
                    </a:lnTo>
                    <a:lnTo>
                      <a:pt x="397" y="553"/>
                    </a:lnTo>
                    <a:lnTo>
                      <a:pt x="398" y="552"/>
                    </a:lnTo>
                    <a:lnTo>
                      <a:pt x="399" y="551"/>
                    </a:lnTo>
                    <a:lnTo>
                      <a:pt x="399" y="550"/>
                    </a:lnTo>
                    <a:lnTo>
                      <a:pt x="399" y="549"/>
                    </a:lnTo>
                    <a:lnTo>
                      <a:pt x="399" y="547"/>
                    </a:lnTo>
                    <a:lnTo>
                      <a:pt x="399" y="546"/>
                    </a:lnTo>
                    <a:lnTo>
                      <a:pt x="399" y="543"/>
                    </a:lnTo>
                    <a:lnTo>
                      <a:pt x="399" y="541"/>
                    </a:lnTo>
                    <a:lnTo>
                      <a:pt x="399" y="540"/>
                    </a:lnTo>
                    <a:lnTo>
                      <a:pt x="399" y="538"/>
                    </a:lnTo>
                    <a:lnTo>
                      <a:pt x="400" y="532"/>
                    </a:lnTo>
                    <a:lnTo>
                      <a:pt x="401" y="527"/>
                    </a:lnTo>
                    <a:lnTo>
                      <a:pt x="402" y="526"/>
                    </a:lnTo>
                    <a:lnTo>
                      <a:pt x="403" y="524"/>
                    </a:lnTo>
                    <a:lnTo>
                      <a:pt x="406" y="518"/>
                    </a:lnTo>
                    <a:lnTo>
                      <a:pt x="409" y="514"/>
                    </a:lnTo>
                    <a:lnTo>
                      <a:pt x="410" y="513"/>
                    </a:lnTo>
                    <a:lnTo>
                      <a:pt x="410" y="510"/>
                    </a:lnTo>
                    <a:lnTo>
                      <a:pt x="410" y="509"/>
                    </a:lnTo>
                    <a:lnTo>
                      <a:pt x="410" y="508"/>
                    </a:lnTo>
                    <a:lnTo>
                      <a:pt x="410" y="508"/>
                    </a:lnTo>
                    <a:lnTo>
                      <a:pt x="411" y="508"/>
                    </a:lnTo>
                    <a:lnTo>
                      <a:pt x="412" y="508"/>
                    </a:lnTo>
                    <a:lnTo>
                      <a:pt x="413" y="508"/>
                    </a:lnTo>
                    <a:lnTo>
                      <a:pt x="414" y="508"/>
                    </a:lnTo>
                    <a:lnTo>
                      <a:pt x="419" y="507"/>
                    </a:lnTo>
                    <a:lnTo>
                      <a:pt x="422" y="506"/>
                    </a:lnTo>
                    <a:lnTo>
                      <a:pt x="423" y="505"/>
                    </a:lnTo>
                    <a:lnTo>
                      <a:pt x="424" y="505"/>
                    </a:lnTo>
                    <a:lnTo>
                      <a:pt x="428" y="505"/>
                    </a:lnTo>
                    <a:lnTo>
                      <a:pt x="430" y="505"/>
                    </a:lnTo>
                    <a:lnTo>
                      <a:pt x="431" y="505"/>
                    </a:lnTo>
                    <a:lnTo>
                      <a:pt x="431" y="504"/>
                    </a:lnTo>
                    <a:lnTo>
                      <a:pt x="431" y="503"/>
                    </a:lnTo>
                    <a:lnTo>
                      <a:pt x="431" y="502"/>
                    </a:lnTo>
                    <a:lnTo>
                      <a:pt x="431" y="502"/>
                    </a:lnTo>
                    <a:lnTo>
                      <a:pt x="432" y="500"/>
                    </a:lnTo>
                    <a:lnTo>
                      <a:pt x="433" y="499"/>
                    </a:lnTo>
                    <a:lnTo>
                      <a:pt x="434" y="498"/>
                    </a:lnTo>
                    <a:lnTo>
                      <a:pt x="438" y="497"/>
                    </a:lnTo>
                    <a:lnTo>
                      <a:pt x="440" y="496"/>
                    </a:lnTo>
                    <a:lnTo>
                      <a:pt x="441" y="495"/>
                    </a:lnTo>
                    <a:lnTo>
                      <a:pt x="442" y="490"/>
                    </a:lnTo>
                    <a:lnTo>
                      <a:pt x="443" y="488"/>
                    </a:lnTo>
                    <a:lnTo>
                      <a:pt x="445" y="487"/>
                    </a:lnTo>
                    <a:lnTo>
                      <a:pt x="446" y="487"/>
                    </a:lnTo>
                    <a:lnTo>
                      <a:pt x="447" y="487"/>
                    </a:lnTo>
                    <a:lnTo>
                      <a:pt x="448" y="487"/>
                    </a:lnTo>
                    <a:lnTo>
                      <a:pt x="447" y="483"/>
                    </a:lnTo>
                    <a:lnTo>
                      <a:pt x="446" y="468"/>
                    </a:lnTo>
                    <a:lnTo>
                      <a:pt x="445" y="456"/>
                    </a:lnTo>
                    <a:lnTo>
                      <a:pt x="445" y="455"/>
                    </a:lnTo>
                    <a:lnTo>
                      <a:pt x="445" y="449"/>
                    </a:lnTo>
                    <a:lnTo>
                      <a:pt x="445" y="428"/>
                    </a:lnTo>
                    <a:lnTo>
                      <a:pt x="445" y="411"/>
                    </a:lnTo>
                    <a:lnTo>
                      <a:pt x="445" y="410"/>
                    </a:lnTo>
                    <a:lnTo>
                      <a:pt x="445" y="402"/>
                    </a:lnTo>
                    <a:lnTo>
                      <a:pt x="445" y="377"/>
                    </a:lnTo>
                    <a:lnTo>
                      <a:pt x="445" y="358"/>
                    </a:lnTo>
                    <a:lnTo>
                      <a:pt x="445" y="357"/>
                    </a:lnTo>
                    <a:lnTo>
                      <a:pt x="443" y="353"/>
                    </a:lnTo>
                    <a:lnTo>
                      <a:pt x="442" y="340"/>
                    </a:lnTo>
                    <a:lnTo>
                      <a:pt x="441" y="329"/>
                    </a:lnTo>
                    <a:lnTo>
                      <a:pt x="441" y="328"/>
                    </a:lnTo>
                    <a:lnTo>
                      <a:pt x="441" y="325"/>
                    </a:lnTo>
                    <a:lnTo>
                      <a:pt x="441" y="323"/>
                    </a:lnTo>
                    <a:lnTo>
                      <a:pt x="441" y="322"/>
                    </a:lnTo>
                    <a:lnTo>
                      <a:pt x="440" y="322"/>
                    </a:lnTo>
                    <a:lnTo>
                      <a:pt x="438" y="322"/>
                    </a:lnTo>
                    <a:lnTo>
                      <a:pt x="437" y="322"/>
                    </a:lnTo>
                    <a:lnTo>
                      <a:pt x="437" y="322"/>
                    </a:lnTo>
                    <a:lnTo>
                      <a:pt x="436" y="322"/>
                    </a:lnTo>
                    <a:lnTo>
                      <a:pt x="435" y="322"/>
                    </a:lnTo>
                    <a:lnTo>
                      <a:pt x="434" y="322"/>
                    </a:lnTo>
                    <a:lnTo>
                      <a:pt x="434" y="322"/>
                    </a:lnTo>
                    <a:lnTo>
                      <a:pt x="433" y="322"/>
                    </a:lnTo>
                    <a:lnTo>
                      <a:pt x="432" y="322"/>
                    </a:lnTo>
                    <a:lnTo>
                      <a:pt x="427" y="322"/>
                    </a:lnTo>
                    <a:lnTo>
                      <a:pt x="423" y="322"/>
                    </a:lnTo>
                    <a:lnTo>
                      <a:pt x="423" y="322"/>
                    </a:lnTo>
                    <a:lnTo>
                      <a:pt x="422" y="322"/>
                    </a:lnTo>
                    <a:lnTo>
                      <a:pt x="420" y="322"/>
                    </a:lnTo>
                    <a:lnTo>
                      <a:pt x="414" y="322"/>
                    </a:lnTo>
                    <a:lnTo>
                      <a:pt x="410" y="322"/>
                    </a:lnTo>
                    <a:lnTo>
                      <a:pt x="410" y="322"/>
                    </a:lnTo>
                    <a:lnTo>
                      <a:pt x="410" y="322"/>
                    </a:lnTo>
                    <a:lnTo>
                      <a:pt x="410" y="321"/>
                    </a:lnTo>
                    <a:lnTo>
                      <a:pt x="410" y="318"/>
                    </a:lnTo>
                    <a:lnTo>
                      <a:pt x="410" y="315"/>
                    </a:lnTo>
                    <a:lnTo>
                      <a:pt x="410" y="314"/>
                    </a:lnTo>
                    <a:lnTo>
                      <a:pt x="409" y="313"/>
                    </a:lnTo>
                    <a:lnTo>
                      <a:pt x="406" y="310"/>
                    </a:lnTo>
                    <a:lnTo>
                      <a:pt x="405" y="308"/>
                    </a:lnTo>
                    <a:lnTo>
                      <a:pt x="405" y="307"/>
                    </a:lnTo>
                    <a:lnTo>
                      <a:pt x="403" y="304"/>
                    </a:lnTo>
                    <a:lnTo>
                      <a:pt x="402" y="302"/>
                    </a:lnTo>
                    <a:lnTo>
                      <a:pt x="402" y="301"/>
                    </a:lnTo>
                    <a:lnTo>
                      <a:pt x="402" y="298"/>
                    </a:lnTo>
                    <a:lnTo>
                      <a:pt x="402" y="297"/>
                    </a:lnTo>
                    <a:lnTo>
                      <a:pt x="402" y="296"/>
                    </a:lnTo>
                    <a:lnTo>
                      <a:pt x="401" y="296"/>
                    </a:lnTo>
                    <a:lnTo>
                      <a:pt x="400" y="296"/>
                    </a:lnTo>
                    <a:lnTo>
                      <a:pt x="399" y="296"/>
                    </a:lnTo>
                    <a:lnTo>
                      <a:pt x="399" y="296"/>
                    </a:lnTo>
                    <a:lnTo>
                      <a:pt x="396" y="295"/>
                    </a:lnTo>
                    <a:lnTo>
                      <a:pt x="395" y="294"/>
                    </a:lnTo>
                    <a:lnTo>
                      <a:pt x="395" y="293"/>
                    </a:lnTo>
                    <a:lnTo>
                      <a:pt x="393" y="292"/>
                    </a:lnTo>
                    <a:lnTo>
                      <a:pt x="387" y="289"/>
                    </a:lnTo>
                    <a:lnTo>
                      <a:pt x="384" y="287"/>
                    </a:lnTo>
                    <a:lnTo>
                      <a:pt x="384" y="286"/>
                    </a:lnTo>
                    <a:lnTo>
                      <a:pt x="375" y="283"/>
                    </a:lnTo>
                    <a:lnTo>
                      <a:pt x="371" y="280"/>
                    </a:lnTo>
                    <a:lnTo>
                      <a:pt x="371" y="279"/>
                    </a:lnTo>
                    <a:lnTo>
                      <a:pt x="371" y="277"/>
                    </a:lnTo>
                    <a:lnTo>
                      <a:pt x="371" y="276"/>
                    </a:lnTo>
                    <a:lnTo>
                      <a:pt x="371" y="275"/>
                    </a:lnTo>
                    <a:lnTo>
                      <a:pt x="371" y="274"/>
                    </a:lnTo>
                    <a:lnTo>
                      <a:pt x="371" y="273"/>
                    </a:lnTo>
                    <a:lnTo>
                      <a:pt x="371" y="272"/>
                    </a:lnTo>
                    <a:lnTo>
                      <a:pt x="371" y="271"/>
                    </a:lnTo>
                    <a:lnTo>
                      <a:pt x="371" y="266"/>
                    </a:lnTo>
                    <a:lnTo>
                      <a:pt x="371" y="262"/>
                    </a:lnTo>
                    <a:lnTo>
                      <a:pt x="371" y="261"/>
                    </a:lnTo>
                    <a:lnTo>
                      <a:pt x="369" y="258"/>
                    </a:lnTo>
                    <a:lnTo>
                      <a:pt x="368" y="249"/>
                    </a:lnTo>
                    <a:lnTo>
                      <a:pt x="367" y="241"/>
                    </a:lnTo>
                    <a:lnTo>
                      <a:pt x="367" y="240"/>
                    </a:lnTo>
                    <a:lnTo>
                      <a:pt x="366" y="237"/>
                    </a:lnTo>
                    <a:lnTo>
                      <a:pt x="364" y="225"/>
                    </a:lnTo>
                    <a:lnTo>
                      <a:pt x="363" y="217"/>
                    </a:lnTo>
                    <a:lnTo>
                      <a:pt x="363" y="216"/>
                    </a:lnTo>
                    <a:lnTo>
                      <a:pt x="363" y="215"/>
                    </a:lnTo>
                    <a:lnTo>
                      <a:pt x="363" y="212"/>
                    </a:lnTo>
                    <a:lnTo>
                      <a:pt x="363" y="209"/>
                    </a:lnTo>
                    <a:lnTo>
                      <a:pt x="363" y="208"/>
                    </a:lnTo>
                    <a:lnTo>
                      <a:pt x="362" y="208"/>
                    </a:lnTo>
                    <a:lnTo>
                      <a:pt x="361" y="208"/>
                    </a:lnTo>
                    <a:lnTo>
                      <a:pt x="360" y="208"/>
                    </a:lnTo>
                    <a:lnTo>
                      <a:pt x="360" y="208"/>
                    </a:lnTo>
                    <a:lnTo>
                      <a:pt x="359" y="208"/>
                    </a:lnTo>
                    <a:lnTo>
                      <a:pt x="358" y="208"/>
                    </a:lnTo>
                    <a:lnTo>
                      <a:pt x="355" y="208"/>
                    </a:lnTo>
                    <a:lnTo>
                      <a:pt x="353" y="208"/>
                    </a:lnTo>
                    <a:lnTo>
                      <a:pt x="353" y="208"/>
                    </a:lnTo>
                    <a:lnTo>
                      <a:pt x="352" y="208"/>
                    </a:lnTo>
                    <a:lnTo>
                      <a:pt x="349" y="208"/>
                    </a:lnTo>
                    <a:lnTo>
                      <a:pt x="343" y="208"/>
                    </a:lnTo>
                    <a:lnTo>
                      <a:pt x="339" y="208"/>
                    </a:lnTo>
                    <a:lnTo>
                      <a:pt x="339" y="208"/>
                    </a:lnTo>
                    <a:lnTo>
                      <a:pt x="338" y="208"/>
                    </a:lnTo>
                    <a:lnTo>
                      <a:pt x="336" y="208"/>
                    </a:lnTo>
                    <a:lnTo>
                      <a:pt x="329" y="208"/>
                    </a:lnTo>
                    <a:lnTo>
                      <a:pt x="325" y="208"/>
                    </a:lnTo>
                    <a:lnTo>
                      <a:pt x="325" y="208"/>
                    </a:lnTo>
                    <a:lnTo>
                      <a:pt x="324" y="208"/>
                    </a:lnTo>
                    <a:lnTo>
                      <a:pt x="322" y="208"/>
                    </a:lnTo>
                    <a:lnTo>
                      <a:pt x="321" y="208"/>
                    </a:lnTo>
                    <a:lnTo>
                      <a:pt x="321" y="208"/>
                    </a:lnTo>
                    <a:lnTo>
                      <a:pt x="319" y="207"/>
                    </a:lnTo>
                    <a:lnTo>
                      <a:pt x="318" y="206"/>
                    </a:lnTo>
                    <a:lnTo>
                      <a:pt x="318" y="205"/>
                    </a:lnTo>
                    <a:lnTo>
                      <a:pt x="318" y="204"/>
                    </a:lnTo>
                    <a:lnTo>
                      <a:pt x="318" y="201"/>
                    </a:lnTo>
                    <a:lnTo>
                      <a:pt x="318" y="199"/>
                    </a:lnTo>
                    <a:lnTo>
                      <a:pt x="318" y="198"/>
                    </a:lnTo>
                    <a:lnTo>
                      <a:pt x="317" y="196"/>
                    </a:lnTo>
                    <a:lnTo>
                      <a:pt x="316" y="189"/>
                    </a:lnTo>
                    <a:lnTo>
                      <a:pt x="315" y="185"/>
                    </a:lnTo>
                    <a:lnTo>
                      <a:pt x="315" y="184"/>
                    </a:lnTo>
                    <a:lnTo>
                      <a:pt x="315" y="181"/>
                    </a:lnTo>
                    <a:lnTo>
                      <a:pt x="315" y="171"/>
                    </a:lnTo>
                    <a:lnTo>
                      <a:pt x="315" y="164"/>
                    </a:lnTo>
                    <a:lnTo>
                      <a:pt x="315" y="163"/>
                    </a:lnTo>
                    <a:lnTo>
                      <a:pt x="315" y="162"/>
                    </a:lnTo>
                    <a:lnTo>
                      <a:pt x="315" y="159"/>
                    </a:lnTo>
                    <a:lnTo>
                      <a:pt x="315" y="157"/>
                    </a:lnTo>
                    <a:lnTo>
                      <a:pt x="315" y="155"/>
                    </a:lnTo>
                    <a:lnTo>
                      <a:pt x="315" y="154"/>
                    </a:lnTo>
                    <a:lnTo>
                      <a:pt x="315" y="153"/>
                    </a:lnTo>
                    <a:lnTo>
                      <a:pt x="315" y="152"/>
                    </a:lnTo>
                    <a:lnTo>
                      <a:pt x="316" y="150"/>
                    </a:lnTo>
                    <a:lnTo>
                      <a:pt x="317" y="149"/>
                    </a:lnTo>
                    <a:lnTo>
                      <a:pt x="318" y="148"/>
                    </a:lnTo>
                    <a:lnTo>
                      <a:pt x="318" y="147"/>
                    </a:lnTo>
                    <a:lnTo>
                      <a:pt x="318" y="142"/>
                    </a:lnTo>
                    <a:lnTo>
                      <a:pt x="318" y="139"/>
                    </a:lnTo>
                    <a:lnTo>
                      <a:pt x="318" y="137"/>
                    </a:lnTo>
                    <a:lnTo>
                      <a:pt x="318" y="135"/>
                    </a:lnTo>
                    <a:lnTo>
                      <a:pt x="319" y="129"/>
                    </a:lnTo>
                    <a:lnTo>
                      <a:pt x="320" y="125"/>
                    </a:lnTo>
                    <a:lnTo>
                      <a:pt x="321" y="124"/>
                    </a:lnTo>
                    <a:lnTo>
                      <a:pt x="321" y="124"/>
                    </a:lnTo>
                    <a:lnTo>
                      <a:pt x="323" y="124"/>
                    </a:lnTo>
                    <a:lnTo>
                      <a:pt x="324" y="124"/>
                    </a:lnTo>
                    <a:lnTo>
                      <a:pt x="325" y="124"/>
                    </a:lnTo>
                    <a:lnTo>
                      <a:pt x="326" y="124"/>
                    </a:lnTo>
                    <a:lnTo>
                      <a:pt x="331" y="123"/>
                    </a:lnTo>
                    <a:lnTo>
                      <a:pt x="335" y="122"/>
                    </a:lnTo>
                    <a:lnTo>
                      <a:pt x="336" y="120"/>
                    </a:lnTo>
                    <a:lnTo>
                      <a:pt x="338" y="120"/>
                    </a:lnTo>
                    <a:lnTo>
                      <a:pt x="345" y="118"/>
                    </a:lnTo>
                    <a:lnTo>
                      <a:pt x="352" y="117"/>
                    </a:lnTo>
                    <a:lnTo>
                      <a:pt x="353" y="116"/>
                    </a:lnTo>
                    <a:lnTo>
                      <a:pt x="355" y="116"/>
                    </a:lnTo>
                    <a:lnTo>
                      <a:pt x="363" y="113"/>
                    </a:lnTo>
                    <a:lnTo>
                      <a:pt x="369" y="111"/>
                    </a:lnTo>
                    <a:lnTo>
                      <a:pt x="371" y="110"/>
                    </a:lnTo>
                    <a:lnTo>
                      <a:pt x="372" y="110"/>
                    </a:lnTo>
                    <a:lnTo>
                      <a:pt x="375" y="110"/>
                    </a:lnTo>
                    <a:lnTo>
                      <a:pt x="377" y="110"/>
                    </a:lnTo>
                    <a:lnTo>
                      <a:pt x="378" y="110"/>
                    </a:lnTo>
                    <a:lnTo>
                      <a:pt x="378" y="110"/>
                    </a:lnTo>
                    <a:lnTo>
                      <a:pt x="378" y="108"/>
                    </a:lnTo>
                    <a:lnTo>
                      <a:pt x="378" y="107"/>
                    </a:lnTo>
                    <a:lnTo>
                      <a:pt x="378" y="106"/>
                    </a:lnTo>
                    <a:lnTo>
                      <a:pt x="378" y="102"/>
                    </a:lnTo>
                    <a:lnTo>
                      <a:pt x="378" y="100"/>
                    </a:lnTo>
                    <a:lnTo>
                      <a:pt x="378" y="99"/>
                    </a:lnTo>
                    <a:lnTo>
                      <a:pt x="378" y="98"/>
                    </a:lnTo>
                    <a:lnTo>
                      <a:pt x="378" y="95"/>
                    </a:lnTo>
                    <a:lnTo>
                      <a:pt x="378" y="93"/>
                    </a:lnTo>
                    <a:lnTo>
                      <a:pt x="378" y="92"/>
                    </a:lnTo>
                    <a:lnTo>
                      <a:pt x="378" y="91"/>
                    </a:lnTo>
                    <a:lnTo>
                      <a:pt x="378" y="90"/>
                    </a:lnTo>
                    <a:lnTo>
                      <a:pt x="378" y="89"/>
                    </a:lnTo>
                    <a:lnTo>
                      <a:pt x="379" y="89"/>
                    </a:lnTo>
                    <a:lnTo>
                      <a:pt x="384" y="89"/>
                    </a:lnTo>
                    <a:lnTo>
                      <a:pt x="387" y="89"/>
                    </a:lnTo>
                    <a:lnTo>
                      <a:pt x="389" y="89"/>
                    </a:lnTo>
                    <a:lnTo>
                      <a:pt x="392" y="89"/>
                    </a:lnTo>
                    <a:lnTo>
                      <a:pt x="401" y="89"/>
                    </a:lnTo>
                    <a:lnTo>
                      <a:pt x="409" y="89"/>
                    </a:lnTo>
                    <a:lnTo>
                      <a:pt x="410" y="89"/>
                    </a:lnTo>
                    <a:lnTo>
                      <a:pt x="416" y="89"/>
                    </a:lnTo>
                    <a:lnTo>
                      <a:pt x="435" y="87"/>
                    </a:lnTo>
                    <a:lnTo>
                      <a:pt x="451" y="86"/>
                    </a:lnTo>
                    <a:lnTo>
                      <a:pt x="452" y="84"/>
                    </a:lnTo>
                    <a:lnTo>
                      <a:pt x="458" y="84"/>
                    </a:lnTo>
                    <a:lnTo>
                      <a:pt x="479" y="84"/>
                    </a:lnTo>
                    <a:lnTo>
                      <a:pt x="496" y="84"/>
                    </a:lnTo>
                    <a:lnTo>
                      <a:pt x="497" y="84"/>
                    </a:lnTo>
                    <a:lnTo>
                      <a:pt x="498" y="84"/>
                    </a:lnTo>
                    <a:lnTo>
                      <a:pt x="504" y="84"/>
                    </a:lnTo>
                    <a:lnTo>
                      <a:pt x="507" y="84"/>
                    </a:lnTo>
                    <a:lnTo>
                      <a:pt x="508" y="84"/>
                    </a:lnTo>
                    <a:lnTo>
                      <a:pt x="509" y="83"/>
                    </a:lnTo>
                    <a:lnTo>
                      <a:pt x="510" y="82"/>
                    </a:lnTo>
                    <a:lnTo>
                      <a:pt x="511" y="81"/>
                    </a:lnTo>
                    <a:lnTo>
                      <a:pt x="513" y="81"/>
                    </a:lnTo>
                    <a:lnTo>
                      <a:pt x="514" y="81"/>
                    </a:lnTo>
                    <a:lnTo>
                      <a:pt x="515" y="81"/>
                    </a:lnTo>
                    <a:lnTo>
                      <a:pt x="519" y="77"/>
                    </a:lnTo>
                    <a:lnTo>
                      <a:pt x="521" y="75"/>
                    </a:lnTo>
                    <a:lnTo>
                      <a:pt x="522" y="74"/>
                    </a:lnTo>
                    <a:lnTo>
                      <a:pt x="523" y="74"/>
                    </a:lnTo>
                    <a:lnTo>
                      <a:pt x="528" y="73"/>
                    </a:lnTo>
                    <a:lnTo>
                      <a:pt x="531" y="72"/>
                    </a:lnTo>
                    <a:lnTo>
                      <a:pt x="532" y="71"/>
                    </a:lnTo>
                    <a:lnTo>
                      <a:pt x="534" y="70"/>
                    </a:lnTo>
                    <a:lnTo>
                      <a:pt x="535" y="69"/>
                    </a:lnTo>
                    <a:lnTo>
                      <a:pt x="537" y="68"/>
                    </a:lnTo>
                    <a:lnTo>
                      <a:pt x="537" y="68"/>
                    </a:lnTo>
                    <a:lnTo>
                      <a:pt x="537" y="65"/>
                    </a:lnTo>
                    <a:lnTo>
                      <a:pt x="537" y="64"/>
                    </a:lnTo>
                    <a:lnTo>
                      <a:pt x="537" y="63"/>
                    </a:lnTo>
                    <a:lnTo>
                      <a:pt x="537" y="62"/>
                    </a:lnTo>
                    <a:lnTo>
                      <a:pt x="537" y="57"/>
                    </a:lnTo>
                    <a:lnTo>
                      <a:pt x="537" y="54"/>
                    </a:lnTo>
                    <a:lnTo>
                      <a:pt x="537" y="53"/>
                    </a:lnTo>
                    <a:lnTo>
                      <a:pt x="538" y="50"/>
                    </a:lnTo>
                    <a:lnTo>
                      <a:pt x="539" y="47"/>
                    </a:lnTo>
                    <a:lnTo>
                      <a:pt x="540" y="46"/>
                    </a:lnTo>
                    <a:lnTo>
                      <a:pt x="540" y="46"/>
                    </a:lnTo>
                    <a:lnTo>
                      <a:pt x="544" y="44"/>
                    </a:lnTo>
                    <a:lnTo>
                      <a:pt x="546" y="43"/>
                    </a:lnTo>
                    <a:lnTo>
                      <a:pt x="547" y="42"/>
                    </a:lnTo>
                    <a:lnTo>
                      <a:pt x="550" y="42"/>
                    </a:lnTo>
                    <a:lnTo>
                      <a:pt x="552" y="42"/>
                    </a:lnTo>
                    <a:lnTo>
                      <a:pt x="553" y="42"/>
                    </a:lnTo>
                    <a:lnTo>
                      <a:pt x="558" y="41"/>
                    </a:lnTo>
                    <a:lnTo>
                      <a:pt x="560" y="40"/>
                    </a:lnTo>
                    <a:lnTo>
                      <a:pt x="561" y="39"/>
                    </a:lnTo>
                    <a:lnTo>
                      <a:pt x="565" y="38"/>
                    </a:lnTo>
                    <a:lnTo>
                      <a:pt x="567" y="37"/>
                    </a:lnTo>
                    <a:lnTo>
                      <a:pt x="568" y="36"/>
                    </a:lnTo>
                    <a:lnTo>
                      <a:pt x="568" y="36"/>
                    </a:lnTo>
                    <a:lnTo>
                      <a:pt x="568" y="34"/>
                    </a:lnTo>
                    <a:lnTo>
                      <a:pt x="568" y="33"/>
                    </a:lnTo>
                    <a:lnTo>
                      <a:pt x="568" y="31"/>
                    </a:lnTo>
                    <a:lnTo>
                      <a:pt x="568" y="30"/>
                    </a:lnTo>
                    <a:lnTo>
                      <a:pt x="568" y="29"/>
                    </a:lnTo>
                    <a:lnTo>
                      <a:pt x="568" y="28"/>
                    </a:lnTo>
                    <a:lnTo>
                      <a:pt x="569" y="24"/>
                    </a:lnTo>
                    <a:lnTo>
                      <a:pt x="570" y="22"/>
                    </a:lnTo>
                    <a:lnTo>
                      <a:pt x="571" y="21"/>
                    </a:lnTo>
                    <a:lnTo>
                      <a:pt x="571" y="18"/>
                    </a:lnTo>
                    <a:lnTo>
                      <a:pt x="571" y="16"/>
                    </a:lnTo>
                    <a:lnTo>
                      <a:pt x="571" y="15"/>
                    </a:lnTo>
                    <a:lnTo>
                      <a:pt x="572" y="12"/>
                    </a:lnTo>
                    <a:lnTo>
                      <a:pt x="574" y="11"/>
                    </a:lnTo>
                    <a:lnTo>
                      <a:pt x="575" y="10"/>
                    </a:lnTo>
                    <a:lnTo>
                      <a:pt x="577" y="10"/>
                    </a:lnTo>
                    <a:lnTo>
                      <a:pt x="578" y="10"/>
                    </a:lnTo>
                    <a:lnTo>
                      <a:pt x="579" y="10"/>
                    </a:lnTo>
                    <a:lnTo>
                      <a:pt x="582" y="10"/>
                    </a:lnTo>
                    <a:lnTo>
                      <a:pt x="584" y="10"/>
                    </a:lnTo>
                    <a:lnTo>
                      <a:pt x="585" y="10"/>
                    </a:lnTo>
                    <a:lnTo>
                      <a:pt x="587" y="10"/>
                    </a:lnTo>
                    <a:lnTo>
                      <a:pt x="596" y="7"/>
                    </a:lnTo>
                    <a:lnTo>
                      <a:pt x="602" y="5"/>
                    </a:lnTo>
                    <a:lnTo>
                      <a:pt x="603" y="4"/>
                    </a:lnTo>
                    <a:lnTo>
                      <a:pt x="608" y="4"/>
                    </a:lnTo>
                    <a:lnTo>
                      <a:pt x="624" y="4"/>
                    </a:lnTo>
                    <a:lnTo>
                      <a:pt x="637" y="4"/>
                    </a:lnTo>
                    <a:lnTo>
                      <a:pt x="638" y="4"/>
                    </a:lnTo>
                    <a:lnTo>
                      <a:pt x="640" y="4"/>
                    </a:lnTo>
                    <a:lnTo>
                      <a:pt x="646" y="2"/>
                    </a:lnTo>
                    <a:lnTo>
                      <a:pt x="652" y="1"/>
                    </a:lnTo>
                    <a:lnTo>
                      <a:pt x="653" y="0"/>
                    </a:lnTo>
                    <a:lnTo>
                      <a:pt x="653" y="1"/>
                    </a:lnTo>
                    <a:lnTo>
                      <a:pt x="653" y="3"/>
                    </a:lnTo>
                    <a:lnTo>
                      <a:pt x="653" y="4"/>
                    </a:lnTo>
                    <a:lnTo>
                      <a:pt x="653" y="4"/>
                    </a:lnTo>
                    <a:lnTo>
                      <a:pt x="653" y="5"/>
                    </a:lnTo>
                    <a:lnTo>
                      <a:pt x="653" y="6"/>
                    </a:lnTo>
                    <a:lnTo>
                      <a:pt x="653" y="7"/>
                    </a:lnTo>
                    <a:lnTo>
                      <a:pt x="653" y="7"/>
                    </a:lnTo>
                    <a:lnTo>
                      <a:pt x="653" y="8"/>
                    </a:lnTo>
                    <a:lnTo>
                      <a:pt x="653" y="9"/>
                    </a:lnTo>
                    <a:lnTo>
                      <a:pt x="653" y="12"/>
                    </a:lnTo>
                    <a:lnTo>
                      <a:pt x="653" y="15"/>
                    </a:lnTo>
                    <a:lnTo>
                      <a:pt x="653" y="15"/>
                    </a:lnTo>
                    <a:lnTo>
                      <a:pt x="653" y="16"/>
                    </a:lnTo>
                    <a:lnTo>
                      <a:pt x="653" y="19"/>
                    </a:lnTo>
                    <a:lnTo>
                      <a:pt x="653" y="21"/>
                    </a:lnTo>
                    <a:lnTo>
                      <a:pt x="653" y="21"/>
                    </a:lnTo>
                    <a:lnTo>
                      <a:pt x="653" y="21"/>
                    </a:lnTo>
                    <a:lnTo>
                      <a:pt x="653" y="22"/>
                    </a:lnTo>
                    <a:lnTo>
                      <a:pt x="653" y="24"/>
                    </a:lnTo>
                    <a:lnTo>
                      <a:pt x="653" y="25"/>
                    </a:lnTo>
                    <a:lnTo>
                      <a:pt x="653" y="25"/>
                    </a:lnTo>
                    <a:lnTo>
                      <a:pt x="656" y="25"/>
                    </a:lnTo>
                    <a:lnTo>
                      <a:pt x="658" y="25"/>
                    </a:lnTo>
                    <a:lnTo>
                      <a:pt x="659" y="25"/>
                    </a:lnTo>
                    <a:lnTo>
                      <a:pt x="661" y="26"/>
                    </a:lnTo>
                    <a:lnTo>
                      <a:pt x="669" y="29"/>
                    </a:lnTo>
                    <a:lnTo>
                      <a:pt x="675" y="31"/>
                    </a:lnTo>
                    <a:lnTo>
                      <a:pt x="676" y="31"/>
                    </a:lnTo>
                    <a:lnTo>
                      <a:pt x="678" y="33"/>
                    </a:lnTo>
                    <a:lnTo>
                      <a:pt x="685" y="35"/>
                    </a:lnTo>
                    <a:lnTo>
                      <a:pt x="689" y="36"/>
                    </a:lnTo>
                    <a:lnTo>
                      <a:pt x="690" y="36"/>
                    </a:lnTo>
                    <a:lnTo>
                      <a:pt x="692" y="36"/>
                    </a:lnTo>
                    <a:lnTo>
                      <a:pt x="693" y="36"/>
                    </a:lnTo>
                    <a:lnTo>
                      <a:pt x="694" y="36"/>
                    </a:lnTo>
                    <a:lnTo>
                      <a:pt x="694" y="37"/>
                    </a:lnTo>
                    <a:lnTo>
                      <a:pt x="694" y="38"/>
                    </a:lnTo>
                    <a:lnTo>
                      <a:pt x="694" y="39"/>
                    </a:lnTo>
                    <a:lnTo>
                      <a:pt x="694" y="39"/>
                    </a:lnTo>
                    <a:lnTo>
                      <a:pt x="694" y="40"/>
                    </a:lnTo>
                    <a:lnTo>
                      <a:pt x="694" y="41"/>
                    </a:lnTo>
                    <a:lnTo>
                      <a:pt x="694" y="42"/>
                    </a:lnTo>
                    <a:lnTo>
                      <a:pt x="694" y="42"/>
                    </a:lnTo>
                    <a:lnTo>
                      <a:pt x="694" y="43"/>
                    </a:lnTo>
                    <a:lnTo>
                      <a:pt x="694" y="44"/>
                    </a:lnTo>
                    <a:lnTo>
                      <a:pt x="694" y="50"/>
                    </a:lnTo>
                    <a:lnTo>
                      <a:pt x="694" y="53"/>
                    </a:lnTo>
                    <a:lnTo>
                      <a:pt x="694" y="53"/>
                    </a:lnTo>
                    <a:lnTo>
                      <a:pt x="694" y="54"/>
                    </a:lnTo>
                    <a:lnTo>
                      <a:pt x="694" y="55"/>
                    </a:lnTo>
                    <a:lnTo>
                      <a:pt x="694" y="60"/>
                    </a:lnTo>
                    <a:lnTo>
                      <a:pt x="694" y="63"/>
                    </a:lnTo>
                    <a:lnTo>
                      <a:pt x="694" y="63"/>
                    </a:lnTo>
                    <a:lnTo>
                      <a:pt x="694" y="64"/>
                    </a:lnTo>
                    <a:lnTo>
                      <a:pt x="694" y="66"/>
                    </a:lnTo>
                    <a:lnTo>
                      <a:pt x="694" y="68"/>
                    </a:lnTo>
                    <a:lnTo>
                      <a:pt x="694" y="68"/>
                    </a:lnTo>
                    <a:lnTo>
                      <a:pt x="697" y="68"/>
                    </a:lnTo>
                    <a:lnTo>
                      <a:pt x="699" y="68"/>
                    </a:lnTo>
                    <a:lnTo>
                      <a:pt x="700" y="68"/>
                    </a:lnTo>
                    <a:lnTo>
                      <a:pt x="703" y="69"/>
                    </a:lnTo>
                    <a:lnTo>
                      <a:pt x="709" y="70"/>
                    </a:lnTo>
                    <a:lnTo>
                      <a:pt x="714" y="71"/>
                    </a:lnTo>
                    <a:lnTo>
                      <a:pt x="715" y="71"/>
                    </a:lnTo>
                    <a:lnTo>
                      <a:pt x="719" y="72"/>
                    </a:lnTo>
                    <a:lnTo>
                      <a:pt x="734" y="73"/>
                    </a:lnTo>
                    <a:lnTo>
                      <a:pt x="746" y="74"/>
                    </a:lnTo>
                    <a:lnTo>
                      <a:pt x="747" y="74"/>
                    </a:lnTo>
                    <a:lnTo>
                      <a:pt x="751" y="75"/>
                    </a:lnTo>
                    <a:lnTo>
                      <a:pt x="764" y="77"/>
                    </a:lnTo>
                    <a:lnTo>
                      <a:pt x="773" y="78"/>
                    </a:lnTo>
                    <a:lnTo>
                      <a:pt x="774" y="78"/>
                    </a:lnTo>
                    <a:lnTo>
                      <a:pt x="775" y="78"/>
                    </a:lnTo>
                    <a:lnTo>
                      <a:pt x="779" y="78"/>
                    </a:lnTo>
                    <a:lnTo>
                      <a:pt x="781" y="78"/>
                    </a:lnTo>
                    <a:lnTo>
                      <a:pt x="782" y="78"/>
                    </a:lnTo>
                    <a:lnTo>
                      <a:pt x="782" y="79"/>
                    </a:lnTo>
                    <a:lnTo>
                      <a:pt x="782" y="80"/>
                    </a:lnTo>
                    <a:lnTo>
                      <a:pt x="782" y="81"/>
                    </a:lnTo>
                    <a:lnTo>
                      <a:pt x="782" y="81"/>
                    </a:lnTo>
                    <a:lnTo>
                      <a:pt x="782" y="82"/>
                    </a:lnTo>
                    <a:lnTo>
                      <a:pt x="782" y="83"/>
                    </a:lnTo>
                    <a:lnTo>
                      <a:pt x="782" y="84"/>
                    </a:lnTo>
                    <a:lnTo>
                      <a:pt x="782" y="84"/>
                    </a:lnTo>
                    <a:lnTo>
                      <a:pt x="782" y="86"/>
                    </a:lnTo>
                    <a:lnTo>
                      <a:pt x="782" y="87"/>
                    </a:lnTo>
                    <a:lnTo>
                      <a:pt x="782" y="90"/>
                    </a:lnTo>
                    <a:lnTo>
                      <a:pt x="782" y="92"/>
                    </a:lnTo>
                    <a:lnTo>
                      <a:pt x="782" y="92"/>
                    </a:lnTo>
                    <a:lnTo>
                      <a:pt x="782" y="93"/>
                    </a:lnTo>
                    <a:lnTo>
                      <a:pt x="782" y="94"/>
                    </a:lnTo>
                    <a:lnTo>
                      <a:pt x="782" y="97"/>
                    </a:lnTo>
                    <a:lnTo>
                      <a:pt x="782" y="99"/>
                    </a:lnTo>
                    <a:lnTo>
                      <a:pt x="782" y="99"/>
                    </a:lnTo>
                    <a:lnTo>
                      <a:pt x="782" y="99"/>
                    </a:lnTo>
                    <a:lnTo>
                      <a:pt x="783" y="101"/>
                    </a:lnTo>
                    <a:lnTo>
                      <a:pt x="784" y="102"/>
                    </a:lnTo>
                    <a:lnTo>
                      <a:pt x="785" y="102"/>
                    </a:lnTo>
                    <a:lnTo>
                      <a:pt x="786" y="102"/>
                    </a:lnTo>
                    <a:lnTo>
                      <a:pt x="791" y="102"/>
                    </a:lnTo>
                    <a:lnTo>
                      <a:pt x="794" y="102"/>
                    </a:lnTo>
                    <a:lnTo>
                      <a:pt x="796" y="102"/>
                    </a:lnTo>
                    <a:lnTo>
                      <a:pt x="798" y="104"/>
                    </a:lnTo>
                    <a:lnTo>
                      <a:pt x="806" y="105"/>
                    </a:lnTo>
                    <a:lnTo>
                      <a:pt x="812" y="106"/>
                    </a:lnTo>
                    <a:lnTo>
                      <a:pt x="814" y="106"/>
                    </a:lnTo>
                    <a:lnTo>
                      <a:pt x="816" y="107"/>
                    </a:lnTo>
                    <a:lnTo>
                      <a:pt x="824" y="109"/>
                    </a:lnTo>
                    <a:lnTo>
                      <a:pt x="830" y="110"/>
                    </a:lnTo>
                    <a:lnTo>
                      <a:pt x="832" y="110"/>
                    </a:lnTo>
                    <a:lnTo>
                      <a:pt x="835" y="110"/>
                    </a:lnTo>
                    <a:lnTo>
                      <a:pt x="837" y="110"/>
                    </a:lnTo>
                    <a:lnTo>
                      <a:pt x="838" y="110"/>
                    </a:lnTo>
                    <a:lnTo>
                      <a:pt x="838" y="111"/>
                    </a:lnTo>
                    <a:lnTo>
                      <a:pt x="838" y="112"/>
                    </a:lnTo>
                    <a:lnTo>
                      <a:pt x="838" y="113"/>
                    </a:lnTo>
                    <a:lnTo>
                      <a:pt x="838" y="113"/>
                    </a:lnTo>
                    <a:lnTo>
                      <a:pt x="838" y="114"/>
                    </a:lnTo>
                    <a:lnTo>
                      <a:pt x="838" y="115"/>
                    </a:lnTo>
                    <a:lnTo>
                      <a:pt x="838" y="116"/>
                    </a:lnTo>
                    <a:lnTo>
                      <a:pt x="838" y="116"/>
                    </a:lnTo>
                    <a:lnTo>
                      <a:pt x="838" y="117"/>
                    </a:lnTo>
                    <a:lnTo>
                      <a:pt x="838" y="118"/>
                    </a:lnTo>
                    <a:lnTo>
                      <a:pt x="838" y="122"/>
                    </a:lnTo>
                    <a:lnTo>
                      <a:pt x="838" y="124"/>
                    </a:lnTo>
                    <a:lnTo>
                      <a:pt x="838" y="124"/>
                    </a:lnTo>
                    <a:lnTo>
                      <a:pt x="840" y="129"/>
                    </a:lnTo>
                    <a:lnTo>
                      <a:pt x="841" y="131"/>
                    </a:lnTo>
                    <a:lnTo>
                      <a:pt x="842" y="131"/>
                    </a:lnTo>
                    <a:lnTo>
                      <a:pt x="842" y="132"/>
                    </a:lnTo>
                    <a:lnTo>
                      <a:pt x="842" y="133"/>
                    </a:lnTo>
                    <a:lnTo>
                      <a:pt x="842" y="134"/>
                    </a:lnTo>
                    <a:lnTo>
                      <a:pt x="842" y="134"/>
                    </a:lnTo>
                    <a:lnTo>
                      <a:pt x="843" y="136"/>
                    </a:lnTo>
                    <a:lnTo>
                      <a:pt x="844" y="137"/>
                    </a:lnTo>
                    <a:lnTo>
                      <a:pt x="845" y="137"/>
                    </a:lnTo>
                    <a:lnTo>
                      <a:pt x="846" y="141"/>
                    </a:lnTo>
                    <a:lnTo>
                      <a:pt x="847" y="142"/>
                    </a:lnTo>
                    <a:lnTo>
                      <a:pt x="848" y="142"/>
                    </a:lnTo>
                    <a:lnTo>
                      <a:pt x="849" y="144"/>
                    </a:lnTo>
                    <a:lnTo>
                      <a:pt x="855" y="149"/>
                    </a:lnTo>
                    <a:lnTo>
                      <a:pt x="858" y="152"/>
                    </a:lnTo>
                    <a:lnTo>
                      <a:pt x="859" y="152"/>
                    </a:lnTo>
                    <a:lnTo>
                      <a:pt x="860" y="154"/>
                    </a:lnTo>
                    <a:lnTo>
                      <a:pt x="865" y="160"/>
                    </a:lnTo>
                    <a:lnTo>
                      <a:pt x="869" y="163"/>
                    </a:lnTo>
                    <a:lnTo>
                      <a:pt x="870" y="163"/>
                    </a:lnTo>
                    <a:lnTo>
                      <a:pt x="872" y="165"/>
                    </a:lnTo>
                    <a:lnTo>
                      <a:pt x="873" y="166"/>
                    </a:lnTo>
                    <a:lnTo>
                      <a:pt x="874" y="166"/>
                    </a:lnTo>
                    <a:lnTo>
                      <a:pt x="874" y="167"/>
                    </a:lnTo>
                    <a:lnTo>
                      <a:pt x="874" y="168"/>
                    </a:lnTo>
                    <a:lnTo>
                      <a:pt x="874" y="169"/>
                    </a:lnTo>
                    <a:lnTo>
                      <a:pt x="874" y="169"/>
                    </a:lnTo>
                    <a:lnTo>
                      <a:pt x="874" y="170"/>
                    </a:lnTo>
                    <a:lnTo>
                      <a:pt x="874" y="171"/>
                    </a:lnTo>
                    <a:lnTo>
                      <a:pt x="875" y="177"/>
                    </a:lnTo>
                    <a:lnTo>
                      <a:pt x="876" y="180"/>
                    </a:lnTo>
                    <a:lnTo>
                      <a:pt x="877" y="180"/>
                    </a:lnTo>
                    <a:lnTo>
                      <a:pt x="877" y="181"/>
                    </a:lnTo>
                    <a:lnTo>
                      <a:pt x="877" y="183"/>
                    </a:lnTo>
                    <a:lnTo>
                      <a:pt x="878" y="191"/>
                    </a:lnTo>
                    <a:lnTo>
                      <a:pt x="879" y="198"/>
                    </a:lnTo>
                    <a:lnTo>
                      <a:pt x="880" y="198"/>
                    </a:lnTo>
                    <a:lnTo>
                      <a:pt x="880" y="199"/>
                    </a:lnTo>
                    <a:lnTo>
                      <a:pt x="880" y="201"/>
                    </a:lnTo>
                    <a:lnTo>
                      <a:pt x="882" y="209"/>
                    </a:lnTo>
                    <a:lnTo>
                      <a:pt x="883" y="216"/>
                    </a:lnTo>
                    <a:lnTo>
                      <a:pt x="884" y="216"/>
                    </a:lnTo>
                    <a:lnTo>
                      <a:pt x="885" y="220"/>
                    </a:lnTo>
                    <a:lnTo>
                      <a:pt x="886" y="222"/>
                    </a:lnTo>
                    <a:lnTo>
                      <a:pt x="888" y="222"/>
                    </a:lnTo>
                    <a:lnTo>
                      <a:pt x="888" y="223"/>
                    </a:lnTo>
                    <a:lnTo>
                      <a:pt x="888" y="225"/>
                    </a:lnTo>
                    <a:lnTo>
                      <a:pt x="888" y="234"/>
                    </a:lnTo>
                    <a:lnTo>
                      <a:pt x="888" y="240"/>
                    </a:lnTo>
                    <a:lnTo>
                      <a:pt x="888" y="240"/>
                    </a:lnTo>
                    <a:lnTo>
                      <a:pt x="888" y="241"/>
                    </a:lnTo>
                    <a:lnTo>
                      <a:pt x="888" y="246"/>
                    </a:lnTo>
                    <a:lnTo>
                      <a:pt x="888" y="258"/>
                    </a:lnTo>
                    <a:lnTo>
                      <a:pt x="888" y="269"/>
                    </a:lnTo>
                    <a:lnTo>
                      <a:pt x="888" y="269"/>
                    </a:lnTo>
                    <a:lnTo>
                      <a:pt x="888" y="270"/>
                    </a:lnTo>
                    <a:lnTo>
                      <a:pt x="888" y="276"/>
                    </a:lnTo>
                    <a:lnTo>
                      <a:pt x="888" y="295"/>
                    </a:lnTo>
                    <a:lnTo>
                      <a:pt x="888" y="311"/>
                    </a:lnTo>
                    <a:lnTo>
                      <a:pt x="888" y="311"/>
                    </a:lnTo>
                    <a:lnTo>
                      <a:pt x="888" y="313"/>
                    </a:lnTo>
                    <a:lnTo>
                      <a:pt x="888" y="321"/>
                    </a:lnTo>
                    <a:lnTo>
                      <a:pt x="889" y="347"/>
                    </a:lnTo>
                    <a:lnTo>
                      <a:pt x="890" y="366"/>
                    </a:lnTo>
                    <a:lnTo>
                      <a:pt x="891" y="367"/>
                    </a:lnTo>
                    <a:lnTo>
                      <a:pt x="891" y="368"/>
                    </a:lnTo>
                    <a:lnTo>
                      <a:pt x="891" y="372"/>
                    </a:lnTo>
                    <a:lnTo>
                      <a:pt x="891" y="381"/>
                    </a:lnTo>
                    <a:lnTo>
                      <a:pt x="891" y="389"/>
                    </a:lnTo>
                    <a:lnTo>
                      <a:pt x="891" y="389"/>
                    </a:lnTo>
                    <a:lnTo>
                      <a:pt x="891" y="389"/>
                    </a:lnTo>
                    <a:lnTo>
                      <a:pt x="892" y="389"/>
                    </a:lnTo>
                    <a:lnTo>
                      <a:pt x="895" y="389"/>
                    </a:lnTo>
                    <a:lnTo>
                      <a:pt x="897" y="389"/>
                    </a:lnTo>
                    <a:lnTo>
                      <a:pt x="898" y="389"/>
                    </a:lnTo>
                    <a:lnTo>
                      <a:pt x="899" y="389"/>
                    </a:lnTo>
                    <a:lnTo>
                      <a:pt x="902" y="389"/>
                    </a:lnTo>
                    <a:lnTo>
                      <a:pt x="904" y="389"/>
                    </a:lnTo>
                    <a:lnTo>
                      <a:pt x="906" y="389"/>
                    </a:lnTo>
                    <a:lnTo>
                      <a:pt x="909" y="389"/>
                    </a:lnTo>
                    <a:lnTo>
                      <a:pt x="911" y="389"/>
                    </a:lnTo>
                    <a:lnTo>
                      <a:pt x="912" y="389"/>
                    </a:lnTo>
                    <a:lnTo>
                      <a:pt x="914" y="389"/>
                    </a:lnTo>
                    <a:lnTo>
                      <a:pt x="915" y="389"/>
                    </a:lnTo>
                    <a:lnTo>
                      <a:pt x="916" y="389"/>
                    </a:lnTo>
                    <a:lnTo>
                      <a:pt x="916" y="390"/>
                    </a:lnTo>
                    <a:lnTo>
                      <a:pt x="916" y="392"/>
                    </a:lnTo>
                    <a:lnTo>
                      <a:pt x="916" y="398"/>
                    </a:lnTo>
                    <a:lnTo>
                      <a:pt x="916" y="402"/>
                    </a:lnTo>
                    <a:lnTo>
                      <a:pt x="916" y="402"/>
                    </a:lnTo>
                    <a:lnTo>
                      <a:pt x="916" y="403"/>
                    </a:lnTo>
                    <a:lnTo>
                      <a:pt x="916" y="407"/>
                    </a:lnTo>
                    <a:lnTo>
                      <a:pt x="916" y="418"/>
                    </a:lnTo>
                    <a:lnTo>
                      <a:pt x="916" y="428"/>
                    </a:lnTo>
                    <a:lnTo>
                      <a:pt x="916" y="428"/>
                    </a:lnTo>
                    <a:lnTo>
                      <a:pt x="916" y="429"/>
                    </a:lnTo>
                    <a:lnTo>
                      <a:pt x="916" y="436"/>
                    </a:lnTo>
                    <a:lnTo>
                      <a:pt x="917" y="458"/>
                    </a:lnTo>
                    <a:lnTo>
                      <a:pt x="918" y="476"/>
                    </a:lnTo>
                    <a:lnTo>
                      <a:pt x="919" y="476"/>
                    </a:lnTo>
                    <a:lnTo>
                      <a:pt x="919" y="478"/>
                    </a:lnTo>
                    <a:lnTo>
                      <a:pt x="919" y="485"/>
                    </a:lnTo>
                    <a:lnTo>
                      <a:pt x="920" y="510"/>
                    </a:lnTo>
                    <a:lnTo>
                      <a:pt x="921" y="529"/>
                    </a:lnTo>
                    <a:lnTo>
                      <a:pt x="922" y="529"/>
                    </a:lnTo>
                    <a:lnTo>
                      <a:pt x="922" y="531"/>
                    </a:lnTo>
                    <a:lnTo>
                      <a:pt x="922" y="532"/>
                    </a:lnTo>
                    <a:lnTo>
                      <a:pt x="922" y="537"/>
                    </a:lnTo>
                    <a:lnTo>
                      <a:pt x="922" y="540"/>
                    </a:lnTo>
                    <a:lnTo>
                      <a:pt x="922" y="540"/>
                    </a:lnTo>
                    <a:lnTo>
                      <a:pt x="925" y="540"/>
                    </a:lnTo>
                    <a:lnTo>
                      <a:pt x="926" y="540"/>
                    </a:lnTo>
                    <a:lnTo>
                      <a:pt x="927" y="540"/>
                    </a:lnTo>
                    <a:lnTo>
                      <a:pt x="928" y="540"/>
                    </a:lnTo>
                    <a:lnTo>
                      <a:pt x="929" y="540"/>
                    </a:lnTo>
                    <a:lnTo>
                      <a:pt x="930" y="540"/>
                    </a:lnTo>
                    <a:lnTo>
                      <a:pt x="931" y="540"/>
                    </a:lnTo>
                    <a:lnTo>
                      <a:pt x="934" y="540"/>
                    </a:lnTo>
                    <a:lnTo>
                      <a:pt x="936" y="540"/>
                    </a:lnTo>
                    <a:lnTo>
                      <a:pt x="937" y="540"/>
                    </a:lnTo>
                    <a:lnTo>
                      <a:pt x="940" y="540"/>
                    </a:lnTo>
                    <a:lnTo>
                      <a:pt x="943" y="540"/>
                    </a:lnTo>
                    <a:lnTo>
                      <a:pt x="944" y="540"/>
                    </a:lnTo>
                    <a:lnTo>
                      <a:pt x="946" y="540"/>
                    </a:lnTo>
                    <a:lnTo>
                      <a:pt x="947" y="540"/>
                    </a:lnTo>
                    <a:lnTo>
                      <a:pt x="948" y="540"/>
                    </a:lnTo>
                    <a:lnTo>
                      <a:pt x="948" y="541"/>
                    </a:lnTo>
                    <a:lnTo>
                      <a:pt x="948" y="543"/>
                    </a:lnTo>
                    <a:lnTo>
                      <a:pt x="948" y="550"/>
                    </a:lnTo>
                    <a:lnTo>
                      <a:pt x="948" y="555"/>
                    </a:lnTo>
                    <a:lnTo>
                      <a:pt x="948" y="555"/>
                    </a:lnTo>
                    <a:lnTo>
                      <a:pt x="948" y="556"/>
                    </a:lnTo>
                    <a:lnTo>
                      <a:pt x="948" y="559"/>
                    </a:lnTo>
                    <a:lnTo>
                      <a:pt x="949" y="569"/>
                    </a:lnTo>
                    <a:lnTo>
                      <a:pt x="950" y="576"/>
                    </a:lnTo>
                    <a:lnTo>
                      <a:pt x="951" y="576"/>
                    </a:lnTo>
                    <a:lnTo>
                      <a:pt x="951" y="577"/>
                    </a:lnTo>
                    <a:lnTo>
                      <a:pt x="951" y="582"/>
                    </a:lnTo>
                    <a:lnTo>
                      <a:pt x="952" y="598"/>
                    </a:lnTo>
                    <a:lnTo>
                      <a:pt x="953" y="611"/>
                    </a:lnTo>
                    <a:lnTo>
                      <a:pt x="954" y="611"/>
                    </a:lnTo>
                    <a:lnTo>
                      <a:pt x="954" y="612"/>
                    </a:lnTo>
                    <a:lnTo>
                      <a:pt x="955" y="620"/>
                    </a:lnTo>
                    <a:lnTo>
                      <a:pt x="960" y="645"/>
                    </a:lnTo>
                    <a:lnTo>
                      <a:pt x="964" y="664"/>
                    </a:lnTo>
                    <a:lnTo>
                      <a:pt x="965" y="664"/>
                    </a:lnTo>
                    <a:lnTo>
                      <a:pt x="965" y="665"/>
                    </a:lnTo>
                    <a:lnTo>
                      <a:pt x="965" y="668"/>
                    </a:lnTo>
                    <a:lnTo>
                      <a:pt x="967" y="678"/>
                    </a:lnTo>
                    <a:lnTo>
                      <a:pt x="968" y="685"/>
                    </a:lnTo>
                    <a:lnTo>
                      <a:pt x="969" y="685"/>
                    </a:lnTo>
                    <a:lnTo>
                      <a:pt x="969" y="685"/>
                    </a:lnTo>
                    <a:lnTo>
                      <a:pt x="972" y="685"/>
                    </a:lnTo>
                    <a:lnTo>
                      <a:pt x="974" y="685"/>
                    </a:lnTo>
                    <a:lnTo>
                      <a:pt x="975" y="685"/>
                    </a:lnTo>
                    <a:lnTo>
                      <a:pt x="976" y="685"/>
                    </a:lnTo>
                    <a:lnTo>
                      <a:pt x="980" y="685"/>
                    </a:lnTo>
                    <a:lnTo>
                      <a:pt x="982" y="685"/>
                    </a:lnTo>
                    <a:lnTo>
                      <a:pt x="983" y="685"/>
                    </a:lnTo>
                    <a:lnTo>
                      <a:pt x="984" y="685"/>
                    </a:lnTo>
                    <a:lnTo>
                      <a:pt x="987" y="685"/>
                    </a:lnTo>
                    <a:lnTo>
                      <a:pt x="989" y="685"/>
                    </a:lnTo>
                    <a:lnTo>
                      <a:pt x="990" y="685"/>
                    </a:lnTo>
                    <a:lnTo>
                      <a:pt x="990" y="685"/>
                    </a:lnTo>
                    <a:lnTo>
                      <a:pt x="991" y="687"/>
                    </a:lnTo>
                    <a:lnTo>
                      <a:pt x="992" y="688"/>
                    </a:lnTo>
                    <a:lnTo>
                      <a:pt x="993" y="688"/>
                    </a:lnTo>
                    <a:lnTo>
                      <a:pt x="993" y="689"/>
                    </a:lnTo>
                    <a:lnTo>
                      <a:pt x="993" y="691"/>
                    </a:lnTo>
                    <a:lnTo>
                      <a:pt x="993" y="696"/>
                    </a:lnTo>
                    <a:lnTo>
                      <a:pt x="993" y="699"/>
                    </a:lnTo>
                    <a:lnTo>
                      <a:pt x="993" y="699"/>
                    </a:lnTo>
                    <a:lnTo>
                      <a:pt x="993" y="700"/>
                    </a:lnTo>
                    <a:lnTo>
                      <a:pt x="993" y="701"/>
                    </a:lnTo>
                    <a:lnTo>
                      <a:pt x="994" y="706"/>
                    </a:lnTo>
                    <a:lnTo>
                      <a:pt x="995" y="710"/>
                    </a:lnTo>
                    <a:lnTo>
                      <a:pt x="996" y="710"/>
                    </a:lnTo>
                    <a:lnTo>
                      <a:pt x="997" y="713"/>
                    </a:lnTo>
                    <a:lnTo>
                      <a:pt x="1001" y="719"/>
                    </a:lnTo>
                    <a:lnTo>
                      <a:pt x="1003" y="724"/>
                    </a:lnTo>
                    <a:lnTo>
                      <a:pt x="1004" y="724"/>
                    </a:lnTo>
                    <a:lnTo>
                      <a:pt x="1005" y="727"/>
                    </a:lnTo>
                    <a:lnTo>
                      <a:pt x="1006" y="728"/>
                    </a:lnTo>
                    <a:lnTo>
                      <a:pt x="1007" y="728"/>
                    </a:lnTo>
                    <a:lnTo>
                      <a:pt x="1007" y="729"/>
                    </a:lnTo>
                    <a:lnTo>
                      <a:pt x="1007" y="730"/>
                    </a:lnTo>
                    <a:lnTo>
                      <a:pt x="1007" y="733"/>
                    </a:lnTo>
                    <a:lnTo>
                      <a:pt x="1007" y="735"/>
                    </a:lnTo>
                    <a:lnTo>
                      <a:pt x="1007" y="735"/>
                    </a:lnTo>
                    <a:lnTo>
                      <a:pt x="1007" y="736"/>
                    </a:lnTo>
                    <a:lnTo>
                      <a:pt x="1007" y="739"/>
                    </a:lnTo>
                    <a:lnTo>
                      <a:pt x="1007" y="741"/>
                    </a:lnTo>
                    <a:lnTo>
                      <a:pt x="1007" y="741"/>
                    </a:lnTo>
                    <a:lnTo>
                      <a:pt x="1007" y="742"/>
                    </a:lnTo>
                    <a:lnTo>
                      <a:pt x="1007" y="745"/>
                    </a:lnTo>
                    <a:lnTo>
                      <a:pt x="1009" y="753"/>
                    </a:lnTo>
                    <a:lnTo>
                      <a:pt x="1010" y="759"/>
                    </a:lnTo>
                    <a:lnTo>
                      <a:pt x="1011" y="759"/>
                    </a:lnTo>
                    <a:lnTo>
                      <a:pt x="1011" y="760"/>
                    </a:lnTo>
                    <a:lnTo>
                      <a:pt x="1011" y="764"/>
                    </a:lnTo>
                    <a:lnTo>
                      <a:pt x="1011" y="773"/>
                    </a:lnTo>
                    <a:lnTo>
                      <a:pt x="1011" y="781"/>
                    </a:lnTo>
                    <a:lnTo>
                      <a:pt x="1011" y="781"/>
                    </a:lnTo>
                    <a:lnTo>
                      <a:pt x="1012" y="783"/>
                    </a:lnTo>
                    <a:lnTo>
                      <a:pt x="1013" y="784"/>
                    </a:lnTo>
                    <a:lnTo>
                      <a:pt x="1014" y="784"/>
                    </a:lnTo>
                    <a:lnTo>
                      <a:pt x="1014" y="784"/>
                    </a:lnTo>
                    <a:lnTo>
                      <a:pt x="1015" y="784"/>
                    </a:lnTo>
                    <a:lnTo>
                      <a:pt x="1017" y="784"/>
                    </a:lnTo>
                    <a:lnTo>
                      <a:pt x="1018" y="784"/>
                    </a:lnTo>
                    <a:lnTo>
                      <a:pt x="1019" y="784"/>
                    </a:lnTo>
                    <a:lnTo>
                      <a:pt x="1022" y="784"/>
                    </a:lnTo>
                    <a:lnTo>
                      <a:pt x="1024" y="784"/>
                    </a:lnTo>
                    <a:lnTo>
                      <a:pt x="1025" y="784"/>
                    </a:lnTo>
                    <a:lnTo>
                      <a:pt x="1026" y="784"/>
                    </a:lnTo>
                    <a:lnTo>
                      <a:pt x="1029" y="784"/>
                    </a:lnTo>
                    <a:lnTo>
                      <a:pt x="1031" y="784"/>
                    </a:lnTo>
                    <a:lnTo>
                      <a:pt x="1032" y="784"/>
                    </a:lnTo>
                    <a:lnTo>
                      <a:pt x="1033" y="784"/>
                    </a:lnTo>
                    <a:lnTo>
                      <a:pt x="1034" y="784"/>
                    </a:lnTo>
                    <a:lnTo>
                      <a:pt x="1036" y="784"/>
                    </a:lnTo>
                    <a:lnTo>
                      <a:pt x="1036" y="785"/>
                    </a:lnTo>
                    <a:lnTo>
                      <a:pt x="1036" y="787"/>
                    </a:lnTo>
                    <a:lnTo>
                      <a:pt x="1036" y="788"/>
                    </a:lnTo>
                    <a:lnTo>
                      <a:pt x="1036" y="788"/>
                    </a:lnTo>
                    <a:lnTo>
                      <a:pt x="1036" y="789"/>
                    </a:lnTo>
                    <a:lnTo>
                      <a:pt x="1036" y="790"/>
                    </a:lnTo>
                    <a:lnTo>
                      <a:pt x="1036" y="791"/>
                    </a:lnTo>
                    <a:lnTo>
                      <a:pt x="1036" y="791"/>
                    </a:lnTo>
                    <a:lnTo>
                      <a:pt x="1036" y="792"/>
                    </a:lnTo>
                    <a:lnTo>
                      <a:pt x="1036" y="794"/>
                    </a:lnTo>
                    <a:lnTo>
                      <a:pt x="1037" y="801"/>
                    </a:lnTo>
                    <a:lnTo>
                      <a:pt x="1038" y="805"/>
                    </a:lnTo>
                    <a:lnTo>
                      <a:pt x="1039" y="805"/>
                    </a:lnTo>
                    <a:lnTo>
                      <a:pt x="1039" y="806"/>
                    </a:lnTo>
                    <a:lnTo>
                      <a:pt x="1039" y="807"/>
                    </a:lnTo>
                    <a:lnTo>
                      <a:pt x="1039" y="812"/>
                    </a:lnTo>
                    <a:lnTo>
                      <a:pt x="1039" y="816"/>
                    </a:lnTo>
                    <a:lnTo>
                      <a:pt x="1039" y="816"/>
                    </a:lnTo>
                    <a:lnTo>
                      <a:pt x="1041" y="816"/>
                    </a:lnTo>
                    <a:lnTo>
                      <a:pt x="1042" y="816"/>
                    </a:lnTo>
                    <a:lnTo>
                      <a:pt x="1043" y="816"/>
                    </a:lnTo>
                    <a:lnTo>
                      <a:pt x="1043" y="817"/>
                    </a:lnTo>
                    <a:lnTo>
                      <a:pt x="1043" y="818"/>
                    </a:lnTo>
                    <a:lnTo>
                      <a:pt x="1043" y="821"/>
                    </a:lnTo>
                    <a:lnTo>
                      <a:pt x="1043" y="823"/>
                    </a:lnTo>
                    <a:lnTo>
                      <a:pt x="1043" y="823"/>
                    </a:lnTo>
                    <a:lnTo>
                      <a:pt x="1044" y="828"/>
                    </a:lnTo>
                    <a:lnTo>
                      <a:pt x="1045" y="830"/>
                    </a:lnTo>
                    <a:lnTo>
                      <a:pt x="1046" y="830"/>
                    </a:lnTo>
                    <a:lnTo>
                      <a:pt x="1047" y="834"/>
                    </a:lnTo>
                    <a:lnTo>
                      <a:pt x="1050" y="840"/>
                    </a:lnTo>
                    <a:lnTo>
                      <a:pt x="1052" y="844"/>
                    </a:lnTo>
                    <a:lnTo>
                      <a:pt x="1054" y="844"/>
                    </a:lnTo>
                    <a:lnTo>
                      <a:pt x="1057" y="854"/>
                    </a:lnTo>
                    <a:lnTo>
                      <a:pt x="1059" y="858"/>
                    </a:lnTo>
                    <a:lnTo>
                      <a:pt x="1060" y="858"/>
                    </a:lnTo>
                    <a:lnTo>
                      <a:pt x="1062" y="861"/>
                    </a:lnTo>
                    <a:lnTo>
                      <a:pt x="1063" y="862"/>
                    </a:lnTo>
                    <a:lnTo>
                      <a:pt x="1064" y="862"/>
                    </a:lnTo>
                    <a:lnTo>
                      <a:pt x="1064" y="863"/>
                    </a:lnTo>
                    <a:lnTo>
                      <a:pt x="1064" y="866"/>
                    </a:lnTo>
                    <a:lnTo>
                      <a:pt x="1064" y="869"/>
                    </a:lnTo>
                    <a:lnTo>
                      <a:pt x="1064" y="869"/>
                    </a:lnTo>
                    <a:lnTo>
                      <a:pt x="1064" y="870"/>
                    </a:lnTo>
                    <a:lnTo>
                      <a:pt x="1064" y="872"/>
                    </a:lnTo>
                    <a:lnTo>
                      <a:pt x="1064" y="880"/>
                    </a:lnTo>
                    <a:lnTo>
                      <a:pt x="1064" y="887"/>
                    </a:lnTo>
                    <a:lnTo>
                      <a:pt x="1064" y="887"/>
                    </a:lnTo>
                    <a:lnTo>
                      <a:pt x="1064" y="888"/>
                    </a:lnTo>
                    <a:lnTo>
                      <a:pt x="1064" y="892"/>
                    </a:lnTo>
                    <a:lnTo>
                      <a:pt x="1064" y="907"/>
                    </a:lnTo>
                    <a:lnTo>
                      <a:pt x="1064" y="918"/>
                    </a:lnTo>
                    <a:lnTo>
                      <a:pt x="1064" y="918"/>
                    </a:lnTo>
                    <a:lnTo>
                      <a:pt x="1064" y="919"/>
                    </a:lnTo>
                    <a:lnTo>
                      <a:pt x="1064" y="925"/>
                    </a:lnTo>
                    <a:lnTo>
                      <a:pt x="1065" y="941"/>
                    </a:lnTo>
                    <a:lnTo>
                      <a:pt x="1066" y="953"/>
                    </a:lnTo>
                    <a:lnTo>
                      <a:pt x="1067" y="953"/>
                    </a:lnTo>
                    <a:lnTo>
                      <a:pt x="1067" y="954"/>
                    </a:lnTo>
                    <a:lnTo>
                      <a:pt x="1067" y="955"/>
                    </a:lnTo>
                    <a:lnTo>
                      <a:pt x="1067" y="959"/>
                    </a:lnTo>
                    <a:lnTo>
                      <a:pt x="1067" y="961"/>
                    </a:lnTo>
                    <a:lnTo>
                      <a:pt x="1067" y="961"/>
                    </a:lnTo>
                    <a:lnTo>
                      <a:pt x="1068" y="962"/>
                    </a:lnTo>
                    <a:lnTo>
                      <a:pt x="1071" y="963"/>
                    </a:lnTo>
                    <a:lnTo>
                      <a:pt x="1074" y="964"/>
                    </a:lnTo>
                    <a:lnTo>
                      <a:pt x="1075" y="964"/>
                    </a:lnTo>
                    <a:lnTo>
                      <a:pt x="1078" y="964"/>
                    </a:lnTo>
                    <a:lnTo>
                      <a:pt x="1080" y="964"/>
                    </a:lnTo>
                    <a:lnTo>
                      <a:pt x="1081" y="964"/>
                    </a:lnTo>
                    <a:lnTo>
                      <a:pt x="1082" y="965"/>
                    </a:lnTo>
                    <a:lnTo>
                      <a:pt x="1085" y="967"/>
                    </a:lnTo>
                    <a:lnTo>
                      <a:pt x="1087" y="968"/>
                    </a:lnTo>
                    <a:lnTo>
                      <a:pt x="1088" y="968"/>
                    </a:lnTo>
                    <a:lnTo>
                      <a:pt x="1089" y="969"/>
                    </a:lnTo>
                    <a:lnTo>
                      <a:pt x="1093" y="970"/>
                    </a:lnTo>
                    <a:lnTo>
                      <a:pt x="1095" y="971"/>
                    </a:lnTo>
                    <a:lnTo>
                      <a:pt x="1096" y="971"/>
                    </a:lnTo>
                    <a:lnTo>
                      <a:pt x="1096" y="971"/>
                    </a:lnTo>
                    <a:lnTo>
                      <a:pt x="1096" y="972"/>
                    </a:lnTo>
                    <a:lnTo>
                      <a:pt x="1096" y="976"/>
                    </a:lnTo>
                    <a:lnTo>
                      <a:pt x="1096" y="985"/>
                    </a:lnTo>
                    <a:lnTo>
                      <a:pt x="1096" y="992"/>
                    </a:lnTo>
                    <a:lnTo>
                      <a:pt x="1096" y="992"/>
                    </a:lnTo>
                    <a:lnTo>
                      <a:pt x="1096" y="994"/>
                    </a:lnTo>
                    <a:lnTo>
                      <a:pt x="1096" y="999"/>
                    </a:lnTo>
                    <a:lnTo>
                      <a:pt x="1096" y="1015"/>
                    </a:lnTo>
                    <a:lnTo>
                      <a:pt x="1096" y="1027"/>
                    </a:lnTo>
                    <a:lnTo>
                      <a:pt x="1096" y="1027"/>
                    </a:lnTo>
                    <a:lnTo>
                      <a:pt x="1096" y="1030"/>
                    </a:lnTo>
                    <a:lnTo>
                      <a:pt x="1096" y="1039"/>
                    </a:lnTo>
                    <a:lnTo>
                      <a:pt x="1096" y="1072"/>
                    </a:lnTo>
                    <a:lnTo>
                      <a:pt x="1096" y="1097"/>
                    </a:lnTo>
                    <a:lnTo>
                      <a:pt x="1096" y="1098"/>
                    </a:lnTo>
                    <a:lnTo>
                      <a:pt x="1096" y="1101"/>
                    </a:lnTo>
                    <a:lnTo>
                      <a:pt x="1096" y="1111"/>
                    </a:lnTo>
                    <a:lnTo>
                      <a:pt x="1096" y="1147"/>
                    </a:lnTo>
                    <a:lnTo>
                      <a:pt x="1096" y="1175"/>
                    </a:lnTo>
                    <a:lnTo>
                      <a:pt x="1096" y="1176"/>
                    </a:lnTo>
                    <a:lnTo>
                      <a:pt x="1096" y="1177"/>
                    </a:lnTo>
                    <a:lnTo>
                      <a:pt x="1096" y="1179"/>
                    </a:lnTo>
                    <a:lnTo>
                      <a:pt x="1096" y="1187"/>
                    </a:lnTo>
                    <a:lnTo>
                      <a:pt x="1096" y="1194"/>
                    </a:lnTo>
                    <a:lnTo>
                      <a:pt x="1096" y="1194"/>
                    </a:lnTo>
                    <a:lnTo>
                      <a:pt x="1096" y="1194"/>
                    </a:lnTo>
                    <a:lnTo>
                      <a:pt x="1096" y="1195"/>
                    </a:lnTo>
                    <a:lnTo>
                      <a:pt x="1096" y="1196"/>
                    </a:lnTo>
                    <a:lnTo>
                      <a:pt x="1096" y="1197"/>
                    </a:lnTo>
                    <a:lnTo>
                      <a:pt x="1096" y="1197"/>
                    </a:lnTo>
                    <a:lnTo>
                      <a:pt x="1095" y="1198"/>
                    </a:lnTo>
                    <a:lnTo>
                      <a:pt x="1093" y="1202"/>
                    </a:lnTo>
                    <a:lnTo>
                      <a:pt x="1092" y="1204"/>
                    </a:lnTo>
                    <a:lnTo>
                      <a:pt x="1092" y="1204"/>
                    </a:lnTo>
                    <a:lnTo>
                      <a:pt x="1092" y="1205"/>
                    </a:lnTo>
                    <a:lnTo>
                      <a:pt x="1092" y="1207"/>
                    </a:lnTo>
                    <a:lnTo>
                      <a:pt x="1092" y="1212"/>
                    </a:lnTo>
                    <a:lnTo>
                      <a:pt x="1092" y="1215"/>
                    </a:lnTo>
                    <a:lnTo>
                      <a:pt x="1092" y="1215"/>
                    </a:lnTo>
                    <a:lnTo>
                      <a:pt x="1092" y="1215"/>
                    </a:lnTo>
                    <a:lnTo>
                      <a:pt x="1091" y="1215"/>
                    </a:lnTo>
                    <a:lnTo>
                      <a:pt x="1089" y="1215"/>
                    </a:lnTo>
                    <a:lnTo>
                      <a:pt x="1088" y="1215"/>
                    </a:lnTo>
                    <a:lnTo>
                      <a:pt x="1088" y="1215"/>
                    </a:lnTo>
                    <a:lnTo>
                      <a:pt x="1087" y="1215"/>
                    </a:lnTo>
                    <a:lnTo>
                      <a:pt x="1086" y="1215"/>
                    </a:lnTo>
                    <a:lnTo>
                      <a:pt x="1085" y="1215"/>
                    </a:lnTo>
                    <a:lnTo>
                      <a:pt x="1085" y="1215"/>
                    </a:lnTo>
                    <a:lnTo>
                      <a:pt x="1084" y="1216"/>
                    </a:lnTo>
                    <a:lnTo>
                      <a:pt x="1080" y="1217"/>
                    </a:lnTo>
                    <a:lnTo>
                      <a:pt x="1078" y="1218"/>
                    </a:lnTo>
                    <a:lnTo>
                      <a:pt x="1078" y="1218"/>
                    </a:lnTo>
                    <a:lnTo>
                      <a:pt x="1077" y="1218"/>
                    </a:lnTo>
                    <a:lnTo>
                      <a:pt x="1076" y="1218"/>
                    </a:lnTo>
                    <a:lnTo>
                      <a:pt x="1073" y="1218"/>
                    </a:lnTo>
                    <a:lnTo>
                      <a:pt x="1070" y="1218"/>
                    </a:lnTo>
                    <a:lnTo>
                      <a:pt x="1070" y="1218"/>
                    </a:lnTo>
                    <a:lnTo>
                      <a:pt x="1069" y="1218"/>
                    </a:lnTo>
                    <a:lnTo>
                      <a:pt x="1068" y="1218"/>
                    </a:lnTo>
                    <a:lnTo>
                      <a:pt x="1067" y="1218"/>
                    </a:lnTo>
                    <a:lnTo>
                      <a:pt x="1067" y="1218"/>
                    </a:lnTo>
                    <a:lnTo>
                      <a:pt x="1067" y="1219"/>
                    </a:lnTo>
                    <a:lnTo>
                      <a:pt x="1067" y="1221"/>
                    </a:lnTo>
                    <a:lnTo>
                      <a:pt x="1067" y="1222"/>
                    </a:lnTo>
                    <a:lnTo>
                      <a:pt x="1067" y="1222"/>
                    </a:lnTo>
                    <a:lnTo>
                      <a:pt x="1066" y="1222"/>
                    </a:lnTo>
                    <a:lnTo>
                      <a:pt x="1065" y="1222"/>
                    </a:lnTo>
                    <a:lnTo>
                      <a:pt x="1064" y="1222"/>
                    </a:lnTo>
                    <a:lnTo>
                      <a:pt x="1064" y="1222"/>
                    </a:lnTo>
                    <a:lnTo>
                      <a:pt x="1063" y="1223"/>
                    </a:lnTo>
                    <a:lnTo>
                      <a:pt x="1061" y="1225"/>
                    </a:lnTo>
                    <a:lnTo>
                      <a:pt x="1060" y="1226"/>
                    </a:lnTo>
                    <a:lnTo>
                      <a:pt x="1060" y="1226"/>
                    </a:lnTo>
                    <a:lnTo>
                      <a:pt x="1059" y="1227"/>
                    </a:lnTo>
                    <a:lnTo>
                      <a:pt x="1058" y="1228"/>
                    </a:lnTo>
                    <a:lnTo>
                      <a:pt x="1057" y="1229"/>
                    </a:lnTo>
                    <a:lnTo>
                      <a:pt x="1057" y="1229"/>
                    </a:lnTo>
                    <a:lnTo>
                      <a:pt x="1056" y="1230"/>
                    </a:lnTo>
                    <a:lnTo>
                      <a:pt x="1055" y="1232"/>
                    </a:lnTo>
                    <a:lnTo>
                      <a:pt x="1054" y="1233"/>
                    </a:lnTo>
                    <a:lnTo>
                      <a:pt x="1054" y="1233"/>
                    </a:lnTo>
                    <a:lnTo>
                      <a:pt x="1052" y="1233"/>
                    </a:lnTo>
                    <a:lnTo>
                      <a:pt x="1050" y="1233"/>
                    </a:lnTo>
                    <a:lnTo>
                      <a:pt x="1049" y="1233"/>
                    </a:lnTo>
                    <a:lnTo>
                      <a:pt x="1049" y="1233"/>
                    </a:lnTo>
                    <a:lnTo>
                      <a:pt x="1047" y="1234"/>
                    </a:lnTo>
                    <a:lnTo>
                      <a:pt x="1042" y="1235"/>
                    </a:lnTo>
                    <a:lnTo>
                      <a:pt x="1039" y="1236"/>
                    </a:lnTo>
                    <a:lnTo>
                      <a:pt x="1039" y="1236"/>
                    </a:lnTo>
                    <a:lnTo>
                      <a:pt x="1038" y="1236"/>
                    </a:lnTo>
                    <a:lnTo>
                      <a:pt x="1036" y="1236"/>
                    </a:lnTo>
                    <a:lnTo>
                      <a:pt x="1029" y="1236"/>
                    </a:lnTo>
                    <a:lnTo>
                      <a:pt x="1025" y="1236"/>
                    </a:lnTo>
                    <a:lnTo>
                      <a:pt x="1025" y="1236"/>
                    </a:lnTo>
                    <a:lnTo>
                      <a:pt x="1025" y="1236"/>
                    </a:lnTo>
                    <a:lnTo>
                      <a:pt x="1024" y="1237"/>
                    </a:lnTo>
                    <a:lnTo>
                      <a:pt x="1023" y="1241"/>
                    </a:lnTo>
                    <a:lnTo>
                      <a:pt x="1022" y="1244"/>
                    </a:lnTo>
                    <a:lnTo>
                      <a:pt x="1022" y="1244"/>
                    </a:lnTo>
                    <a:lnTo>
                      <a:pt x="1022" y="1245"/>
                    </a:lnTo>
                    <a:lnTo>
                      <a:pt x="1022" y="1248"/>
                    </a:lnTo>
                    <a:lnTo>
                      <a:pt x="1022" y="1250"/>
                    </a:lnTo>
                    <a:lnTo>
                      <a:pt x="1022" y="1250"/>
                    </a:lnTo>
                    <a:lnTo>
                      <a:pt x="1021" y="1251"/>
                    </a:lnTo>
                    <a:lnTo>
                      <a:pt x="1019" y="1255"/>
                    </a:lnTo>
                    <a:lnTo>
                      <a:pt x="1018" y="1257"/>
                    </a:lnTo>
                    <a:lnTo>
                      <a:pt x="1018" y="1257"/>
                    </a:lnTo>
                    <a:lnTo>
                      <a:pt x="1017" y="1258"/>
                    </a:lnTo>
                    <a:lnTo>
                      <a:pt x="1015" y="1263"/>
                    </a:lnTo>
                    <a:lnTo>
                      <a:pt x="1014" y="1265"/>
                    </a:lnTo>
                    <a:lnTo>
                      <a:pt x="1014" y="1265"/>
                    </a:lnTo>
                    <a:lnTo>
                      <a:pt x="1014" y="1265"/>
                    </a:lnTo>
                    <a:lnTo>
                      <a:pt x="1011" y="1266"/>
                    </a:lnTo>
                    <a:lnTo>
                      <a:pt x="1003" y="1267"/>
                    </a:lnTo>
                    <a:lnTo>
                      <a:pt x="996" y="1268"/>
                    </a:lnTo>
                    <a:lnTo>
                      <a:pt x="996" y="1268"/>
                    </a:lnTo>
                    <a:lnTo>
                      <a:pt x="991" y="1269"/>
                    </a:lnTo>
                    <a:lnTo>
                      <a:pt x="978" y="1270"/>
                    </a:lnTo>
                    <a:lnTo>
                      <a:pt x="969" y="1271"/>
                    </a:lnTo>
                    <a:lnTo>
                      <a:pt x="969" y="1271"/>
                    </a:lnTo>
                    <a:lnTo>
                      <a:pt x="964" y="1272"/>
                    </a:lnTo>
                    <a:lnTo>
                      <a:pt x="951" y="1274"/>
                    </a:lnTo>
                    <a:lnTo>
                      <a:pt x="940" y="1275"/>
                    </a:lnTo>
                    <a:lnTo>
                      <a:pt x="940" y="1275"/>
                    </a:lnTo>
                    <a:lnTo>
                      <a:pt x="939" y="1275"/>
                    </a:lnTo>
                    <a:lnTo>
                      <a:pt x="938" y="1275"/>
                    </a:lnTo>
                    <a:lnTo>
                      <a:pt x="935" y="1275"/>
                    </a:lnTo>
                    <a:lnTo>
                      <a:pt x="933" y="1275"/>
                    </a:lnTo>
                    <a:lnTo>
                      <a:pt x="933" y="1275"/>
                    </a:lnTo>
                    <a:lnTo>
                      <a:pt x="932" y="1276"/>
                    </a:lnTo>
                    <a:lnTo>
                      <a:pt x="931" y="1277"/>
                    </a:lnTo>
                    <a:lnTo>
                      <a:pt x="930" y="1279"/>
                    </a:lnTo>
                    <a:lnTo>
                      <a:pt x="930" y="1279"/>
                    </a:lnTo>
                    <a:lnTo>
                      <a:pt x="930" y="1280"/>
                    </a:lnTo>
                    <a:lnTo>
                      <a:pt x="930" y="1281"/>
                    </a:lnTo>
                    <a:lnTo>
                      <a:pt x="930" y="1282"/>
                    </a:lnTo>
                    <a:lnTo>
                      <a:pt x="930" y="1282"/>
                    </a:lnTo>
                    <a:lnTo>
                      <a:pt x="930" y="1282"/>
                    </a:lnTo>
                    <a:lnTo>
                      <a:pt x="930" y="1283"/>
                    </a:lnTo>
                    <a:lnTo>
                      <a:pt x="930" y="1285"/>
                    </a:lnTo>
                    <a:lnTo>
                      <a:pt x="930" y="1286"/>
                    </a:lnTo>
                    <a:lnTo>
                      <a:pt x="930" y="1286"/>
                    </a:lnTo>
                    <a:lnTo>
                      <a:pt x="929" y="1287"/>
                    </a:lnTo>
                    <a:lnTo>
                      <a:pt x="928" y="1290"/>
                    </a:lnTo>
                    <a:lnTo>
                      <a:pt x="927" y="1292"/>
                    </a:lnTo>
                    <a:lnTo>
                      <a:pt x="927" y="1292"/>
                    </a:lnTo>
                    <a:lnTo>
                      <a:pt x="926" y="1294"/>
                    </a:lnTo>
                    <a:lnTo>
                      <a:pt x="923" y="1300"/>
                    </a:lnTo>
                    <a:lnTo>
                      <a:pt x="922" y="1303"/>
                    </a:lnTo>
                    <a:lnTo>
                      <a:pt x="922" y="1303"/>
                    </a:lnTo>
                    <a:lnTo>
                      <a:pt x="922" y="1303"/>
                    </a:lnTo>
                    <a:lnTo>
                      <a:pt x="922" y="1303"/>
                    </a:lnTo>
                    <a:lnTo>
                      <a:pt x="921" y="1303"/>
                    </a:lnTo>
                    <a:lnTo>
                      <a:pt x="918" y="1303"/>
                    </a:lnTo>
                    <a:lnTo>
                      <a:pt x="916" y="1303"/>
                    </a:lnTo>
                    <a:lnTo>
                      <a:pt x="916" y="1303"/>
                    </a:lnTo>
                    <a:lnTo>
                      <a:pt x="914" y="1304"/>
                    </a:lnTo>
                    <a:lnTo>
                      <a:pt x="909" y="1306"/>
                    </a:lnTo>
                    <a:lnTo>
                      <a:pt x="906" y="1307"/>
                    </a:lnTo>
                    <a:lnTo>
                      <a:pt x="906" y="1307"/>
                    </a:lnTo>
                    <a:lnTo>
                      <a:pt x="904" y="1307"/>
                    </a:lnTo>
                    <a:lnTo>
                      <a:pt x="903" y="1307"/>
                    </a:lnTo>
                    <a:lnTo>
                      <a:pt x="898" y="1307"/>
                    </a:lnTo>
                    <a:lnTo>
                      <a:pt x="895" y="1307"/>
                    </a:lnTo>
                    <a:lnTo>
                      <a:pt x="895" y="1307"/>
                    </a:lnTo>
                    <a:lnTo>
                      <a:pt x="894" y="1307"/>
                    </a:lnTo>
                    <a:lnTo>
                      <a:pt x="892" y="1307"/>
                    </a:lnTo>
                    <a:lnTo>
                      <a:pt x="891" y="1307"/>
                    </a:lnTo>
                    <a:lnTo>
                      <a:pt x="891" y="1307"/>
                    </a:lnTo>
                    <a:lnTo>
                      <a:pt x="891" y="1308"/>
                    </a:lnTo>
                    <a:lnTo>
                      <a:pt x="891" y="1309"/>
                    </a:lnTo>
                    <a:lnTo>
                      <a:pt x="891" y="1310"/>
                    </a:lnTo>
                    <a:lnTo>
                      <a:pt x="891" y="1310"/>
                    </a:lnTo>
                    <a:lnTo>
                      <a:pt x="890" y="1311"/>
                    </a:lnTo>
                    <a:lnTo>
                      <a:pt x="886" y="1312"/>
                    </a:lnTo>
                    <a:lnTo>
                      <a:pt x="884" y="1314"/>
                    </a:lnTo>
                    <a:lnTo>
                      <a:pt x="884" y="1314"/>
                    </a:lnTo>
                    <a:lnTo>
                      <a:pt x="883" y="1315"/>
                    </a:lnTo>
                    <a:lnTo>
                      <a:pt x="882" y="1316"/>
                    </a:lnTo>
                    <a:lnTo>
                      <a:pt x="879" y="1319"/>
                    </a:lnTo>
                    <a:lnTo>
                      <a:pt x="877" y="1321"/>
                    </a:lnTo>
                    <a:lnTo>
                      <a:pt x="877" y="1321"/>
                    </a:lnTo>
                    <a:lnTo>
                      <a:pt x="876" y="1322"/>
                    </a:lnTo>
                    <a:lnTo>
                      <a:pt x="875" y="1323"/>
                    </a:lnTo>
                    <a:lnTo>
                      <a:pt x="872" y="1326"/>
                    </a:lnTo>
                    <a:lnTo>
                      <a:pt x="870" y="1328"/>
                    </a:lnTo>
                    <a:lnTo>
                      <a:pt x="870" y="1328"/>
                    </a:lnTo>
                    <a:lnTo>
                      <a:pt x="870" y="1328"/>
                    </a:lnTo>
                    <a:lnTo>
                      <a:pt x="869" y="1329"/>
                    </a:lnTo>
                    <a:lnTo>
                      <a:pt x="867" y="1330"/>
                    </a:lnTo>
                    <a:lnTo>
                      <a:pt x="866" y="1332"/>
                    </a:lnTo>
                    <a:lnTo>
                      <a:pt x="866" y="1332"/>
                    </a:lnTo>
                    <a:lnTo>
                      <a:pt x="865" y="1332"/>
                    </a:lnTo>
                    <a:lnTo>
                      <a:pt x="864" y="1332"/>
                    </a:lnTo>
                    <a:lnTo>
                      <a:pt x="863" y="1332"/>
                    </a:lnTo>
                    <a:lnTo>
                      <a:pt x="863" y="1332"/>
                    </a:lnTo>
                    <a:lnTo>
                      <a:pt x="862" y="1333"/>
                    </a:lnTo>
                    <a:lnTo>
                      <a:pt x="858" y="1334"/>
                    </a:lnTo>
                    <a:lnTo>
                      <a:pt x="856" y="1335"/>
                    </a:lnTo>
                    <a:lnTo>
                      <a:pt x="856" y="1335"/>
                    </a:lnTo>
                    <a:lnTo>
                      <a:pt x="855" y="1335"/>
                    </a:lnTo>
                    <a:lnTo>
                      <a:pt x="854" y="1335"/>
                    </a:lnTo>
                    <a:lnTo>
                      <a:pt x="851" y="1335"/>
                    </a:lnTo>
                    <a:lnTo>
                      <a:pt x="848" y="1335"/>
                    </a:lnTo>
                    <a:lnTo>
                      <a:pt x="848" y="1335"/>
                    </a:lnTo>
                    <a:lnTo>
                      <a:pt x="848" y="1335"/>
                    </a:lnTo>
                    <a:lnTo>
                      <a:pt x="848" y="1336"/>
                    </a:lnTo>
                    <a:lnTo>
                      <a:pt x="848" y="1338"/>
                    </a:lnTo>
                    <a:lnTo>
                      <a:pt x="848" y="1339"/>
                    </a:lnTo>
                    <a:lnTo>
                      <a:pt x="848" y="1339"/>
                    </a:lnTo>
                    <a:lnTo>
                      <a:pt x="847" y="1340"/>
                    </a:lnTo>
                    <a:lnTo>
                      <a:pt x="846" y="1341"/>
                    </a:lnTo>
                    <a:lnTo>
                      <a:pt x="845" y="1342"/>
                    </a:lnTo>
                    <a:lnTo>
                      <a:pt x="845" y="1342"/>
                    </a:lnTo>
                    <a:lnTo>
                      <a:pt x="845" y="1343"/>
                    </a:lnTo>
                    <a:lnTo>
                      <a:pt x="845" y="1344"/>
                    </a:lnTo>
                    <a:lnTo>
                      <a:pt x="845" y="1347"/>
                    </a:lnTo>
                    <a:lnTo>
                      <a:pt x="845" y="1350"/>
                    </a:lnTo>
                    <a:lnTo>
                      <a:pt x="845" y="1350"/>
                    </a:lnTo>
                    <a:lnTo>
                      <a:pt x="844" y="1351"/>
                    </a:lnTo>
                    <a:lnTo>
                      <a:pt x="843" y="1354"/>
                    </a:lnTo>
                    <a:lnTo>
                      <a:pt x="842" y="1356"/>
                    </a:lnTo>
                    <a:lnTo>
                      <a:pt x="842" y="1356"/>
                    </a:lnTo>
                    <a:lnTo>
                      <a:pt x="842" y="1356"/>
                    </a:lnTo>
                    <a:lnTo>
                      <a:pt x="841" y="1357"/>
                    </a:lnTo>
                    <a:lnTo>
                      <a:pt x="839" y="1359"/>
                    </a:lnTo>
                    <a:lnTo>
                      <a:pt x="838" y="1360"/>
                    </a:lnTo>
                    <a:lnTo>
                      <a:pt x="838" y="1360"/>
                    </a:lnTo>
                    <a:lnTo>
                      <a:pt x="838" y="1361"/>
                    </a:lnTo>
                    <a:lnTo>
                      <a:pt x="838" y="1362"/>
                    </a:lnTo>
                    <a:lnTo>
                      <a:pt x="838" y="1363"/>
                    </a:lnTo>
                    <a:lnTo>
                      <a:pt x="838" y="1363"/>
                    </a:lnTo>
                    <a:lnTo>
                      <a:pt x="837" y="1364"/>
                    </a:lnTo>
                    <a:lnTo>
                      <a:pt x="834" y="1365"/>
                    </a:lnTo>
                    <a:lnTo>
                      <a:pt x="832" y="1366"/>
                    </a:lnTo>
                    <a:lnTo>
                      <a:pt x="832" y="1366"/>
                    </a:lnTo>
                    <a:lnTo>
                      <a:pt x="830" y="1368"/>
                    </a:lnTo>
                    <a:lnTo>
                      <a:pt x="828" y="1372"/>
                    </a:lnTo>
                    <a:lnTo>
                      <a:pt x="827" y="1374"/>
                    </a:lnTo>
                    <a:lnTo>
                      <a:pt x="827" y="1374"/>
                    </a:lnTo>
                    <a:lnTo>
                      <a:pt x="827" y="1374"/>
                    </a:lnTo>
                    <a:lnTo>
                      <a:pt x="826" y="1375"/>
                    </a:lnTo>
                    <a:lnTo>
                      <a:pt x="823" y="1376"/>
                    </a:lnTo>
                    <a:lnTo>
                      <a:pt x="821" y="1377"/>
                    </a:lnTo>
                    <a:lnTo>
                      <a:pt x="821" y="1377"/>
                    </a:lnTo>
                    <a:lnTo>
                      <a:pt x="820" y="1378"/>
                    </a:lnTo>
                    <a:lnTo>
                      <a:pt x="816" y="1380"/>
                    </a:lnTo>
                    <a:lnTo>
                      <a:pt x="814" y="1381"/>
                    </a:lnTo>
                    <a:lnTo>
                      <a:pt x="814" y="1381"/>
                    </a:lnTo>
                    <a:lnTo>
                      <a:pt x="812" y="1382"/>
                    </a:lnTo>
                    <a:lnTo>
                      <a:pt x="806" y="1386"/>
                    </a:lnTo>
                    <a:lnTo>
                      <a:pt x="803" y="1388"/>
                    </a:lnTo>
                    <a:lnTo>
                      <a:pt x="803" y="1388"/>
                    </a:lnTo>
                    <a:lnTo>
                      <a:pt x="802" y="1389"/>
                    </a:lnTo>
                    <a:lnTo>
                      <a:pt x="801" y="1391"/>
                    </a:lnTo>
                    <a:lnTo>
                      <a:pt x="800" y="1392"/>
                    </a:lnTo>
                    <a:lnTo>
                      <a:pt x="800" y="1392"/>
                    </a:lnTo>
                    <a:lnTo>
                      <a:pt x="800" y="1392"/>
                    </a:lnTo>
                    <a:lnTo>
                      <a:pt x="800" y="1393"/>
                    </a:lnTo>
                    <a:lnTo>
                      <a:pt x="800" y="1394"/>
                    </a:lnTo>
                    <a:lnTo>
                      <a:pt x="800" y="1395"/>
                    </a:lnTo>
                    <a:lnTo>
                      <a:pt x="800" y="1395"/>
                    </a:lnTo>
                    <a:lnTo>
                      <a:pt x="799" y="1397"/>
                    </a:lnTo>
                    <a:lnTo>
                      <a:pt x="797" y="1403"/>
                    </a:lnTo>
                    <a:lnTo>
                      <a:pt x="796" y="1406"/>
                    </a:lnTo>
                    <a:lnTo>
                      <a:pt x="796" y="1406"/>
                    </a:lnTo>
                    <a:lnTo>
                      <a:pt x="794" y="1409"/>
                    </a:lnTo>
                    <a:lnTo>
                      <a:pt x="793" y="1417"/>
                    </a:lnTo>
                    <a:lnTo>
                      <a:pt x="792" y="1424"/>
                    </a:lnTo>
                    <a:lnTo>
                      <a:pt x="792" y="1424"/>
                    </a:lnTo>
                    <a:lnTo>
                      <a:pt x="791" y="1425"/>
                    </a:lnTo>
                    <a:lnTo>
                      <a:pt x="790" y="1427"/>
                    </a:lnTo>
                    <a:lnTo>
                      <a:pt x="787" y="1434"/>
                    </a:lnTo>
                    <a:lnTo>
                      <a:pt x="785" y="1441"/>
                    </a:lnTo>
                    <a:lnTo>
                      <a:pt x="785" y="1441"/>
                    </a:lnTo>
                    <a:lnTo>
                      <a:pt x="785" y="1442"/>
                    </a:lnTo>
                    <a:lnTo>
                      <a:pt x="785" y="1443"/>
                    </a:lnTo>
                    <a:lnTo>
                      <a:pt x="785" y="1446"/>
                    </a:lnTo>
                    <a:lnTo>
                      <a:pt x="785" y="1448"/>
                    </a:lnTo>
                    <a:lnTo>
                      <a:pt x="785" y="1448"/>
                    </a:lnTo>
                    <a:lnTo>
                      <a:pt x="785" y="1448"/>
                    </a:lnTo>
                    <a:lnTo>
                      <a:pt x="784" y="1449"/>
                    </a:lnTo>
                    <a:lnTo>
                      <a:pt x="781" y="1450"/>
                    </a:lnTo>
                    <a:lnTo>
                      <a:pt x="779" y="1451"/>
                    </a:lnTo>
                    <a:lnTo>
                      <a:pt x="779" y="1451"/>
                    </a:lnTo>
                    <a:lnTo>
                      <a:pt x="778" y="1452"/>
                    </a:lnTo>
                    <a:lnTo>
                      <a:pt x="773" y="1454"/>
                    </a:lnTo>
                    <a:lnTo>
                      <a:pt x="771" y="1455"/>
                    </a:lnTo>
                    <a:lnTo>
                      <a:pt x="771" y="1455"/>
                    </a:lnTo>
                    <a:lnTo>
                      <a:pt x="770" y="1457"/>
                    </a:lnTo>
                    <a:lnTo>
                      <a:pt x="764" y="1460"/>
                    </a:lnTo>
                    <a:lnTo>
                      <a:pt x="761" y="1462"/>
                    </a:lnTo>
                    <a:lnTo>
                      <a:pt x="761" y="1462"/>
                    </a:lnTo>
                    <a:lnTo>
                      <a:pt x="761" y="1462"/>
                    </a:lnTo>
                    <a:lnTo>
                      <a:pt x="760" y="1462"/>
                    </a:lnTo>
                    <a:lnTo>
                      <a:pt x="759" y="1462"/>
                    </a:lnTo>
                    <a:lnTo>
                      <a:pt x="757" y="1462"/>
                    </a:lnTo>
                    <a:lnTo>
                      <a:pt x="757" y="1462"/>
                    </a:lnTo>
                    <a:lnTo>
                      <a:pt x="756" y="1462"/>
                    </a:lnTo>
                    <a:lnTo>
                      <a:pt x="754" y="1462"/>
                    </a:lnTo>
                    <a:lnTo>
                      <a:pt x="753" y="1462"/>
                    </a:lnTo>
                    <a:lnTo>
                      <a:pt x="753" y="1462"/>
                    </a:lnTo>
                    <a:lnTo>
                      <a:pt x="752" y="1462"/>
                    </a:lnTo>
                    <a:lnTo>
                      <a:pt x="749" y="1462"/>
                    </a:lnTo>
                    <a:lnTo>
                      <a:pt x="747" y="1462"/>
                    </a:lnTo>
                    <a:lnTo>
                      <a:pt x="747" y="1462"/>
                    </a:lnTo>
                    <a:lnTo>
                      <a:pt x="746" y="1462"/>
                    </a:lnTo>
                    <a:lnTo>
                      <a:pt x="745" y="1462"/>
                    </a:lnTo>
                    <a:lnTo>
                      <a:pt x="742" y="1462"/>
                    </a:lnTo>
                    <a:lnTo>
                      <a:pt x="740" y="1462"/>
                    </a:lnTo>
                    <a:lnTo>
                      <a:pt x="740" y="1462"/>
                    </a:lnTo>
                    <a:lnTo>
                      <a:pt x="740" y="1462"/>
                    </a:lnTo>
                    <a:lnTo>
                      <a:pt x="738" y="1462"/>
                    </a:lnTo>
                    <a:lnTo>
                      <a:pt x="737" y="1462"/>
                    </a:lnTo>
                    <a:lnTo>
                      <a:pt x="734" y="1462"/>
                    </a:lnTo>
                    <a:lnTo>
                      <a:pt x="732" y="1462"/>
                    </a:lnTo>
                    <a:lnTo>
                      <a:pt x="732" y="1462"/>
                    </a:lnTo>
                    <a:lnTo>
                      <a:pt x="731" y="1462"/>
                    </a:lnTo>
                    <a:lnTo>
                      <a:pt x="729" y="1462"/>
                    </a:lnTo>
                    <a:lnTo>
                      <a:pt x="723" y="1461"/>
                    </a:lnTo>
                    <a:lnTo>
                      <a:pt x="718" y="1460"/>
                    </a:lnTo>
                    <a:lnTo>
                      <a:pt x="718" y="1459"/>
                    </a:lnTo>
                    <a:lnTo>
                      <a:pt x="717" y="1459"/>
                    </a:lnTo>
                    <a:lnTo>
                      <a:pt x="714" y="1459"/>
                    </a:lnTo>
                    <a:lnTo>
                      <a:pt x="703" y="1458"/>
                    </a:lnTo>
                    <a:lnTo>
                      <a:pt x="694" y="1457"/>
                    </a:lnTo>
                    <a:lnTo>
                      <a:pt x="694" y="1455"/>
                    </a:lnTo>
                    <a:lnTo>
                      <a:pt x="693" y="1455"/>
                    </a:lnTo>
                    <a:lnTo>
                      <a:pt x="690" y="1454"/>
                    </a:lnTo>
                    <a:lnTo>
                      <a:pt x="678" y="1451"/>
                    </a:lnTo>
                    <a:lnTo>
                      <a:pt x="670" y="1449"/>
                    </a:lnTo>
                    <a:lnTo>
                      <a:pt x="670" y="1448"/>
                    </a:lnTo>
                    <a:lnTo>
                      <a:pt x="669" y="1448"/>
                    </a:lnTo>
                    <a:lnTo>
                      <a:pt x="666" y="1448"/>
                    </a:lnTo>
                    <a:lnTo>
                      <a:pt x="663" y="1448"/>
                    </a:lnTo>
                    <a:lnTo>
                      <a:pt x="663" y="1448"/>
                    </a:lnTo>
                    <a:lnTo>
                      <a:pt x="663" y="1447"/>
                    </a:lnTo>
                    <a:lnTo>
                      <a:pt x="663" y="1446"/>
                    </a:lnTo>
                    <a:lnTo>
                      <a:pt x="663" y="1445"/>
                    </a:lnTo>
                    <a:lnTo>
                      <a:pt x="663" y="1443"/>
                    </a:lnTo>
                    <a:lnTo>
                      <a:pt x="663" y="1442"/>
                    </a:lnTo>
                    <a:lnTo>
                      <a:pt x="663" y="1441"/>
                    </a:lnTo>
                    <a:lnTo>
                      <a:pt x="663" y="1437"/>
                    </a:lnTo>
                    <a:lnTo>
                      <a:pt x="663" y="1435"/>
                    </a:lnTo>
                    <a:lnTo>
                      <a:pt x="663" y="1434"/>
                    </a:lnTo>
                    <a:lnTo>
                      <a:pt x="663" y="1433"/>
                    </a:lnTo>
                    <a:lnTo>
                      <a:pt x="663" y="1430"/>
                    </a:lnTo>
                    <a:lnTo>
                      <a:pt x="663" y="1428"/>
                    </a:lnTo>
                    <a:lnTo>
                      <a:pt x="663" y="1427"/>
                    </a:lnTo>
                    <a:lnTo>
                      <a:pt x="663" y="1427"/>
                    </a:lnTo>
                    <a:close/>
                  </a:path>
                </a:pathLst>
              </a:custGeom>
              <a:solidFill>
                <a:srgbClr val="7DC07A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92" name="Freeform 23"/>
              <p:cNvSpPr>
                <a:spLocks/>
              </p:cNvSpPr>
              <p:nvPr/>
            </p:nvSpPr>
            <p:spPr bwMode="auto">
              <a:xfrm>
                <a:off x="7357" y="5734"/>
                <a:ext cx="1500" cy="2100"/>
              </a:xfrm>
              <a:custGeom>
                <a:avLst/>
                <a:gdLst>
                  <a:gd name="T0" fmla="*/ 362 w 1031"/>
                  <a:gd name="T1" fmla="*/ 1374 h 1464"/>
                  <a:gd name="T2" fmla="*/ 416 w 1031"/>
                  <a:gd name="T3" fmla="*/ 1323 h 1464"/>
                  <a:gd name="T4" fmla="*/ 359 w 1031"/>
                  <a:gd name="T5" fmla="*/ 1308 h 1464"/>
                  <a:gd name="T6" fmla="*/ 317 w 1031"/>
                  <a:gd name="T7" fmla="*/ 1284 h 1464"/>
                  <a:gd name="T8" fmla="*/ 239 w 1031"/>
                  <a:gd name="T9" fmla="*/ 1262 h 1464"/>
                  <a:gd name="T10" fmla="*/ 218 w 1031"/>
                  <a:gd name="T11" fmla="*/ 1172 h 1464"/>
                  <a:gd name="T12" fmla="*/ 155 w 1031"/>
                  <a:gd name="T13" fmla="*/ 1189 h 1464"/>
                  <a:gd name="T14" fmla="*/ 101 w 1031"/>
                  <a:gd name="T15" fmla="*/ 1228 h 1464"/>
                  <a:gd name="T16" fmla="*/ 74 w 1031"/>
                  <a:gd name="T17" fmla="*/ 1206 h 1464"/>
                  <a:gd name="T18" fmla="*/ 28 w 1031"/>
                  <a:gd name="T19" fmla="*/ 1178 h 1464"/>
                  <a:gd name="T20" fmla="*/ 45 w 1031"/>
                  <a:gd name="T21" fmla="*/ 899 h 1464"/>
                  <a:gd name="T22" fmla="*/ 87 w 1031"/>
                  <a:gd name="T23" fmla="*/ 727 h 1464"/>
                  <a:gd name="T24" fmla="*/ 73 w 1031"/>
                  <a:gd name="T25" fmla="*/ 634 h 1464"/>
                  <a:gd name="T26" fmla="*/ 95 w 1031"/>
                  <a:gd name="T27" fmla="*/ 555 h 1464"/>
                  <a:gd name="T28" fmla="*/ 64 w 1031"/>
                  <a:gd name="T29" fmla="*/ 468 h 1464"/>
                  <a:gd name="T30" fmla="*/ 3 w 1031"/>
                  <a:gd name="T31" fmla="*/ 434 h 1464"/>
                  <a:gd name="T32" fmla="*/ 42 w 1031"/>
                  <a:gd name="T33" fmla="*/ 391 h 1464"/>
                  <a:gd name="T34" fmla="*/ 96 w 1031"/>
                  <a:gd name="T35" fmla="*/ 423 h 1464"/>
                  <a:gd name="T36" fmla="*/ 126 w 1031"/>
                  <a:gd name="T37" fmla="*/ 331 h 1464"/>
                  <a:gd name="T38" fmla="*/ 153 w 1031"/>
                  <a:gd name="T39" fmla="*/ 191 h 1464"/>
                  <a:gd name="T40" fmla="*/ 183 w 1031"/>
                  <a:gd name="T41" fmla="*/ 109 h 1464"/>
                  <a:gd name="T42" fmla="*/ 295 w 1031"/>
                  <a:gd name="T43" fmla="*/ 81 h 1464"/>
                  <a:gd name="T44" fmla="*/ 379 w 1031"/>
                  <a:gd name="T45" fmla="*/ 53 h 1464"/>
                  <a:gd name="T46" fmla="*/ 456 w 1031"/>
                  <a:gd name="T47" fmla="*/ 77 h 1464"/>
                  <a:gd name="T48" fmla="*/ 514 w 1031"/>
                  <a:gd name="T49" fmla="*/ 50 h 1464"/>
                  <a:gd name="T50" fmla="*/ 502 w 1031"/>
                  <a:gd name="T51" fmla="*/ 21 h 1464"/>
                  <a:gd name="T52" fmla="*/ 616 w 1031"/>
                  <a:gd name="T53" fmla="*/ 0 h 1464"/>
                  <a:gd name="T54" fmla="*/ 642 w 1031"/>
                  <a:gd name="T55" fmla="*/ 24 h 1464"/>
                  <a:gd name="T56" fmla="*/ 708 w 1031"/>
                  <a:gd name="T57" fmla="*/ 42 h 1464"/>
                  <a:gd name="T58" fmla="*/ 727 w 1031"/>
                  <a:gd name="T59" fmla="*/ 72 h 1464"/>
                  <a:gd name="T60" fmla="*/ 797 w 1031"/>
                  <a:gd name="T61" fmla="*/ 106 h 1464"/>
                  <a:gd name="T62" fmla="*/ 824 w 1031"/>
                  <a:gd name="T63" fmla="*/ 131 h 1464"/>
                  <a:gd name="T64" fmla="*/ 848 w 1031"/>
                  <a:gd name="T65" fmla="*/ 212 h 1464"/>
                  <a:gd name="T66" fmla="*/ 827 w 1031"/>
                  <a:gd name="T67" fmla="*/ 299 h 1464"/>
                  <a:gd name="T68" fmla="*/ 833 w 1031"/>
                  <a:gd name="T69" fmla="*/ 373 h 1464"/>
                  <a:gd name="T70" fmla="*/ 795 w 1031"/>
                  <a:gd name="T71" fmla="*/ 383 h 1464"/>
                  <a:gd name="T72" fmla="*/ 808 w 1031"/>
                  <a:gd name="T73" fmla="*/ 539 h 1464"/>
                  <a:gd name="T74" fmla="*/ 847 w 1031"/>
                  <a:gd name="T75" fmla="*/ 600 h 1464"/>
                  <a:gd name="T76" fmla="*/ 848 w 1031"/>
                  <a:gd name="T77" fmla="*/ 654 h 1464"/>
                  <a:gd name="T78" fmla="*/ 835 w 1031"/>
                  <a:gd name="T79" fmla="*/ 708 h 1464"/>
                  <a:gd name="T80" fmla="*/ 856 w 1031"/>
                  <a:gd name="T81" fmla="*/ 730 h 1464"/>
                  <a:gd name="T82" fmla="*/ 880 w 1031"/>
                  <a:gd name="T83" fmla="*/ 749 h 1464"/>
                  <a:gd name="T84" fmla="*/ 912 w 1031"/>
                  <a:gd name="T85" fmla="*/ 775 h 1464"/>
                  <a:gd name="T86" fmla="*/ 933 w 1031"/>
                  <a:gd name="T87" fmla="*/ 825 h 1464"/>
                  <a:gd name="T88" fmla="*/ 968 w 1031"/>
                  <a:gd name="T89" fmla="*/ 882 h 1464"/>
                  <a:gd name="T90" fmla="*/ 982 w 1031"/>
                  <a:gd name="T91" fmla="*/ 949 h 1464"/>
                  <a:gd name="T92" fmla="*/ 1013 w 1031"/>
                  <a:gd name="T93" fmla="*/ 998 h 1464"/>
                  <a:gd name="T94" fmla="*/ 1019 w 1031"/>
                  <a:gd name="T95" fmla="*/ 1041 h 1464"/>
                  <a:gd name="T96" fmla="*/ 1004 w 1031"/>
                  <a:gd name="T97" fmla="*/ 1087 h 1464"/>
                  <a:gd name="T98" fmla="*/ 1028 w 1031"/>
                  <a:gd name="T99" fmla="*/ 1178 h 1464"/>
                  <a:gd name="T100" fmla="*/ 1022 w 1031"/>
                  <a:gd name="T101" fmla="*/ 1301 h 1464"/>
                  <a:gd name="T102" fmla="*/ 1004 w 1031"/>
                  <a:gd name="T103" fmla="*/ 1345 h 1464"/>
                  <a:gd name="T104" fmla="*/ 856 w 1031"/>
                  <a:gd name="T105" fmla="*/ 1368 h 1464"/>
                  <a:gd name="T106" fmla="*/ 845 w 1031"/>
                  <a:gd name="T107" fmla="*/ 1397 h 1464"/>
                  <a:gd name="T108" fmla="*/ 817 w 1031"/>
                  <a:gd name="T109" fmla="*/ 1422 h 1464"/>
                  <a:gd name="T110" fmla="*/ 754 w 1031"/>
                  <a:gd name="T111" fmla="*/ 1399 h 1464"/>
                  <a:gd name="T112" fmla="*/ 701 w 1031"/>
                  <a:gd name="T113" fmla="*/ 1373 h 1464"/>
                  <a:gd name="T114" fmla="*/ 670 w 1031"/>
                  <a:gd name="T115" fmla="*/ 1385 h 1464"/>
                  <a:gd name="T116" fmla="*/ 637 w 1031"/>
                  <a:gd name="T117" fmla="*/ 1408 h 1464"/>
                  <a:gd name="T118" fmla="*/ 573 w 1031"/>
                  <a:gd name="T119" fmla="*/ 1447 h 1464"/>
                  <a:gd name="T120" fmla="*/ 485 w 1031"/>
                  <a:gd name="T121" fmla="*/ 1464 h 1464"/>
                  <a:gd name="T122" fmla="*/ 428 w 1031"/>
                  <a:gd name="T123" fmla="*/ 1422 h 1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031" h="1464">
                    <a:moveTo>
                      <a:pt x="360" y="1422"/>
                    </a:moveTo>
                    <a:lnTo>
                      <a:pt x="359" y="1422"/>
                    </a:lnTo>
                    <a:lnTo>
                      <a:pt x="358" y="1422"/>
                    </a:lnTo>
                    <a:lnTo>
                      <a:pt x="354" y="1422"/>
                    </a:lnTo>
                    <a:lnTo>
                      <a:pt x="352" y="1422"/>
                    </a:lnTo>
                    <a:lnTo>
                      <a:pt x="352" y="1422"/>
                    </a:lnTo>
                    <a:lnTo>
                      <a:pt x="352" y="1421"/>
                    </a:lnTo>
                    <a:lnTo>
                      <a:pt x="352" y="1420"/>
                    </a:lnTo>
                    <a:lnTo>
                      <a:pt x="352" y="1419"/>
                    </a:lnTo>
                    <a:lnTo>
                      <a:pt x="352" y="1417"/>
                    </a:lnTo>
                    <a:lnTo>
                      <a:pt x="352" y="1414"/>
                    </a:lnTo>
                    <a:lnTo>
                      <a:pt x="352" y="1412"/>
                    </a:lnTo>
                    <a:lnTo>
                      <a:pt x="352" y="1411"/>
                    </a:lnTo>
                    <a:lnTo>
                      <a:pt x="352" y="1409"/>
                    </a:lnTo>
                    <a:lnTo>
                      <a:pt x="352" y="1403"/>
                    </a:lnTo>
                    <a:lnTo>
                      <a:pt x="352" y="1398"/>
                    </a:lnTo>
                    <a:lnTo>
                      <a:pt x="352" y="1397"/>
                    </a:lnTo>
                    <a:lnTo>
                      <a:pt x="352" y="1395"/>
                    </a:lnTo>
                    <a:lnTo>
                      <a:pt x="353" y="1389"/>
                    </a:lnTo>
                    <a:lnTo>
                      <a:pt x="354" y="1385"/>
                    </a:lnTo>
                    <a:lnTo>
                      <a:pt x="355" y="1384"/>
                    </a:lnTo>
                    <a:lnTo>
                      <a:pt x="355" y="1383"/>
                    </a:lnTo>
                    <a:lnTo>
                      <a:pt x="355" y="1379"/>
                    </a:lnTo>
                    <a:lnTo>
                      <a:pt x="355" y="1377"/>
                    </a:lnTo>
                    <a:lnTo>
                      <a:pt x="355" y="1376"/>
                    </a:lnTo>
                    <a:lnTo>
                      <a:pt x="355" y="1376"/>
                    </a:lnTo>
                    <a:lnTo>
                      <a:pt x="358" y="1376"/>
                    </a:lnTo>
                    <a:lnTo>
                      <a:pt x="359" y="1376"/>
                    </a:lnTo>
                    <a:lnTo>
                      <a:pt x="360" y="1376"/>
                    </a:lnTo>
                    <a:lnTo>
                      <a:pt x="361" y="1375"/>
                    </a:lnTo>
                    <a:lnTo>
                      <a:pt x="362" y="1374"/>
                    </a:lnTo>
                    <a:lnTo>
                      <a:pt x="363" y="1373"/>
                    </a:lnTo>
                    <a:lnTo>
                      <a:pt x="364" y="1373"/>
                    </a:lnTo>
                    <a:lnTo>
                      <a:pt x="367" y="1373"/>
                    </a:lnTo>
                    <a:lnTo>
                      <a:pt x="369" y="1373"/>
                    </a:lnTo>
                    <a:lnTo>
                      <a:pt x="370" y="1373"/>
                    </a:lnTo>
                    <a:lnTo>
                      <a:pt x="376" y="1373"/>
                    </a:lnTo>
                    <a:lnTo>
                      <a:pt x="391" y="1371"/>
                    </a:lnTo>
                    <a:lnTo>
                      <a:pt x="404" y="1370"/>
                    </a:lnTo>
                    <a:lnTo>
                      <a:pt x="405" y="1369"/>
                    </a:lnTo>
                    <a:lnTo>
                      <a:pt x="406" y="1369"/>
                    </a:lnTo>
                    <a:lnTo>
                      <a:pt x="411" y="1368"/>
                    </a:lnTo>
                    <a:lnTo>
                      <a:pt x="415" y="1367"/>
                    </a:lnTo>
                    <a:lnTo>
                      <a:pt x="416" y="1366"/>
                    </a:lnTo>
                    <a:lnTo>
                      <a:pt x="416" y="1364"/>
                    </a:lnTo>
                    <a:lnTo>
                      <a:pt x="416" y="1363"/>
                    </a:lnTo>
                    <a:lnTo>
                      <a:pt x="416" y="1362"/>
                    </a:lnTo>
                    <a:lnTo>
                      <a:pt x="416" y="1361"/>
                    </a:lnTo>
                    <a:lnTo>
                      <a:pt x="416" y="1358"/>
                    </a:lnTo>
                    <a:lnTo>
                      <a:pt x="416" y="1356"/>
                    </a:lnTo>
                    <a:lnTo>
                      <a:pt x="416" y="1355"/>
                    </a:lnTo>
                    <a:lnTo>
                      <a:pt x="416" y="1353"/>
                    </a:lnTo>
                    <a:lnTo>
                      <a:pt x="416" y="1346"/>
                    </a:lnTo>
                    <a:lnTo>
                      <a:pt x="416" y="1342"/>
                    </a:lnTo>
                    <a:lnTo>
                      <a:pt x="416" y="1341"/>
                    </a:lnTo>
                    <a:lnTo>
                      <a:pt x="416" y="1339"/>
                    </a:lnTo>
                    <a:lnTo>
                      <a:pt x="416" y="1333"/>
                    </a:lnTo>
                    <a:lnTo>
                      <a:pt x="416" y="1327"/>
                    </a:lnTo>
                    <a:lnTo>
                      <a:pt x="416" y="1326"/>
                    </a:lnTo>
                    <a:lnTo>
                      <a:pt x="416" y="1325"/>
                    </a:lnTo>
                    <a:lnTo>
                      <a:pt x="416" y="1324"/>
                    </a:lnTo>
                    <a:lnTo>
                      <a:pt x="416" y="1323"/>
                    </a:lnTo>
                    <a:lnTo>
                      <a:pt x="415" y="1323"/>
                    </a:lnTo>
                    <a:lnTo>
                      <a:pt x="414" y="1323"/>
                    </a:lnTo>
                    <a:lnTo>
                      <a:pt x="413" y="1323"/>
                    </a:lnTo>
                    <a:lnTo>
                      <a:pt x="413" y="1323"/>
                    </a:lnTo>
                    <a:lnTo>
                      <a:pt x="411" y="1323"/>
                    </a:lnTo>
                    <a:lnTo>
                      <a:pt x="410" y="1323"/>
                    </a:lnTo>
                    <a:lnTo>
                      <a:pt x="407" y="1323"/>
                    </a:lnTo>
                    <a:lnTo>
                      <a:pt x="405" y="1323"/>
                    </a:lnTo>
                    <a:lnTo>
                      <a:pt x="405" y="1323"/>
                    </a:lnTo>
                    <a:lnTo>
                      <a:pt x="404" y="1323"/>
                    </a:lnTo>
                    <a:lnTo>
                      <a:pt x="401" y="1323"/>
                    </a:lnTo>
                    <a:lnTo>
                      <a:pt x="391" y="1323"/>
                    </a:lnTo>
                    <a:lnTo>
                      <a:pt x="384" y="1323"/>
                    </a:lnTo>
                    <a:lnTo>
                      <a:pt x="384" y="1323"/>
                    </a:lnTo>
                    <a:lnTo>
                      <a:pt x="383" y="1323"/>
                    </a:lnTo>
                    <a:lnTo>
                      <a:pt x="381" y="1323"/>
                    </a:lnTo>
                    <a:lnTo>
                      <a:pt x="372" y="1323"/>
                    </a:lnTo>
                    <a:lnTo>
                      <a:pt x="366" y="1323"/>
                    </a:lnTo>
                    <a:lnTo>
                      <a:pt x="366" y="1323"/>
                    </a:lnTo>
                    <a:lnTo>
                      <a:pt x="365" y="1323"/>
                    </a:lnTo>
                    <a:lnTo>
                      <a:pt x="364" y="1323"/>
                    </a:lnTo>
                    <a:lnTo>
                      <a:pt x="363" y="1323"/>
                    </a:lnTo>
                    <a:lnTo>
                      <a:pt x="363" y="1323"/>
                    </a:lnTo>
                    <a:lnTo>
                      <a:pt x="361" y="1322"/>
                    </a:lnTo>
                    <a:lnTo>
                      <a:pt x="360" y="1321"/>
                    </a:lnTo>
                    <a:lnTo>
                      <a:pt x="360" y="1320"/>
                    </a:lnTo>
                    <a:lnTo>
                      <a:pt x="360" y="1319"/>
                    </a:lnTo>
                    <a:lnTo>
                      <a:pt x="360" y="1314"/>
                    </a:lnTo>
                    <a:lnTo>
                      <a:pt x="360" y="1310"/>
                    </a:lnTo>
                    <a:lnTo>
                      <a:pt x="360" y="1309"/>
                    </a:lnTo>
                    <a:lnTo>
                      <a:pt x="359" y="1308"/>
                    </a:lnTo>
                    <a:lnTo>
                      <a:pt x="356" y="1305"/>
                    </a:lnTo>
                    <a:lnTo>
                      <a:pt x="355" y="1303"/>
                    </a:lnTo>
                    <a:lnTo>
                      <a:pt x="355" y="1302"/>
                    </a:lnTo>
                    <a:lnTo>
                      <a:pt x="353" y="1301"/>
                    </a:lnTo>
                    <a:lnTo>
                      <a:pt x="352" y="1300"/>
                    </a:lnTo>
                    <a:lnTo>
                      <a:pt x="352" y="1299"/>
                    </a:lnTo>
                    <a:lnTo>
                      <a:pt x="352" y="1297"/>
                    </a:lnTo>
                    <a:lnTo>
                      <a:pt x="352" y="1296"/>
                    </a:lnTo>
                    <a:lnTo>
                      <a:pt x="352" y="1295"/>
                    </a:lnTo>
                    <a:lnTo>
                      <a:pt x="351" y="1295"/>
                    </a:lnTo>
                    <a:lnTo>
                      <a:pt x="350" y="1295"/>
                    </a:lnTo>
                    <a:lnTo>
                      <a:pt x="347" y="1295"/>
                    </a:lnTo>
                    <a:lnTo>
                      <a:pt x="345" y="1295"/>
                    </a:lnTo>
                    <a:lnTo>
                      <a:pt x="345" y="1295"/>
                    </a:lnTo>
                    <a:lnTo>
                      <a:pt x="343" y="1294"/>
                    </a:lnTo>
                    <a:lnTo>
                      <a:pt x="342" y="1292"/>
                    </a:lnTo>
                    <a:lnTo>
                      <a:pt x="342" y="1291"/>
                    </a:lnTo>
                    <a:lnTo>
                      <a:pt x="341" y="1291"/>
                    </a:lnTo>
                    <a:lnTo>
                      <a:pt x="340" y="1291"/>
                    </a:lnTo>
                    <a:lnTo>
                      <a:pt x="334" y="1290"/>
                    </a:lnTo>
                    <a:lnTo>
                      <a:pt x="331" y="1289"/>
                    </a:lnTo>
                    <a:lnTo>
                      <a:pt x="331" y="1288"/>
                    </a:lnTo>
                    <a:lnTo>
                      <a:pt x="330" y="1288"/>
                    </a:lnTo>
                    <a:lnTo>
                      <a:pt x="329" y="1288"/>
                    </a:lnTo>
                    <a:lnTo>
                      <a:pt x="324" y="1286"/>
                    </a:lnTo>
                    <a:lnTo>
                      <a:pt x="321" y="1285"/>
                    </a:lnTo>
                    <a:lnTo>
                      <a:pt x="321" y="1284"/>
                    </a:lnTo>
                    <a:lnTo>
                      <a:pt x="319" y="1284"/>
                    </a:lnTo>
                    <a:lnTo>
                      <a:pt x="318" y="1284"/>
                    </a:lnTo>
                    <a:lnTo>
                      <a:pt x="317" y="1284"/>
                    </a:lnTo>
                    <a:lnTo>
                      <a:pt x="317" y="1284"/>
                    </a:lnTo>
                    <a:lnTo>
                      <a:pt x="316" y="1284"/>
                    </a:lnTo>
                    <a:lnTo>
                      <a:pt x="315" y="1284"/>
                    </a:lnTo>
                    <a:lnTo>
                      <a:pt x="312" y="1284"/>
                    </a:lnTo>
                    <a:lnTo>
                      <a:pt x="310" y="1284"/>
                    </a:lnTo>
                    <a:lnTo>
                      <a:pt x="310" y="1284"/>
                    </a:lnTo>
                    <a:lnTo>
                      <a:pt x="309" y="1284"/>
                    </a:lnTo>
                    <a:lnTo>
                      <a:pt x="308" y="1284"/>
                    </a:lnTo>
                    <a:lnTo>
                      <a:pt x="303" y="1284"/>
                    </a:lnTo>
                    <a:lnTo>
                      <a:pt x="299" y="1284"/>
                    </a:lnTo>
                    <a:lnTo>
                      <a:pt x="299" y="1284"/>
                    </a:lnTo>
                    <a:lnTo>
                      <a:pt x="298" y="1284"/>
                    </a:lnTo>
                    <a:lnTo>
                      <a:pt x="294" y="1284"/>
                    </a:lnTo>
                    <a:lnTo>
                      <a:pt x="281" y="1283"/>
                    </a:lnTo>
                    <a:lnTo>
                      <a:pt x="271" y="1282"/>
                    </a:lnTo>
                    <a:lnTo>
                      <a:pt x="271" y="1281"/>
                    </a:lnTo>
                    <a:lnTo>
                      <a:pt x="270" y="1281"/>
                    </a:lnTo>
                    <a:lnTo>
                      <a:pt x="267" y="1281"/>
                    </a:lnTo>
                    <a:lnTo>
                      <a:pt x="255" y="1280"/>
                    </a:lnTo>
                    <a:lnTo>
                      <a:pt x="247" y="1279"/>
                    </a:lnTo>
                    <a:lnTo>
                      <a:pt x="247" y="1278"/>
                    </a:lnTo>
                    <a:lnTo>
                      <a:pt x="245" y="1278"/>
                    </a:lnTo>
                    <a:lnTo>
                      <a:pt x="244" y="1278"/>
                    </a:lnTo>
                    <a:lnTo>
                      <a:pt x="241" y="1278"/>
                    </a:lnTo>
                    <a:lnTo>
                      <a:pt x="239" y="1278"/>
                    </a:lnTo>
                    <a:lnTo>
                      <a:pt x="239" y="1278"/>
                    </a:lnTo>
                    <a:lnTo>
                      <a:pt x="239" y="1277"/>
                    </a:lnTo>
                    <a:lnTo>
                      <a:pt x="239" y="1273"/>
                    </a:lnTo>
                    <a:lnTo>
                      <a:pt x="239" y="1271"/>
                    </a:lnTo>
                    <a:lnTo>
                      <a:pt x="239" y="1270"/>
                    </a:lnTo>
                    <a:lnTo>
                      <a:pt x="239" y="1268"/>
                    </a:lnTo>
                    <a:lnTo>
                      <a:pt x="239" y="1262"/>
                    </a:lnTo>
                    <a:lnTo>
                      <a:pt x="239" y="1257"/>
                    </a:lnTo>
                    <a:lnTo>
                      <a:pt x="239" y="1256"/>
                    </a:lnTo>
                    <a:lnTo>
                      <a:pt x="238" y="1252"/>
                    </a:lnTo>
                    <a:lnTo>
                      <a:pt x="237" y="1239"/>
                    </a:lnTo>
                    <a:lnTo>
                      <a:pt x="236" y="1229"/>
                    </a:lnTo>
                    <a:lnTo>
                      <a:pt x="236" y="1228"/>
                    </a:lnTo>
                    <a:lnTo>
                      <a:pt x="236" y="1224"/>
                    </a:lnTo>
                    <a:lnTo>
                      <a:pt x="236" y="1209"/>
                    </a:lnTo>
                    <a:lnTo>
                      <a:pt x="236" y="1197"/>
                    </a:lnTo>
                    <a:lnTo>
                      <a:pt x="236" y="1196"/>
                    </a:lnTo>
                    <a:lnTo>
                      <a:pt x="236" y="1195"/>
                    </a:lnTo>
                    <a:lnTo>
                      <a:pt x="236" y="1192"/>
                    </a:lnTo>
                    <a:lnTo>
                      <a:pt x="236" y="1190"/>
                    </a:lnTo>
                    <a:lnTo>
                      <a:pt x="236" y="1189"/>
                    </a:lnTo>
                    <a:lnTo>
                      <a:pt x="235" y="1189"/>
                    </a:lnTo>
                    <a:lnTo>
                      <a:pt x="234" y="1189"/>
                    </a:lnTo>
                    <a:lnTo>
                      <a:pt x="233" y="1189"/>
                    </a:lnTo>
                    <a:lnTo>
                      <a:pt x="233" y="1189"/>
                    </a:lnTo>
                    <a:lnTo>
                      <a:pt x="233" y="1188"/>
                    </a:lnTo>
                    <a:lnTo>
                      <a:pt x="233" y="1186"/>
                    </a:lnTo>
                    <a:lnTo>
                      <a:pt x="233" y="1185"/>
                    </a:lnTo>
                    <a:lnTo>
                      <a:pt x="228" y="1184"/>
                    </a:lnTo>
                    <a:lnTo>
                      <a:pt x="225" y="1183"/>
                    </a:lnTo>
                    <a:lnTo>
                      <a:pt x="225" y="1182"/>
                    </a:lnTo>
                    <a:lnTo>
                      <a:pt x="223" y="1181"/>
                    </a:lnTo>
                    <a:lnTo>
                      <a:pt x="220" y="1178"/>
                    </a:lnTo>
                    <a:lnTo>
                      <a:pt x="218" y="1176"/>
                    </a:lnTo>
                    <a:lnTo>
                      <a:pt x="218" y="1175"/>
                    </a:lnTo>
                    <a:lnTo>
                      <a:pt x="218" y="1174"/>
                    </a:lnTo>
                    <a:lnTo>
                      <a:pt x="218" y="1173"/>
                    </a:lnTo>
                    <a:lnTo>
                      <a:pt x="218" y="1172"/>
                    </a:lnTo>
                    <a:lnTo>
                      <a:pt x="217" y="1172"/>
                    </a:lnTo>
                    <a:lnTo>
                      <a:pt x="214" y="1172"/>
                    </a:lnTo>
                    <a:lnTo>
                      <a:pt x="212" y="1172"/>
                    </a:lnTo>
                    <a:lnTo>
                      <a:pt x="212" y="1172"/>
                    </a:lnTo>
                    <a:lnTo>
                      <a:pt x="211" y="1172"/>
                    </a:lnTo>
                    <a:lnTo>
                      <a:pt x="210" y="1172"/>
                    </a:lnTo>
                    <a:lnTo>
                      <a:pt x="206" y="1172"/>
                    </a:lnTo>
                    <a:lnTo>
                      <a:pt x="204" y="1172"/>
                    </a:lnTo>
                    <a:lnTo>
                      <a:pt x="204" y="1172"/>
                    </a:lnTo>
                    <a:lnTo>
                      <a:pt x="203" y="1172"/>
                    </a:lnTo>
                    <a:lnTo>
                      <a:pt x="201" y="1172"/>
                    </a:lnTo>
                    <a:lnTo>
                      <a:pt x="193" y="1172"/>
                    </a:lnTo>
                    <a:lnTo>
                      <a:pt x="186" y="1172"/>
                    </a:lnTo>
                    <a:lnTo>
                      <a:pt x="186" y="1172"/>
                    </a:lnTo>
                    <a:lnTo>
                      <a:pt x="185" y="1172"/>
                    </a:lnTo>
                    <a:lnTo>
                      <a:pt x="182" y="1172"/>
                    </a:lnTo>
                    <a:lnTo>
                      <a:pt x="173" y="1172"/>
                    </a:lnTo>
                    <a:lnTo>
                      <a:pt x="165" y="1172"/>
                    </a:lnTo>
                    <a:lnTo>
                      <a:pt x="165" y="1172"/>
                    </a:lnTo>
                    <a:lnTo>
                      <a:pt x="164" y="1172"/>
                    </a:lnTo>
                    <a:lnTo>
                      <a:pt x="163" y="1172"/>
                    </a:lnTo>
                    <a:lnTo>
                      <a:pt x="162" y="1172"/>
                    </a:lnTo>
                    <a:lnTo>
                      <a:pt x="162" y="1172"/>
                    </a:lnTo>
                    <a:lnTo>
                      <a:pt x="161" y="1173"/>
                    </a:lnTo>
                    <a:lnTo>
                      <a:pt x="160" y="1176"/>
                    </a:lnTo>
                    <a:lnTo>
                      <a:pt x="159" y="1178"/>
                    </a:lnTo>
                    <a:lnTo>
                      <a:pt x="159" y="1178"/>
                    </a:lnTo>
                    <a:lnTo>
                      <a:pt x="158" y="1180"/>
                    </a:lnTo>
                    <a:lnTo>
                      <a:pt x="156" y="1185"/>
                    </a:lnTo>
                    <a:lnTo>
                      <a:pt x="155" y="1189"/>
                    </a:lnTo>
                    <a:lnTo>
                      <a:pt x="155" y="1189"/>
                    </a:lnTo>
                    <a:lnTo>
                      <a:pt x="153" y="1190"/>
                    </a:lnTo>
                    <a:lnTo>
                      <a:pt x="150" y="1198"/>
                    </a:lnTo>
                    <a:lnTo>
                      <a:pt x="148" y="1203"/>
                    </a:lnTo>
                    <a:lnTo>
                      <a:pt x="148" y="1203"/>
                    </a:lnTo>
                    <a:lnTo>
                      <a:pt x="147" y="1207"/>
                    </a:lnTo>
                    <a:lnTo>
                      <a:pt x="145" y="1213"/>
                    </a:lnTo>
                    <a:lnTo>
                      <a:pt x="144" y="1217"/>
                    </a:lnTo>
                    <a:lnTo>
                      <a:pt x="144" y="1217"/>
                    </a:lnTo>
                    <a:lnTo>
                      <a:pt x="143" y="1218"/>
                    </a:lnTo>
                    <a:lnTo>
                      <a:pt x="142" y="1223"/>
                    </a:lnTo>
                    <a:lnTo>
                      <a:pt x="141" y="1225"/>
                    </a:lnTo>
                    <a:lnTo>
                      <a:pt x="141" y="1225"/>
                    </a:lnTo>
                    <a:lnTo>
                      <a:pt x="140" y="1225"/>
                    </a:lnTo>
                    <a:lnTo>
                      <a:pt x="139" y="1225"/>
                    </a:lnTo>
                    <a:lnTo>
                      <a:pt x="138" y="1225"/>
                    </a:lnTo>
                    <a:lnTo>
                      <a:pt x="138" y="1225"/>
                    </a:lnTo>
                    <a:lnTo>
                      <a:pt x="137" y="1225"/>
                    </a:lnTo>
                    <a:lnTo>
                      <a:pt x="136" y="1225"/>
                    </a:lnTo>
                    <a:lnTo>
                      <a:pt x="130" y="1225"/>
                    </a:lnTo>
                    <a:lnTo>
                      <a:pt x="127" y="1225"/>
                    </a:lnTo>
                    <a:lnTo>
                      <a:pt x="127" y="1225"/>
                    </a:lnTo>
                    <a:lnTo>
                      <a:pt x="125" y="1226"/>
                    </a:lnTo>
                    <a:lnTo>
                      <a:pt x="120" y="1227"/>
                    </a:lnTo>
                    <a:lnTo>
                      <a:pt x="116" y="1228"/>
                    </a:lnTo>
                    <a:lnTo>
                      <a:pt x="116" y="1228"/>
                    </a:lnTo>
                    <a:lnTo>
                      <a:pt x="115" y="1228"/>
                    </a:lnTo>
                    <a:lnTo>
                      <a:pt x="113" y="1228"/>
                    </a:lnTo>
                    <a:lnTo>
                      <a:pt x="107" y="1228"/>
                    </a:lnTo>
                    <a:lnTo>
                      <a:pt x="102" y="1228"/>
                    </a:lnTo>
                    <a:lnTo>
                      <a:pt x="102" y="1228"/>
                    </a:lnTo>
                    <a:lnTo>
                      <a:pt x="101" y="1228"/>
                    </a:lnTo>
                    <a:lnTo>
                      <a:pt x="100" y="1228"/>
                    </a:lnTo>
                    <a:lnTo>
                      <a:pt x="99" y="1228"/>
                    </a:lnTo>
                    <a:lnTo>
                      <a:pt x="99" y="1228"/>
                    </a:lnTo>
                    <a:lnTo>
                      <a:pt x="97" y="1228"/>
                    </a:lnTo>
                    <a:lnTo>
                      <a:pt x="96" y="1228"/>
                    </a:lnTo>
                    <a:lnTo>
                      <a:pt x="95" y="1228"/>
                    </a:lnTo>
                    <a:lnTo>
                      <a:pt x="95" y="1228"/>
                    </a:lnTo>
                    <a:lnTo>
                      <a:pt x="94" y="1228"/>
                    </a:lnTo>
                    <a:lnTo>
                      <a:pt x="92" y="1228"/>
                    </a:lnTo>
                    <a:lnTo>
                      <a:pt x="91" y="1228"/>
                    </a:lnTo>
                    <a:lnTo>
                      <a:pt x="91" y="1228"/>
                    </a:lnTo>
                    <a:lnTo>
                      <a:pt x="87" y="1227"/>
                    </a:lnTo>
                    <a:lnTo>
                      <a:pt x="85" y="1226"/>
                    </a:lnTo>
                    <a:lnTo>
                      <a:pt x="85" y="1225"/>
                    </a:lnTo>
                    <a:lnTo>
                      <a:pt x="84" y="1225"/>
                    </a:lnTo>
                    <a:lnTo>
                      <a:pt x="83" y="1225"/>
                    </a:lnTo>
                    <a:lnTo>
                      <a:pt x="79" y="1225"/>
                    </a:lnTo>
                    <a:lnTo>
                      <a:pt x="77" y="1225"/>
                    </a:lnTo>
                    <a:lnTo>
                      <a:pt x="77" y="1225"/>
                    </a:lnTo>
                    <a:lnTo>
                      <a:pt x="76" y="1225"/>
                    </a:lnTo>
                    <a:lnTo>
                      <a:pt x="75" y="1225"/>
                    </a:lnTo>
                    <a:lnTo>
                      <a:pt x="74" y="1225"/>
                    </a:lnTo>
                    <a:lnTo>
                      <a:pt x="74" y="1225"/>
                    </a:lnTo>
                    <a:lnTo>
                      <a:pt x="74" y="1223"/>
                    </a:lnTo>
                    <a:lnTo>
                      <a:pt x="74" y="1221"/>
                    </a:lnTo>
                    <a:lnTo>
                      <a:pt x="74" y="1220"/>
                    </a:lnTo>
                    <a:lnTo>
                      <a:pt x="74" y="1217"/>
                    </a:lnTo>
                    <a:lnTo>
                      <a:pt x="74" y="1215"/>
                    </a:lnTo>
                    <a:lnTo>
                      <a:pt x="74" y="1214"/>
                    </a:lnTo>
                    <a:lnTo>
                      <a:pt x="74" y="1212"/>
                    </a:lnTo>
                    <a:lnTo>
                      <a:pt x="74" y="1206"/>
                    </a:lnTo>
                    <a:lnTo>
                      <a:pt x="74" y="1200"/>
                    </a:lnTo>
                    <a:lnTo>
                      <a:pt x="74" y="1199"/>
                    </a:lnTo>
                    <a:lnTo>
                      <a:pt x="74" y="1197"/>
                    </a:lnTo>
                    <a:lnTo>
                      <a:pt x="74" y="1191"/>
                    </a:lnTo>
                    <a:lnTo>
                      <a:pt x="74" y="1186"/>
                    </a:lnTo>
                    <a:lnTo>
                      <a:pt x="74" y="1185"/>
                    </a:lnTo>
                    <a:lnTo>
                      <a:pt x="74" y="1184"/>
                    </a:lnTo>
                    <a:lnTo>
                      <a:pt x="74" y="1181"/>
                    </a:lnTo>
                    <a:lnTo>
                      <a:pt x="74" y="1179"/>
                    </a:lnTo>
                    <a:lnTo>
                      <a:pt x="74" y="1178"/>
                    </a:lnTo>
                    <a:lnTo>
                      <a:pt x="73" y="1178"/>
                    </a:lnTo>
                    <a:lnTo>
                      <a:pt x="71" y="1178"/>
                    </a:lnTo>
                    <a:lnTo>
                      <a:pt x="70" y="1178"/>
                    </a:lnTo>
                    <a:lnTo>
                      <a:pt x="70" y="1178"/>
                    </a:lnTo>
                    <a:lnTo>
                      <a:pt x="69" y="1178"/>
                    </a:lnTo>
                    <a:lnTo>
                      <a:pt x="66" y="1178"/>
                    </a:lnTo>
                    <a:lnTo>
                      <a:pt x="64" y="1178"/>
                    </a:lnTo>
                    <a:lnTo>
                      <a:pt x="64" y="1178"/>
                    </a:lnTo>
                    <a:lnTo>
                      <a:pt x="63" y="1178"/>
                    </a:lnTo>
                    <a:lnTo>
                      <a:pt x="60" y="1178"/>
                    </a:lnTo>
                    <a:lnTo>
                      <a:pt x="54" y="1178"/>
                    </a:lnTo>
                    <a:lnTo>
                      <a:pt x="49" y="1178"/>
                    </a:lnTo>
                    <a:lnTo>
                      <a:pt x="49" y="1178"/>
                    </a:lnTo>
                    <a:lnTo>
                      <a:pt x="48" y="1178"/>
                    </a:lnTo>
                    <a:lnTo>
                      <a:pt x="46" y="1178"/>
                    </a:lnTo>
                    <a:lnTo>
                      <a:pt x="39" y="1178"/>
                    </a:lnTo>
                    <a:lnTo>
                      <a:pt x="35" y="1178"/>
                    </a:lnTo>
                    <a:lnTo>
                      <a:pt x="35" y="1178"/>
                    </a:lnTo>
                    <a:lnTo>
                      <a:pt x="34" y="1178"/>
                    </a:lnTo>
                    <a:lnTo>
                      <a:pt x="33" y="1178"/>
                    </a:lnTo>
                    <a:lnTo>
                      <a:pt x="28" y="1178"/>
                    </a:lnTo>
                    <a:lnTo>
                      <a:pt x="25" y="1178"/>
                    </a:lnTo>
                    <a:lnTo>
                      <a:pt x="25" y="1178"/>
                    </a:lnTo>
                    <a:lnTo>
                      <a:pt x="25" y="1173"/>
                    </a:lnTo>
                    <a:lnTo>
                      <a:pt x="25" y="1154"/>
                    </a:lnTo>
                    <a:lnTo>
                      <a:pt x="25" y="1139"/>
                    </a:lnTo>
                    <a:lnTo>
                      <a:pt x="26" y="1138"/>
                    </a:lnTo>
                    <a:lnTo>
                      <a:pt x="26" y="1131"/>
                    </a:lnTo>
                    <a:lnTo>
                      <a:pt x="27" y="1109"/>
                    </a:lnTo>
                    <a:lnTo>
                      <a:pt x="27" y="1092"/>
                    </a:lnTo>
                    <a:lnTo>
                      <a:pt x="28" y="1091"/>
                    </a:lnTo>
                    <a:lnTo>
                      <a:pt x="28" y="1090"/>
                    </a:lnTo>
                    <a:lnTo>
                      <a:pt x="28" y="1081"/>
                    </a:lnTo>
                    <a:lnTo>
                      <a:pt x="28" y="1047"/>
                    </a:lnTo>
                    <a:lnTo>
                      <a:pt x="28" y="1021"/>
                    </a:lnTo>
                    <a:lnTo>
                      <a:pt x="28" y="1019"/>
                    </a:lnTo>
                    <a:lnTo>
                      <a:pt x="26" y="1014"/>
                    </a:lnTo>
                    <a:lnTo>
                      <a:pt x="26" y="1006"/>
                    </a:lnTo>
                    <a:lnTo>
                      <a:pt x="26" y="985"/>
                    </a:lnTo>
                    <a:lnTo>
                      <a:pt x="29" y="941"/>
                    </a:lnTo>
                    <a:lnTo>
                      <a:pt x="35" y="928"/>
                    </a:lnTo>
                    <a:lnTo>
                      <a:pt x="35" y="925"/>
                    </a:lnTo>
                    <a:lnTo>
                      <a:pt x="35" y="913"/>
                    </a:lnTo>
                    <a:lnTo>
                      <a:pt x="35" y="904"/>
                    </a:lnTo>
                    <a:lnTo>
                      <a:pt x="35" y="903"/>
                    </a:lnTo>
                    <a:lnTo>
                      <a:pt x="36" y="901"/>
                    </a:lnTo>
                    <a:lnTo>
                      <a:pt x="37" y="900"/>
                    </a:lnTo>
                    <a:lnTo>
                      <a:pt x="38" y="899"/>
                    </a:lnTo>
                    <a:lnTo>
                      <a:pt x="40" y="899"/>
                    </a:lnTo>
                    <a:lnTo>
                      <a:pt x="41" y="899"/>
                    </a:lnTo>
                    <a:lnTo>
                      <a:pt x="42" y="899"/>
                    </a:lnTo>
                    <a:lnTo>
                      <a:pt x="45" y="899"/>
                    </a:lnTo>
                    <a:lnTo>
                      <a:pt x="46" y="899"/>
                    </a:lnTo>
                    <a:lnTo>
                      <a:pt x="47" y="899"/>
                    </a:lnTo>
                    <a:lnTo>
                      <a:pt x="51" y="899"/>
                    </a:lnTo>
                    <a:lnTo>
                      <a:pt x="53" y="898"/>
                    </a:lnTo>
                    <a:lnTo>
                      <a:pt x="53" y="896"/>
                    </a:lnTo>
                    <a:lnTo>
                      <a:pt x="55" y="887"/>
                    </a:lnTo>
                    <a:lnTo>
                      <a:pt x="56" y="879"/>
                    </a:lnTo>
                    <a:lnTo>
                      <a:pt x="57" y="878"/>
                    </a:lnTo>
                    <a:lnTo>
                      <a:pt x="57" y="874"/>
                    </a:lnTo>
                    <a:lnTo>
                      <a:pt x="59" y="861"/>
                    </a:lnTo>
                    <a:lnTo>
                      <a:pt x="60" y="852"/>
                    </a:lnTo>
                    <a:lnTo>
                      <a:pt x="62" y="851"/>
                    </a:lnTo>
                    <a:lnTo>
                      <a:pt x="62" y="847"/>
                    </a:lnTo>
                    <a:lnTo>
                      <a:pt x="64" y="836"/>
                    </a:lnTo>
                    <a:lnTo>
                      <a:pt x="65" y="826"/>
                    </a:lnTo>
                    <a:lnTo>
                      <a:pt x="65" y="825"/>
                    </a:lnTo>
                    <a:lnTo>
                      <a:pt x="65" y="818"/>
                    </a:lnTo>
                    <a:lnTo>
                      <a:pt x="66" y="793"/>
                    </a:lnTo>
                    <a:lnTo>
                      <a:pt x="69" y="772"/>
                    </a:lnTo>
                    <a:lnTo>
                      <a:pt x="70" y="769"/>
                    </a:lnTo>
                    <a:lnTo>
                      <a:pt x="70" y="767"/>
                    </a:lnTo>
                    <a:lnTo>
                      <a:pt x="72" y="762"/>
                    </a:lnTo>
                    <a:lnTo>
                      <a:pt x="76" y="753"/>
                    </a:lnTo>
                    <a:lnTo>
                      <a:pt x="81" y="745"/>
                    </a:lnTo>
                    <a:lnTo>
                      <a:pt x="82" y="743"/>
                    </a:lnTo>
                    <a:lnTo>
                      <a:pt x="82" y="741"/>
                    </a:lnTo>
                    <a:lnTo>
                      <a:pt x="84" y="736"/>
                    </a:lnTo>
                    <a:lnTo>
                      <a:pt x="85" y="732"/>
                    </a:lnTo>
                    <a:lnTo>
                      <a:pt x="86" y="731"/>
                    </a:lnTo>
                    <a:lnTo>
                      <a:pt x="86" y="730"/>
                    </a:lnTo>
                    <a:lnTo>
                      <a:pt x="87" y="727"/>
                    </a:lnTo>
                    <a:lnTo>
                      <a:pt x="87" y="723"/>
                    </a:lnTo>
                    <a:lnTo>
                      <a:pt x="88" y="722"/>
                    </a:lnTo>
                    <a:lnTo>
                      <a:pt x="88" y="717"/>
                    </a:lnTo>
                    <a:lnTo>
                      <a:pt x="91" y="698"/>
                    </a:lnTo>
                    <a:lnTo>
                      <a:pt x="93" y="683"/>
                    </a:lnTo>
                    <a:lnTo>
                      <a:pt x="94" y="682"/>
                    </a:lnTo>
                    <a:lnTo>
                      <a:pt x="94" y="679"/>
                    </a:lnTo>
                    <a:lnTo>
                      <a:pt x="96" y="669"/>
                    </a:lnTo>
                    <a:lnTo>
                      <a:pt x="97" y="661"/>
                    </a:lnTo>
                    <a:lnTo>
                      <a:pt x="99" y="659"/>
                    </a:lnTo>
                    <a:lnTo>
                      <a:pt x="99" y="658"/>
                    </a:lnTo>
                    <a:lnTo>
                      <a:pt x="99" y="652"/>
                    </a:lnTo>
                    <a:lnTo>
                      <a:pt x="99" y="649"/>
                    </a:lnTo>
                    <a:lnTo>
                      <a:pt x="99" y="648"/>
                    </a:lnTo>
                    <a:lnTo>
                      <a:pt x="95" y="647"/>
                    </a:lnTo>
                    <a:lnTo>
                      <a:pt x="94" y="646"/>
                    </a:lnTo>
                    <a:lnTo>
                      <a:pt x="94" y="645"/>
                    </a:lnTo>
                    <a:lnTo>
                      <a:pt x="93" y="645"/>
                    </a:lnTo>
                    <a:lnTo>
                      <a:pt x="90" y="645"/>
                    </a:lnTo>
                    <a:lnTo>
                      <a:pt x="88" y="645"/>
                    </a:lnTo>
                    <a:lnTo>
                      <a:pt x="88" y="644"/>
                    </a:lnTo>
                    <a:lnTo>
                      <a:pt x="87" y="644"/>
                    </a:lnTo>
                    <a:lnTo>
                      <a:pt x="86" y="644"/>
                    </a:lnTo>
                    <a:lnTo>
                      <a:pt x="83" y="643"/>
                    </a:lnTo>
                    <a:lnTo>
                      <a:pt x="81" y="643"/>
                    </a:lnTo>
                    <a:lnTo>
                      <a:pt x="81" y="642"/>
                    </a:lnTo>
                    <a:lnTo>
                      <a:pt x="79" y="642"/>
                    </a:lnTo>
                    <a:lnTo>
                      <a:pt x="76" y="642"/>
                    </a:lnTo>
                    <a:lnTo>
                      <a:pt x="74" y="642"/>
                    </a:lnTo>
                    <a:lnTo>
                      <a:pt x="74" y="641"/>
                    </a:lnTo>
                    <a:lnTo>
                      <a:pt x="73" y="634"/>
                    </a:lnTo>
                    <a:lnTo>
                      <a:pt x="73" y="631"/>
                    </a:lnTo>
                    <a:lnTo>
                      <a:pt x="73" y="630"/>
                    </a:lnTo>
                    <a:lnTo>
                      <a:pt x="73" y="629"/>
                    </a:lnTo>
                    <a:lnTo>
                      <a:pt x="73" y="626"/>
                    </a:lnTo>
                    <a:lnTo>
                      <a:pt x="73" y="623"/>
                    </a:lnTo>
                    <a:lnTo>
                      <a:pt x="73" y="622"/>
                    </a:lnTo>
                    <a:lnTo>
                      <a:pt x="72" y="619"/>
                    </a:lnTo>
                    <a:lnTo>
                      <a:pt x="73" y="614"/>
                    </a:lnTo>
                    <a:lnTo>
                      <a:pt x="74" y="613"/>
                    </a:lnTo>
                    <a:lnTo>
                      <a:pt x="75" y="612"/>
                    </a:lnTo>
                    <a:lnTo>
                      <a:pt x="76" y="611"/>
                    </a:lnTo>
                    <a:lnTo>
                      <a:pt x="79" y="608"/>
                    </a:lnTo>
                    <a:lnTo>
                      <a:pt x="84" y="606"/>
                    </a:lnTo>
                    <a:lnTo>
                      <a:pt x="86" y="605"/>
                    </a:lnTo>
                    <a:lnTo>
                      <a:pt x="90" y="606"/>
                    </a:lnTo>
                    <a:lnTo>
                      <a:pt x="92" y="606"/>
                    </a:lnTo>
                    <a:lnTo>
                      <a:pt x="93" y="606"/>
                    </a:lnTo>
                    <a:lnTo>
                      <a:pt x="95" y="604"/>
                    </a:lnTo>
                    <a:lnTo>
                      <a:pt x="96" y="603"/>
                    </a:lnTo>
                    <a:lnTo>
                      <a:pt x="97" y="602"/>
                    </a:lnTo>
                    <a:lnTo>
                      <a:pt x="97" y="601"/>
                    </a:lnTo>
                    <a:lnTo>
                      <a:pt x="97" y="597"/>
                    </a:lnTo>
                    <a:lnTo>
                      <a:pt x="97" y="595"/>
                    </a:lnTo>
                    <a:lnTo>
                      <a:pt x="99" y="594"/>
                    </a:lnTo>
                    <a:lnTo>
                      <a:pt x="99" y="592"/>
                    </a:lnTo>
                    <a:lnTo>
                      <a:pt x="99" y="585"/>
                    </a:lnTo>
                    <a:lnTo>
                      <a:pt x="97" y="577"/>
                    </a:lnTo>
                    <a:lnTo>
                      <a:pt x="97" y="576"/>
                    </a:lnTo>
                    <a:lnTo>
                      <a:pt x="96" y="566"/>
                    </a:lnTo>
                    <a:lnTo>
                      <a:pt x="95" y="557"/>
                    </a:lnTo>
                    <a:lnTo>
                      <a:pt x="95" y="555"/>
                    </a:lnTo>
                    <a:lnTo>
                      <a:pt x="94" y="552"/>
                    </a:lnTo>
                    <a:lnTo>
                      <a:pt x="92" y="539"/>
                    </a:lnTo>
                    <a:lnTo>
                      <a:pt x="91" y="530"/>
                    </a:lnTo>
                    <a:lnTo>
                      <a:pt x="91" y="529"/>
                    </a:lnTo>
                    <a:lnTo>
                      <a:pt x="91" y="523"/>
                    </a:lnTo>
                    <a:lnTo>
                      <a:pt x="91" y="507"/>
                    </a:lnTo>
                    <a:lnTo>
                      <a:pt x="91" y="495"/>
                    </a:lnTo>
                    <a:lnTo>
                      <a:pt x="91" y="494"/>
                    </a:lnTo>
                    <a:lnTo>
                      <a:pt x="91" y="493"/>
                    </a:lnTo>
                    <a:lnTo>
                      <a:pt x="91" y="487"/>
                    </a:lnTo>
                    <a:lnTo>
                      <a:pt x="91" y="484"/>
                    </a:lnTo>
                    <a:lnTo>
                      <a:pt x="91" y="483"/>
                    </a:lnTo>
                    <a:lnTo>
                      <a:pt x="90" y="483"/>
                    </a:lnTo>
                    <a:lnTo>
                      <a:pt x="89" y="483"/>
                    </a:lnTo>
                    <a:lnTo>
                      <a:pt x="88" y="483"/>
                    </a:lnTo>
                    <a:lnTo>
                      <a:pt x="88" y="483"/>
                    </a:lnTo>
                    <a:lnTo>
                      <a:pt x="86" y="481"/>
                    </a:lnTo>
                    <a:lnTo>
                      <a:pt x="85" y="480"/>
                    </a:lnTo>
                    <a:lnTo>
                      <a:pt x="85" y="479"/>
                    </a:lnTo>
                    <a:lnTo>
                      <a:pt x="84" y="479"/>
                    </a:lnTo>
                    <a:lnTo>
                      <a:pt x="83" y="479"/>
                    </a:lnTo>
                    <a:lnTo>
                      <a:pt x="77" y="478"/>
                    </a:lnTo>
                    <a:lnTo>
                      <a:pt x="74" y="477"/>
                    </a:lnTo>
                    <a:lnTo>
                      <a:pt x="74" y="476"/>
                    </a:lnTo>
                    <a:lnTo>
                      <a:pt x="72" y="474"/>
                    </a:lnTo>
                    <a:lnTo>
                      <a:pt x="69" y="471"/>
                    </a:lnTo>
                    <a:lnTo>
                      <a:pt x="67" y="469"/>
                    </a:lnTo>
                    <a:lnTo>
                      <a:pt x="67" y="468"/>
                    </a:lnTo>
                    <a:lnTo>
                      <a:pt x="66" y="468"/>
                    </a:lnTo>
                    <a:lnTo>
                      <a:pt x="65" y="468"/>
                    </a:lnTo>
                    <a:lnTo>
                      <a:pt x="64" y="468"/>
                    </a:lnTo>
                    <a:lnTo>
                      <a:pt x="64" y="468"/>
                    </a:lnTo>
                    <a:lnTo>
                      <a:pt x="63" y="468"/>
                    </a:lnTo>
                    <a:lnTo>
                      <a:pt x="62" y="468"/>
                    </a:lnTo>
                    <a:lnTo>
                      <a:pt x="56" y="467"/>
                    </a:lnTo>
                    <a:lnTo>
                      <a:pt x="53" y="466"/>
                    </a:lnTo>
                    <a:lnTo>
                      <a:pt x="53" y="465"/>
                    </a:lnTo>
                    <a:lnTo>
                      <a:pt x="52" y="465"/>
                    </a:lnTo>
                    <a:lnTo>
                      <a:pt x="49" y="465"/>
                    </a:lnTo>
                    <a:lnTo>
                      <a:pt x="39" y="464"/>
                    </a:lnTo>
                    <a:lnTo>
                      <a:pt x="32" y="463"/>
                    </a:lnTo>
                    <a:lnTo>
                      <a:pt x="32" y="462"/>
                    </a:lnTo>
                    <a:lnTo>
                      <a:pt x="31" y="462"/>
                    </a:lnTo>
                    <a:lnTo>
                      <a:pt x="28" y="461"/>
                    </a:lnTo>
                    <a:lnTo>
                      <a:pt x="18" y="458"/>
                    </a:lnTo>
                    <a:lnTo>
                      <a:pt x="11" y="455"/>
                    </a:lnTo>
                    <a:lnTo>
                      <a:pt x="11" y="454"/>
                    </a:lnTo>
                    <a:lnTo>
                      <a:pt x="10" y="454"/>
                    </a:lnTo>
                    <a:lnTo>
                      <a:pt x="9" y="454"/>
                    </a:lnTo>
                    <a:lnTo>
                      <a:pt x="5" y="454"/>
                    </a:lnTo>
                    <a:lnTo>
                      <a:pt x="3" y="454"/>
                    </a:lnTo>
                    <a:lnTo>
                      <a:pt x="3" y="454"/>
                    </a:lnTo>
                    <a:lnTo>
                      <a:pt x="3" y="453"/>
                    </a:lnTo>
                    <a:lnTo>
                      <a:pt x="3" y="452"/>
                    </a:lnTo>
                    <a:lnTo>
                      <a:pt x="3" y="451"/>
                    </a:lnTo>
                    <a:lnTo>
                      <a:pt x="3" y="450"/>
                    </a:lnTo>
                    <a:lnTo>
                      <a:pt x="3" y="447"/>
                    </a:lnTo>
                    <a:lnTo>
                      <a:pt x="3" y="445"/>
                    </a:lnTo>
                    <a:lnTo>
                      <a:pt x="3" y="444"/>
                    </a:lnTo>
                    <a:lnTo>
                      <a:pt x="3" y="443"/>
                    </a:lnTo>
                    <a:lnTo>
                      <a:pt x="3" y="437"/>
                    </a:lnTo>
                    <a:lnTo>
                      <a:pt x="3" y="434"/>
                    </a:lnTo>
                    <a:lnTo>
                      <a:pt x="3" y="433"/>
                    </a:lnTo>
                    <a:lnTo>
                      <a:pt x="2" y="430"/>
                    </a:lnTo>
                    <a:lnTo>
                      <a:pt x="1" y="420"/>
                    </a:lnTo>
                    <a:lnTo>
                      <a:pt x="0" y="413"/>
                    </a:lnTo>
                    <a:lnTo>
                      <a:pt x="0" y="412"/>
                    </a:lnTo>
                    <a:lnTo>
                      <a:pt x="0" y="409"/>
                    </a:lnTo>
                    <a:lnTo>
                      <a:pt x="0" y="399"/>
                    </a:lnTo>
                    <a:lnTo>
                      <a:pt x="0" y="392"/>
                    </a:lnTo>
                    <a:lnTo>
                      <a:pt x="0" y="391"/>
                    </a:lnTo>
                    <a:lnTo>
                      <a:pt x="0" y="390"/>
                    </a:lnTo>
                    <a:lnTo>
                      <a:pt x="0" y="387"/>
                    </a:lnTo>
                    <a:lnTo>
                      <a:pt x="0" y="384"/>
                    </a:lnTo>
                    <a:lnTo>
                      <a:pt x="0" y="383"/>
                    </a:lnTo>
                    <a:lnTo>
                      <a:pt x="0" y="384"/>
                    </a:lnTo>
                    <a:lnTo>
                      <a:pt x="0" y="387"/>
                    </a:lnTo>
                    <a:lnTo>
                      <a:pt x="0" y="388"/>
                    </a:lnTo>
                    <a:lnTo>
                      <a:pt x="0" y="388"/>
                    </a:lnTo>
                    <a:lnTo>
                      <a:pt x="3" y="388"/>
                    </a:lnTo>
                    <a:lnTo>
                      <a:pt x="5" y="388"/>
                    </a:lnTo>
                    <a:lnTo>
                      <a:pt x="7" y="388"/>
                    </a:lnTo>
                    <a:lnTo>
                      <a:pt x="9" y="388"/>
                    </a:lnTo>
                    <a:lnTo>
                      <a:pt x="17" y="388"/>
                    </a:lnTo>
                    <a:lnTo>
                      <a:pt x="23" y="388"/>
                    </a:lnTo>
                    <a:lnTo>
                      <a:pt x="25" y="388"/>
                    </a:lnTo>
                    <a:lnTo>
                      <a:pt x="27" y="389"/>
                    </a:lnTo>
                    <a:lnTo>
                      <a:pt x="33" y="390"/>
                    </a:lnTo>
                    <a:lnTo>
                      <a:pt x="37" y="391"/>
                    </a:lnTo>
                    <a:lnTo>
                      <a:pt x="38" y="391"/>
                    </a:lnTo>
                    <a:lnTo>
                      <a:pt x="40" y="391"/>
                    </a:lnTo>
                    <a:lnTo>
                      <a:pt x="41" y="391"/>
                    </a:lnTo>
                    <a:lnTo>
                      <a:pt x="42" y="391"/>
                    </a:lnTo>
                    <a:lnTo>
                      <a:pt x="42" y="392"/>
                    </a:lnTo>
                    <a:lnTo>
                      <a:pt x="42" y="393"/>
                    </a:lnTo>
                    <a:lnTo>
                      <a:pt x="42" y="394"/>
                    </a:lnTo>
                    <a:lnTo>
                      <a:pt x="42" y="394"/>
                    </a:lnTo>
                    <a:lnTo>
                      <a:pt x="46" y="397"/>
                    </a:lnTo>
                    <a:lnTo>
                      <a:pt x="48" y="398"/>
                    </a:lnTo>
                    <a:lnTo>
                      <a:pt x="49" y="398"/>
                    </a:lnTo>
                    <a:lnTo>
                      <a:pt x="50" y="400"/>
                    </a:lnTo>
                    <a:lnTo>
                      <a:pt x="53" y="406"/>
                    </a:lnTo>
                    <a:lnTo>
                      <a:pt x="55" y="409"/>
                    </a:lnTo>
                    <a:lnTo>
                      <a:pt x="56" y="409"/>
                    </a:lnTo>
                    <a:lnTo>
                      <a:pt x="57" y="412"/>
                    </a:lnTo>
                    <a:lnTo>
                      <a:pt x="60" y="418"/>
                    </a:lnTo>
                    <a:lnTo>
                      <a:pt x="63" y="423"/>
                    </a:lnTo>
                    <a:lnTo>
                      <a:pt x="64" y="423"/>
                    </a:lnTo>
                    <a:lnTo>
                      <a:pt x="64" y="423"/>
                    </a:lnTo>
                    <a:lnTo>
                      <a:pt x="65" y="423"/>
                    </a:lnTo>
                    <a:lnTo>
                      <a:pt x="66" y="423"/>
                    </a:lnTo>
                    <a:lnTo>
                      <a:pt x="67" y="423"/>
                    </a:lnTo>
                    <a:lnTo>
                      <a:pt x="68" y="423"/>
                    </a:lnTo>
                    <a:lnTo>
                      <a:pt x="71" y="423"/>
                    </a:lnTo>
                    <a:lnTo>
                      <a:pt x="73" y="423"/>
                    </a:lnTo>
                    <a:lnTo>
                      <a:pt x="74" y="423"/>
                    </a:lnTo>
                    <a:lnTo>
                      <a:pt x="77" y="423"/>
                    </a:lnTo>
                    <a:lnTo>
                      <a:pt x="79" y="423"/>
                    </a:lnTo>
                    <a:lnTo>
                      <a:pt x="81" y="423"/>
                    </a:lnTo>
                    <a:lnTo>
                      <a:pt x="83" y="423"/>
                    </a:lnTo>
                    <a:lnTo>
                      <a:pt x="89" y="423"/>
                    </a:lnTo>
                    <a:lnTo>
                      <a:pt x="94" y="423"/>
                    </a:lnTo>
                    <a:lnTo>
                      <a:pt x="95" y="423"/>
                    </a:lnTo>
                    <a:lnTo>
                      <a:pt x="96" y="423"/>
                    </a:lnTo>
                    <a:lnTo>
                      <a:pt x="97" y="423"/>
                    </a:lnTo>
                    <a:lnTo>
                      <a:pt x="99" y="423"/>
                    </a:lnTo>
                    <a:lnTo>
                      <a:pt x="99" y="423"/>
                    </a:lnTo>
                    <a:lnTo>
                      <a:pt x="100" y="422"/>
                    </a:lnTo>
                    <a:lnTo>
                      <a:pt x="101" y="420"/>
                    </a:lnTo>
                    <a:lnTo>
                      <a:pt x="102" y="419"/>
                    </a:lnTo>
                    <a:lnTo>
                      <a:pt x="104" y="417"/>
                    </a:lnTo>
                    <a:lnTo>
                      <a:pt x="105" y="416"/>
                    </a:lnTo>
                    <a:lnTo>
                      <a:pt x="106" y="415"/>
                    </a:lnTo>
                    <a:lnTo>
                      <a:pt x="109" y="412"/>
                    </a:lnTo>
                    <a:lnTo>
                      <a:pt x="111" y="410"/>
                    </a:lnTo>
                    <a:lnTo>
                      <a:pt x="112" y="409"/>
                    </a:lnTo>
                    <a:lnTo>
                      <a:pt x="112" y="409"/>
                    </a:lnTo>
                    <a:lnTo>
                      <a:pt x="112" y="408"/>
                    </a:lnTo>
                    <a:lnTo>
                      <a:pt x="112" y="405"/>
                    </a:lnTo>
                    <a:lnTo>
                      <a:pt x="112" y="402"/>
                    </a:lnTo>
                    <a:lnTo>
                      <a:pt x="112" y="401"/>
                    </a:lnTo>
                    <a:lnTo>
                      <a:pt x="112" y="399"/>
                    </a:lnTo>
                    <a:lnTo>
                      <a:pt x="114" y="393"/>
                    </a:lnTo>
                    <a:lnTo>
                      <a:pt x="115" y="389"/>
                    </a:lnTo>
                    <a:lnTo>
                      <a:pt x="116" y="388"/>
                    </a:lnTo>
                    <a:lnTo>
                      <a:pt x="116" y="384"/>
                    </a:lnTo>
                    <a:lnTo>
                      <a:pt x="118" y="373"/>
                    </a:lnTo>
                    <a:lnTo>
                      <a:pt x="119" y="363"/>
                    </a:lnTo>
                    <a:lnTo>
                      <a:pt x="120" y="362"/>
                    </a:lnTo>
                    <a:lnTo>
                      <a:pt x="120" y="359"/>
                    </a:lnTo>
                    <a:lnTo>
                      <a:pt x="121" y="347"/>
                    </a:lnTo>
                    <a:lnTo>
                      <a:pt x="122" y="339"/>
                    </a:lnTo>
                    <a:lnTo>
                      <a:pt x="123" y="338"/>
                    </a:lnTo>
                    <a:lnTo>
                      <a:pt x="125" y="334"/>
                    </a:lnTo>
                    <a:lnTo>
                      <a:pt x="126" y="331"/>
                    </a:lnTo>
                    <a:lnTo>
                      <a:pt x="127" y="330"/>
                    </a:lnTo>
                    <a:lnTo>
                      <a:pt x="127" y="329"/>
                    </a:lnTo>
                    <a:lnTo>
                      <a:pt x="127" y="328"/>
                    </a:lnTo>
                    <a:lnTo>
                      <a:pt x="127" y="327"/>
                    </a:lnTo>
                    <a:lnTo>
                      <a:pt x="130" y="323"/>
                    </a:lnTo>
                    <a:lnTo>
                      <a:pt x="132" y="321"/>
                    </a:lnTo>
                    <a:lnTo>
                      <a:pt x="133" y="320"/>
                    </a:lnTo>
                    <a:lnTo>
                      <a:pt x="134" y="318"/>
                    </a:lnTo>
                    <a:lnTo>
                      <a:pt x="140" y="310"/>
                    </a:lnTo>
                    <a:lnTo>
                      <a:pt x="143" y="304"/>
                    </a:lnTo>
                    <a:lnTo>
                      <a:pt x="144" y="303"/>
                    </a:lnTo>
                    <a:lnTo>
                      <a:pt x="145" y="301"/>
                    </a:lnTo>
                    <a:lnTo>
                      <a:pt x="150" y="294"/>
                    </a:lnTo>
                    <a:lnTo>
                      <a:pt x="153" y="289"/>
                    </a:lnTo>
                    <a:lnTo>
                      <a:pt x="155" y="288"/>
                    </a:lnTo>
                    <a:lnTo>
                      <a:pt x="157" y="287"/>
                    </a:lnTo>
                    <a:lnTo>
                      <a:pt x="158" y="286"/>
                    </a:lnTo>
                    <a:lnTo>
                      <a:pt x="159" y="285"/>
                    </a:lnTo>
                    <a:lnTo>
                      <a:pt x="159" y="283"/>
                    </a:lnTo>
                    <a:lnTo>
                      <a:pt x="159" y="276"/>
                    </a:lnTo>
                    <a:lnTo>
                      <a:pt x="159" y="272"/>
                    </a:lnTo>
                    <a:lnTo>
                      <a:pt x="159" y="271"/>
                    </a:lnTo>
                    <a:lnTo>
                      <a:pt x="159" y="268"/>
                    </a:lnTo>
                    <a:lnTo>
                      <a:pt x="159" y="256"/>
                    </a:lnTo>
                    <a:lnTo>
                      <a:pt x="159" y="248"/>
                    </a:lnTo>
                    <a:lnTo>
                      <a:pt x="159" y="247"/>
                    </a:lnTo>
                    <a:lnTo>
                      <a:pt x="158" y="239"/>
                    </a:lnTo>
                    <a:lnTo>
                      <a:pt x="156" y="217"/>
                    </a:lnTo>
                    <a:lnTo>
                      <a:pt x="155" y="199"/>
                    </a:lnTo>
                    <a:lnTo>
                      <a:pt x="155" y="198"/>
                    </a:lnTo>
                    <a:lnTo>
                      <a:pt x="153" y="191"/>
                    </a:lnTo>
                    <a:lnTo>
                      <a:pt x="152" y="165"/>
                    </a:lnTo>
                    <a:lnTo>
                      <a:pt x="151" y="146"/>
                    </a:lnTo>
                    <a:lnTo>
                      <a:pt x="151" y="145"/>
                    </a:lnTo>
                    <a:lnTo>
                      <a:pt x="151" y="143"/>
                    </a:lnTo>
                    <a:lnTo>
                      <a:pt x="151" y="137"/>
                    </a:lnTo>
                    <a:lnTo>
                      <a:pt x="151" y="132"/>
                    </a:lnTo>
                    <a:lnTo>
                      <a:pt x="151" y="131"/>
                    </a:lnTo>
                    <a:lnTo>
                      <a:pt x="152" y="131"/>
                    </a:lnTo>
                    <a:lnTo>
                      <a:pt x="156" y="131"/>
                    </a:lnTo>
                    <a:lnTo>
                      <a:pt x="158" y="131"/>
                    </a:lnTo>
                    <a:lnTo>
                      <a:pt x="159" y="131"/>
                    </a:lnTo>
                    <a:lnTo>
                      <a:pt x="162" y="131"/>
                    </a:lnTo>
                    <a:lnTo>
                      <a:pt x="164" y="131"/>
                    </a:lnTo>
                    <a:lnTo>
                      <a:pt x="165" y="131"/>
                    </a:lnTo>
                    <a:lnTo>
                      <a:pt x="169" y="129"/>
                    </a:lnTo>
                    <a:lnTo>
                      <a:pt x="171" y="128"/>
                    </a:lnTo>
                    <a:lnTo>
                      <a:pt x="173" y="127"/>
                    </a:lnTo>
                    <a:lnTo>
                      <a:pt x="177" y="126"/>
                    </a:lnTo>
                    <a:lnTo>
                      <a:pt x="179" y="125"/>
                    </a:lnTo>
                    <a:lnTo>
                      <a:pt x="180" y="124"/>
                    </a:lnTo>
                    <a:lnTo>
                      <a:pt x="180" y="123"/>
                    </a:lnTo>
                    <a:lnTo>
                      <a:pt x="180" y="122"/>
                    </a:lnTo>
                    <a:lnTo>
                      <a:pt x="180" y="121"/>
                    </a:lnTo>
                    <a:lnTo>
                      <a:pt x="180" y="121"/>
                    </a:lnTo>
                    <a:lnTo>
                      <a:pt x="180" y="118"/>
                    </a:lnTo>
                    <a:lnTo>
                      <a:pt x="180" y="117"/>
                    </a:lnTo>
                    <a:lnTo>
                      <a:pt x="180" y="116"/>
                    </a:lnTo>
                    <a:lnTo>
                      <a:pt x="181" y="113"/>
                    </a:lnTo>
                    <a:lnTo>
                      <a:pt x="182" y="111"/>
                    </a:lnTo>
                    <a:lnTo>
                      <a:pt x="183" y="110"/>
                    </a:lnTo>
                    <a:lnTo>
                      <a:pt x="183" y="109"/>
                    </a:lnTo>
                    <a:lnTo>
                      <a:pt x="183" y="106"/>
                    </a:lnTo>
                    <a:lnTo>
                      <a:pt x="183" y="104"/>
                    </a:lnTo>
                    <a:lnTo>
                      <a:pt x="183" y="103"/>
                    </a:lnTo>
                    <a:lnTo>
                      <a:pt x="184" y="102"/>
                    </a:lnTo>
                    <a:lnTo>
                      <a:pt x="185" y="100"/>
                    </a:lnTo>
                    <a:lnTo>
                      <a:pt x="186" y="99"/>
                    </a:lnTo>
                    <a:lnTo>
                      <a:pt x="187" y="99"/>
                    </a:lnTo>
                    <a:lnTo>
                      <a:pt x="191" y="99"/>
                    </a:lnTo>
                    <a:lnTo>
                      <a:pt x="193" y="99"/>
                    </a:lnTo>
                    <a:lnTo>
                      <a:pt x="194" y="99"/>
                    </a:lnTo>
                    <a:lnTo>
                      <a:pt x="196" y="99"/>
                    </a:lnTo>
                    <a:lnTo>
                      <a:pt x="202" y="97"/>
                    </a:lnTo>
                    <a:lnTo>
                      <a:pt x="206" y="96"/>
                    </a:lnTo>
                    <a:lnTo>
                      <a:pt x="207" y="95"/>
                    </a:lnTo>
                    <a:lnTo>
                      <a:pt x="212" y="95"/>
                    </a:lnTo>
                    <a:lnTo>
                      <a:pt x="224" y="94"/>
                    </a:lnTo>
                    <a:lnTo>
                      <a:pt x="235" y="93"/>
                    </a:lnTo>
                    <a:lnTo>
                      <a:pt x="236" y="92"/>
                    </a:lnTo>
                    <a:lnTo>
                      <a:pt x="240" y="91"/>
                    </a:lnTo>
                    <a:lnTo>
                      <a:pt x="255" y="88"/>
                    </a:lnTo>
                    <a:lnTo>
                      <a:pt x="267" y="86"/>
                    </a:lnTo>
                    <a:lnTo>
                      <a:pt x="268" y="85"/>
                    </a:lnTo>
                    <a:lnTo>
                      <a:pt x="272" y="84"/>
                    </a:lnTo>
                    <a:lnTo>
                      <a:pt x="274" y="82"/>
                    </a:lnTo>
                    <a:lnTo>
                      <a:pt x="275" y="81"/>
                    </a:lnTo>
                    <a:lnTo>
                      <a:pt x="278" y="81"/>
                    </a:lnTo>
                    <a:lnTo>
                      <a:pt x="280" y="81"/>
                    </a:lnTo>
                    <a:lnTo>
                      <a:pt x="281" y="81"/>
                    </a:lnTo>
                    <a:lnTo>
                      <a:pt x="284" y="81"/>
                    </a:lnTo>
                    <a:lnTo>
                      <a:pt x="290" y="81"/>
                    </a:lnTo>
                    <a:lnTo>
                      <a:pt x="295" y="81"/>
                    </a:lnTo>
                    <a:lnTo>
                      <a:pt x="296" y="81"/>
                    </a:lnTo>
                    <a:lnTo>
                      <a:pt x="300" y="81"/>
                    </a:lnTo>
                    <a:lnTo>
                      <a:pt x="313" y="81"/>
                    </a:lnTo>
                    <a:lnTo>
                      <a:pt x="323" y="81"/>
                    </a:lnTo>
                    <a:lnTo>
                      <a:pt x="324" y="81"/>
                    </a:lnTo>
                    <a:lnTo>
                      <a:pt x="328" y="81"/>
                    </a:lnTo>
                    <a:lnTo>
                      <a:pt x="343" y="81"/>
                    </a:lnTo>
                    <a:lnTo>
                      <a:pt x="354" y="81"/>
                    </a:lnTo>
                    <a:lnTo>
                      <a:pt x="355" y="81"/>
                    </a:lnTo>
                    <a:lnTo>
                      <a:pt x="356" y="81"/>
                    </a:lnTo>
                    <a:lnTo>
                      <a:pt x="360" y="81"/>
                    </a:lnTo>
                    <a:lnTo>
                      <a:pt x="362" y="81"/>
                    </a:lnTo>
                    <a:lnTo>
                      <a:pt x="363" y="81"/>
                    </a:lnTo>
                    <a:lnTo>
                      <a:pt x="363" y="81"/>
                    </a:lnTo>
                    <a:lnTo>
                      <a:pt x="363" y="80"/>
                    </a:lnTo>
                    <a:lnTo>
                      <a:pt x="363" y="79"/>
                    </a:lnTo>
                    <a:lnTo>
                      <a:pt x="363" y="78"/>
                    </a:lnTo>
                    <a:lnTo>
                      <a:pt x="364" y="76"/>
                    </a:lnTo>
                    <a:lnTo>
                      <a:pt x="365" y="75"/>
                    </a:lnTo>
                    <a:lnTo>
                      <a:pt x="366" y="74"/>
                    </a:lnTo>
                    <a:lnTo>
                      <a:pt x="366" y="72"/>
                    </a:lnTo>
                    <a:lnTo>
                      <a:pt x="368" y="66"/>
                    </a:lnTo>
                    <a:lnTo>
                      <a:pt x="369" y="61"/>
                    </a:lnTo>
                    <a:lnTo>
                      <a:pt x="370" y="60"/>
                    </a:lnTo>
                    <a:lnTo>
                      <a:pt x="371" y="56"/>
                    </a:lnTo>
                    <a:lnTo>
                      <a:pt x="372" y="54"/>
                    </a:lnTo>
                    <a:lnTo>
                      <a:pt x="373" y="53"/>
                    </a:lnTo>
                    <a:lnTo>
                      <a:pt x="374" y="53"/>
                    </a:lnTo>
                    <a:lnTo>
                      <a:pt x="376" y="53"/>
                    </a:lnTo>
                    <a:lnTo>
                      <a:pt x="377" y="53"/>
                    </a:lnTo>
                    <a:lnTo>
                      <a:pt x="379" y="53"/>
                    </a:lnTo>
                    <a:lnTo>
                      <a:pt x="385" y="53"/>
                    </a:lnTo>
                    <a:lnTo>
                      <a:pt x="390" y="53"/>
                    </a:lnTo>
                    <a:lnTo>
                      <a:pt x="391" y="53"/>
                    </a:lnTo>
                    <a:lnTo>
                      <a:pt x="395" y="53"/>
                    </a:lnTo>
                    <a:lnTo>
                      <a:pt x="406" y="52"/>
                    </a:lnTo>
                    <a:lnTo>
                      <a:pt x="415" y="51"/>
                    </a:lnTo>
                    <a:lnTo>
                      <a:pt x="416" y="50"/>
                    </a:lnTo>
                    <a:lnTo>
                      <a:pt x="419" y="51"/>
                    </a:lnTo>
                    <a:lnTo>
                      <a:pt x="421" y="51"/>
                    </a:lnTo>
                    <a:lnTo>
                      <a:pt x="426" y="50"/>
                    </a:lnTo>
                    <a:lnTo>
                      <a:pt x="436" y="48"/>
                    </a:lnTo>
                    <a:lnTo>
                      <a:pt x="439" y="46"/>
                    </a:lnTo>
                    <a:lnTo>
                      <a:pt x="442" y="49"/>
                    </a:lnTo>
                    <a:lnTo>
                      <a:pt x="443" y="50"/>
                    </a:lnTo>
                    <a:lnTo>
                      <a:pt x="443" y="52"/>
                    </a:lnTo>
                    <a:lnTo>
                      <a:pt x="443" y="53"/>
                    </a:lnTo>
                    <a:lnTo>
                      <a:pt x="444" y="55"/>
                    </a:lnTo>
                    <a:lnTo>
                      <a:pt x="445" y="55"/>
                    </a:lnTo>
                    <a:lnTo>
                      <a:pt x="445" y="56"/>
                    </a:lnTo>
                    <a:lnTo>
                      <a:pt x="445" y="57"/>
                    </a:lnTo>
                    <a:lnTo>
                      <a:pt x="446" y="60"/>
                    </a:lnTo>
                    <a:lnTo>
                      <a:pt x="447" y="63"/>
                    </a:lnTo>
                    <a:lnTo>
                      <a:pt x="448" y="63"/>
                    </a:lnTo>
                    <a:lnTo>
                      <a:pt x="448" y="64"/>
                    </a:lnTo>
                    <a:lnTo>
                      <a:pt x="448" y="66"/>
                    </a:lnTo>
                    <a:lnTo>
                      <a:pt x="450" y="71"/>
                    </a:lnTo>
                    <a:lnTo>
                      <a:pt x="450" y="74"/>
                    </a:lnTo>
                    <a:lnTo>
                      <a:pt x="451" y="74"/>
                    </a:lnTo>
                    <a:lnTo>
                      <a:pt x="452" y="75"/>
                    </a:lnTo>
                    <a:lnTo>
                      <a:pt x="453" y="75"/>
                    </a:lnTo>
                    <a:lnTo>
                      <a:pt x="456" y="77"/>
                    </a:lnTo>
                    <a:lnTo>
                      <a:pt x="457" y="78"/>
                    </a:lnTo>
                    <a:lnTo>
                      <a:pt x="458" y="78"/>
                    </a:lnTo>
                    <a:lnTo>
                      <a:pt x="463" y="79"/>
                    </a:lnTo>
                    <a:lnTo>
                      <a:pt x="466" y="79"/>
                    </a:lnTo>
                    <a:lnTo>
                      <a:pt x="468" y="79"/>
                    </a:lnTo>
                    <a:lnTo>
                      <a:pt x="471" y="79"/>
                    </a:lnTo>
                    <a:lnTo>
                      <a:pt x="482" y="79"/>
                    </a:lnTo>
                    <a:lnTo>
                      <a:pt x="492" y="79"/>
                    </a:lnTo>
                    <a:lnTo>
                      <a:pt x="493" y="78"/>
                    </a:lnTo>
                    <a:lnTo>
                      <a:pt x="495" y="78"/>
                    </a:lnTo>
                    <a:lnTo>
                      <a:pt x="503" y="78"/>
                    </a:lnTo>
                    <a:lnTo>
                      <a:pt x="510" y="78"/>
                    </a:lnTo>
                    <a:lnTo>
                      <a:pt x="511" y="78"/>
                    </a:lnTo>
                    <a:lnTo>
                      <a:pt x="512" y="78"/>
                    </a:lnTo>
                    <a:lnTo>
                      <a:pt x="514" y="78"/>
                    </a:lnTo>
                    <a:lnTo>
                      <a:pt x="519" y="76"/>
                    </a:lnTo>
                    <a:lnTo>
                      <a:pt x="521" y="74"/>
                    </a:lnTo>
                    <a:lnTo>
                      <a:pt x="522" y="73"/>
                    </a:lnTo>
                    <a:lnTo>
                      <a:pt x="522" y="72"/>
                    </a:lnTo>
                    <a:lnTo>
                      <a:pt x="524" y="68"/>
                    </a:lnTo>
                    <a:lnTo>
                      <a:pt x="524" y="64"/>
                    </a:lnTo>
                    <a:lnTo>
                      <a:pt x="525" y="63"/>
                    </a:lnTo>
                    <a:lnTo>
                      <a:pt x="522" y="60"/>
                    </a:lnTo>
                    <a:lnTo>
                      <a:pt x="522" y="58"/>
                    </a:lnTo>
                    <a:lnTo>
                      <a:pt x="522" y="57"/>
                    </a:lnTo>
                    <a:lnTo>
                      <a:pt x="521" y="54"/>
                    </a:lnTo>
                    <a:lnTo>
                      <a:pt x="520" y="53"/>
                    </a:lnTo>
                    <a:lnTo>
                      <a:pt x="519" y="52"/>
                    </a:lnTo>
                    <a:lnTo>
                      <a:pt x="517" y="52"/>
                    </a:lnTo>
                    <a:lnTo>
                      <a:pt x="515" y="51"/>
                    </a:lnTo>
                    <a:lnTo>
                      <a:pt x="514" y="50"/>
                    </a:lnTo>
                    <a:lnTo>
                      <a:pt x="513" y="50"/>
                    </a:lnTo>
                    <a:lnTo>
                      <a:pt x="510" y="50"/>
                    </a:lnTo>
                    <a:lnTo>
                      <a:pt x="508" y="50"/>
                    </a:lnTo>
                    <a:lnTo>
                      <a:pt x="508" y="50"/>
                    </a:lnTo>
                    <a:lnTo>
                      <a:pt x="505" y="49"/>
                    </a:lnTo>
                    <a:lnTo>
                      <a:pt x="503" y="48"/>
                    </a:lnTo>
                    <a:lnTo>
                      <a:pt x="503" y="46"/>
                    </a:lnTo>
                    <a:lnTo>
                      <a:pt x="502" y="46"/>
                    </a:lnTo>
                    <a:lnTo>
                      <a:pt x="499" y="46"/>
                    </a:lnTo>
                    <a:lnTo>
                      <a:pt x="497" y="46"/>
                    </a:lnTo>
                    <a:lnTo>
                      <a:pt x="497" y="46"/>
                    </a:lnTo>
                    <a:lnTo>
                      <a:pt x="494" y="44"/>
                    </a:lnTo>
                    <a:lnTo>
                      <a:pt x="493" y="43"/>
                    </a:lnTo>
                    <a:lnTo>
                      <a:pt x="493" y="42"/>
                    </a:lnTo>
                    <a:lnTo>
                      <a:pt x="493" y="42"/>
                    </a:lnTo>
                    <a:lnTo>
                      <a:pt x="493" y="41"/>
                    </a:lnTo>
                    <a:lnTo>
                      <a:pt x="493" y="40"/>
                    </a:lnTo>
                    <a:lnTo>
                      <a:pt x="493" y="39"/>
                    </a:lnTo>
                    <a:lnTo>
                      <a:pt x="493" y="38"/>
                    </a:lnTo>
                    <a:lnTo>
                      <a:pt x="493" y="35"/>
                    </a:lnTo>
                    <a:lnTo>
                      <a:pt x="493" y="33"/>
                    </a:lnTo>
                    <a:lnTo>
                      <a:pt x="493" y="32"/>
                    </a:lnTo>
                    <a:lnTo>
                      <a:pt x="493" y="28"/>
                    </a:lnTo>
                    <a:lnTo>
                      <a:pt x="493" y="26"/>
                    </a:lnTo>
                    <a:lnTo>
                      <a:pt x="493" y="25"/>
                    </a:lnTo>
                    <a:lnTo>
                      <a:pt x="493" y="23"/>
                    </a:lnTo>
                    <a:lnTo>
                      <a:pt x="493" y="22"/>
                    </a:lnTo>
                    <a:lnTo>
                      <a:pt x="493" y="21"/>
                    </a:lnTo>
                    <a:lnTo>
                      <a:pt x="494" y="21"/>
                    </a:lnTo>
                    <a:lnTo>
                      <a:pt x="499" y="21"/>
                    </a:lnTo>
                    <a:lnTo>
                      <a:pt x="502" y="21"/>
                    </a:lnTo>
                    <a:lnTo>
                      <a:pt x="503" y="21"/>
                    </a:lnTo>
                    <a:lnTo>
                      <a:pt x="506" y="21"/>
                    </a:lnTo>
                    <a:lnTo>
                      <a:pt x="514" y="21"/>
                    </a:lnTo>
                    <a:lnTo>
                      <a:pt x="520" y="21"/>
                    </a:lnTo>
                    <a:lnTo>
                      <a:pt x="521" y="21"/>
                    </a:lnTo>
                    <a:lnTo>
                      <a:pt x="527" y="22"/>
                    </a:lnTo>
                    <a:lnTo>
                      <a:pt x="542" y="24"/>
                    </a:lnTo>
                    <a:lnTo>
                      <a:pt x="554" y="25"/>
                    </a:lnTo>
                    <a:lnTo>
                      <a:pt x="555" y="25"/>
                    </a:lnTo>
                    <a:lnTo>
                      <a:pt x="561" y="26"/>
                    </a:lnTo>
                    <a:lnTo>
                      <a:pt x="580" y="27"/>
                    </a:lnTo>
                    <a:lnTo>
                      <a:pt x="593" y="28"/>
                    </a:lnTo>
                    <a:lnTo>
                      <a:pt x="594" y="28"/>
                    </a:lnTo>
                    <a:lnTo>
                      <a:pt x="595" y="28"/>
                    </a:lnTo>
                    <a:lnTo>
                      <a:pt x="599" y="28"/>
                    </a:lnTo>
                    <a:lnTo>
                      <a:pt x="601" y="28"/>
                    </a:lnTo>
                    <a:lnTo>
                      <a:pt x="602" y="28"/>
                    </a:lnTo>
                    <a:lnTo>
                      <a:pt x="603" y="27"/>
                    </a:lnTo>
                    <a:lnTo>
                      <a:pt x="604" y="26"/>
                    </a:lnTo>
                    <a:lnTo>
                      <a:pt x="605" y="25"/>
                    </a:lnTo>
                    <a:lnTo>
                      <a:pt x="605" y="25"/>
                    </a:lnTo>
                    <a:lnTo>
                      <a:pt x="606" y="21"/>
                    </a:lnTo>
                    <a:lnTo>
                      <a:pt x="607" y="19"/>
                    </a:lnTo>
                    <a:lnTo>
                      <a:pt x="608" y="18"/>
                    </a:lnTo>
                    <a:lnTo>
                      <a:pt x="608" y="16"/>
                    </a:lnTo>
                    <a:lnTo>
                      <a:pt x="610" y="9"/>
                    </a:lnTo>
                    <a:lnTo>
                      <a:pt x="611" y="5"/>
                    </a:lnTo>
                    <a:lnTo>
                      <a:pt x="612" y="4"/>
                    </a:lnTo>
                    <a:lnTo>
                      <a:pt x="613" y="2"/>
                    </a:lnTo>
                    <a:lnTo>
                      <a:pt x="614" y="1"/>
                    </a:lnTo>
                    <a:lnTo>
                      <a:pt x="616" y="0"/>
                    </a:lnTo>
                    <a:lnTo>
                      <a:pt x="616" y="0"/>
                    </a:lnTo>
                    <a:lnTo>
                      <a:pt x="617" y="0"/>
                    </a:lnTo>
                    <a:lnTo>
                      <a:pt x="618" y="0"/>
                    </a:lnTo>
                    <a:lnTo>
                      <a:pt x="619" y="0"/>
                    </a:lnTo>
                    <a:lnTo>
                      <a:pt x="620" y="0"/>
                    </a:lnTo>
                    <a:lnTo>
                      <a:pt x="623" y="0"/>
                    </a:lnTo>
                    <a:lnTo>
                      <a:pt x="625" y="0"/>
                    </a:lnTo>
                    <a:lnTo>
                      <a:pt x="626" y="0"/>
                    </a:lnTo>
                    <a:lnTo>
                      <a:pt x="627" y="0"/>
                    </a:lnTo>
                    <a:lnTo>
                      <a:pt x="630" y="0"/>
                    </a:lnTo>
                    <a:lnTo>
                      <a:pt x="632" y="0"/>
                    </a:lnTo>
                    <a:lnTo>
                      <a:pt x="633" y="0"/>
                    </a:lnTo>
                    <a:lnTo>
                      <a:pt x="635" y="0"/>
                    </a:lnTo>
                    <a:lnTo>
                      <a:pt x="636" y="0"/>
                    </a:lnTo>
                    <a:lnTo>
                      <a:pt x="637" y="0"/>
                    </a:lnTo>
                    <a:lnTo>
                      <a:pt x="637" y="0"/>
                    </a:lnTo>
                    <a:lnTo>
                      <a:pt x="637" y="1"/>
                    </a:lnTo>
                    <a:lnTo>
                      <a:pt x="637" y="2"/>
                    </a:lnTo>
                    <a:lnTo>
                      <a:pt x="637" y="5"/>
                    </a:lnTo>
                    <a:lnTo>
                      <a:pt x="637" y="7"/>
                    </a:lnTo>
                    <a:lnTo>
                      <a:pt x="637" y="7"/>
                    </a:lnTo>
                    <a:lnTo>
                      <a:pt x="637" y="8"/>
                    </a:lnTo>
                    <a:lnTo>
                      <a:pt x="637" y="9"/>
                    </a:lnTo>
                    <a:lnTo>
                      <a:pt x="637" y="13"/>
                    </a:lnTo>
                    <a:lnTo>
                      <a:pt x="637" y="15"/>
                    </a:lnTo>
                    <a:lnTo>
                      <a:pt x="637" y="15"/>
                    </a:lnTo>
                    <a:lnTo>
                      <a:pt x="638" y="19"/>
                    </a:lnTo>
                    <a:lnTo>
                      <a:pt x="639" y="21"/>
                    </a:lnTo>
                    <a:lnTo>
                      <a:pt x="640" y="21"/>
                    </a:lnTo>
                    <a:lnTo>
                      <a:pt x="640" y="21"/>
                    </a:lnTo>
                    <a:lnTo>
                      <a:pt x="642" y="24"/>
                    </a:lnTo>
                    <a:lnTo>
                      <a:pt x="643" y="25"/>
                    </a:lnTo>
                    <a:lnTo>
                      <a:pt x="644" y="25"/>
                    </a:lnTo>
                    <a:lnTo>
                      <a:pt x="645" y="25"/>
                    </a:lnTo>
                    <a:lnTo>
                      <a:pt x="646" y="25"/>
                    </a:lnTo>
                    <a:lnTo>
                      <a:pt x="647" y="25"/>
                    </a:lnTo>
                    <a:lnTo>
                      <a:pt x="648" y="26"/>
                    </a:lnTo>
                    <a:lnTo>
                      <a:pt x="654" y="29"/>
                    </a:lnTo>
                    <a:lnTo>
                      <a:pt x="657" y="32"/>
                    </a:lnTo>
                    <a:lnTo>
                      <a:pt x="658" y="32"/>
                    </a:lnTo>
                    <a:lnTo>
                      <a:pt x="664" y="35"/>
                    </a:lnTo>
                    <a:lnTo>
                      <a:pt x="667" y="36"/>
                    </a:lnTo>
                    <a:lnTo>
                      <a:pt x="668" y="36"/>
                    </a:lnTo>
                    <a:lnTo>
                      <a:pt x="668" y="37"/>
                    </a:lnTo>
                    <a:lnTo>
                      <a:pt x="668" y="38"/>
                    </a:lnTo>
                    <a:lnTo>
                      <a:pt x="668" y="39"/>
                    </a:lnTo>
                    <a:lnTo>
                      <a:pt x="668" y="39"/>
                    </a:lnTo>
                    <a:lnTo>
                      <a:pt x="669" y="39"/>
                    </a:lnTo>
                    <a:lnTo>
                      <a:pt x="670" y="39"/>
                    </a:lnTo>
                    <a:lnTo>
                      <a:pt x="672" y="39"/>
                    </a:lnTo>
                    <a:lnTo>
                      <a:pt x="673" y="39"/>
                    </a:lnTo>
                    <a:lnTo>
                      <a:pt x="676" y="39"/>
                    </a:lnTo>
                    <a:lnTo>
                      <a:pt x="678" y="39"/>
                    </a:lnTo>
                    <a:lnTo>
                      <a:pt x="679" y="39"/>
                    </a:lnTo>
                    <a:lnTo>
                      <a:pt x="681" y="40"/>
                    </a:lnTo>
                    <a:lnTo>
                      <a:pt x="687" y="41"/>
                    </a:lnTo>
                    <a:lnTo>
                      <a:pt x="692" y="42"/>
                    </a:lnTo>
                    <a:lnTo>
                      <a:pt x="693" y="42"/>
                    </a:lnTo>
                    <a:lnTo>
                      <a:pt x="695" y="42"/>
                    </a:lnTo>
                    <a:lnTo>
                      <a:pt x="701" y="42"/>
                    </a:lnTo>
                    <a:lnTo>
                      <a:pt x="706" y="42"/>
                    </a:lnTo>
                    <a:lnTo>
                      <a:pt x="708" y="42"/>
                    </a:lnTo>
                    <a:lnTo>
                      <a:pt x="711" y="42"/>
                    </a:lnTo>
                    <a:lnTo>
                      <a:pt x="713" y="42"/>
                    </a:lnTo>
                    <a:lnTo>
                      <a:pt x="714" y="42"/>
                    </a:lnTo>
                    <a:lnTo>
                      <a:pt x="714" y="43"/>
                    </a:lnTo>
                    <a:lnTo>
                      <a:pt x="714" y="45"/>
                    </a:lnTo>
                    <a:lnTo>
                      <a:pt x="714" y="46"/>
                    </a:lnTo>
                    <a:lnTo>
                      <a:pt x="714" y="46"/>
                    </a:lnTo>
                    <a:lnTo>
                      <a:pt x="714" y="48"/>
                    </a:lnTo>
                    <a:lnTo>
                      <a:pt x="714" y="49"/>
                    </a:lnTo>
                    <a:lnTo>
                      <a:pt x="714" y="50"/>
                    </a:lnTo>
                    <a:lnTo>
                      <a:pt x="714" y="50"/>
                    </a:lnTo>
                    <a:lnTo>
                      <a:pt x="714" y="51"/>
                    </a:lnTo>
                    <a:lnTo>
                      <a:pt x="714" y="52"/>
                    </a:lnTo>
                    <a:lnTo>
                      <a:pt x="714" y="55"/>
                    </a:lnTo>
                    <a:lnTo>
                      <a:pt x="714" y="57"/>
                    </a:lnTo>
                    <a:lnTo>
                      <a:pt x="714" y="57"/>
                    </a:lnTo>
                    <a:lnTo>
                      <a:pt x="714" y="58"/>
                    </a:lnTo>
                    <a:lnTo>
                      <a:pt x="714" y="61"/>
                    </a:lnTo>
                    <a:lnTo>
                      <a:pt x="714" y="63"/>
                    </a:lnTo>
                    <a:lnTo>
                      <a:pt x="714" y="63"/>
                    </a:lnTo>
                    <a:lnTo>
                      <a:pt x="714" y="64"/>
                    </a:lnTo>
                    <a:lnTo>
                      <a:pt x="714" y="67"/>
                    </a:lnTo>
                    <a:lnTo>
                      <a:pt x="714" y="68"/>
                    </a:lnTo>
                    <a:lnTo>
                      <a:pt x="714" y="68"/>
                    </a:lnTo>
                    <a:lnTo>
                      <a:pt x="716" y="68"/>
                    </a:lnTo>
                    <a:lnTo>
                      <a:pt x="717" y="68"/>
                    </a:lnTo>
                    <a:lnTo>
                      <a:pt x="718" y="68"/>
                    </a:lnTo>
                    <a:lnTo>
                      <a:pt x="721" y="70"/>
                    </a:lnTo>
                    <a:lnTo>
                      <a:pt x="723" y="71"/>
                    </a:lnTo>
                    <a:lnTo>
                      <a:pt x="724" y="71"/>
                    </a:lnTo>
                    <a:lnTo>
                      <a:pt x="727" y="72"/>
                    </a:lnTo>
                    <a:lnTo>
                      <a:pt x="733" y="73"/>
                    </a:lnTo>
                    <a:lnTo>
                      <a:pt x="738" y="74"/>
                    </a:lnTo>
                    <a:lnTo>
                      <a:pt x="739" y="74"/>
                    </a:lnTo>
                    <a:lnTo>
                      <a:pt x="741" y="76"/>
                    </a:lnTo>
                    <a:lnTo>
                      <a:pt x="748" y="79"/>
                    </a:lnTo>
                    <a:lnTo>
                      <a:pt x="752" y="81"/>
                    </a:lnTo>
                    <a:lnTo>
                      <a:pt x="753" y="81"/>
                    </a:lnTo>
                    <a:lnTo>
                      <a:pt x="754" y="81"/>
                    </a:lnTo>
                    <a:lnTo>
                      <a:pt x="755" y="81"/>
                    </a:lnTo>
                    <a:lnTo>
                      <a:pt x="756" y="81"/>
                    </a:lnTo>
                    <a:lnTo>
                      <a:pt x="758" y="84"/>
                    </a:lnTo>
                    <a:lnTo>
                      <a:pt x="759" y="85"/>
                    </a:lnTo>
                    <a:lnTo>
                      <a:pt x="760" y="85"/>
                    </a:lnTo>
                    <a:lnTo>
                      <a:pt x="761" y="88"/>
                    </a:lnTo>
                    <a:lnTo>
                      <a:pt x="762" y="89"/>
                    </a:lnTo>
                    <a:lnTo>
                      <a:pt x="764" y="89"/>
                    </a:lnTo>
                    <a:lnTo>
                      <a:pt x="765" y="90"/>
                    </a:lnTo>
                    <a:lnTo>
                      <a:pt x="768" y="93"/>
                    </a:lnTo>
                    <a:lnTo>
                      <a:pt x="770" y="95"/>
                    </a:lnTo>
                    <a:lnTo>
                      <a:pt x="771" y="95"/>
                    </a:lnTo>
                    <a:lnTo>
                      <a:pt x="773" y="97"/>
                    </a:lnTo>
                    <a:lnTo>
                      <a:pt x="779" y="100"/>
                    </a:lnTo>
                    <a:lnTo>
                      <a:pt x="784" y="103"/>
                    </a:lnTo>
                    <a:lnTo>
                      <a:pt x="785" y="103"/>
                    </a:lnTo>
                    <a:lnTo>
                      <a:pt x="786" y="104"/>
                    </a:lnTo>
                    <a:lnTo>
                      <a:pt x="789" y="105"/>
                    </a:lnTo>
                    <a:lnTo>
                      <a:pt x="791" y="106"/>
                    </a:lnTo>
                    <a:lnTo>
                      <a:pt x="792" y="106"/>
                    </a:lnTo>
                    <a:lnTo>
                      <a:pt x="792" y="106"/>
                    </a:lnTo>
                    <a:lnTo>
                      <a:pt x="795" y="106"/>
                    </a:lnTo>
                    <a:lnTo>
                      <a:pt x="797" y="106"/>
                    </a:lnTo>
                    <a:lnTo>
                      <a:pt x="798" y="106"/>
                    </a:lnTo>
                    <a:lnTo>
                      <a:pt x="799" y="106"/>
                    </a:lnTo>
                    <a:lnTo>
                      <a:pt x="805" y="106"/>
                    </a:lnTo>
                    <a:lnTo>
                      <a:pt x="808" y="106"/>
                    </a:lnTo>
                    <a:lnTo>
                      <a:pt x="809" y="106"/>
                    </a:lnTo>
                    <a:lnTo>
                      <a:pt x="815" y="109"/>
                    </a:lnTo>
                    <a:lnTo>
                      <a:pt x="819" y="110"/>
                    </a:lnTo>
                    <a:lnTo>
                      <a:pt x="820" y="110"/>
                    </a:lnTo>
                    <a:lnTo>
                      <a:pt x="822" y="110"/>
                    </a:lnTo>
                    <a:lnTo>
                      <a:pt x="823" y="110"/>
                    </a:lnTo>
                    <a:lnTo>
                      <a:pt x="824" y="110"/>
                    </a:lnTo>
                    <a:lnTo>
                      <a:pt x="824" y="111"/>
                    </a:lnTo>
                    <a:lnTo>
                      <a:pt x="824" y="112"/>
                    </a:lnTo>
                    <a:lnTo>
                      <a:pt x="824" y="113"/>
                    </a:lnTo>
                    <a:lnTo>
                      <a:pt x="824" y="113"/>
                    </a:lnTo>
                    <a:lnTo>
                      <a:pt x="824" y="114"/>
                    </a:lnTo>
                    <a:lnTo>
                      <a:pt x="824" y="115"/>
                    </a:lnTo>
                    <a:lnTo>
                      <a:pt x="824" y="116"/>
                    </a:lnTo>
                    <a:lnTo>
                      <a:pt x="824" y="116"/>
                    </a:lnTo>
                    <a:lnTo>
                      <a:pt x="824" y="117"/>
                    </a:lnTo>
                    <a:lnTo>
                      <a:pt x="824" y="118"/>
                    </a:lnTo>
                    <a:lnTo>
                      <a:pt x="824" y="122"/>
                    </a:lnTo>
                    <a:lnTo>
                      <a:pt x="824" y="124"/>
                    </a:lnTo>
                    <a:lnTo>
                      <a:pt x="824" y="124"/>
                    </a:lnTo>
                    <a:lnTo>
                      <a:pt x="824" y="125"/>
                    </a:lnTo>
                    <a:lnTo>
                      <a:pt x="824" y="126"/>
                    </a:lnTo>
                    <a:lnTo>
                      <a:pt x="824" y="129"/>
                    </a:lnTo>
                    <a:lnTo>
                      <a:pt x="824" y="131"/>
                    </a:lnTo>
                    <a:lnTo>
                      <a:pt x="824" y="131"/>
                    </a:lnTo>
                    <a:lnTo>
                      <a:pt x="824" y="131"/>
                    </a:lnTo>
                    <a:lnTo>
                      <a:pt x="824" y="131"/>
                    </a:lnTo>
                    <a:lnTo>
                      <a:pt x="825" y="131"/>
                    </a:lnTo>
                    <a:lnTo>
                      <a:pt x="826" y="131"/>
                    </a:lnTo>
                    <a:lnTo>
                      <a:pt x="827" y="131"/>
                    </a:lnTo>
                    <a:lnTo>
                      <a:pt x="828" y="131"/>
                    </a:lnTo>
                    <a:lnTo>
                      <a:pt x="831" y="131"/>
                    </a:lnTo>
                    <a:lnTo>
                      <a:pt x="833" y="131"/>
                    </a:lnTo>
                    <a:lnTo>
                      <a:pt x="834" y="131"/>
                    </a:lnTo>
                    <a:lnTo>
                      <a:pt x="835" y="131"/>
                    </a:lnTo>
                    <a:lnTo>
                      <a:pt x="841" y="131"/>
                    </a:lnTo>
                    <a:lnTo>
                      <a:pt x="844" y="131"/>
                    </a:lnTo>
                    <a:lnTo>
                      <a:pt x="845" y="131"/>
                    </a:lnTo>
                    <a:lnTo>
                      <a:pt x="845" y="131"/>
                    </a:lnTo>
                    <a:lnTo>
                      <a:pt x="845" y="132"/>
                    </a:lnTo>
                    <a:lnTo>
                      <a:pt x="845" y="135"/>
                    </a:lnTo>
                    <a:lnTo>
                      <a:pt x="845" y="138"/>
                    </a:lnTo>
                    <a:lnTo>
                      <a:pt x="845" y="138"/>
                    </a:lnTo>
                    <a:lnTo>
                      <a:pt x="845" y="139"/>
                    </a:lnTo>
                    <a:lnTo>
                      <a:pt x="845" y="141"/>
                    </a:lnTo>
                    <a:lnTo>
                      <a:pt x="845" y="149"/>
                    </a:lnTo>
                    <a:lnTo>
                      <a:pt x="845" y="156"/>
                    </a:lnTo>
                    <a:lnTo>
                      <a:pt x="845" y="156"/>
                    </a:lnTo>
                    <a:lnTo>
                      <a:pt x="845" y="157"/>
                    </a:lnTo>
                    <a:lnTo>
                      <a:pt x="845" y="161"/>
                    </a:lnTo>
                    <a:lnTo>
                      <a:pt x="846" y="174"/>
                    </a:lnTo>
                    <a:lnTo>
                      <a:pt x="847" y="184"/>
                    </a:lnTo>
                    <a:lnTo>
                      <a:pt x="848" y="184"/>
                    </a:lnTo>
                    <a:lnTo>
                      <a:pt x="848" y="185"/>
                    </a:lnTo>
                    <a:lnTo>
                      <a:pt x="848" y="189"/>
                    </a:lnTo>
                    <a:lnTo>
                      <a:pt x="848" y="202"/>
                    </a:lnTo>
                    <a:lnTo>
                      <a:pt x="848" y="212"/>
                    </a:lnTo>
                    <a:lnTo>
                      <a:pt x="848" y="212"/>
                    </a:lnTo>
                    <a:lnTo>
                      <a:pt x="849" y="217"/>
                    </a:lnTo>
                    <a:lnTo>
                      <a:pt x="850" y="219"/>
                    </a:lnTo>
                    <a:lnTo>
                      <a:pt x="851" y="219"/>
                    </a:lnTo>
                    <a:lnTo>
                      <a:pt x="850" y="219"/>
                    </a:lnTo>
                    <a:lnTo>
                      <a:pt x="849" y="219"/>
                    </a:lnTo>
                    <a:lnTo>
                      <a:pt x="848" y="219"/>
                    </a:lnTo>
                    <a:lnTo>
                      <a:pt x="848" y="219"/>
                    </a:lnTo>
                    <a:lnTo>
                      <a:pt x="848" y="220"/>
                    </a:lnTo>
                    <a:lnTo>
                      <a:pt x="848" y="221"/>
                    </a:lnTo>
                    <a:lnTo>
                      <a:pt x="848" y="222"/>
                    </a:lnTo>
                    <a:lnTo>
                      <a:pt x="848" y="222"/>
                    </a:lnTo>
                    <a:lnTo>
                      <a:pt x="847" y="223"/>
                    </a:lnTo>
                    <a:lnTo>
                      <a:pt x="846" y="226"/>
                    </a:lnTo>
                    <a:lnTo>
                      <a:pt x="845" y="227"/>
                    </a:lnTo>
                    <a:lnTo>
                      <a:pt x="845" y="227"/>
                    </a:lnTo>
                    <a:lnTo>
                      <a:pt x="844" y="228"/>
                    </a:lnTo>
                    <a:lnTo>
                      <a:pt x="842" y="231"/>
                    </a:lnTo>
                    <a:lnTo>
                      <a:pt x="841" y="233"/>
                    </a:lnTo>
                    <a:lnTo>
                      <a:pt x="841" y="233"/>
                    </a:lnTo>
                    <a:lnTo>
                      <a:pt x="840" y="236"/>
                    </a:lnTo>
                    <a:lnTo>
                      <a:pt x="839" y="242"/>
                    </a:lnTo>
                    <a:lnTo>
                      <a:pt x="838" y="247"/>
                    </a:lnTo>
                    <a:lnTo>
                      <a:pt x="838" y="247"/>
                    </a:lnTo>
                    <a:lnTo>
                      <a:pt x="836" y="251"/>
                    </a:lnTo>
                    <a:lnTo>
                      <a:pt x="835" y="263"/>
                    </a:lnTo>
                    <a:lnTo>
                      <a:pt x="834" y="271"/>
                    </a:lnTo>
                    <a:lnTo>
                      <a:pt x="834" y="271"/>
                    </a:lnTo>
                    <a:lnTo>
                      <a:pt x="832" y="276"/>
                    </a:lnTo>
                    <a:lnTo>
                      <a:pt x="829" y="289"/>
                    </a:lnTo>
                    <a:lnTo>
                      <a:pt x="827" y="299"/>
                    </a:lnTo>
                    <a:lnTo>
                      <a:pt x="827" y="299"/>
                    </a:lnTo>
                    <a:lnTo>
                      <a:pt x="827" y="300"/>
                    </a:lnTo>
                    <a:lnTo>
                      <a:pt x="827" y="303"/>
                    </a:lnTo>
                    <a:lnTo>
                      <a:pt x="827" y="315"/>
                    </a:lnTo>
                    <a:lnTo>
                      <a:pt x="827" y="324"/>
                    </a:lnTo>
                    <a:lnTo>
                      <a:pt x="827" y="324"/>
                    </a:lnTo>
                    <a:lnTo>
                      <a:pt x="827" y="325"/>
                    </a:lnTo>
                    <a:lnTo>
                      <a:pt x="827" y="328"/>
                    </a:lnTo>
                    <a:lnTo>
                      <a:pt x="827" y="330"/>
                    </a:lnTo>
                    <a:lnTo>
                      <a:pt x="827" y="330"/>
                    </a:lnTo>
                    <a:lnTo>
                      <a:pt x="827" y="331"/>
                    </a:lnTo>
                    <a:lnTo>
                      <a:pt x="827" y="334"/>
                    </a:lnTo>
                    <a:lnTo>
                      <a:pt x="827" y="335"/>
                    </a:lnTo>
                    <a:lnTo>
                      <a:pt x="827" y="335"/>
                    </a:lnTo>
                    <a:lnTo>
                      <a:pt x="828" y="339"/>
                    </a:lnTo>
                    <a:lnTo>
                      <a:pt x="829" y="341"/>
                    </a:lnTo>
                    <a:lnTo>
                      <a:pt x="830" y="341"/>
                    </a:lnTo>
                    <a:lnTo>
                      <a:pt x="830" y="342"/>
                    </a:lnTo>
                    <a:lnTo>
                      <a:pt x="830" y="344"/>
                    </a:lnTo>
                    <a:lnTo>
                      <a:pt x="830" y="351"/>
                    </a:lnTo>
                    <a:lnTo>
                      <a:pt x="830" y="356"/>
                    </a:lnTo>
                    <a:lnTo>
                      <a:pt x="830" y="356"/>
                    </a:lnTo>
                    <a:lnTo>
                      <a:pt x="830" y="357"/>
                    </a:lnTo>
                    <a:lnTo>
                      <a:pt x="830" y="359"/>
                    </a:lnTo>
                    <a:lnTo>
                      <a:pt x="832" y="365"/>
                    </a:lnTo>
                    <a:lnTo>
                      <a:pt x="833" y="370"/>
                    </a:lnTo>
                    <a:lnTo>
                      <a:pt x="834" y="370"/>
                    </a:lnTo>
                    <a:lnTo>
                      <a:pt x="834" y="371"/>
                    </a:lnTo>
                    <a:lnTo>
                      <a:pt x="834" y="372"/>
                    </a:lnTo>
                    <a:lnTo>
                      <a:pt x="834" y="373"/>
                    </a:lnTo>
                    <a:lnTo>
                      <a:pt x="834" y="373"/>
                    </a:lnTo>
                    <a:lnTo>
                      <a:pt x="833" y="373"/>
                    </a:lnTo>
                    <a:lnTo>
                      <a:pt x="831" y="373"/>
                    </a:lnTo>
                    <a:lnTo>
                      <a:pt x="830" y="373"/>
                    </a:lnTo>
                    <a:lnTo>
                      <a:pt x="830" y="373"/>
                    </a:lnTo>
                    <a:lnTo>
                      <a:pt x="829" y="373"/>
                    </a:lnTo>
                    <a:lnTo>
                      <a:pt x="828" y="373"/>
                    </a:lnTo>
                    <a:lnTo>
                      <a:pt x="827" y="373"/>
                    </a:lnTo>
                    <a:lnTo>
                      <a:pt x="827" y="373"/>
                    </a:lnTo>
                    <a:lnTo>
                      <a:pt x="824" y="374"/>
                    </a:lnTo>
                    <a:lnTo>
                      <a:pt x="817" y="376"/>
                    </a:lnTo>
                    <a:lnTo>
                      <a:pt x="813" y="377"/>
                    </a:lnTo>
                    <a:lnTo>
                      <a:pt x="813" y="377"/>
                    </a:lnTo>
                    <a:lnTo>
                      <a:pt x="812" y="377"/>
                    </a:lnTo>
                    <a:lnTo>
                      <a:pt x="811" y="377"/>
                    </a:lnTo>
                    <a:lnTo>
                      <a:pt x="806" y="377"/>
                    </a:lnTo>
                    <a:lnTo>
                      <a:pt x="803" y="377"/>
                    </a:lnTo>
                    <a:lnTo>
                      <a:pt x="803" y="377"/>
                    </a:lnTo>
                    <a:lnTo>
                      <a:pt x="802" y="377"/>
                    </a:lnTo>
                    <a:lnTo>
                      <a:pt x="799" y="377"/>
                    </a:lnTo>
                    <a:lnTo>
                      <a:pt x="798" y="377"/>
                    </a:lnTo>
                    <a:lnTo>
                      <a:pt x="798" y="377"/>
                    </a:lnTo>
                    <a:lnTo>
                      <a:pt x="798" y="378"/>
                    </a:lnTo>
                    <a:lnTo>
                      <a:pt x="798" y="379"/>
                    </a:lnTo>
                    <a:lnTo>
                      <a:pt x="798" y="380"/>
                    </a:lnTo>
                    <a:lnTo>
                      <a:pt x="798" y="380"/>
                    </a:lnTo>
                    <a:lnTo>
                      <a:pt x="798" y="381"/>
                    </a:lnTo>
                    <a:lnTo>
                      <a:pt x="798" y="382"/>
                    </a:lnTo>
                    <a:lnTo>
                      <a:pt x="798" y="383"/>
                    </a:lnTo>
                    <a:lnTo>
                      <a:pt x="798" y="383"/>
                    </a:lnTo>
                    <a:lnTo>
                      <a:pt x="797" y="383"/>
                    </a:lnTo>
                    <a:lnTo>
                      <a:pt x="796" y="383"/>
                    </a:lnTo>
                    <a:lnTo>
                      <a:pt x="795" y="383"/>
                    </a:lnTo>
                    <a:lnTo>
                      <a:pt x="795" y="383"/>
                    </a:lnTo>
                    <a:lnTo>
                      <a:pt x="795" y="384"/>
                    </a:lnTo>
                    <a:lnTo>
                      <a:pt x="795" y="388"/>
                    </a:lnTo>
                    <a:lnTo>
                      <a:pt x="795" y="399"/>
                    </a:lnTo>
                    <a:lnTo>
                      <a:pt x="795" y="409"/>
                    </a:lnTo>
                    <a:lnTo>
                      <a:pt x="795" y="409"/>
                    </a:lnTo>
                    <a:lnTo>
                      <a:pt x="795" y="410"/>
                    </a:lnTo>
                    <a:lnTo>
                      <a:pt x="795" y="415"/>
                    </a:lnTo>
                    <a:lnTo>
                      <a:pt x="795" y="431"/>
                    </a:lnTo>
                    <a:lnTo>
                      <a:pt x="795" y="444"/>
                    </a:lnTo>
                    <a:lnTo>
                      <a:pt x="795" y="444"/>
                    </a:lnTo>
                    <a:lnTo>
                      <a:pt x="795" y="445"/>
                    </a:lnTo>
                    <a:lnTo>
                      <a:pt x="795" y="451"/>
                    </a:lnTo>
                    <a:lnTo>
                      <a:pt x="795" y="470"/>
                    </a:lnTo>
                    <a:lnTo>
                      <a:pt x="795" y="486"/>
                    </a:lnTo>
                    <a:lnTo>
                      <a:pt x="795" y="486"/>
                    </a:lnTo>
                    <a:lnTo>
                      <a:pt x="795" y="487"/>
                    </a:lnTo>
                    <a:lnTo>
                      <a:pt x="795" y="494"/>
                    </a:lnTo>
                    <a:lnTo>
                      <a:pt x="796" y="513"/>
                    </a:lnTo>
                    <a:lnTo>
                      <a:pt x="797" y="529"/>
                    </a:lnTo>
                    <a:lnTo>
                      <a:pt x="798" y="529"/>
                    </a:lnTo>
                    <a:lnTo>
                      <a:pt x="798" y="530"/>
                    </a:lnTo>
                    <a:lnTo>
                      <a:pt x="798" y="531"/>
                    </a:lnTo>
                    <a:lnTo>
                      <a:pt x="798" y="536"/>
                    </a:lnTo>
                    <a:lnTo>
                      <a:pt x="798" y="539"/>
                    </a:lnTo>
                    <a:lnTo>
                      <a:pt x="798" y="539"/>
                    </a:lnTo>
                    <a:lnTo>
                      <a:pt x="801" y="539"/>
                    </a:lnTo>
                    <a:lnTo>
                      <a:pt x="802" y="539"/>
                    </a:lnTo>
                    <a:lnTo>
                      <a:pt x="803" y="539"/>
                    </a:lnTo>
                    <a:lnTo>
                      <a:pt x="806" y="539"/>
                    </a:lnTo>
                    <a:lnTo>
                      <a:pt x="808" y="539"/>
                    </a:lnTo>
                    <a:lnTo>
                      <a:pt x="809" y="539"/>
                    </a:lnTo>
                    <a:lnTo>
                      <a:pt x="810" y="539"/>
                    </a:lnTo>
                    <a:lnTo>
                      <a:pt x="815" y="539"/>
                    </a:lnTo>
                    <a:lnTo>
                      <a:pt x="819" y="539"/>
                    </a:lnTo>
                    <a:lnTo>
                      <a:pt x="820" y="539"/>
                    </a:lnTo>
                    <a:lnTo>
                      <a:pt x="821" y="539"/>
                    </a:lnTo>
                    <a:lnTo>
                      <a:pt x="826" y="539"/>
                    </a:lnTo>
                    <a:lnTo>
                      <a:pt x="829" y="539"/>
                    </a:lnTo>
                    <a:lnTo>
                      <a:pt x="830" y="539"/>
                    </a:lnTo>
                    <a:lnTo>
                      <a:pt x="832" y="539"/>
                    </a:lnTo>
                    <a:lnTo>
                      <a:pt x="833" y="539"/>
                    </a:lnTo>
                    <a:lnTo>
                      <a:pt x="834" y="539"/>
                    </a:lnTo>
                    <a:lnTo>
                      <a:pt x="834" y="540"/>
                    </a:lnTo>
                    <a:lnTo>
                      <a:pt x="834" y="541"/>
                    </a:lnTo>
                    <a:lnTo>
                      <a:pt x="834" y="547"/>
                    </a:lnTo>
                    <a:lnTo>
                      <a:pt x="834" y="550"/>
                    </a:lnTo>
                    <a:lnTo>
                      <a:pt x="834" y="550"/>
                    </a:lnTo>
                    <a:lnTo>
                      <a:pt x="834" y="551"/>
                    </a:lnTo>
                    <a:lnTo>
                      <a:pt x="834" y="552"/>
                    </a:lnTo>
                    <a:lnTo>
                      <a:pt x="835" y="557"/>
                    </a:lnTo>
                    <a:lnTo>
                      <a:pt x="836" y="560"/>
                    </a:lnTo>
                    <a:lnTo>
                      <a:pt x="838" y="560"/>
                    </a:lnTo>
                    <a:lnTo>
                      <a:pt x="838" y="561"/>
                    </a:lnTo>
                    <a:lnTo>
                      <a:pt x="838" y="563"/>
                    </a:lnTo>
                    <a:lnTo>
                      <a:pt x="839" y="572"/>
                    </a:lnTo>
                    <a:lnTo>
                      <a:pt x="840" y="578"/>
                    </a:lnTo>
                    <a:lnTo>
                      <a:pt x="841" y="578"/>
                    </a:lnTo>
                    <a:lnTo>
                      <a:pt x="841" y="579"/>
                    </a:lnTo>
                    <a:lnTo>
                      <a:pt x="842" y="583"/>
                    </a:lnTo>
                    <a:lnTo>
                      <a:pt x="845" y="592"/>
                    </a:lnTo>
                    <a:lnTo>
                      <a:pt x="847" y="600"/>
                    </a:lnTo>
                    <a:lnTo>
                      <a:pt x="848" y="600"/>
                    </a:lnTo>
                    <a:lnTo>
                      <a:pt x="849" y="604"/>
                    </a:lnTo>
                    <a:lnTo>
                      <a:pt x="850" y="606"/>
                    </a:lnTo>
                    <a:lnTo>
                      <a:pt x="851" y="606"/>
                    </a:lnTo>
                    <a:lnTo>
                      <a:pt x="851" y="607"/>
                    </a:lnTo>
                    <a:lnTo>
                      <a:pt x="851" y="609"/>
                    </a:lnTo>
                    <a:lnTo>
                      <a:pt x="851" y="610"/>
                    </a:lnTo>
                    <a:lnTo>
                      <a:pt x="851" y="610"/>
                    </a:lnTo>
                    <a:lnTo>
                      <a:pt x="851" y="611"/>
                    </a:lnTo>
                    <a:lnTo>
                      <a:pt x="851" y="614"/>
                    </a:lnTo>
                    <a:lnTo>
                      <a:pt x="851" y="616"/>
                    </a:lnTo>
                    <a:lnTo>
                      <a:pt x="851" y="616"/>
                    </a:lnTo>
                    <a:lnTo>
                      <a:pt x="851" y="618"/>
                    </a:lnTo>
                    <a:lnTo>
                      <a:pt x="851" y="620"/>
                    </a:lnTo>
                    <a:lnTo>
                      <a:pt x="851" y="626"/>
                    </a:lnTo>
                    <a:lnTo>
                      <a:pt x="851" y="631"/>
                    </a:lnTo>
                    <a:lnTo>
                      <a:pt x="851" y="631"/>
                    </a:lnTo>
                    <a:lnTo>
                      <a:pt x="851" y="632"/>
                    </a:lnTo>
                    <a:lnTo>
                      <a:pt x="851" y="634"/>
                    </a:lnTo>
                    <a:lnTo>
                      <a:pt x="851" y="641"/>
                    </a:lnTo>
                    <a:lnTo>
                      <a:pt x="851" y="645"/>
                    </a:lnTo>
                    <a:lnTo>
                      <a:pt x="851" y="645"/>
                    </a:lnTo>
                    <a:lnTo>
                      <a:pt x="851" y="646"/>
                    </a:lnTo>
                    <a:lnTo>
                      <a:pt x="851" y="647"/>
                    </a:lnTo>
                    <a:lnTo>
                      <a:pt x="851" y="648"/>
                    </a:lnTo>
                    <a:lnTo>
                      <a:pt x="851" y="648"/>
                    </a:lnTo>
                    <a:lnTo>
                      <a:pt x="850" y="649"/>
                    </a:lnTo>
                    <a:lnTo>
                      <a:pt x="849" y="651"/>
                    </a:lnTo>
                    <a:lnTo>
                      <a:pt x="848" y="652"/>
                    </a:lnTo>
                    <a:lnTo>
                      <a:pt x="848" y="652"/>
                    </a:lnTo>
                    <a:lnTo>
                      <a:pt x="848" y="654"/>
                    </a:lnTo>
                    <a:lnTo>
                      <a:pt x="848" y="655"/>
                    </a:lnTo>
                    <a:lnTo>
                      <a:pt x="848" y="656"/>
                    </a:lnTo>
                    <a:lnTo>
                      <a:pt x="848" y="656"/>
                    </a:lnTo>
                    <a:lnTo>
                      <a:pt x="847" y="657"/>
                    </a:lnTo>
                    <a:lnTo>
                      <a:pt x="846" y="661"/>
                    </a:lnTo>
                    <a:lnTo>
                      <a:pt x="845" y="663"/>
                    </a:lnTo>
                    <a:lnTo>
                      <a:pt x="845" y="663"/>
                    </a:lnTo>
                    <a:lnTo>
                      <a:pt x="844" y="664"/>
                    </a:lnTo>
                    <a:lnTo>
                      <a:pt x="842" y="667"/>
                    </a:lnTo>
                    <a:lnTo>
                      <a:pt x="841" y="669"/>
                    </a:lnTo>
                    <a:lnTo>
                      <a:pt x="841" y="669"/>
                    </a:lnTo>
                    <a:lnTo>
                      <a:pt x="841" y="671"/>
                    </a:lnTo>
                    <a:lnTo>
                      <a:pt x="841" y="673"/>
                    </a:lnTo>
                    <a:lnTo>
                      <a:pt x="841" y="674"/>
                    </a:lnTo>
                    <a:lnTo>
                      <a:pt x="841" y="674"/>
                    </a:lnTo>
                    <a:lnTo>
                      <a:pt x="840" y="675"/>
                    </a:lnTo>
                    <a:lnTo>
                      <a:pt x="839" y="676"/>
                    </a:lnTo>
                    <a:lnTo>
                      <a:pt x="838" y="677"/>
                    </a:lnTo>
                    <a:lnTo>
                      <a:pt x="838" y="677"/>
                    </a:lnTo>
                    <a:lnTo>
                      <a:pt x="838" y="678"/>
                    </a:lnTo>
                    <a:lnTo>
                      <a:pt x="838" y="679"/>
                    </a:lnTo>
                    <a:lnTo>
                      <a:pt x="838" y="682"/>
                    </a:lnTo>
                    <a:lnTo>
                      <a:pt x="838" y="684"/>
                    </a:lnTo>
                    <a:lnTo>
                      <a:pt x="838" y="684"/>
                    </a:lnTo>
                    <a:lnTo>
                      <a:pt x="838" y="685"/>
                    </a:lnTo>
                    <a:lnTo>
                      <a:pt x="838" y="687"/>
                    </a:lnTo>
                    <a:lnTo>
                      <a:pt x="838" y="694"/>
                    </a:lnTo>
                    <a:lnTo>
                      <a:pt x="838" y="698"/>
                    </a:lnTo>
                    <a:lnTo>
                      <a:pt x="838" y="698"/>
                    </a:lnTo>
                    <a:lnTo>
                      <a:pt x="836" y="701"/>
                    </a:lnTo>
                    <a:lnTo>
                      <a:pt x="835" y="708"/>
                    </a:lnTo>
                    <a:lnTo>
                      <a:pt x="834" y="712"/>
                    </a:lnTo>
                    <a:lnTo>
                      <a:pt x="834" y="712"/>
                    </a:lnTo>
                    <a:lnTo>
                      <a:pt x="834" y="713"/>
                    </a:lnTo>
                    <a:lnTo>
                      <a:pt x="834" y="715"/>
                    </a:lnTo>
                    <a:lnTo>
                      <a:pt x="834" y="716"/>
                    </a:lnTo>
                    <a:lnTo>
                      <a:pt x="834" y="716"/>
                    </a:lnTo>
                    <a:lnTo>
                      <a:pt x="834" y="716"/>
                    </a:lnTo>
                    <a:lnTo>
                      <a:pt x="838" y="716"/>
                    </a:lnTo>
                    <a:lnTo>
                      <a:pt x="840" y="716"/>
                    </a:lnTo>
                    <a:lnTo>
                      <a:pt x="841" y="716"/>
                    </a:lnTo>
                    <a:lnTo>
                      <a:pt x="842" y="716"/>
                    </a:lnTo>
                    <a:lnTo>
                      <a:pt x="845" y="716"/>
                    </a:lnTo>
                    <a:lnTo>
                      <a:pt x="847" y="716"/>
                    </a:lnTo>
                    <a:lnTo>
                      <a:pt x="848" y="716"/>
                    </a:lnTo>
                    <a:lnTo>
                      <a:pt x="849" y="716"/>
                    </a:lnTo>
                    <a:lnTo>
                      <a:pt x="852" y="716"/>
                    </a:lnTo>
                    <a:lnTo>
                      <a:pt x="854" y="716"/>
                    </a:lnTo>
                    <a:lnTo>
                      <a:pt x="856" y="716"/>
                    </a:lnTo>
                    <a:lnTo>
                      <a:pt x="856" y="716"/>
                    </a:lnTo>
                    <a:lnTo>
                      <a:pt x="856" y="717"/>
                    </a:lnTo>
                    <a:lnTo>
                      <a:pt x="856" y="718"/>
                    </a:lnTo>
                    <a:lnTo>
                      <a:pt x="856" y="719"/>
                    </a:lnTo>
                    <a:lnTo>
                      <a:pt x="856" y="719"/>
                    </a:lnTo>
                    <a:lnTo>
                      <a:pt x="856" y="720"/>
                    </a:lnTo>
                    <a:lnTo>
                      <a:pt x="856" y="721"/>
                    </a:lnTo>
                    <a:lnTo>
                      <a:pt x="856" y="722"/>
                    </a:lnTo>
                    <a:lnTo>
                      <a:pt x="856" y="722"/>
                    </a:lnTo>
                    <a:lnTo>
                      <a:pt x="856" y="723"/>
                    </a:lnTo>
                    <a:lnTo>
                      <a:pt x="856" y="725"/>
                    </a:lnTo>
                    <a:lnTo>
                      <a:pt x="856" y="728"/>
                    </a:lnTo>
                    <a:lnTo>
                      <a:pt x="856" y="730"/>
                    </a:lnTo>
                    <a:lnTo>
                      <a:pt x="856" y="730"/>
                    </a:lnTo>
                    <a:lnTo>
                      <a:pt x="856" y="731"/>
                    </a:lnTo>
                    <a:lnTo>
                      <a:pt x="856" y="732"/>
                    </a:lnTo>
                    <a:lnTo>
                      <a:pt x="856" y="735"/>
                    </a:lnTo>
                    <a:lnTo>
                      <a:pt x="856" y="737"/>
                    </a:lnTo>
                    <a:lnTo>
                      <a:pt x="856" y="737"/>
                    </a:lnTo>
                    <a:lnTo>
                      <a:pt x="856" y="737"/>
                    </a:lnTo>
                    <a:lnTo>
                      <a:pt x="857" y="737"/>
                    </a:lnTo>
                    <a:lnTo>
                      <a:pt x="858" y="737"/>
                    </a:lnTo>
                    <a:lnTo>
                      <a:pt x="859" y="737"/>
                    </a:lnTo>
                    <a:lnTo>
                      <a:pt x="860" y="737"/>
                    </a:lnTo>
                    <a:lnTo>
                      <a:pt x="861" y="737"/>
                    </a:lnTo>
                    <a:lnTo>
                      <a:pt x="862" y="737"/>
                    </a:lnTo>
                    <a:lnTo>
                      <a:pt x="863" y="737"/>
                    </a:lnTo>
                    <a:lnTo>
                      <a:pt x="866" y="737"/>
                    </a:lnTo>
                    <a:lnTo>
                      <a:pt x="868" y="737"/>
                    </a:lnTo>
                    <a:lnTo>
                      <a:pt x="869" y="737"/>
                    </a:lnTo>
                    <a:lnTo>
                      <a:pt x="870" y="737"/>
                    </a:lnTo>
                    <a:lnTo>
                      <a:pt x="873" y="737"/>
                    </a:lnTo>
                    <a:lnTo>
                      <a:pt x="876" y="737"/>
                    </a:lnTo>
                    <a:lnTo>
                      <a:pt x="877" y="737"/>
                    </a:lnTo>
                    <a:lnTo>
                      <a:pt x="878" y="737"/>
                    </a:lnTo>
                    <a:lnTo>
                      <a:pt x="879" y="737"/>
                    </a:lnTo>
                    <a:lnTo>
                      <a:pt x="880" y="737"/>
                    </a:lnTo>
                    <a:lnTo>
                      <a:pt x="880" y="738"/>
                    </a:lnTo>
                    <a:lnTo>
                      <a:pt x="880" y="741"/>
                    </a:lnTo>
                    <a:lnTo>
                      <a:pt x="880" y="744"/>
                    </a:lnTo>
                    <a:lnTo>
                      <a:pt x="880" y="744"/>
                    </a:lnTo>
                    <a:lnTo>
                      <a:pt x="880" y="745"/>
                    </a:lnTo>
                    <a:lnTo>
                      <a:pt x="880" y="746"/>
                    </a:lnTo>
                    <a:lnTo>
                      <a:pt x="880" y="749"/>
                    </a:lnTo>
                    <a:lnTo>
                      <a:pt x="880" y="751"/>
                    </a:lnTo>
                    <a:lnTo>
                      <a:pt x="880" y="751"/>
                    </a:lnTo>
                    <a:lnTo>
                      <a:pt x="880" y="752"/>
                    </a:lnTo>
                    <a:lnTo>
                      <a:pt x="880" y="753"/>
                    </a:lnTo>
                    <a:lnTo>
                      <a:pt x="881" y="758"/>
                    </a:lnTo>
                    <a:lnTo>
                      <a:pt x="882" y="762"/>
                    </a:lnTo>
                    <a:lnTo>
                      <a:pt x="883" y="762"/>
                    </a:lnTo>
                    <a:lnTo>
                      <a:pt x="885" y="764"/>
                    </a:lnTo>
                    <a:lnTo>
                      <a:pt x="886" y="765"/>
                    </a:lnTo>
                    <a:lnTo>
                      <a:pt x="887" y="765"/>
                    </a:lnTo>
                    <a:lnTo>
                      <a:pt x="888" y="765"/>
                    </a:lnTo>
                    <a:lnTo>
                      <a:pt x="889" y="765"/>
                    </a:lnTo>
                    <a:lnTo>
                      <a:pt x="890" y="765"/>
                    </a:lnTo>
                    <a:lnTo>
                      <a:pt x="891" y="765"/>
                    </a:lnTo>
                    <a:lnTo>
                      <a:pt x="893" y="765"/>
                    </a:lnTo>
                    <a:lnTo>
                      <a:pt x="894" y="765"/>
                    </a:lnTo>
                    <a:lnTo>
                      <a:pt x="895" y="766"/>
                    </a:lnTo>
                    <a:lnTo>
                      <a:pt x="898" y="768"/>
                    </a:lnTo>
                    <a:lnTo>
                      <a:pt x="900" y="769"/>
                    </a:lnTo>
                    <a:lnTo>
                      <a:pt x="901" y="769"/>
                    </a:lnTo>
                    <a:lnTo>
                      <a:pt x="902" y="770"/>
                    </a:lnTo>
                    <a:lnTo>
                      <a:pt x="905" y="771"/>
                    </a:lnTo>
                    <a:lnTo>
                      <a:pt x="907" y="772"/>
                    </a:lnTo>
                    <a:lnTo>
                      <a:pt x="908" y="772"/>
                    </a:lnTo>
                    <a:lnTo>
                      <a:pt x="909" y="772"/>
                    </a:lnTo>
                    <a:lnTo>
                      <a:pt x="910" y="772"/>
                    </a:lnTo>
                    <a:lnTo>
                      <a:pt x="912" y="772"/>
                    </a:lnTo>
                    <a:lnTo>
                      <a:pt x="912" y="772"/>
                    </a:lnTo>
                    <a:lnTo>
                      <a:pt x="912" y="773"/>
                    </a:lnTo>
                    <a:lnTo>
                      <a:pt x="912" y="774"/>
                    </a:lnTo>
                    <a:lnTo>
                      <a:pt x="912" y="775"/>
                    </a:lnTo>
                    <a:lnTo>
                      <a:pt x="912" y="775"/>
                    </a:lnTo>
                    <a:lnTo>
                      <a:pt x="913" y="781"/>
                    </a:lnTo>
                    <a:lnTo>
                      <a:pt x="914" y="783"/>
                    </a:lnTo>
                    <a:lnTo>
                      <a:pt x="915" y="783"/>
                    </a:lnTo>
                    <a:lnTo>
                      <a:pt x="915" y="784"/>
                    </a:lnTo>
                    <a:lnTo>
                      <a:pt x="915" y="785"/>
                    </a:lnTo>
                    <a:lnTo>
                      <a:pt x="915" y="790"/>
                    </a:lnTo>
                    <a:lnTo>
                      <a:pt x="915" y="793"/>
                    </a:lnTo>
                    <a:lnTo>
                      <a:pt x="915" y="793"/>
                    </a:lnTo>
                    <a:lnTo>
                      <a:pt x="917" y="793"/>
                    </a:lnTo>
                    <a:lnTo>
                      <a:pt x="918" y="793"/>
                    </a:lnTo>
                    <a:lnTo>
                      <a:pt x="919" y="793"/>
                    </a:lnTo>
                    <a:lnTo>
                      <a:pt x="919" y="794"/>
                    </a:lnTo>
                    <a:lnTo>
                      <a:pt x="919" y="796"/>
                    </a:lnTo>
                    <a:lnTo>
                      <a:pt x="919" y="797"/>
                    </a:lnTo>
                    <a:lnTo>
                      <a:pt x="919" y="797"/>
                    </a:lnTo>
                    <a:lnTo>
                      <a:pt x="920" y="800"/>
                    </a:lnTo>
                    <a:lnTo>
                      <a:pt x="921" y="801"/>
                    </a:lnTo>
                    <a:lnTo>
                      <a:pt x="922" y="801"/>
                    </a:lnTo>
                    <a:lnTo>
                      <a:pt x="923" y="803"/>
                    </a:lnTo>
                    <a:lnTo>
                      <a:pt x="924" y="804"/>
                    </a:lnTo>
                    <a:lnTo>
                      <a:pt x="925" y="804"/>
                    </a:lnTo>
                    <a:lnTo>
                      <a:pt x="925" y="804"/>
                    </a:lnTo>
                    <a:lnTo>
                      <a:pt x="927" y="809"/>
                    </a:lnTo>
                    <a:lnTo>
                      <a:pt x="928" y="811"/>
                    </a:lnTo>
                    <a:lnTo>
                      <a:pt x="930" y="811"/>
                    </a:lnTo>
                    <a:lnTo>
                      <a:pt x="930" y="812"/>
                    </a:lnTo>
                    <a:lnTo>
                      <a:pt x="930" y="815"/>
                    </a:lnTo>
                    <a:lnTo>
                      <a:pt x="931" y="821"/>
                    </a:lnTo>
                    <a:lnTo>
                      <a:pt x="932" y="825"/>
                    </a:lnTo>
                    <a:lnTo>
                      <a:pt x="933" y="825"/>
                    </a:lnTo>
                    <a:lnTo>
                      <a:pt x="933" y="826"/>
                    </a:lnTo>
                    <a:lnTo>
                      <a:pt x="933" y="829"/>
                    </a:lnTo>
                    <a:lnTo>
                      <a:pt x="934" y="841"/>
                    </a:lnTo>
                    <a:lnTo>
                      <a:pt x="935" y="850"/>
                    </a:lnTo>
                    <a:lnTo>
                      <a:pt x="936" y="850"/>
                    </a:lnTo>
                    <a:lnTo>
                      <a:pt x="936" y="851"/>
                    </a:lnTo>
                    <a:lnTo>
                      <a:pt x="937" y="854"/>
                    </a:lnTo>
                    <a:lnTo>
                      <a:pt x="940" y="865"/>
                    </a:lnTo>
                    <a:lnTo>
                      <a:pt x="942" y="875"/>
                    </a:lnTo>
                    <a:lnTo>
                      <a:pt x="943" y="875"/>
                    </a:lnTo>
                    <a:lnTo>
                      <a:pt x="943" y="876"/>
                    </a:lnTo>
                    <a:lnTo>
                      <a:pt x="943" y="879"/>
                    </a:lnTo>
                    <a:lnTo>
                      <a:pt x="943" y="881"/>
                    </a:lnTo>
                    <a:lnTo>
                      <a:pt x="943" y="881"/>
                    </a:lnTo>
                    <a:lnTo>
                      <a:pt x="944" y="881"/>
                    </a:lnTo>
                    <a:lnTo>
                      <a:pt x="945" y="881"/>
                    </a:lnTo>
                    <a:lnTo>
                      <a:pt x="946" y="881"/>
                    </a:lnTo>
                    <a:lnTo>
                      <a:pt x="949" y="881"/>
                    </a:lnTo>
                    <a:lnTo>
                      <a:pt x="950" y="881"/>
                    </a:lnTo>
                    <a:lnTo>
                      <a:pt x="951" y="881"/>
                    </a:lnTo>
                    <a:lnTo>
                      <a:pt x="954" y="881"/>
                    </a:lnTo>
                    <a:lnTo>
                      <a:pt x="956" y="881"/>
                    </a:lnTo>
                    <a:lnTo>
                      <a:pt x="957" y="881"/>
                    </a:lnTo>
                    <a:lnTo>
                      <a:pt x="958" y="881"/>
                    </a:lnTo>
                    <a:lnTo>
                      <a:pt x="961" y="881"/>
                    </a:lnTo>
                    <a:lnTo>
                      <a:pt x="963" y="881"/>
                    </a:lnTo>
                    <a:lnTo>
                      <a:pt x="964" y="881"/>
                    </a:lnTo>
                    <a:lnTo>
                      <a:pt x="965" y="881"/>
                    </a:lnTo>
                    <a:lnTo>
                      <a:pt x="967" y="881"/>
                    </a:lnTo>
                    <a:lnTo>
                      <a:pt x="968" y="881"/>
                    </a:lnTo>
                    <a:lnTo>
                      <a:pt x="968" y="882"/>
                    </a:lnTo>
                    <a:lnTo>
                      <a:pt x="968" y="885"/>
                    </a:lnTo>
                    <a:lnTo>
                      <a:pt x="968" y="886"/>
                    </a:lnTo>
                    <a:lnTo>
                      <a:pt x="968" y="886"/>
                    </a:lnTo>
                    <a:lnTo>
                      <a:pt x="968" y="887"/>
                    </a:lnTo>
                    <a:lnTo>
                      <a:pt x="968" y="888"/>
                    </a:lnTo>
                    <a:lnTo>
                      <a:pt x="968" y="893"/>
                    </a:lnTo>
                    <a:lnTo>
                      <a:pt x="968" y="896"/>
                    </a:lnTo>
                    <a:lnTo>
                      <a:pt x="968" y="896"/>
                    </a:lnTo>
                    <a:lnTo>
                      <a:pt x="968" y="897"/>
                    </a:lnTo>
                    <a:lnTo>
                      <a:pt x="968" y="899"/>
                    </a:lnTo>
                    <a:lnTo>
                      <a:pt x="968" y="907"/>
                    </a:lnTo>
                    <a:lnTo>
                      <a:pt x="968" y="913"/>
                    </a:lnTo>
                    <a:lnTo>
                      <a:pt x="968" y="913"/>
                    </a:lnTo>
                    <a:lnTo>
                      <a:pt x="968" y="914"/>
                    </a:lnTo>
                    <a:lnTo>
                      <a:pt x="968" y="916"/>
                    </a:lnTo>
                    <a:lnTo>
                      <a:pt x="970" y="925"/>
                    </a:lnTo>
                    <a:lnTo>
                      <a:pt x="971" y="931"/>
                    </a:lnTo>
                    <a:lnTo>
                      <a:pt x="972" y="931"/>
                    </a:lnTo>
                    <a:lnTo>
                      <a:pt x="972" y="932"/>
                    </a:lnTo>
                    <a:lnTo>
                      <a:pt x="972" y="933"/>
                    </a:lnTo>
                    <a:lnTo>
                      <a:pt x="972" y="934"/>
                    </a:lnTo>
                    <a:lnTo>
                      <a:pt x="972" y="934"/>
                    </a:lnTo>
                    <a:lnTo>
                      <a:pt x="973" y="938"/>
                    </a:lnTo>
                    <a:lnTo>
                      <a:pt x="974" y="939"/>
                    </a:lnTo>
                    <a:lnTo>
                      <a:pt x="975" y="939"/>
                    </a:lnTo>
                    <a:lnTo>
                      <a:pt x="976" y="941"/>
                    </a:lnTo>
                    <a:lnTo>
                      <a:pt x="977" y="942"/>
                    </a:lnTo>
                    <a:lnTo>
                      <a:pt x="978" y="942"/>
                    </a:lnTo>
                    <a:lnTo>
                      <a:pt x="980" y="947"/>
                    </a:lnTo>
                    <a:lnTo>
                      <a:pt x="981" y="949"/>
                    </a:lnTo>
                    <a:lnTo>
                      <a:pt x="982" y="949"/>
                    </a:lnTo>
                    <a:lnTo>
                      <a:pt x="982" y="949"/>
                    </a:lnTo>
                    <a:lnTo>
                      <a:pt x="982" y="950"/>
                    </a:lnTo>
                    <a:lnTo>
                      <a:pt x="982" y="951"/>
                    </a:lnTo>
                    <a:lnTo>
                      <a:pt x="982" y="952"/>
                    </a:lnTo>
                    <a:lnTo>
                      <a:pt x="982" y="952"/>
                    </a:lnTo>
                    <a:lnTo>
                      <a:pt x="983" y="958"/>
                    </a:lnTo>
                    <a:lnTo>
                      <a:pt x="985" y="960"/>
                    </a:lnTo>
                    <a:lnTo>
                      <a:pt x="986" y="960"/>
                    </a:lnTo>
                    <a:lnTo>
                      <a:pt x="986" y="961"/>
                    </a:lnTo>
                    <a:lnTo>
                      <a:pt x="986" y="963"/>
                    </a:lnTo>
                    <a:lnTo>
                      <a:pt x="986" y="969"/>
                    </a:lnTo>
                    <a:lnTo>
                      <a:pt x="986" y="974"/>
                    </a:lnTo>
                    <a:lnTo>
                      <a:pt x="986" y="974"/>
                    </a:lnTo>
                    <a:lnTo>
                      <a:pt x="986" y="975"/>
                    </a:lnTo>
                    <a:lnTo>
                      <a:pt x="986" y="977"/>
                    </a:lnTo>
                    <a:lnTo>
                      <a:pt x="987" y="983"/>
                    </a:lnTo>
                    <a:lnTo>
                      <a:pt x="988" y="987"/>
                    </a:lnTo>
                    <a:lnTo>
                      <a:pt x="989" y="987"/>
                    </a:lnTo>
                    <a:lnTo>
                      <a:pt x="989" y="988"/>
                    </a:lnTo>
                    <a:lnTo>
                      <a:pt x="989" y="990"/>
                    </a:lnTo>
                    <a:lnTo>
                      <a:pt x="989" y="992"/>
                    </a:lnTo>
                    <a:lnTo>
                      <a:pt x="989" y="992"/>
                    </a:lnTo>
                    <a:lnTo>
                      <a:pt x="991" y="992"/>
                    </a:lnTo>
                    <a:lnTo>
                      <a:pt x="992" y="992"/>
                    </a:lnTo>
                    <a:lnTo>
                      <a:pt x="993" y="992"/>
                    </a:lnTo>
                    <a:lnTo>
                      <a:pt x="996" y="994"/>
                    </a:lnTo>
                    <a:lnTo>
                      <a:pt x="998" y="995"/>
                    </a:lnTo>
                    <a:lnTo>
                      <a:pt x="999" y="995"/>
                    </a:lnTo>
                    <a:lnTo>
                      <a:pt x="1001" y="996"/>
                    </a:lnTo>
                    <a:lnTo>
                      <a:pt x="1008" y="997"/>
                    </a:lnTo>
                    <a:lnTo>
                      <a:pt x="1013" y="998"/>
                    </a:lnTo>
                    <a:lnTo>
                      <a:pt x="1014" y="998"/>
                    </a:lnTo>
                    <a:lnTo>
                      <a:pt x="1016" y="999"/>
                    </a:lnTo>
                    <a:lnTo>
                      <a:pt x="1023" y="1001"/>
                    </a:lnTo>
                    <a:lnTo>
                      <a:pt x="1027" y="1002"/>
                    </a:lnTo>
                    <a:lnTo>
                      <a:pt x="1028" y="1002"/>
                    </a:lnTo>
                    <a:lnTo>
                      <a:pt x="1029" y="1002"/>
                    </a:lnTo>
                    <a:lnTo>
                      <a:pt x="1030" y="1002"/>
                    </a:lnTo>
                    <a:lnTo>
                      <a:pt x="1031" y="1002"/>
                    </a:lnTo>
                    <a:lnTo>
                      <a:pt x="1031" y="1003"/>
                    </a:lnTo>
                    <a:lnTo>
                      <a:pt x="1031" y="1004"/>
                    </a:lnTo>
                    <a:lnTo>
                      <a:pt x="1031" y="1010"/>
                    </a:lnTo>
                    <a:lnTo>
                      <a:pt x="1031" y="1013"/>
                    </a:lnTo>
                    <a:lnTo>
                      <a:pt x="1031" y="1013"/>
                    </a:lnTo>
                    <a:lnTo>
                      <a:pt x="1030" y="1015"/>
                    </a:lnTo>
                    <a:lnTo>
                      <a:pt x="1029" y="1020"/>
                    </a:lnTo>
                    <a:lnTo>
                      <a:pt x="1028" y="1023"/>
                    </a:lnTo>
                    <a:lnTo>
                      <a:pt x="1028" y="1023"/>
                    </a:lnTo>
                    <a:lnTo>
                      <a:pt x="1027" y="1025"/>
                    </a:lnTo>
                    <a:lnTo>
                      <a:pt x="1026" y="1031"/>
                    </a:lnTo>
                    <a:lnTo>
                      <a:pt x="1025" y="1034"/>
                    </a:lnTo>
                    <a:lnTo>
                      <a:pt x="1025" y="1034"/>
                    </a:lnTo>
                    <a:lnTo>
                      <a:pt x="1025" y="1035"/>
                    </a:lnTo>
                    <a:lnTo>
                      <a:pt x="1025" y="1038"/>
                    </a:lnTo>
                    <a:lnTo>
                      <a:pt x="1025" y="1040"/>
                    </a:lnTo>
                    <a:lnTo>
                      <a:pt x="1025" y="1040"/>
                    </a:lnTo>
                    <a:lnTo>
                      <a:pt x="1024" y="1040"/>
                    </a:lnTo>
                    <a:lnTo>
                      <a:pt x="1022" y="1040"/>
                    </a:lnTo>
                    <a:lnTo>
                      <a:pt x="1020" y="1040"/>
                    </a:lnTo>
                    <a:lnTo>
                      <a:pt x="1020" y="1040"/>
                    </a:lnTo>
                    <a:lnTo>
                      <a:pt x="1020" y="1040"/>
                    </a:lnTo>
                    <a:lnTo>
                      <a:pt x="1019" y="1041"/>
                    </a:lnTo>
                    <a:lnTo>
                      <a:pt x="1016" y="1043"/>
                    </a:lnTo>
                    <a:lnTo>
                      <a:pt x="1014" y="1045"/>
                    </a:lnTo>
                    <a:lnTo>
                      <a:pt x="1014" y="1045"/>
                    </a:lnTo>
                    <a:lnTo>
                      <a:pt x="1013" y="1045"/>
                    </a:lnTo>
                    <a:lnTo>
                      <a:pt x="1012" y="1045"/>
                    </a:lnTo>
                    <a:lnTo>
                      <a:pt x="1009" y="1045"/>
                    </a:lnTo>
                    <a:lnTo>
                      <a:pt x="1007" y="1045"/>
                    </a:lnTo>
                    <a:lnTo>
                      <a:pt x="1007" y="1045"/>
                    </a:lnTo>
                    <a:lnTo>
                      <a:pt x="1006" y="1046"/>
                    </a:lnTo>
                    <a:lnTo>
                      <a:pt x="1001" y="1047"/>
                    </a:lnTo>
                    <a:lnTo>
                      <a:pt x="999" y="1048"/>
                    </a:lnTo>
                    <a:lnTo>
                      <a:pt x="999" y="1048"/>
                    </a:lnTo>
                    <a:lnTo>
                      <a:pt x="999" y="1048"/>
                    </a:lnTo>
                    <a:lnTo>
                      <a:pt x="999" y="1049"/>
                    </a:lnTo>
                    <a:lnTo>
                      <a:pt x="999" y="1050"/>
                    </a:lnTo>
                    <a:lnTo>
                      <a:pt x="999" y="1051"/>
                    </a:lnTo>
                    <a:lnTo>
                      <a:pt x="999" y="1051"/>
                    </a:lnTo>
                    <a:lnTo>
                      <a:pt x="999" y="1052"/>
                    </a:lnTo>
                    <a:lnTo>
                      <a:pt x="999" y="1053"/>
                    </a:lnTo>
                    <a:lnTo>
                      <a:pt x="999" y="1056"/>
                    </a:lnTo>
                    <a:lnTo>
                      <a:pt x="999" y="1058"/>
                    </a:lnTo>
                    <a:lnTo>
                      <a:pt x="999" y="1058"/>
                    </a:lnTo>
                    <a:lnTo>
                      <a:pt x="999" y="1059"/>
                    </a:lnTo>
                    <a:lnTo>
                      <a:pt x="999" y="1061"/>
                    </a:lnTo>
                    <a:lnTo>
                      <a:pt x="1001" y="1068"/>
                    </a:lnTo>
                    <a:lnTo>
                      <a:pt x="1002" y="1072"/>
                    </a:lnTo>
                    <a:lnTo>
                      <a:pt x="1004" y="1072"/>
                    </a:lnTo>
                    <a:lnTo>
                      <a:pt x="1004" y="1073"/>
                    </a:lnTo>
                    <a:lnTo>
                      <a:pt x="1004" y="1075"/>
                    </a:lnTo>
                    <a:lnTo>
                      <a:pt x="1004" y="1082"/>
                    </a:lnTo>
                    <a:lnTo>
                      <a:pt x="1004" y="1087"/>
                    </a:lnTo>
                    <a:lnTo>
                      <a:pt x="1004" y="1087"/>
                    </a:lnTo>
                    <a:lnTo>
                      <a:pt x="1004" y="1088"/>
                    </a:lnTo>
                    <a:lnTo>
                      <a:pt x="1004" y="1089"/>
                    </a:lnTo>
                    <a:lnTo>
                      <a:pt x="1004" y="1090"/>
                    </a:lnTo>
                    <a:lnTo>
                      <a:pt x="1004" y="1090"/>
                    </a:lnTo>
                    <a:lnTo>
                      <a:pt x="1005" y="1095"/>
                    </a:lnTo>
                    <a:lnTo>
                      <a:pt x="1006" y="1097"/>
                    </a:lnTo>
                    <a:lnTo>
                      <a:pt x="1007" y="1097"/>
                    </a:lnTo>
                    <a:lnTo>
                      <a:pt x="1007" y="1099"/>
                    </a:lnTo>
                    <a:lnTo>
                      <a:pt x="1007" y="1101"/>
                    </a:lnTo>
                    <a:lnTo>
                      <a:pt x="1008" y="1107"/>
                    </a:lnTo>
                    <a:lnTo>
                      <a:pt x="1009" y="1111"/>
                    </a:lnTo>
                    <a:lnTo>
                      <a:pt x="1010" y="1111"/>
                    </a:lnTo>
                    <a:lnTo>
                      <a:pt x="1010" y="1112"/>
                    </a:lnTo>
                    <a:lnTo>
                      <a:pt x="1011" y="1116"/>
                    </a:lnTo>
                    <a:lnTo>
                      <a:pt x="1014" y="1127"/>
                    </a:lnTo>
                    <a:lnTo>
                      <a:pt x="1016" y="1136"/>
                    </a:lnTo>
                    <a:lnTo>
                      <a:pt x="1017" y="1136"/>
                    </a:lnTo>
                    <a:lnTo>
                      <a:pt x="1017" y="1137"/>
                    </a:lnTo>
                    <a:lnTo>
                      <a:pt x="1018" y="1140"/>
                    </a:lnTo>
                    <a:lnTo>
                      <a:pt x="1022" y="1152"/>
                    </a:lnTo>
                    <a:lnTo>
                      <a:pt x="1024" y="1161"/>
                    </a:lnTo>
                    <a:lnTo>
                      <a:pt x="1025" y="1161"/>
                    </a:lnTo>
                    <a:lnTo>
                      <a:pt x="1026" y="1165"/>
                    </a:lnTo>
                    <a:lnTo>
                      <a:pt x="1027" y="1167"/>
                    </a:lnTo>
                    <a:lnTo>
                      <a:pt x="1028" y="1167"/>
                    </a:lnTo>
                    <a:lnTo>
                      <a:pt x="1028" y="1168"/>
                    </a:lnTo>
                    <a:lnTo>
                      <a:pt x="1028" y="1170"/>
                    </a:lnTo>
                    <a:lnTo>
                      <a:pt x="1028" y="1175"/>
                    </a:lnTo>
                    <a:lnTo>
                      <a:pt x="1028" y="1178"/>
                    </a:lnTo>
                    <a:lnTo>
                      <a:pt x="1028" y="1178"/>
                    </a:lnTo>
                    <a:lnTo>
                      <a:pt x="1028" y="1179"/>
                    </a:lnTo>
                    <a:lnTo>
                      <a:pt x="1028" y="1181"/>
                    </a:lnTo>
                    <a:lnTo>
                      <a:pt x="1028" y="1190"/>
                    </a:lnTo>
                    <a:lnTo>
                      <a:pt x="1028" y="1196"/>
                    </a:lnTo>
                    <a:lnTo>
                      <a:pt x="1028" y="1196"/>
                    </a:lnTo>
                    <a:lnTo>
                      <a:pt x="1028" y="1197"/>
                    </a:lnTo>
                    <a:lnTo>
                      <a:pt x="1028" y="1202"/>
                    </a:lnTo>
                    <a:lnTo>
                      <a:pt x="1028" y="1218"/>
                    </a:lnTo>
                    <a:lnTo>
                      <a:pt x="1028" y="1231"/>
                    </a:lnTo>
                    <a:lnTo>
                      <a:pt x="1028" y="1231"/>
                    </a:lnTo>
                    <a:lnTo>
                      <a:pt x="1028" y="1232"/>
                    </a:lnTo>
                    <a:lnTo>
                      <a:pt x="1028" y="1237"/>
                    </a:lnTo>
                    <a:lnTo>
                      <a:pt x="1028" y="1256"/>
                    </a:lnTo>
                    <a:lnTo>
                      <a:pt x="1028" y="1270"/>
                    </a:lnTo>
                    <a:lnTo>
                      <a:pt x="1028" y="1270"/>
                    </a:lnTo>
                    <a:lnTo>
                      <a:pt x="1028" y="1271"/>
                    </a:lnTo>
                    <a:lnTo>
                      <a:pt x="1028" y="1272"/>
                    </a:lnTo>
                    <a:lnTo>
                      <a:pt x="1028" y="1275"/>
                    </a:lnTo>
                    <a:lnTo>
                      <a:pt x="1028" y="1278"/>
                    </a:lnTo>
                    <a:lnTo>
                      <a:pt x="1028" y="1278"/>
                    </a:lnTo>
                    <a:lnTo>
                      <a:pt x="1027" y="1279"/>
                    </a:lnTo>
                    <a:lnTo>
                      <a:pt x="1026" y="1280"/>
                    </a:lnTo>
                    <a:lnTo>
                      <a:pt x="1025" y="1281"/>
                    </a:lnTo>
                    <a:lnTo>
                      <a:pt x="1025" y="1281"/>
                    </a:lnTo>
                    <a:lnTo>
                      <a:pt x="1025" y="1282"/>
                    </a:lnTo>
                    <a:lnTo>
                      <a:pt x="1025" y="1283"/>
                    </a:lnTo>
                    <a:lnTo>
                      <a:pt x="1025" y="1288"/>
                    </a:lnTo>
                    <a:lnTo>
                      <a:pt x="1025" y="1291"/>
                    </a:lnTo>
                    <a:lnTo>
                      <a:pt x="1025" y="1291"/>
                    </a:lnTo>
                    <a:lnTo>
                      <a:pt x="1024" y="1295"/>
                    </a:lnTo>
                    <a:lnTo>
                      <a:pt x="1022" y="1301"/>
                    </a:lnTo>
                    <a:lnTo>
                      <a:pt x="1020" y="1305"/>
                    </a:lnTo>
                    <a:lnTo>
                      <a:pt x="1020" y="1305"/>
                    </a:lnTo>
                    <a:lnTo>
                      <a:pt x="1019" y="1306"/>
                    </a:lnTo>
                    <a:lnTo>
                      <a:pt x="1016" y="1315"/>
                    </a:lnTo>
                    <a:lnTo>
                      <a:pt x="1014" y="1320"/>
                    </a:lnTo>
                    <a:lnTo>
                      <a:pt x="1014" y="1320"/>
                    </a:lnTo>
                    <a:lnTo>
                      <a:pt x="1014" y="1321"/>
                    </a:lnTo>
                    <a:lnTo>
                      <a:pt x="1014" y="1322"/>
                    </a:lnTo>
                    <a:lnTo>
                      <a:pt x="1014" y="1323"/>
                    </a:lnTo>
                    <a:lnTo>
                      <a:pt x="1014" y="1323"/>
                    </a:lnTo>
                    <a:lnTo>
                      <a:pt x="1014" y="1323"/>
                    </a:lnTo>
                    <a:lnTo>
                      <a:pt x="1013" y="1324"/>
                    </a:lnTo>
                    <a:lnTo>
                      <a:pt x="1011" y="1325"/>
                    </a:lnTo>
                    <a:lnTo>
                      <a:pt x="1010" y="1326"/>
                    </a:lnTo>
                    <a:lnTo>
                      <a:pt x="1010" y="1326"/>
                    </a:lnTo>
                    <a:lnTo>
                      <a:pt x="1010" y="1327"/>
                    </a:lnTo>
                    <a:lnTo>
                      <a:pt x="1010" y="1330"/>
                    </a:lnTo>
                    <a:lnTo>
                      <a:pt x="1010" y="1331"/>
                    </a:lnTo>
                    <a:lnTo>
                      <a:pt x="1010" y="1331"/>
                    </a:lnTo>
                    <a:lnTo>
                      <a:pt x="1009" y="1332"/>
                    </a:lnTo>
                    <a:lnTo>
                      <a:pt x="1006" y="1333"/>
                    </a:lnTo>
                    <a:lnTo>
                      <a:pt x="1004" y="1334"/>
                    </a:lnTo>
                    <a:lnTo>
                      <a:pt x="1004" y="1334"/>
                    </a:lnTo>
                    <a:lnTo>
                      <a:pt x="1004" y="1334"/>
                    </a:lnTo>
                    <a:lnTo>
                      <a:pt x="1004" y="1335"/>
                    </a:lnTo>
                    <a:lnTo>
                      <a:pt x="1004" y="1336"/>
                    </a:lnTo>
                    <a:lnTo>
                      <a:pt x="1004" y="1339"/>
                    </a:lnTo>
                    <a:lnTo>
                      <a:pt x="1004" y="1341"/>
                    </a:lnTo>
                    <a:lnTo>
                      <a:pt x="1004" y="1341"/>
                    </a:lnTo>
                    <a:lnTo>
                      <a:pt x="1004" y="1342"/>
                    </a:lnTo>
                    <a:lnTo>
                      <a:pt x="1004" y="1345"/>
                    </a:lnTo>
                    <a:lnTo>
                      <a:pt x="1004" y="1348"/>
                    </a:lnTo>
                    <a:lnTo>
                      <a:pt x="1004" y="1348"/>
                    </a:lnTo>
                    <a:lnTo>
                      <a:pt x="1002" y="1349"/>
                    </a:lnTo>
                    <a:lnTo>
                      <a:pt x="1000" y="1353"/>
                    </a:lnTo>
                    <a:lnTo>
                      <a:pt x="999" y="1355"/>
                    </a:lnTo>
                    <a:lnTo>
                      <a:pt x="999" y="1355"/>
                    </a:lnTo>
                    <a:lnTo>
                      <a:pt x="999" y="1355"/>
                    </a:lnTo>
                    <a:lnTo>
                      <a:pt x="995" y="1356"/>
                    </a:lnTo>
                    <a:lnTo>
                      <a:pt x="983" y="1357"/>
                    </a:lnTo>
                    <a:lnTo>
                      <a:pt x="975" y="1358"/>
                    </a:lnTo>
                    <a:lnTo>
                      <a:pt x="975" y="1358"/>
                    </a:lnTo>
                    <a:lnTo>
                      <a:pt x="974" y="1358"/>
                    </a:lnTo>
                    <a:lnTo>
                      <a:pt x="969" y="1358"/>
                    </a:lnTo>
                    <a:lnTo>
                      <a:pt x="953" y="1358"/>
                    </a:lnTo>
                    <a:lnTo>
                      <a:pt x="940" y="1358"/>
                    </a:lnTo>
                    <a:lnTo>
                      <a:pt x="940" y="1358"/>
                    </a:lnTo>
                    <a:lnTo>
                      <a:pt x="933" y="1359"/>
                    </a:lnTo>
                    <a:lnTo>
                      <a:pt x="914" y="1361"/>
                    </a:lnTo>
                    <a:lnTo>
                      <a:pt x="898" y="1362"/>
                    </a:lnTo>
                    <a:lnTo>
                      <a:pt x="898" y="1362"/>
                    </a:lnTo>
                    <a:lnTo>
                      <a:pt x="893" y="1363"/>
                    </a:lnTo>
                    <a:lnTo>
                      <a:pt x="878" y="1364"/>
                    </a:lnTo>
                    <a:lnTo>
                      <a:pt x="866" y="1366"/>
                    </a:lnTo>
                    <a:lnTo>
                      <a:pt x="866" y="1366"/>
                    </a:lnTo>
                    <a:lnTo>
                      <a:pt x="865" y="1366"/>
                    </a:lnTo>
                    <a:lnTo>
                      <a:pt x="864" y="1366"/>
                    </a:lnTo>
                    <a:lnTo>
                      <a:pt x="859" y="1366"/>
                    </a:lnTo>
                    <a:lnTo>
                      <a:pt x="856" y="1366"/>
                    </a:lnTo>
                    <a:lnTo>
                      <a:pt x="856" y="1366"/>
                    </a:lnTo>
                    <a:lnTo>
                      <a:pt x="856" y="1367"/>
                    </a:lnTo>
                    <a:lnTo>
                      <a:pt x="856" y="1368"/>
                    </a:lnTo>
                    <a:lnTo>
                      <a:pt x="856" y="1369"/>
                    </a:lnTo>
                    <a:lnTo>
                      <a:pt x="856" y="1369"/>
                    </a:lnTo>
                    <a:lnTo>
                      <a:pt x="856" y="1370"/>
                    </a:lnTo>
                    <a:lnTo>
                      <a:pt x="856" y="1372"/>
                    </a:lnTo>
                    <a:lnTo>
                      <a:pt x="856" y="1373"/>
                    </a:lnTo>
                    <a:lnTo>
                      <a:pt x="856" y="1373"/>
                    </a:lnTo>
                    <a:lnTo>
                      <a:pt x="854" y="1374"/>
                    </a:lnTo>
                    <a:lnTo>
                      <a:pt x="852" y="1377"/>
                    </a:lnTo>
                    <a:lnTo>
                      <a:pt x="851" y="1379"/>
                    </a:lnTo>
                    <a:lnTo>
                      <a:pt x="851" y="1379"/>
                    </a:lnTo>
                    <a:lnTo>
                      <a:pt x="851" y="1380"/>
                    </a:lnTo>
                    <a:lnTo>
                      <a:pt x="851" y="1381"/>
                    </a:lnTo>
                    <a:lnTo>
                      <a:pt x="851" y="1385"/>
                    </a:lnTo>
                    <a:lnTo>
                      <a:pt x="851" y="1387"/>
                    </a:lnTo>
                    <a:lnTo>
                      <a:pt x="851" y="1387"/>
                    </a:lnTo>
                    <a:lnTo>
                      <a:pt x="851" y="1388"/>
                    </a:lnTo>
                    <a:lnTo>
                      <a:pt x="851" y="1389"/>
                    </a:lnTo>
                    <a:lnTo>
                      <a:pt x="851" y="1390"/>
                    </a:lnTo>
                    <a:lnTo>
                      <a:pt x="851" y="1390"/>
                    </a:lnTo>
                    <a:lnTo>
                      <a:pt x="850" y="1390"/>
                    </a:lnTo>
                    <a:lnTo>
                      <a:pt x="849" y="1390"/>
                    </a:lnTo>
                    <a:lnTo>
                      <a:pt x="848" y="1390"/>
                    </a:lnTo>
                    <a:lnTo>
                      <a:pt x="848" y="1390"/>
                    </a:lnTo>
                    <a:lnTo>
                      <a:pt x="848" y="1391"/>
                    </a:lnTo>
                    <a:lnTo>
                      <a:pt x="848" y="1393"/>
                    </a:lnTo>
                    <a:lnTo>
                      <a:pt x="848" y="1394"/>
                    </a:lnTo>
                    <a:lnTo>
                      <a:pt x="848" y="1394"/>
                    </a:lnTo>
                    <a:lnTo>
                      <a:pt x="847" y="1395"/>
                    </a:lnTo>
                    <a:lnTo>
                      <a:pt x="846" y="1396"/>
                    </a:lnTo>
                    <a:lnTo>
                      <a:pt x="845" y="1397"/>
                    </a:lnTo>
                    <a:lnTo>
                      <a:pt x="845" y="1397"/>
                    </a:lnTo>
                    <a:lnTo>
                      <a:pt x="844" y="1398"/>
                    </a:lnTo>
                    <a:lnTo>
                      <a:pt x="842" y="1399"/>
                    </a:lnTo>
                    <a:lnTo>
                      <a:pt x="841" y="1401"/>
                    </a:lnTo>
                    <a:lnTo>
                      <a:pt x="841" y="1401"/>
                    </a:lnTo>
                    <a:lnTo>
                      <a:pt x="840" y="1401"/>
                    </a:lnTo>
                    <a:lnTo>
                      <a:pt x="839" y="1401"/>
                    </a:lnTo>
                    <a:lnTo>
                      <a:pt x="838" y="1401"/>
                    </a:lnTo>
                    <a:lnTo>
                      <a:pt x="838" y="1401"/>
                    </a:lnTo>
                    <a:lnTo>
                      <a:pt x="838" y="1402"/>
                    </a:lnTo>
                    <a:lnTo>
                      <a:pt x="838" y="1403"/>
                    </a:lnTo>
                    <a:lnTo>
                      <a:pt x="838" y="1406"/>
                    </a:lnTo>
                    <a:lnTo>
                      <a:pt x="838" y="1408"/>
                    </a:lnTo>
                    <a:lnTo>
                      <a:pt x="838" y="1408"/>
                    </a:lnTo>
                    <a:lnTo>
                      <a:pt x="838" y="1409"/>
                    </a:lnTo>
                    <a:lnTo>
                      <a:pt x="838" y="1410"/>
                    </a:lnTo>
                    <a:lnTo>
                      <a:pt x="838" y="1413"/>
                    </a:lnTo>
                    <a:lnTo>
                      <a:pt x="838" y="1415"/>
                    </a:lnTo>
                    <a:lnTo>
                      <a:pt x="838" y="1415"/>
                    </a:lnTo>
                    <a:lnTo>
                      <a:pt x="836" y="1416"/>
                    </a:lnTo>
                    <a:lnTo>
                      <a:pt x="835" y="1420"/>
                    </a:lnTo>
                    <a:lnTo>
                      <a:pt x="834" y="1422"/>
                    </a:lnTo>
                    <a:lnTo>
                      <a:pt x="834" y="1422"/>
                    </a:lnTo>
                    <a:lnTo>
                      <a:pt x="834" y="1422"/>
                    </a:lnTo>
                    <a:lnTo>
                      <a:pt x="833" y="1422"/>
                    </a:lnTo>
                    <a:lnTo>
                      <a:pt x="832" y="1422"/>
                    </a:lnTo>
                    <a:lnTo>
                      <a:pt x="829" y="1422"/>
                    </a:lnTo>
                    <a:lnTo>
                      <a:pt x="827" y="1422"/>
                    </a:lnTo>
                    <a:lnTo>
                      <a:pt x="827" y="1422"/>
                    </a:lnTo>
                    <a:lnTo>
                      <a:pt x="826" y="1422"/>
                    </a:lnTo>
                    <a:lnTo>
                      <a:pt x="824" y="1422"/>
                    </a:lnTo>
                    <a:lnTo>
                      <a:pt x="817" y="1422"/>
                    </a:lnTo>
                    <a:lnTo>
                      <a:pt x="813" y="1422"/>
                    </a:lnTo>
                    <a:lnTo>
                      <a:pt x="813" y="1422"/>
                    </a:lnTo>
                    <a:lnTo>
                      <a:pt x="812" y="1422"/>
                    </a:lnTo>
                    <a:lnTo>
                      <a:pt x="809" y="1422"/>
                    </a:lnTo>
                    <a:lnTo>
                      <a:pt x="797" y="1422"/>
                    </a:lnTo>
                    <a:lnTo>
                      <a:pt x="788" y="1422"/>
                    </a:lnTo>
                    <a:lnTo>
                      <a:pt x="788" y="1422"/>
                    </a:lnTo>
                    <a:lnTo>
                      <a:pt x="787" y="1422"/>
                    </a:lnTo>
                    <a:lnTo>
                      <a:pt x="784" y="1422"/>
                    </a:lnTo>
                    <a:lnTo>
                      <a:pt x="772" y="1422"/>
                    </a:lnTo>
                    <a:lnTo>
                      <a:pt x="764" y="1422"/>
                    </a:lnTo>
                    <a:lnTo>
                      <a:pt x="764" y="1422"/>
                    </a:lnTo>
                    <a:lnTo>
                      <a:pt x="762" y="1422"/>
                    </a:lnTo>
                    <a:lnTo>
                      <a:pt x="761" y="1422"/>
                    </a:lnTo>
                    <a:lnTo>
                      <a:pt x="758" y="1422"/>
                    </a:lnTo>
                    <a:lnTo>
                      <a:pt x="756" y="1422"/>
                    </a:lnTo>
                    <a:lnTo>
                      <a:pt x="756" y="1422"/>
                    </a:lnTo>
                    <a:lnTo>
                      <a:pt x="756" y="1422"/>
                    </a:lnTo>
                    <a:lnTo>
                      <a:pt x="756" y="1419"/>
                    </a:lnTo>
                    <a:lnTo>
                      <a:pt x="756" y="1416"/>
                    </a:lnTo>
                    <a:lnTo>
                      <a:pt x="756" y="1415"/>
                    </a:lnTo>
                    <a:lnTo>
                      <a:pt x="756" y="1414"/>
                    </a:lnTo>
                    <a:lnTo>
                      <a:pt x="756" y="1411"/>
                    </a:lnTo>
                    <a:lnTo>
                      <a:pt x="756" y="1409"/>
                    </a:lnTo>
                    <a:lnTo>
                      <a:pt x="756" y="1408"/>
                    </a:lnTo>
                    <a:lnTo>
                      <a:pt x="756" y="1407"/>
                    </a:lnTo>
                    <a:lnTo>
                      <a:pt x="756" y="1404"/>
                    </a:lnTo>
                    <a:lnTo>
                      <a:pt x="756" y="1402"/>
                    </a:lnTo>
                    <a:lnTo>
                      <a:pt x="756" y="1401"/>
                    </a:lnTo>
                    <a:lnTo>
                      <a:pt x="756" y="1401"/>
                    </a:lnTo>
                    <a:lnTo>
                      <a:pt x="754" y="1399"/>
                    </a:lnTo>
                    <a:lnTo>
                      <a:pt x="753" y="1398"/>
                    </a:lnTo>
                    <a:lnTo>
                      <a:pt x="753" y="1397"/>
                    </a:lnTo>
                    <a:lnTo>
                      <a:pt x="752" y="1397"/>
                    </a:lnTo>
                    <a:lnTo>
                      <a:pt x="751" y="1397"/>
                    </a:lnTo>
                    <a:lnTo>
                      <a:pt x="746" y="1397"/>
                    </a:lnTo>
                    <a:lnTo>
                      <a:pt x="742" y="1397"/>
                    </a:lnTo>
                    <a:lnTo>
                      <a:pt x="742" y="1397"/>
                    </a:lnTo>
                    <a:lnTo>
                      <a:pt x="741" y="1397"/>
                    </a:lnTo>
                    <a:lnTo>
                      <a:pt x="740" y="1397"/>
                    </a:lnTo>
                    <a:lnTo>
                      <a:pt x="735" y="1396"/>
                    </a:lnTo>
                    <a:lnTo>
                      <a:pt x="732" y="1395"/>
                    </a:lnTo>
                    <a:lnTo>
                      <a:pt x="732" y="1394"/>
                    </a:lnTo>
                    <a:lnTo>
                      <a:pt x="729" y="1393"/>
                    </a:lnTo>
                    <a:lnTo>
                      <a:pt x="722" y="1390"/>
                    </a:lnTo>
                    <a:lnTo>
                      <a:pt x="718" y="1388"/>
                    </a:lnTo>
                    <a:lnTo>
                      <a:pt x="718" y="1387"/>
                    </a:lnTo>
                    <a:lnTo>
                      <a:pt x="715" y="1386"/>
                    </a:lnTo>
                    <a:lnTo>
                      <a:pt x="714" y="1385"/>
                    </a:lnTo>
                    <a:lnTo>
                      <a:pt x="714" y="1384"/>
                    </a:lnTo>
                    <a:lnTo>
                      <a:pt x="712" y="1381"/>
                    </a:lnTo>
                    <a:lnTo>
                      <a:pt x="711" y="1380"/>
                    </a:lnTo>
                    <a:lnTo>
                      <a:pt x="711" y="1379"/>
                    </a:lnTo>
                    <a:lnTo>
                      <a:pt x="709" y="1378"/>
                    </a:lnTo>
                    <a:lnTo>
                      <a:pt x="708" y="1377"/>
                    </a:lnTo>
                    <a:lnTo>
                      <a:pt x="708" y="1376"/>
                    </a:lnTo>
                    <a:lnTo>
                      <a:pt x="704" y="1375"/>
                    </a:lnTo>
                    <a:lnTo>
                      <a:pt x="703" y="1374"/>
                    </a:lnTo>
                    <a:lnTo>
                      <a:pt x="703" y="1373"/>
                    </a:lnTo>
                    <a:lnTo>
                      <a:pt x="703" y="1373"/>
                    </a:lnTo>
                    <a:lnTo>
                      <a:pt x="702" y="1373"/>
                    </a:lnTo>
                    <a:lnTo>
                      <a:pt x="701" y="1373"/>
                    </a:lnTo>
                    <a:lnTo>
                      <a:pt x="700" y="1373"/>
                    </a:lnTo>
                    <a:lnTo>
                      <a:pt x="700" y="1373"/>
                    </a:lnTo>
                    <a:lnTo>
                      <a:pt x="699" y="1373"/>
                    </a:lnTo>
                    <a:lnTo>
                      <a:pt x="698" y="1373"/>
                    </a:lnTo>
                    <a:lnTo>
                      <a:pt x="697" y="1373"/>
                    </a:lnTo>
                    <a:lnTo>
                      <a:pt x="697" y="1373"/>
                    </a:lnTo>
                    <a:lnTo>
                      <a:pt x="696" y="1373"/>
                    </a:lnTo>
                    <a:lnTo>
                      <a:pt x="695" y="1373"/>
                    </a:lnTo>
                    <a:lnTo>
                      <a:pt x="692" y="1373"/>
                    </a:lnTo>
                    <a:lnTo>
                      <a:pt x="690" y="1373"/>
                    </a:lnTo>
                    <a:lnTo>
                      <a:pt x="690" y="1373"/>
                    </a:lnTo>
                    <a:lnTo>
                      <a:pt x="688" y="1373"/>
                    </a:lnTo>
                    <a:lnTo>
                      <a:pt x="687" y="1373"/>
                    </a:lnTo>
                    <a:lnTo>
                      <a:pt x="684" y="1373"/>
                    </a:lnTo>
                    <a:lnTo>
                      <a:pt x="682" y="1373"/>
                    </a:lnTo>
                    <a:lnTo>
                      <a:pt x="682" y="1373"/>
                    </a:lnTo>
                    <a:lnTo>
                      <a:pt x="681" y="1373"/>
                    </a:lnTo>
                    <a:lnTo>
                      <a:pt x="680" y="1373"/>
                    </a:lnTo>
                    <a:lnTo>
                      <a:pt x="679" y="1373"/>
                    </a:lnTo>
                    <a:lnTo>
                      <a:pt x="679" y="1373"/>
                    </a:lnTo>
                    <a:lnTo>
                      <a:pt x="679" y="1374"/>
                    </a:lnTo>
                    <a:lnTo>
                      <a:pt x="679" y="1375"/>
                    </a:lnTo>
                    <a:lnTo>
                      <a:pt x="679" y="1376"/>
                    </a:lnTo>
                    <a:lnTo>
                      <a:pt x="679" y="1376"/>
                    </a:lnTo>
                    <a:lnTo>
                      <a:pt x="678" y="1377"/>
                    </a:lnTo>
                    <a:lnTo>
                      <a:pt x="677" y="1378"/>
                    </a:lnTo>
                    <a:lnTo>
                      <a:pt x="676" y="1379"/>
                    </a:lnTo>
                    <a:lnTo>
                      <a:pt x="676" y="1379"/>
                    </a:lnTo>
                    <a:lnTo>
                      <a:pt x="675" y="1380"/>
                    </a:lnTo>
                    <a:lnTo>
                      <a:pt x="674" y="1381"/>
                    </a:lnTo>
                    <a:lnTo>
                      <a:pt x="670" y="1385"/>
                    </a:lnTo>
                    <a:lnTo>
                      <a:pt x="668" y="1387"/>
                    </a:lnTo>
                    <a:lnTo>
                      <a:pt x="668" y="1387"/>
                    </a:lnTo>
                    <a:lnTo>
                      <a:pt x="667" y="1388"/>
                    </a:lnTo>
                    <a:lnTo>
                      <a:pt x="666" y="1389"/>
                    </a:lnTo>
                    <a:lnTo>
                      <a:pt x="661" y="1392"/>
                    </a:lnTo>
                    <a:lnTo>
                      <a:pt x="658" y="1394"/>
                    </a:lnTo>
                    <a:lnTo>
                      <a:pt x="658" y="1394"/>
                    </a:lnTo>
                    <a:lnTo>
                      <a:pt x="658" y="1394"/>
                    </a:lnTo>
                    <a:lnTo>
                      <a:pt x="657" y="1395"/>
                    </a:lnTo>
                    <a:lnTo>
                      <a:pt x="656" y="1396"/>
                    </a:lnTo>
                    <a:lnTo>
                      <a:pt x="655" y="1397"/>
                    </a:lnTo>
                    <a:lnTo>
                      <a:pt x="655" y="1397"/>
                    </a:lnTo>
                    <a:lnTo>
                      <a:pt x="654" y="1397"/>
                    </a:lnTo>
                    <a:lnTo>
                      <a:pt x="651" y="1397"/>
                    </a:lnTo>
                    <a:lnTo>
                      <a:pt x="650" y="1397"/>
                    </a:lnTo>
                    <a:lnTo>
                      <a:pt x="650" y="1397"/>
                    </a:lnTo>
                    <a:lnTo>
                      <a:pt x="649" y="1397"/>
                    </a:lnTo>
                    <a:lnTo>
                      <a:pt x="646" y="1397"/>
                    </a:lnTo>
                    <a:lnTo>
                      <a:pt x="644" y="1397"/>
                    </a:lnTo>
                    <a:lnTo>
                      <a:pt x="644" y="1397"/>
                    </a:lnTo>
                    <a:lnTo>
                      <a:pt x="643" y="1398"/>
                    </a:lnTo>
                    <a:lnTo>
                      <a:pt x="639" y="1399"/>
                    </a:lnTo>
                    <a:lnTo>
                      <a:pt x="637" y="1401"/>
                    </a:lnTo>
                    <a:lnTo>
                      <a:pt x="637" y="1401"/>
                    </a:lnTo>
                    <a:lnTo>
                      <a:pt x="637" y="1401"/>
                    </a:lnTo>
                    <a:lnTo>
                      <a:pt x="637" y="1401"/>
                    </a:lnTo>
                    <a:lnTo>
                      <a:pt x="637" y="1402"/>
                    </a:lnTo>
                    <a:lnTo>
                      <a:pt x="637" y="1403"/>
                    </a:lnTo>
                    <a:lnTo>
                      <a:pt x="637" y="1406"/>
                    </a:lnTo>
                    <a:lnTo>
                      <a:pt x="637" y="1408"/>
                    </a:lnTo>
                    <a:lnTo>
                      <a:pt x="637" y="1408"/>
                    </a:lnTo>
                    <a:lnTo>
                      <a:pt x="637" y="1409"/>
                    </a:lnTo>
                    <a:lnTo>
                      <a:pt x="637" y="1410"/>
                    </a:lnTo>
                    <a:lnTo>
                      <a:pt x="637" y="1413"/>
                    </a:lnTo>
                    <a:lnTo>
                      <a:pt x="637" y="1415"/>
                    </a:lnTo>
                    <a:lnTo>
                      <a:pt x="637" y="1415"/>
                    </a:lnTo>
                    <a:lnTo>
                      <a:pt x="637" y="1416"/>
                    </a:lnTo>
                    <a:lnTo>
                      <a:pt x="637" y="1420"/>
                    </a:lnTo>
                    <a:lnTo>
                      <a:pt x="637" y="1422"/>
                    </a:lnTo>
                    <a:lnTo>
                      <a:pt x="637" y="1422"/>
                    </a:lnTo>
                    <a:lnTo>
                      <a:pt x="637" y="1422"/>
                    </a:lnTo>
                    <a:lnTo>
                      <a:pt x="633" y="1423"/>
                    </a:lnTo>
                    <a:lnTo>
                      <a:pt x="627" y="1425"/>
                    </a:lnTo>
                    <a:lnTo>
                      <a:pt x="623" y="1426"/>
                    </a:lnTo>
                    <a:lnTo>
                      <a:pt x="623" y="1426"/>
                    </a:lnTo>
                    <a:lnTo>
                      <a:pt x="619" y="1427"/>
                    </a:lnTo>
                    <a:lnTo>
                      <a:pt x="609" y="1430"/>
                    </a:lnTo>
                    <a:lnTo>
                      <a:pt x="602" y="1432"/>
                    </a:lnTo>
                    <a:lnTo>
                      <a:pt x="602" y="1432"/>
                    </a:lnTo>
                    <a:lnTo>
                      <a:pt x="599" y="1434"/>
                    </a:lnTo>
                    <a:lnTo>
                      <a:pt x="590" y="1438"/>
                    </a:lnTo>
                    <a:lnTo>
                      <a:pt x="584" y="1440"/>
                    </a:lnTo>
                    <a:lnTo>
                      <a:pt x="584" y="1440"/>
                    </a:lnTo>
                    <a:lnTo>
                      <a:pt x="583" y="1441"/>
                    </a:lnTo>
                    <a:lnTo>
                      <a:pt x="579" y="1442"/>
                    </a:lnTo>
                    <a:lnTo>
                      <a:pt x="576" y="1443"/>
                    </a:lnTo>
                    <a:lnTo>
                      <a:pt x="576" y="1443"/>
                    </a:lnTo>
                    <a:lnTo>
                      <a:pt x="576" y="1443"/>
                    </a:lnTo>
                    <a:lnTo>
                      <a:pt x="575" y="1444"/>
                    </a:lnTo>
                    <a:lnTo>
                      <a:pt x="574" y="1446"/>
                    </a:lnTo>
                    <a:lnTo>
                      <a:pt x="573" y="1447"/>
                    </a:lnTo>
                    <a:lnTo>
                      <a:pt x="573" y="1447"/>
                    </a:lnTo>
                    <a:lnTo>
                      <a:pt x="573" y="1448"/>
                    </a:lnTo>
                    <a:lnTo>
                      <a:pt x="573" y="1449"/>
                    </a:lnTo>
                    <a:lnTo>
                      <a:pt x="573" y="1450"/>
                    </a:lnTo>
                    <a:lnTo>
                      <a:pt x="573" y="1450"/>
                    </a:lnTo>
                    <a:lnTo>
                      <a:pt x="573" y="1451"/>
                    </a:lnTo>
                    <a:lnTo>
                      <a:pt x="573" y="1452"/>
                    </a:lnTo>
                    <a:lnTo>
                      <a:pt x="573" y="1456"/>
                    </a:lnTo>
                    <a:lnTo>
                      <a:pt x="573" y="1458"/>
                    </a:lnTo>
                    <a:lnTo>
                      <a:pt x="573" y="1458"/>
                    </a:lnTo>
                    <a:lnTo>
                      <a:pt x="572" y="1459"/>
                    </a:lnTo>
                    <a:lnTo>
                      <a:pt x="571" y="1462"/>
                    </a:lnTo>
                    <a:lnTo>
                      <a:pt x="570" y="1464"/>
                    </a:lnTo>
                    <a:lnTo>
                      <a:pt x="570" y="1464"/>
                    </a:lnTo>
                    <a:lnTo>
                      <a:pt x="570" y="1464"/>
                    </a:lnTo>
                    <a:lnTo>
                      <a:pt x="569" y="1464"/>
                    </a:lnTo>
                    <a:lnTo>
                      <a:pt x="568" y="1464"/>
                    </a:lnTo>
                    <a:lnTo>
                      <a:pt x="563" y="1464"/>
                    </a:lnTo>
                    <a:lnTo>
                      <a:pt x="559" y="1464"/>
                    </a:lnTo>
                    <a:lnTo>
                      <a:pt x="559" y="1464"/>
                    </a:lnTo>
                    <a:lnTo>
                      <a:pt x="558" y="1464"/>
                    </a:lnTo>
                    <a:lnTo>
                      <a:pt x="556" y="1464"/>
                    </a:lnTo>
                    <a:lnTo>
                      <a:pt x="547" y="1464"/>
                    </a:lnTo>
                    <a:lnTo>
                      <a:pt x="539" y="1464"/>
                    </a:lnTo>
                    <a:lnTo>
                      <a:pt x="539" y="1464"/>
                    </a:lnTo>
                    <a:lnTo>
                      <a:pt x="538" y="1464"/>
                    </a:lnTo>
                    <a:lnTo>
                      <a:pt x="532" y="1464"/>
                    </a:lnTo>
                    <a:lnTo>
                      <a:pt x="510" y="1464"/>
                    </a:lnTo>
                    <a:lnTo>
                      <a:pt x="493" y="1464"/>
                    </a:lnTo>
                    <a:lnTo>
                      <a:pt x="493" y="1464"/>
                    </a:lnTo>
                    <a:lnTo>
                      <a:pt x="492" y="1464"/>
                    </a:lnTo>
                    <a:lnTo>
                      <a:pt x="485" y="1464"/>
                    </a:lnTo>
                    <a:lnTo>
                      <a:pt x="466" y="1464"/>
                    </a:lnTo>
                    <a:lnTo>
                      <a:pt x="451" y="1464"/>
                    </a:lnTo>
                    <a:lnTo>
                      <a:pt x="451" y="1464"/>
                    </a:lnTo>
                    <a:lnTo>
                      <a:pt x="450" y="1464"/>
                    </a:lnTo>
                    <a:lnTo>
                      <a:pt x="448" y="1464"/>
                    </a:lnTo>
                    <a:lnTo>
                      <a:pt x="443" y="1464"/>
                    </a:lnTo>
                    <a:lnTo>
                      <a:pt x="440" y="1464"/>
                    </a:lnTo>
                    <a:lnTo>
                      <a:pt x="440" y="1464"/>
                    </a:lnTo>
                    <a:lnTo>
                      <a:pt x="440" y="1463"/>
                    </a:lnTo>
                    <a:lnTo>
                      <a:pt x="440" y="1462"/>
                    </a:lnTo>
                    <a:lnTo>
                      <a:pt x="440" y="1461"/>
                    </a:lnTo>
                    <a:lnTo>
                      <a:pt x="440" y="1460"/>
                    </a:lnTo>
                    <a:lnTo>
                      <a:pt x="440" y="1459"/>
                    </a:lnTo>
                    <a:lnTo>
                      <a:pt x="440" y="1458"/>
                    </a:lnTo>
                    <a:lnTo>
                      <a:pt x="440" y="1456"/>
                    </a:lnTo>
                    <a:lnTo>
                      <a:pt x="440" y="1447"/>
                    </a:lnTo>
                    <a:lnTo>
                      <a:pt x="440" y="1441"/>
                    </a:lnTo>
                    <a:lnTo>
                      <a:pt x="440" y="1440"/>
                    </a:lnTo>
                    <a:lnTo>
                      <a:pt x="440" y="1438"/>
                    </a:lnTo>
                    <a:lnTo>
                      <a:pt x="440" y="1431"/>
                    </a:lnTo>
                    <a:lnTo>
                      <a:pt x="440" y="1427"/>
                    </a:lnTo>
                    <a:lnTo>
                      <a:pt x="440" y="1426"/>
                    </a:lnTo>
                    <a:lnTo>
                      <a:pt x="440" y="1424"/>
                    </a:lnTo>
                    <a:lnTo>
                      <a:pt x="440" y="1423"/>
                    </a:lnTo>
                    <a:lnTo>
                      <a:pt x="440" y="1422"/>
                    </a:lnTo>
                    <a:lnTo>
                      <a:pt x="439" y="1422"/>
                    </a:lnTo>
                    <a:lnTo>
                      <a:pt x="438" y="1422"/>
                    </a:lnTo>
                    <a:lnTo>
                      <a:pt x="433" y="1422"/>
                    </a:lnTo>
                    <a:lnTo>
                      <a:pt x="429" y="1422"/>
                    </a:lnTo>
                    <a:lnTo>
                      <a:pt x="429" y="1422"/>
                    </a:lnTo>
                    <a:lnTo>
                      <a:pt x="428" y="1422"/>
                    </a:lnTo>
                    <a:lnTo>
                      <a:pt x="426" y="1422"/>
                    </a:lnTo>
                    <a:lnTo>
                      <a:pt x="420" y="1422"/>
                    </a:lnTo>
                    <a:lnTo>
                      <a:pt x="416" y="1422"/>
                    </a:lnTo>
                    <a:lnTo>
                      <a:pt x="416" y="1422"/>
                    </a:lnTo>
                    <a:lnTo>
                      <a:pt x="415" y="1422"/>
                    </a:lnTo>
                    <a:lnTo>
                      <a:pt x="410" y="1422"/>
                    </a:lnTo>
                    <a:lnTo>
                      <a:pt x="398" y="1422"/>
                    </a:lnTo>
                    <a:lnTo>
                      <a:pt x="387" y="1422"/>
                    </a:lnTo>
                    <a:lnTo>
                      <a:pt x="387" y="1422"/>
                    </a:lnTo>
                    <a:lnTo>
                      <a:pt x="386" y="1422"/>
                    </a:lnTo>
                    <a:lnTo>
                      <a:pt x="382" y="1422"/>
                    </a:lnTo>
                    <a:lnTo>
                      <a:pt x="369" y="1422"/>
                    </a:lnTo>
                    <a:lnTo>
                      <a:pt x="360" y="1422"/>
                    </a:lnTo>
                    <a:lnTo>
                      <a:pt x="360" y="1422"/>
                    </a:lnTo>
                    <a:lnTo>
                      <a:pt x="360" y="1422"/>
                    </a:lnTo>
                    <a:close/>
                  </a:path>
                </a:pathLst>
              </a:custGeom>
              <a:solidFill>
                <a:srgbClr val="7DC07A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93" name="Freeform 24"/>
              <p:cNvSpPr>
                <a:spLocks/>
              </p:cNvSpPr>
              <p:nvPr/>
            </p:nvSpPr>
            <p:spPr bwMode="auto">
              <a:xfrm>
                <a:off x="5617" y="4687"/>
                <a:ext cx="2640" cy="2490"/>
              </a:xfrm>
              <a:custGeom>
                <a:avLst/>
                <a:gdLst>
                  <a:gd name="T0" fmla="*/ 871 w 1822"/>
                  <a:gd name="T1" fmla="*/ 1619 h 1719"/>
                  <a:gd name="T2" fmla="*/ 724 w 1822"/>
                  <a:gd name="T3" fmla="*/ 1620 h 1719"/>
                  <a:gd name="T4" fmla="*/ 692 w 1822"/>
                  <a:gd name="T5" fmla="*/ 1561 h 1719"/>
                  <a:gd name="T6" fmla="*/ 649 w 1822"/>
                  <a:gd name="T7" fmla="*/ 1518 h 1719"/>
                  <a:gd name="T8" fmla="*/ 592 w 1822"/>
                  <a:gd name="T9" fmla="*/ 1469 h 1719"/>
                  <a:gd name="T10" fmla="*/ 601 w 1822"/>
                  <a:gd name="T11" fmla="*/ 1284 h 1719"/>
                  <a:gd name="T12" fmla="*/ 650 w 1822"/>
                  <a:gd name="T13" fmla="*/ 1163 h 1719"/>
                  <a:gd name="T14" fmla="*/ 653 w 1822"/>
                  <a:gd name="T15" fmla="*/ 1072 h 1719"/>
                  <a:gd name="T16" fmla="*/ 592 w 1822"/>
                  <a:gd name="T17" fmla="*/ 1002 h 1719"/>
                  <a:gd name="T18" fmla="*/ 527 w 1822"/>
                  <a:gd name="T19" fmla="*/ 922 h 1719"/>
                  <a:gd name="T20" fmla="*/ 421 w 1822"/>
                  <a:gd name="T21" fmla="*/ 840 h 1719"/>
                  <a:gd name="T22" fmla="*/ 376 w 1822"/>
                  <a:gd name="T23" fmla="*/ 801 h 1719"/>
                  <a:gd name="T24" fmla="*/ 251 w 1822"/>
                  <a:gd name="T25" fmla="*/ 833 h 1719"/>
                  <a:gd name="T26" fmla="*/ 177 w 1822"/>
                  <a:gd name="T27" fmla="*/ 854 h 1719"/>
                  <a:gd name="T28" fmla="*/ 127 w 1822"/>
                  <a:gd name="T29" fmla="*/ 812 h 1719"/>
                  <a:gd name="T30" fmla="*/ 32 w 1822"/>
                  <a:gd name="T31" fmla="*/ 783 h 1719"/>
                  <a:gd name="T32" fmla="*/ 7 w 1822"/>
                  <a:gd name="T33" fmla="*/ 753 h 1719"/>
                  <a:gd name="T34" fmla="*/ 57 w 1822"/>
                  <a:gd name="T35" fmla="*/ 678 h 1719"/>
                  <a:gd name="T36" fmla="*/ 116 w 1822"/>
                  <a:gd name="T37" fmla="*/ 606 h 1719"/>
                  <a:gd name="T38" fmla="*/ 211 w 1822"/>
                  <a:gd name="T39" fmla="*/ 562 h 1719"/>
                  <a:gd name="T40" fmla="*/ 181 w 1822"/>
                  <a:gd name="T41" fmla="*/ 503 h 1719"/>
                  <a:gd name="T42" fmla="*/ 230 w 1822"/>
                  <a:gd name="T43" fmla="*/ 444 h 1719"/>
                  <a:gd name="T44" fmla="*/ 317 w 1822"/>
                  <a:gd name="T45" fmla="*/ 381 h 1719"/>
                  <a:gd name="T46" fmla="*/ 308 w 1822"/>
                  <a:gd name="T47" fmla="*/ 256 h 1719"/>
                  <a:gd name="T48" fmla="*/ 391 w 1822"/>
                  <a:gd name="T49" fmla="*/ 183 h 1719"/>
                  <a:gd name="T50" fmla="*/ 462 w 1822"/>
                  <a:gd name="T51" fmla="*/ 208 h 1719"/>
                  <a:gd name="T52" fmla="*/ 603 w 1822"/>
                  <a:gd name="T53" fmla="*/ 144 h 1719"/>
                  <a:gd name="T54" fmla="*/ 710 w 1822"/>
                  <a:gd name="T55" fmla="*/ 112 h 1719"/>
                  <a:gd name="T56" fmla="*/ 899 w 1822"/>
                  <a:gd name="T57" fmla="*/ 69 h 1719"/>
                  <a:gd name="T58" fmla="*/ 970 w 1822"/>
                  <a:gd name="T59" fmla="*/ 41 h 1719"/>
                  <a:gd name="T60" fmla="*/ 1062 w 1822"/>
                  <a:gd name="T61" fmla="*/ 0 h 1719"/>
                  <a:gd name="T62" fmla="*/ 1098 w 1822"/>
                  <a:gd name="T63" fmla="*/ 41 h 1719"/>
                  <a:gd name="T64" fmla="*/ 1146 w 1822"/>
                  <a:gd name="T65" fmla="*/ 112 h 1719"/>
                  <a:gd name="T66" fmla="*/ 1171 w 1822"/>
                  <a:gd name="T67" fmla="*/ 183 h 1719"/>
                  <a:gd name="T68" fmla="*/ 1220 w 1822"/>
                  <a:gd name="T69" fmla="*/ 239 h 1719"/>
                  <a:gd name="T70" fmla="*/ 1283 w 1822"/>
                  <a:gd name="T71" fmla="*/ 328 h 1719"/>
                  <a:gd name="T72" fmla="*/ 1395 w 1822"/>
                  <a:gd name="T73" fmla="*/ 307 h 1719"/>
                  <a:gd name="T74" fmla="*/ 1396 w 1822"/>
                  <a:gd name="T75" fmla="*/ 371 h 1719"/>
                  <a:gd name="T76" fmla="*/ 1398 w 1822"/>
                  <a:gd name="T77" fmla="*/ 429 h 1719"/>
                  <a:gd name="T78" fmla="*/ 1533 w 1822"/>
                  <a:gd name="T79" fmla="*/ 523 h 1719"/>
                  <a:gd name="T80" fmla="*/ 1569 w 1822"/>
                  <a:gd name="T81" fmla="*/ 618 h 1719"/>
                  <a:gd name="T82" fmla="*/ 1730 w 1822"/>
                  <a:gd name="T83" fmla="*/ 688 h 1719"/>
                  <a:gd name="T84" fmla="*/ 1808 w 1822"/>
                  <a:gd name="T85" fmla="*/ 727 h 1719"/>
                  <a:gd name="T86" fmla="*/ 1804 w 1822"/>
                  <a:gd name="T87" fmla="*/ 805 h 1719"/>
                  <a:gd name="T88" fmla="*/ 1727 w 1822"/>
                  <a:gd name="T89" fmla="*/ 801 h 1719"/>
                  <a:gd name="T90" fmla="*/ 1723 w 1822"/>
                  <a:gd name="T91" fmla="*/ 842 h 1719"/>
                  <a:gd name="T92" fmla="*/ 1640 w 1822"/>
                  <a:gd name="T93" fmla="*/ 829 h 1719"/>
                  <a:gd name="T94" fmla="*/ 1562 w 1822"/>
                  <a:gd name="T95" fmla="*/ 859 h 1719"/>
                  <a:gd name="T96" fmla="*/ 1393 w 1822"/>
                  <a:gd name="T97" fmla="*/ 875 h 1719"/>
                  <a:gd name="T98" fmla="*/ 1363 w 1822"/>
                  <a:gd name="T99" fmla="*/ 919 h 1719"/>
                  <a:gd name="T100" fmla="*/ 1357 w 1822"/>
                  <a:gd name="T101" fmla="*/ 1075 h 1719"/>
                  <a:gd name="T102" fmla="*/ 1335 w 1822"/>
                  <a:gd name="T103" fmla="*/ 1107 h 1719"/>
                  <a:gd name="T104" fmla="*/ 1305 w 1822"/>
                  <a:gd name="T105" fmla="*/ 1195 h 1719"/>
                  <a:gd name="T106" fmla="*/ 1248 w 1822"/>
                  <a:gd name="T107" fmla="*/ 1175 h 1719"/>
                  <a:gd name="T108" fmla="*/ 1206 w 1822"/>
                  <a:gd name="T109" fmla="*/ 1175 h 1719"/>
                  <a:gd name="T110" fmla="*/ 1266 w 1822"/>
                  <a:gd name="T111" fmla="*/ 1245 h 1719"/>
                  <a:gd name="T112" fmla="*/ 1298 w 1822"/>
                  <a:gd name="T113" fmla="*/ 1383 h 1719"/>
                  <a:gd name="T114" fmla="*/ 1273 w 1822"/>
                  <a:gd name="T115" fmla="*/ 1422 h 1719"/>
                  <a:gd name="T116" fmla="*/ 1276 w 1822"/>
                  <a:gd name="T117" fmla="*/ 1534 h 1719"/>
                  <a:gd name="T118" fmla="*/ 1234 w 1822"/>
                  <a:gd name="T119" fmla="*/ 1679 h 1719"/>
                  <a:gd name="T120" fmla="*/ 1156 w 1822"/>
                  <a:gd name="T121" fmla="*/ 1711 h 1719"/>
                  <a:gd name="T122" fmla="*/ 1025 w 1822"/>
                  <a:gd name="T123" fmla="*/ 1719 h 1719"/>
                  <a:gd name="T124" fmla="*/ 941 w 1822"/>
                  <a:gd name="T125" fmla="*/ 1688 h 17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822" h="1719">
                    <a:moveTo>
                      <a:pt x="917" y="1683"/>
                    </a:moveTo>
                    <a:lnTo>
                      <a:pt x="915" y="1681"/>
                    </a:lnTo>
                    <a:lnTo>
                      <a:pt x="914" y="1680"/>
                    </a:lnTo>
                    <a:lnTo>
                      <a:pt x="914" y="1679"/>
                    </a:lnTo>
                    <a:lnTo>
                      <a:pt x="914" y="1678"/>
                    </a:lnTo>
                    <a:lnTo>
                      <a:pt x="914" y="1677"/>
                    </a:lnTo>
                    <a:lnTo>
                      <a:pt x="914" y="1676"/>
                    </a:lnTo>
                    <a:lnTo>
                      <a:pt x="914" y="1675"/>
                    </a:lnTo>
                    <a:lnTo>
                      <a:pt x="914" y="1670"/>
                    </a:lnTo>
                    <a:lnTo>
                      <a:pt x="914" y="1667"/>
                    </a:lnTo>
                    <a:lnTo>
                      <a:pt x="914" y="1666"/>
                    </a:lnTo>
                    <a:lnTo>
                      <a:pt x="914" y="1662"/>
                    </a:lnTo>
                    <a:lnTo>
                      <a:pt x="914" y="1653"/>
                    </a:lnTo>
                    <a:lnTo>
                      <a:pt x="914" y="1645"/>
                    </a:lnTo>
                    <a:lnTo>
                      <a:pt x="914" y="1644"/>
                    </a:lnTo>
                    <a:lnTo>
                      <a:pt x="914" y="1641"/>
                    </a:lnTo>
                    <a:lnTo>
                      <a:pt x="914" y="1632"/>
                    </a:lnTo>
                    <a:lnTo>
                      <a:pt x="914" y="1624"/>
                    </a:lnTo>
                    <a:lnTo>
                      <a:pt x="914" y="1623"/>
                    </a:lnTo>
                    <a:lnTo>
                      <a:pt x="914" y="1622"/>
                    </a:lnTo>
                    <a:lnTo>
                      <a:pt x="914" y="1619"/>
                    </a:lnTo>
                    <a:lnTo>
                      <a:pt x="914" y="1617"/>
                    </a:lnTo>
                    <a:lnTo>
                      <a:pt x="914" y="1616"/>
                    </a:lnTo>
                    <a:lnTo>
                      <a:pt x="913" y="1616"/>
                    </a:lnTo>
                    <a:lnTo>
                      <a:pt x="911" y="1616"/>
                    </a:lnTo>
                    <a:lnTo>
                      <a:pt x="910" y="1616"/>
                    </a:lnTo>
                    <a:lnTo>
                      <a:pt x="910" y="1616"/>
                    </a:lnTo>
                    <a:lnTo>
                      <a:pt x="908" y="1616"/>
                    </a:lnTo>
                    <a:lnTo>
                      <a:pt x="905" y="1616"/>
                    </a:lnTo>
                    <a:lnTo>
                      <a:pt x="903" y="1616"/>
                    </a:lnTo>
                    <a:lnTo>
                      <a:pt x="903" y="1616"/>
                    </a:lnTo>
                    <a:lnTo>
                      <a:pt x="900" y="1617"/>
                    </a:lnTo>
                    <a:lnTo>
                      <a:pt x="894" y="1618"/>
                    </a:lnTo>
                    <a:lnTo>
                      <a:pt x="888" y="1619"/>
                    </a:lnTo>
                    <a:lnTo>
                      <a:pt x="888" y="1619"/>
                    </a:lnTo>
                    <a:lnTo>
                      <a:pt x="887" y="1619"/>
                    </a:lnTo>
                    <a:lnTo>
                      <a:pt x="885" y="1619"/>
                    </a:lnTo>
                    <a:lnTo>
                      <a:pt x="878" y="1619"/>
                    </a:lnTo>
                    <a:lnTo>
                      <a:pt x="871" y="1619"/>
                    </a:lnTo>
                    <a:lnTo>
                      <a:pt x="871" y="1619"/>
                    </a:lnTo>
                    <a:lnTo>
                      <a:pt x="871" y="1619"/>
                    </a:lnTo>
                    <a:lnTo>
                      <a:pt x="870" y="1620"/>
                    </a:lnTo>
                    <a:lnTo>
                      <a:pt x="868" y="1622"/>
                    </a:lnTo>
                    <a:lnTo>
                      <a:pt x="867" y="1623"/>
                    </a:lnTo>
                    <a:lnTo>
                      <a:pt x="867" y="1623"/>
                    </a:lnTo>
                    <a:lnTo>
                      <a:pt x="867" y="1623"/>
                    </a:lnTo>
                    <a:lnTo>
                      <a:pt x="866" y="1624"/>
                    </a:lnTo>
                    <a:lnTo>
                      <a:pt x="865" y="1625"/>
                    </a:lnTo>
                    <a:lnTo>
                      <a:pt x="864" y="1626"/>
                    </a:lnTo>
                    <a:lnTo>
                      <a:pt x="864" y="1626"/>
                    </a:lnTo>
                    <a:lnTo>
                      <a:pt x="863" y="1627"/>
                    </a:lnTo>
                    <a:lnTo>
                      <a:pt x="859" y="1629"/>
                    </a:lnTo>
                    <a:lnTo>
                      <a:pt x="857" y="1630"/>
                    </a:lnTo>
                    <a:lnTo>
                      <a:pt x="857" y="1630"/>
                    </a:lnTo>
                    <a:lnTo>
                      <a:pt x="856" y="1630"/>
                    </a:lnTo>
                    <a:lnTo>
                      <a:pt x="855" y="1630"/>
                    </a:lnTo>
                    <a:lnTo>
                      <a:pt x="849" y="1630"/>
                    </a:lnTo>
                    <a:lnTo>
                      <a:pt x="846" y="1630"/>
                    </a:lnTo>
                    <a:lnTo>
                      <a:pt x="846" y="1630"/>
                    </a:lnTo>
                    <a:lnTo>
                      <a:pt x="845" y="1630"/>
                    </a:lnTo>
                    <a:lnTo>
                      <a:pt x="842" y="1630"/>
                    </a:lnTo>
                    <a:lnTo>
                      <a:pt x="832" y="1630"/>
                    </a:lnTo>
                    <a:lnTo>
                      <a:pt x="825" y="1630"/>
                    </a:lnTo>
                    <a:lnTo>
                      <a:pt x="825" y="1630"/>
                    </a:lnTo>
                    <a:lnTo>
                      <a:pt x="824" y="1630"/>
                    </a:lnTo>
                    <a:lnTo>
                      <a:pt x="818" y="1630"/>
                    </a:lnTo>
                    <a:lnTo>
                      <a:pt x="796" y="1630"/>
                    </a:lnTo>
                    <a:lnTo>
                      <a:pt x="779" y="1630"/>
                    </a:lnTo>
                    <a:lnTo>
                      <a:pt x="779" y="1630"/>
                    </a:lnTo>
                    <a:lnTo>
                      <a:pt x="778" y="1630"/>
                    </a:lnTo>
                    <a:lnTo>
                      <a:pt x="772" y="1630"/>
                    </a:lnTo>
                    <a:lnTo>
                      <a:pt x="753" y="1629"/>
                    </a:lnTo>
                    <a:lnTo>
                      <a:pt x="737" y="1627"/>
                    </a:lnTo>
                    <a:lnTo>
                      <a:pt x="737" y="1626"/>
                    </a:lnTo>
                    <a:lnTo>
                      <a:pt x="736" y="1626"/>
                    </a:lnTo>
                    <a:lnTo>
                      <a:pt x="735" y="1626"/>
                    </a:lnTo>
                    <a:lnTo>
                      <a:pt x="730" y="1626"/>
                    </a:lnTo>
                    <a:lnTo>
                      <a:pt x="727" y="1626"/>
                    </a:lnTo>
                    <a:lnTo>
                      <a:pt x="727" y="1626"/>
                    </a:lnTo>
                    <a:lnTo>
                      <a:pt x="724" y="1620"/>
                    </a:lnTo>
                    <a:lnTo>
                      <a:pt x="723" y="1617"/>
                    </a:lnTo>
                    <a:lnTo>
                      <a:pt x="723" y="1616"/>
                    </a:lnTo>
                    <a:lnTo>
                      <a:pt x="723" y="1614"/>
                    </a:lnTo>
                    <a:lnTo>
                      <a:pt x="723" y="1605"/>
                    </a:lnTo>
                    <a:lnTo>
                      <a:pt x="723" y="1599"/>
                    </a:lnTo>
                    <a:lnTo>
                      <a:pt x="723" y="1598"/>
                    </a:lnTo>
                    <a:lnTo>
                      <a:pt x="722" y="1596"/>
                    </a:lnTo>
                    <a:lnTo>
                      <a:pt x="720" y="1589"/>
                    </a:lnTo>
                    <a:lnTo>
                      <a:pt x="719" y="1585"/>
                    </a:lnTo>
                    <a:lnTo>
                      <a:pt x="719" y="1584"/>
                    </a:lnTo>
                    <a:lnTo>
                      <a:pt x="718" y="1583"/>
                    </a:lnTo>
                    <a:lnTo>
                      <a:pt x="717" y="1580"/>
                    </a:lnTo>
                    <a:lnTo>
                      <a:pt x="716" y="1578"/>
                    </a:lnTo>
                    <a:lnTo>
                      <a:pt x="716" y="1577"/>
                    </a:lnTo>
                    <a:lnTo>
                      <a:pt x="716" y="1577"/>
                    </a:lnTo>
                    <a:lnTo>
                      <a:pt x="715" y="1577"/>
                    </a:lnTo>
                    <a:lnTo>
                      <a:pt x="714" y="1577"/>
                    </a:lnTo>
                    <a:lnTo>
                      <a:pt x="713" y="1577"/>
                    </a:lnTo>
                    <a:lnTo>
                      <a:pt x="713" y="1577"/>
                    </a:lnTo>
                    <a:lnTo>
                      <a:pt x="712" y="1577"/>
                    </a:lnTo>
                    <a:lnTo>
                      <a:pt x="710" y="1577"/>
                    </a:lnTo>
                    <a:lnTo>
                      <a:pt x="709" y="1577"/>
                    </a:lnTo>
                    <a:lnTo>
                      <a:pt x="709" y="1577"/>
                    </a:lnTo>
                    <a:lnTo>
                      <a:pt x="704" y="1576"/>
                    </a:lnTo>
                    <a:lnTo>
                      <a:pt x="702" y="1574"/>
                    </a:lnTo>
                    <a:lnTo>
                      <a:pt x="702" y="1573"/>
                    </a:lnTo>
                    <a:lnTo>
                      <a:pt x="701" y="1573"/>
                    </a:lnTo>
                    <a:lnTo>
                      <a:pt x="700" y="1573"/>
                    </a:lnTo>
                    <a:lnTo>
                      <a:pt x="697" y="1573"/>
                    </a:lnTo>
                    <a:lnTo>
                      <a:pt x="695" y="1573"/>
                    </a:lnTo>
                    <a:lnTo>
                      <a:pt x="695" y="1573"/>
                    </a:lnTo>
                    <a:lnTo>
                      <a:pt x="693" y="1572"/>
                    </a:lnTo>
                    <a:lnTo>
                      <a:pt x="692" y="1571"/>
                    </a:lnTo>
                    <a:lnTo>
                      <a:pt x="692" y="1570"/>
                    </a:lnTo>
                    <a:lnTo>
                      <a:pt x="692" y="1570"/>
                    </a:lnTo>
                    <a:lnTo>
                      <a:pt x="692" y="1568"/>
                    </a:lnTo>
                    <a:lnTo>
                      <a:pt x="692" y="1567"/>
                    </a:lnTo>
                    <a:lnTo>
                      <a:pt x="692" y="1566"/>
                    </a:lnTo>
                    <a:lnTo>
                      <a:pt x="692" y="1563"/>
                    </a:lnTo>
                    <a:lnTo>
                      <a:pt x="692" y="1561"/>
                    </a:lnTo>
                    <a:lnTo>
                      <a:pt x="692" y="1560"/>
                    </a:lnTo>
                    <a:lnTo>
                      <a:pt x="692" y="1559"/>
                    </a:lnTo>
                    <a:lnTo>
                      <a:pt x="692" y="1555"/>
                    </a:lnTo>
                    <a:lnTo>
                      <a:pt x="692" y="1553"/>
                    </a:lnTo>
                    <a:lnTo>
                      <a:pt x="692" y="1552"/>
                    </a:lnTo>
                    <a:lnTo>
                      <a:pt x="692" y="1551"/>
                    </a:lnTo>
                    <a:lnTo>
                      <a:pt x="692" y="1550"/>
                    </a:lnTo>
                    <a:lnTo>
                      <a:pt x="692" y="1549"/>
                    </a:lnTo>
                    <a:lnTo>
                      <a:pt x="691" y="1549"/>
                    </a:lnTo>
                    <a:lnTo>
                      <a:pt x="689" y="1549"/>
                    </a:lnTo>
                    <a:lnTo>
                      <a:pt x="687" y="1549"/>
                    </a:lnTo>
                    <a:lnTo>
                      <a:pt x="687" y="1549"/>
                    </a:lnTo>
                    <a:lnTo>
                      <a:pt x="686" y="1549"/>
                    </a:lnTo>
                    <a:lnTo>
                      <a:pt x="683" y="1549"/>
                    </a:lnTo>
                    <a:lnTo>
                      <a:pt x="681" y="1549"/>
                    </a:lnTo>
                    <a:lnTo>
                      <a:pt x="681" y="1549"/>
                    </a:lnTo>
                    <a:lnTo>
                      <a:pt x="680" y="1549"/>
                    </a:lnTo>
                    <a:lnTo>
                      <a:pt x="678" y="1549"/>
                    </a:lnTo>
                    <a:lnTo>
                      <a:pt x="672" y="1549"/>
                    </a:lnTo>
                    <a:lnTo>
                      <a:pt x="666" y="1549"/>
                    </a:lnTo>
                    <a:lnTo>
                      <a:pt x="666" y="1549"/>
                    </a:lnTo>
                    <a:lnTo>
                      <a:pt x="665" y="1549"/>
                    </a:lnTo>
                    <a:lnTo>
                      <a:pt x="663" y="1549"/>
                    </a:lnTo>
                    <a:lnTo>
                      <a:pt x="657" y="1549"/>
                    </a:lnTo>
                    <a:lnTo>
                      <a:pt x="653" y="1549"/>
                    </a:lnTo>
                    <a:lnTo>
                      <a:pt x="653" y="1549"/>
                    </a:lnTo>
                    <a:lnTo>
                      <a:pt x="652" y="1549"/>
                    </a:lnTo>
                    <a:lnTo>
                      <a:pt x="650" y="1549"/>
                    </a:lnTo>
                    <a:lnTo>
                      <a:pt x="649" y="1549"/>
                    </a:lnTo>
                    <a:lnTo>
                      <a:pt x="649" y="1549"/>
                    </a:lnTo>
                    <a:lnTo>
                      <a:pt x="649" y="1547"/>
                    </a:lnTo>
                    <a:lnTo>
                      <a:pt x="649" y="1546"/>
                    </a:lnTo>
                    <a:lnTo>
                      <a:pt x="649" y="1545"/>
                    </a:lnTo>
                    <a:lnTo>
                      <a:pt x="649" y="1544"/>
                    </a:lnTo>
                    <a:lnTo>
                      <a:pt x="649" y="1538"/>
                    </a:lnTo>
                    <a:lnTo>
                      <a:pt x="649" y="1535"/>
                    </a:lnTo>
                    <a:lnTo>
                      <a:pt x="649" y="1534"/>
                    </a:lnTo>
                    <a:lnTo>
                      <a:pt x="649" y="1532"/>
                    </a:lnTo>
                    <a:lnTo>
                      <a:pt x="649" y="1525"/>
                    </a:lnTo>
                    <a:lnTo>
                      <a:pt x="649" y="1518"/>
                    </a:lnTo>
                    <a:lnTo>
                      <a:pt x="649" y="1517"/>
                    </a:lnTo>
                    <a:lnTo>
                      <a:pt x="649" y="1515"/>
                    </a:lnTo>
                    <a:lnTo>
                      <a:pt x="649" y="1507"/>
                    </a:lnTo>
                    <a:lnTo>
                      <a:pt x="649" y="1500"/>
                    </a:lnTo>
                    <a:lnTo>
                      <a:pt x="649" y="1499"/>
                    </a:lnTo>
                    <a:lnTo>
                      <a:pt x="649" y="1498"/>
                    </a:lnTo>
                    <a:lnTo>
                      <a:pt x="649" y="1495"/>
                    </a:lnTo>
                    <a:lnTo>
                      <a:pt x="649" y="1493"/>
                    </a:lnTo>
                    <a:lnTo>
                      <a:pt x="649" y="1492"/>
                    </a:lnTo>
                    <a:lnTo>
                      <a:pt x="648" y="1492"/>
                    </a:lnTo>
                    <a:lnTo>
                      <a:pt x="647" y="1492"/>
                    </a:lnTo>
                    <a:lnTo>
                      <a:pt x="644" y="1492"/>
                    </a:lnTo>
                    <a:lnTo>
                      <a:pt x="642" y="1492"/>
                    </a:lnTo>
                    <a:lnTo>
                      <a:pt x="642" y="1492"/>
                    </a:lnTo>
                    <a:lnTo>
                      <a:pt x="641" y="1492"/>
                    </a:lnTo>
                    <a:lnTo>
                      <a:pt x="640" y="1492"/>
                    </a:lnTo>
                    <a:lnTo>
                      <a:pt x="637" y="1492"/>
                    </a:lnTo>
                    <a:lnTo>
                      <a:pt x="635" y="1492"/>
                    </a:lnTo>
                    <a:lnTo>
                      <a:pt x="635" y="1492"/>
                    </a:lnTo>
                    <a:lnTo>
                      <a:pt x="634" y="1492"/>
                    </a:lnTo>
                    <a:lnTo>
                      <a:pt x="631" y="1492"/>
                    </a:lnTo>
                    <a:lnTo>
                      <a:pt x="624" y="1492"/>
                    </a:lnTo>
                    <a:lnTo>
                      <a:pt x="618" y="1492"/>
                    </a:lnTo>
                    <a:lnTo>
                      <a:pt x="618" y="1492"/>
                    </a:lnTo>
                    <a:lnTo>
                      <a:pt x="617" y="1492"/>
                    </a:lnTo>
                    <a:lnTo>
                      <a:pt x="615" y="1492"/>
                    </a:lnTo>
                    <a:lnTo>
                      <a:pt x="606" y="1492"/>
                    </a:lnTo>
                    <a:lnTo>
                      <a:pt x="600" y="1492"/>
                    </a:lnTo>
                    <a:lnTo>
                      <a:pt x="600" y="1492"/>
                    </a:lnTo>
                    <a:lnTo>
                      <a:pt x="599" y="1492"/>
                    </a:lnTo>
                    <a:lnTo>
                      <a:pt x="598" y="1492"/>
                    </a:lnTo>
                    <a:lnTo>
                      <a:pt x="594" y="1492"/>
                    </a:lnTo>
                    <a:lnTo>
                      <a:pt x="592" y="1492"/>
                    </a:lnTo>
                    <a:lnTo>
                      <a:pt x="592" y="1492"/>
                    </a:lnTo>
                    <a:lnTo>
                      <a:pt x="592" y="1489"/>
                    </a:lnTo>
                    <a:lnTo>
                      <a:pt x="592" y="1487"/>
                    </a:lnTo>
                    <a:lnTo>
                      <a:pt x="592" y="1485"/>
                    </a:lnTo>
                    <a:lnTo>
                      <a:pt x="592" y="1483"/>
                    </a:lnTo>
                    <a:lnTo>
                      <a:pt x="592" y="1475"/>
                    </a:lnTo>
                    <a:lnTo>
                      <a:pt x="592" y="1469"/>
                    </a:lnTo>
                    <a:lnTo>
                      <a:pt x="592" y="1467"/>
                    </a:lnTo>
                    <a:lnTo>
                      <a:pt x="592" y="1463"/>
                    </a:lnTo>
                    <a:lnTo>
                      <a:pt x="594" y="1448"/>
                    </a:lnTo>
                    <a:lnTo>
                      <a:pt x="595" y="1437"/>
                    </a:lnTo>
                    <a:lnTo>
                      <a:pt x="597" y="1436"/>
                    </a:lnTo>
                    <a:lnTo>
                      <a:pt x="597" y="1430"/>
                    </a:lnTo>
                    <a:lnTo>
                      <a:pt x="598" y="1414"/>
                    </a:lnTo>
                    <a:lnTo>
                      <a:pt x="599" y="1402"/>
                    </a:lnTo>
                    <a:lnTo>
                      <a:pt x="600" y="1401"/>
                    </a:lnTo>
                    <a:lnTo>
                      <a:pt x="600" y="1400"/>
                    </a:lnTo>
                    <a:lnTo>
                      <a:pt x="600" y="1396"/>
                    </a:lnTo>
                    <a:lnTo>
                      <a:pt x="600" y="1394"/>
                    </a:lnTo>
                    <a:lnTo>
                      <a:pt x="600" y="1393"/>
                    </a:lnTo>
                    <a:lnTo>
                      <a:pt x="600" y="1392"/>
                    </a:lnTo>
                    <a:lnTo>
                      <a:pt x="600" y="1387"/>
                    </a:lnTo>
                    <a:lnTo>
                      <a:pt x="600" y="1384"/>
                    </a:lnTo>
                    <a:lnTo>
                      <a:pt x="600" y="1383"/>
                    </a:lnTo>
                    <a:lnTo>
                      <a:pt x="601" y="1380"/>
                    </a:lnTo>
                    <a:lnTo>
                      <a:pt x="604" y="1370"/>
                    </a:lnTo>
                    <a:lnTo>
                      <a:pt x="606" y="1363"/>
                    </a:lnTo>
                    <a:lnTo>
                      <a:pt x="607" y="1362"/>
                    </a:lnTo>
                    <a:lnTo>
                      <a:pt x="607" y="1357"/>
                    </a:lnTo>
                    <a:lnTo>
                      <a:pt x="608" y="1345"/>
                    </a:lnTo>
                    <a:lnTo>
                      <a:pt x="609" y="1334"/>
                    </a:lnTo>
                    <a:lnTo>
                      <a:pt x="610" y="1333"/>
                    </a:lnTo>
                    <a:lnTo>
                      <a:pt x="609" y="1328"/>
                    </a:lnTo>
                    <a:lnTo>
                      <a:pt x="609" y="1311"/>
                    </a:lnTo>
                    <a:lnTo>
                      <a:pt x="609" y="1297"/>
                    </a:lnTo>
                    <a:lnTo>
                      <a:pt x="609" y="1296"/>
                    </a:lnTo>
                    <a:lnTo>
                      <a:pt x="609" y="1295"/>
                    </a:lnTo>
                    <a:lnTo>
                      <a:pt x="610" y="1292"/>
                    </a:lnTo>
                    <a:lnTo>
                      <a:pt x="611" y="1288"/>
                    </a:lnTo>
                    <a:lnTo>
                      <a:pt x="612" y="1287"/>
                    </a:lnTo>
                    <a:lnTo>
                      <a:pt x="611" y="1286"/>
                    </a:lnTo>
                    <a:lnTo>
                      <a:pt x="609" y="1286"/>
                    </a:lnTo>
                    <a:lnTo>
                      <a:pt x="607" y="1285"/>
                    </a:lnTo>
                    <a:lnTo>
                      <a:pt x="607" y="1284"/>
                    </a:lnTo>
                    <a:lnTo>
                      <a:pt x="606" y="1284"/>
                    </a:lnTo>
                    <a:lnTo>
                      <a:pt x="605" y="1284"/>
                    </a:lnTo>
                    <a:lnTo>
                      <a:pt x="601" y="1284"/>
                    </a:lnTo>
                    <a:lnTo>
                      <a:pt x="598" y="1284"/>
                    </a:lnTo>
                    <a:lnTo>
                      <a:pt x="598" y="1284"/>
                    </a:lnTo>
                    <a:lnTo>
                      <a:pt x="597" y="1284"/>
                    </a:lnTo>
                    <a:lnTo>
                      <a:pt x="595" y="1284"/>
                    </a:lnTo>
                    <a:lnTo>
                      <a:pt x="590" y="1284"/>
                    </a:lnTo>
                    <a:lnTo>
                      <a:pt x="586" y="1284"/>
                    </a:lnTo>
                    <a:lnTo>
                      <a:pt x="586" y="1283"/>
                    </a:lnTo>
                    <a:lnTo>
                      <a:pt x="584" y="1281"/>
                    </a:lnTo>
                    <a:lnTo>
                      <a:pt x="583" y="1280"/>
                    </a:lnTo>
                    <a:lnTo>
                      <a:pt x="583" y="1279"/>
                    </a:lnTo>
                    <a:lnTo>
                      <a:pt x="582" y="1274"/>
                    </a:lnTo>
                    <a:lnTo>
                      <a:pt x="582" y="1271"/>
                    </a:lnTo>
                    <a:lnTo>
                      <a:pt x="582" y="1271"/>
                    </a:lnTo>
                    <a:lnTo>
                      <a:pt x="582" y="1269"/>
                    </a:lnTo>
                    <a:lnTo>
                      <a:pt x="582" y="1262"/>
                    </a:lnTo>
                    <a:lnTo>
                      <a:pt x="582" y="1257"/>
                    </a:lnTo>
                    <a:lnTo>
                      <a:pt x="582" y="1256"/>
                    </a:lnTo>
                    <a:lnTo>
                      <a:pt x="582" y="1249"/>
                    </a:lnTo>
                    <a:lnTo>
                      <a:pt x="582" y="1230"/>
                    </a:lnTo>
                    <a:lnTo>
                      <a:pt x="582" y="1214"/>
                    </a:lnTo>
                    <a:lnTo>
                      <a:pt x="582" y="1213"/>
                    </a:lnTo>
                    <a:lnTo>
                      <a:pt x="582" y="1208"/>
                    </a:lnTo>
                    <a:lnTo>
                      <a:pt x="582" y="1189"/>
                    </a:lnTo>
                    <a:lnTo>
                      <a:pt x="582" y="1175"/>
                    </a:lnTo>
                    <a:lnTo>
                      <a:pt x="582" y="1174"/>
                    </a:lnTo>
                    <a:lnTo>
                      <a:pt x="583" y="1170"/>
                    </a:lnTo>
                    <a:lnTo>
                      <a:pt x="584" y="1168"/>
                    </a:lnTo>
                    <a:lnTo>
                      <a:pt x="585" y="1167"/>
                    </a:lnTo>
                    <a:lnTo>
                      <a:pt x="589" y="1165"/>
                    </a:lnTo>
                    <a:lnTo>
                      <a:pt x="591" y="1164"/>
                    </a:lnTo>
                    <a:lnTo>
                      <a:pt x="592" y="1163"/>
                    </a:lnTo>
                    <a:lnTo>
                      <a:pt x="594" y="1163"/>
                    </a:lnTo>
                    <a:lnTo>
                      <a:pt x="603" y="1163"/>
                    </a:lnTo>
                    <a:lnTo>
                      <a:pt x="609" y="1163"/>
                    </a:lnTo>
                    <a:lnTo>
                      <a:pt x="610" y="1163"/>
                    </a:lnTo>
                    <a:lnTo>
                      <a:pt x="616" y="1163"/>
                    </a:lnTo>
                    <a:lnTo>
                      <a:pt x="631" y="1163"/>
                    </a:lnTo>
                    <a:lnTo>
                      <a:pt x="644" y="1163"/>
                    </a:lnTo>
                    <a:lnTo>
                      <a:pt x="645" y="1163"/>
                    </a:lnTo>
                    <a:lnTo>
                      <a:pt x="650" y="1163"/>
                    </a:lnTo>
                    <a:lnTo>
                      <a:pt x="670" y="1163"/>
                    </a:lnTo>
                    <a:lnTo>
                      <a:pt x="683" y="1163"/>
                    </a:lnTo>
                    <a:lnTo>
                      <a:pt x="684" y="1163"/>
                    </a:lnTo>
                    <a:lnTo>
                      <a:pt x="685" y="1163"/>
                    </a:lnTo>
                    <a:lnTo>
                      <a:pt x="689" y="1163"/>
                    </a:lnTo>
                    <a:lnTo>
                      <a:pt x="691" y="1163"/>
                    </a:lnTo>
                    <a:lnTo>
                      <a:pt x="692" y="1163"/>
                    </a:lnTo>
                    <a:lnTo>
                      <a:pt x="692" y="1161"/>
                    </a:lnTo>
                    <a:lnTo>
                      <a:pt x="692" y="1155"/>
                    </a:lnTo>
                    <a:lnTo>
                      <a:pt x="692" y="1151"/>
                    </a:lnTo>
                    <a:lnTo>
                      <a:pt x="692" y="1150"/>
                    </a:lnTo>
                    <a:lnTo>
                      <a:pt x="692" y="1147"/>
                    </a:lnTo>
                    <a:lnTo>
                      <a:pt x="692" y="1139"/>
                    </a:lnTo>
                    <a:lnTo>
                      <a:pt x="692" y="1133"/>
                    </a:lnTo>
                    <a:lnTo>
                      <a:pt x="692" y="1132"/>
                    </a:lnTo>
                    <a:lnTo>
                      <a:pt x="691" y="1128"/>
                    </a:lnTo>
                    <a:lnTo>
                      <a:pt x="689" y="1119"/>
                    </a:lnTo>
                    <a:lnTo>
                      <a:pt x="687" y="1111"/>
                    </a:lnTo>
                    <a:lnTo>
                      <a:pt x="687" y="1110"/>
                    </a:lnTo>
                    <a:lnTo>
                      <a:pt x="685" y="1107"/>
                    </a:lnTo>
                    <a:lnTo>
                      <a:pt x="684" y="1105"/>
                    </a:lnTo>
                    <a:lnTo>
                      <a:pt x="684" y="1104"/>
                    </a:lnTo>
                    <a:lnTo>
                      <a:pt x="680" y="1101"/>
                    </a:lnTo>
                    <a:lnTo>
                      <a:pt x="676" y="1098"/>
                    </a:lnTo>
                    <a:lnTo>
                      <a:pt x="670" y="1097"/>
                    </a:lnTo>
                    <a:lnTo>
                      <a:pt x="668" y="1097"/>
                    </a:lnTo>
                    <a:lnTo>
                      <a:pt x="667" y="1097"/>
                    </a:lnTo>
                    <a:lnTo>
                      <a:pt x="666" y="1097"/>
                    </a:lnTo>
                    <a:lnTo>
                      <a:pt x="663" y="1096"/>
                    </a:lnTo>
                    <a:lnTo>
                      <a:pt x="661" y="1096"/>
                    </a:lnTo>
                    <a:lnTo>
                      <a:pt x="661" y="1095"/>
                    </a:lnTo>
                    <a:lnTo>
                      <a:pt x="658" y="1093"/>
                    </a:lnTo>
                    <a:lnTo>
                      <a:pt x="657" y="1092"/>
                    </a:lnTo>
                    <a:lnTo>
                      <a:pt x="657" y="1091"/>
                    </a:lnTo>
                    <a:lnTo>
                      <a:pt x="655" y="1088"/>
                    </a:lnTo>
                    <a:lnTo>
                      <a:pt x="655" y="1086"/>
                    </a:lnTo>
                    <a:lnTo>
                      <a:pt x="655" y="1085"/>
                    </a:lnTo>
                    <a:lnTo>
                      <a:pt x="653" y="1078"/>
                    </a:lnTo>
                    <a:lnTo>
                      <a:pt x="653" y="1073"/>
                    </a:lnTo>
                    <a:lnTo>
                      <a:pt x="653" y="1072"/>
                    </a:lnTo>
                    <a:lnTo>
                      <a:pt x="652" y="1069"/>
                    </a:lnTo>
                    <a:lnTo>
                      <a:pt x="650" y="1060"/>
                    </a:lnTo>
                    <a:lnTo>
                      <a:pt x="650" y="1052"/>
                    </a:lnTo>
                    <a:lnTo>
                      <a:pt x="650" y="1051"/>
                    </a:lnTo>
                    <a:lnTo>
                      <a:pt x="649" y="1049"/>
                    </a:lnTo>
                    <a:lnTo>
                      <a:pt x="648" y="1040"/>
                    </a:lnTo>
                    <a:lnTo>
                      <a:pt x="648" y="1031"/>
                    </a:lnTo>
                    <a:lnTo>
                      <a:pt x="649" y="1029"/>
                    </a:lnTo>
                    <a:lnTo>
                      <a:pt x="645" y="1026"/>
                    </a:lnTo>
                    <a:lnTo>
                      <a:pt x="644" y="1025"/>
                    </a:lnTo>
                    <a:lnTo>
                      <a:pt x="644" y="1024"/>
                    </a:lnTo>
                    <a:lnTo>
                      <a:pt x="643" y="1024"/>
                    </a:lnTo>
                    <a:lnTo>
                      <a:pt x="642" y="1024"/>
                    </a:lnTo>
                    <a:lnTo>
                      <a:pt x="641" y="1022"/>
                    </a:lnTo>
                    <a:lnTo>
                      <a:pt x="640" y="1021"/>
                    </a:lnTo>
                    <a:lnTo>
                      <a:pt x="639" y="1020"/>
                    </a:lnTo>
                    <a:lnTo>
                      <a:pt x="638" y="1020"/>
                    </a:lnTo>
                    <a:lnTo>
                      <a:pt x="636" y="1020"/>
                    </a:lnTo>
                    <a:lnTo>
                      <a:pt x="629" y="1019"/>
                    </a:lnTo>
                    <a:lnTo>
                      <a:pt x="624" y="1018"/>
                    </a:lnTo>
                    <a:lnTo>
                      <a:pt x="624" y="1017"/>
                    </a:lnTo>
                    <a:lnTo>
                      <a:pt x="623" y="1017"/>
                    </a:lnTo>
                    <a:lnTo>
                      <a:pt x="621" y="1017"/>
                    </a:lnTo>
                    <a:lnTo>
                      <a:pt x="613" y="1017"/>
                    </a:lnTo>
                    <a:lnTo>
                      <a:pt x="607" y="1017"/>
                    </a:lnTo>
                    <a:lnTo>
                      <a:pt x="607" y="1017"/>
                    </a:lnTo>
                    <a:lnTo>
                      <a:pt x="607" y="1015"/>
                    </a:lnTo>
                    <a:lnTo>
                      <a:pt x="607" y="1014"/>
                    </a:lnTo>
                    <a:lnTo>
                      <a:pt x="607" y="1013"/>
                    </a:lnTo>
                    <a:lnTo>
                      <a:pt x="606" y="1013"/>
                    </a:lnTo>
                    <a:lnTo>
                      <a:pt x="604" y="1013"/>
                    </a:lnTo>
                    <a:lnTo>
                      <a:pt x="603" y="1013"/>
                    </a:lnTo>
                    <a:lnTo>
                      <a:pt x="603" y="1013"/>
                    </a:lnTo>
                    <a:lnTo>
                      <a:pt x="601" y="1012"/>
                    </a:lnTo>
                    <a:lnTo>
                      <a:pt x="600" y="1011"/>
                    </a:lnTo>
                    <a:lnTo>
                      <a:pt x="600" y="1010"/>
                    </a:lnTo>
                    <a:lnTo>
                      <a:pt x="598" y="1009"/>
                    </a:lnTo>
                    <a:lnTo>
                      <a:pt x="594" y="1006"/>
                    </a:lnTo>
                    <a:lnTo>
                      <a:pt x="592" y="1003"/>
                    </a:lnTo>
                    <a:lnTo>
                      <a:pt x="592" y="1002"/>
                    </a:lnTo>
                    <a:lnTo>
                      <a:pt x="592" y="1002"/>
                    </a:lnTo>
                    <a:lnTo>
                      <a:pt x="591" y="1002"/>
                    </a:lnTo>
                    <a:lnTo>
                      <a:pt x="588" y="1002"/>
                    </a:lnTo>
                    <a:lnTo>
                      <a:pt x="586" y="1002"/>
                    </a:lnTo>
                    <a:lnTo>
                      <a:pt x="586" y="1002"/>
                    </a:lnTo>
                    <a:lnTo>
                      <a:pt x="584" y="1003"/>
                    </a:lnTo>
                    <a:lnTo>
                      <a:pt x="579" y="1006"/>
                    </a:lnTo>
                    <a:lnTo>
                      <a:pt x="575" y="1007"/>
                    </a:lnTo>
                    <a:lnTo>
                      <a:pt x="575" y="1007"/>
                    </a:lnTo>
                    <a:lnTo>
                      <a:pt x="571" y="1008"/>
                    </a:lnTo>
                    <a:lnTo>
                      <a:pt x="562" y="1009"/>
                    </a:lnTo>
                    <a:lnTo>
                      <a:pt x="554" y="1010"/>
                    </a:lnTo>
                    <a:lnTo>
                      <a:pt x="554" y="1010"/>
                    </a:lnTo>
                    <a:lnTo>
                      <a:pt x="551" y="1011"/>
                    </a:lnTo>
                    <a:lnTo>
                      <a:pt x="544" y="1011"/>
                    </a:lnTo>
                    <a:lnTo>
                      <a:pt x="538" y="1012"/>
                    </a:lnTo>
                    <a:lnTo>
                      <a:pt x="538" y="1012"/>
                    </a:lnTo>
                    <a:lnTo>
                      <a:pt x="537" y="1012"/>
                    </a:lnTo>
                    <a:lnTo>
                      <a:pt x="536" y="1012"/>
                    </a:lnTo>
                    <a:lnTo>
                      <a:pt x="532" y="1012"/>
                    </a:lnTo>
                    <a:lnTo>
                      <a:pt x="529" y="1011"/>
                    </a:lnTo>
                    <a:lnTo>
                      <a:pt x="529" y="1010"/>
                    </a:lnTo>
                    <a:lnTo>
                      <a:pt x="529" y="1009"/>
                    </a:lnTo>
                    <a:lnTo>
                      <a:pt x="529" y="1006"/>
                    </a:lnTo>
                    <a:lnTo>
                      <a:pt x="529" y="1003"/>
                    </a:lnTo>
                    <a:lnTo>
                      <a:pt x="529" y="1002"/>
                    </a:lnTo>
                    <a:lnTo>
                      <a:pt x="529" y="1000"/>
                    </a:lnTo>
                    <a:lnTo>
                      <a:pt x="529" y="994"/>
                    </a:lnTo>
                    <a:lnTo>
                      <a:pt x="529" y="990"/>
                    </a:lnTo>
                    <a:lnTo>
                      <a:pt x="529" y="989"/>
                    </a:lnTo>
                    <a:lnTo>
                      <a:pt x="529" y="984"/>
                    </a:lnTo>
                    <a:lnTo>
                      <a:pt x="529" y="969"/>
                    </a:lnTo>
                    <a:lnTo>
                      <a:pt x="529" y="958"/>
                    </a:lnTo>
                    <a:lnTo>
                      <a:pt x="529" y="957"/>
                    </a:lnTo>
                    <a:lnTo>
                      <a:pt x="529" y="953"/>
                    </a:lnTo>
                    <a:lnTo>
                      <a:pt x="529" y="940"/>
                    </a:lnTo>
                    <a:lnTo>
                      <a:pt x="529" y="929"/>
                    </a:lnTo>
                    <a:lnTo>
                      <a:pt x="529" y="928"/>
                    </a:lnTo>
                    <a:lnTo>
                      <a:pt x="528" y="925"/>
                    </a:lnTo>
                    <a:lnTo>
                      <a:pt x="527" y="922"/>
                    </a:lnTo>
                    <a:lnTo>
                      <a:pt x="527" y="921"/>
                    </a:lnTo>
                    <a:lnTo>
                      <a:pt x="526" y="921"/>
                    </a:lnTo>
                    <a:lnTo>
                      <a:pt x="524" y="921"/>
                    </a:lnTo>
                    <a:lnTo>
                      <a:pt x="517" y="920"/>
                    </a:lnTo>
                    <a:lnTo>
                      <a:pt x="512" y="919"/>
                    </a:lnTo>
                    <a:lnTo>
                      <a:pt x="512" y="918"/>
                    </a:lnTo>
                    <a:lnTo>
                      <a:pt x="511" y="918"/>
                    </a:lnTo>
                    <a:lnTo>
                      <a:pt x="507" y="918"/>
                    </a:lnTo>
                    <a:lnTo>
                      <a:pt x="494" y="914"/>
                    </a:lnTo>
                    <a:lnTo>
                      <a:pt x="483" y="912"/>
                    </a:lnTo>
                    <a:lnTo>
                      <a:pt x="483" y="911"/>
                    </a:lnTo>
                    <a:lnTo>
                      <a:pt x="482" y="911"/>
                    </a:lnTo>
                    <a:lnTo>
                      <a:pt x="480" y="911"/>
                    </a:lnTo>
                    <a:lnTo>
                      <a:pt x="471" y="909"/>
                    </a:lnTo>
                    <a:lnTo>
                      <a:pt x="463" y="908"/>
                    </a:lnTo>
                    <a:lnTo>
                      <a:pt x="463" y="907"/>
                    </a:lnTo>
                    <a:lnTo>
                      <a:pt x="461" y="907"/>
                    </a:lnTo>
                    <a:lnTo>
                      <a:pt x="458" y="906"/>
                    </a:lnTo>
                    <a:lnTo>
                      <a:pt x="453" y="906"/>
                    </a:lnTo>
                    <a:lnTo>
                      <a:pt x="449" y="904"/>
                    </a:lnTo>
                    <a:lnTo>
                      <a:pt x="449" y="903"/>
                    </a:lnTo>
                    <a:lnTo>
                      <a:pt x="446" y="902"/>
                    </a:lnTo>
                    <a:lnTo>
                      <a:pt x="444" y="900"/>
                    </a:lnTo>
                    <a:lnTo>
                      <a:pt x="443" y="896"/>
                    </a:lnTo>
                    <a:lnTo>
                      <a:pt x="441" y="893"/>
                    </a:lnTo>
                    <a:lnTo>
                      <a:pt x="440" y="891"/>
                    </a:lnTo>
                    <a:lnTo>
                      <a:pt x="438" y="884"/>
                    </a:lnTo>
                    <a:lnTo>
                      <a:pt x="437" y="876"/>
                    </a:lnTo>
                    <a:lnTo>
                      <a:pt x="437" y="874"/>
                    </a:lnTo>
                    <a:lnTo>
                      <a:pt x="435" y="867"/>
                    </a:lnTo>
                    <a:lnTo>
                      <a:pt x="434" y="862"/>
                    </a:lnTo>
                    <a:lnTo>
                      <a:pt x="434" y="861"/>
                    </a:lnTo>
                    <a:lnTo>
                      <a:pt x="428" y="850"/>
                    </a:lnTo>
                    <a:lnTo>
                      <a:pt x="426" y="842"/>
                    </a:lnTo>
                    <a:lnTo>
                      <a:pt x="426" y="841"/>
                    </a:lnTo>
                    <a:lnTo>
                      <a:pt x="425" y="841"/>
                    </a:lnTo>
                    <a:lnTo>
                      <a:pt x="423" y="841"/>
                    </a:lnTo>
                    <a:lnTo>
                      <a:pt x="422" y="841"/>
                    </a:lnTo>
                    <a:lnTo>
                      <a:pt x="422" y="840"/>
                    </a:lnTo>
                    <a:lnTo>
                      <a:pt x="421" y="840"/>
                    </a:lnTo>
                    <a:lnTo>
                      <a:pt x="420" y="840"/>
                    </a:lnTo>
                    <a:lnTo>
                      <a:pt x="417" y="840"/>
                    </a:lnTo>
                    <a:lnTo>
                      <a:pt x="415" y="840"/>
                    </a:lnTo>
                    <a:lnTo>
                      <a:pt x="415" y="839"/>
                    </a:lnTo>
                    <a:lnTo>
                      <a:pt x="414" y="839"/>
                    </a:lnTo>
                    <a:lnTo>
                      <a:pt x="413" y="839"/>
                    </a:lnTo>
                    <a:lnTo>
                      <a:pt x="408" y="838"/>
                    </a:lnTo>
                    <a:lnTo>
                      <a:pt x="405" y="838"/>
                    </a:lnTo>
                    <a:lnTo>
                      <a:pt x="405" y="837"/>
                    </a:lnTo>
                    <a:lnTo>
                      <a:pt x="403" y="837"/>
                    </a:lnTo>
                    <a:lnTo>
                      <a:pt x="399" y="836"/>
                    </a:lnTo>
                    <a:lnTo>
                      <a:pt x="395" y="834"/>
                    </a:lnTo>
                    <a:lnTo>
                      <a:pt x="394" y="833"/>
                    </a:lnTo>
                    <a:lnTo>
                      <a:pt x="395" y="832"/>
                    </a:lnTo>
                    <a:lnTo>
                      <a:pt x="393" y="830"/>
                    </a:lnTo>
                    <a:lnTo>
                      <a:pt x="391" y="829"/>
                    </a:lnTo>
                    <a:lnTo>
                      <a:pt x="391" y="828"/>
                    </a:lnTo>
                    <a:lnTo>
                      <a:pt x="389" y="825"/>
                    </a:lnTo>
                    <a:lnTo>
                      <a:pt x="388" y="823"/>
                    </a:lnTo>
                    <a:lnTo>
                      <a:pt x="388" y="822"/>
                    </a:lnTo>
                    <a:lnTo>
                      <a:pt x="388" y="819"/>
                    </a:lnTo>
                    <a:lnTo>
                      <a:pt x="388" y="817"/>
                    </a:lnTo>
                    <a:lnTo>
                      <a:pt x="388" y="816"/>
                    </a:lnTo>
                    <a:lnTo>
                      <a:pt x="387" y="814"/>
                    </a:lnTo>
                    <a:lnTo>
                      <a:pt x="387" y="813"/>
                    </a:lnTo>
                    <a:lnTo>
                      <a:pt x="387" y="812"/>
                    </a:lnTo>
                    <a:lnTo>
                      <a:pt x="385" y="808"/>
                    </a:lnTo>
                    <a:lnTo>
                      <a:pt x="384" y="806"/>
                    </a:lnTo>
                    <a:lnTo>
                      <a:pt x="384" y="805"/>
                    </a:lnTo>
                    <a:lnTo>
                      <a:pt x="383" y="805"/>
                    </a:lnTo>
                    <a:lnTo>
                      <a:pt x="381" y="804"/>
                    </a:lnTo>
                    <a:lnTo>
                      <a:pt x="381" y="803"/>
                    </a:lnTo>
                    <a:lnTo>
                      <a:pt x="381" y="802"/>
                    </a:lnTo>
                    <a:lnTo>
                      <a:pt x="381" y="801"/>
                    </a:lnTo>
                    <a:lnTo>
                      <a:pt x="380" y="801"/>
                    </a:lnTo>
                    <a:lnTo>
                      <a:pt x="379" y="801"/>
                    </a:lnTo>
                    <a:lnTo>
                      <a:pt x="378" y="801"/>
                    </a:lnTo>
                    <a:lnTo>
                      <a:pt x="378" y="801"/>
                    </a:lnTo>
                    <a:lnTo>
                      <a:pt x="377" y="801"/>
                    </a:lnTo>
                    <a:lnTo>
                      <a:pt x="376" y="801"/>
                    </a:lnTo>
                    <a:lnTo>
                      <a:pt x="372" y="801"/>
                    </a:lnTo>
                    <a:lnTo>
                      <a:pt x="370" y="801"/>
                    </a:lnTo>
                    <a:lnTo>
                      <a:pt x="370" y="801"/>
                    </a:lnTo>
                    <a:lnTo>
                      <a:pt x="369" y="802"/>
                    </a:lnTo>
                    <a:lnTo>
                      <a:pt x="366" y="804"/>
                    </a:lnTo>
                    <a:lnTo>
                      <a:pt x="364" y="805"/>
                    </a:lnTo>
                    <a:lnTo>
                      <a:pt x="364" y="805"/>
                    </a:lnTo>
                    <a:lnTo>
                      <a:pt x="364" y="805"/>
                    </a:lnTo>
                    <a:lnTo>
                      <a:pt x="364" y="805"/>
                    </a:lnTo>
                    <a:lnTo>
                      <a:pt x="363" y="806"/>
                    </a:lnTo>
                    <a:lnTo>
                      <a:pt x="361" y="807"/>
                    </a:lnTo>
                    <a:lnTo>
                      <a:pt x="360" y="808"/>
                    </a:lnTo>
                    <a:lnTo>
                      <a:pt x="360" y="808"/>
                    </a:lnTo>
                    <a:lnTo>
                      <a:pt x="359" y="809"/>
                    </a:lnTo>
                    <a:lnTo>
                      <a:pt x="358" y="811"/>
                    </a:lnTo>
                    <a:lnTo>
                      <a:pt x="357" y="812"/>
                    </a:lnTo>
                    <a:lnTo>
                      <a:pt x="357" y="812"/>
                    </a:lnTo>
                    <a:lnTo>
                      <a:pt x="356" y="813"/>
                    </a:lnTo>
                    <a:lnTo>
                      <a:pt x="354" y="815"/>
                    </a:lnTo>
                    <a:lnTo>
                      <a:pt x="353" y="816"/>
                    </a:lnTo>
                    <a:lnTo>
                      <a:pt x="353" y="816"/>
                    </a:lnTo>
                    <a:lnTo>
                      <a:pt x="350" y="817"/>
                    </a:lnTo>
                    <a:lnTo>
                      <a:pt x="343" y="818"/>
                    </a:lnTo>
                    <a:lnTo>
                      <a:pt x="338" y="819"/>
                    </a:lnTo>
                    <a:lnTo>
                      <a:pt x="338" y="819"/>
                    </a:lnTo>
                    <a:lnTo>
                      <a:pt x="334" y="820"/>
                    </a:lnTo>
                    <a:lnTo>
                      <a:pt x="327" y="821"/>
                    </a:lnTo>
                    <a:lnTo>
                      <a:pt x="322" y="821"/>
                    </a:lnTo>
                    <a:lnTo>
                      <a:pt x="322" y="821"/>
                    </a:lnTo>
                    <a:lnTo>
                      <a:pt x="316" y="822"/>
                    </a:lnTo>
                    <a:lnTo>
                      <a:pt x="304" y="825"/>
                    </a:lnTo>
                    <a:lnTo>
                      <a:pt x="293" y="826"/>
                    </a:lnTo>
                    <a:lnTo>
                      <a:pt x="293" y="826"/>
                    </a:lnTo>
                    <a:lnTo>
                      <a:pt x="289" y="828"/>
                    </a:lnTo>
                    <a:lnTo>
                      <a:pt x="278" y="831"/>
                    </a:lnTo>
                    <a:lnTo>
                      <a:pt x="271" y="832"/>
                    </a:lnTo>
                    <a:lnTo>
                      <a:pt x="271" y="832"/>
                    </a:lnTo>
                    <a:lnTo>
                      <a:pt x="268" y="833"/>
                    </a:lnTo>
                    <a:lnTo>
                      <a:pt x="258" y="833"/>
                    </a:lnTo>
                    <a:lnTo>
                      <a:pt x="251" y="833"/>
                    </a:lnTo>
                    <a:lnTo>
                      <a:pt x="251" y="833"/>
                    </a:lnTo>
                    <a:lnTo>
                      <a:pt x="251" y="833"/>
                    </a:lnTo>
                    <a:lnTo>
                      <a:pt x="251" y="834"/>
                    </a:lnTo>
                    <a:lnTo>
                      <a:pt x="251" y="835"/>
                    </a:lnTo>
                    <a:lnTo>
                      <a:pt x="251" y="838"/>
                    </a:lnTo>
                    <a:lnTo>
                      <a:pt x="251" y="840"/>
                    </a:lnTo>
                    <a:lnTo>
                      <a:pt x="251" y="840"/>
                    </a:lnTo>
                    <a:lnTo>
                      <a:pt x="251" y="841"/>
                    </a:lnTo>
                    <a:lnTo>
                      <a:pt x="251" y="842"/>
                    </a:lnTo>
                    <a:lnTo>
                      <a:pt x="251" y="846"/>
                    </a:lnTo>
                    <a:lnTo>
                      <a:pt x="251" y="848"/>
                    </a:lnTo>
                    <a:lnTo>
                      <a:pt x="251" y="848"/>
                    </a:lnTo>
                    <a:lnTo>
                      <a:pt x="251" y="849"/>
                    </a:lnTo>
                    <a:lnTo>
                      <a:pt x="251" y="852"/>
                    </a:lnTo>
                    <a:lnTo>
                      <a:pt x="251" y="854"/>
                    </a:lnTo>
                    <a:lnTo>
                      <a:pt x="251" y="854"/>
                    </a:lnTo>
                    <a:lnTo>
                      <a:pt x="251" y="854"/>
                    </a:lnTo>
                    <a:lnTo>
                      <a:pt x="250" y="855"/>
                    </a:lnTo>
                    <a:lnTo>
                      <a:pt x="249" y="857"/>
                    </a:lnTo>
                    <a:lnTo>
                      <a:pt x="249" y="858"/>
                    </a:lnTo>
                    <a:lnTo>
                      <a:pt x="248" y="858"/>
                    </a:lnTo>
                    <a:lnTo>
                      <a:pt x="246" y="858"/>
                    </a:lnTo>
                    <a:lnTo>
                      <a:pt x="236" y="857"/>
                    </a:lnTo>
                    <a:lnTo>
                      <a:pt x="230" y="856"/>
                    </a:lnTo>
                    <a:lnTo>
                      <a:pt x="231" y="855"/>
                    </a:lnTo>
                    <a:lnTo>
                      <a:pt x="230" y="855"/>
                    </a:lnTo>
                    <a:lnTo>
                      <a:pt x="227" y="855"/>
                    </a:lnTo>
                    <a:lnTo>
                      <a:pt x="216" y="855"/>
                    </a:lnTo>
                    <a:lnTo>
                      <a:pt x="209" y="855"/>
                    </a:lnTo>
                    <a:lnTo>
                      <a:pt x="209" y="854"/>
                    </a:lnTo>
                    <a:lnTo>
                      <a:pt x="207" y="854"/>
                    </a:lnTo>
                    <a:lnTo>
                      <a:pt x="204" y="854"/>
                    </a:lnTo>
                    <a:lnTo>
                      <a:pt x="193" y="854"/>
                    </a:lnTo>
                    <a:lnTo>
                      <a:pt x="184" y="854"/>
                    </a:lnTo>
                    <a:lnTo>
                      <a:pt x="184" y="854"/>
                    </a:lnTo>
                    <a:lnTo>
                      <a:pt x="183" y="854"/>
                    </a:lnTo>
                    <a:lnTo>
                      <a:pt x="182" y="854"/>
                    </a:lnTo>
                    <a:lnTo>
                      <a:pt x="179" y="854"/>
                    </a:lnTo>
                    <a:lnTo>
                      <a:pt x="177" y="854"/>
                    </a:lnTo>
                    <a:lnTo>
                      <a:pt x="177" y="854"/>
                    </a:lnTo>
                    <a:lnTo>
                      <a:pt x="175" y="853"/>
                    </a:lnTo>
                    <a:lnTo>
                      <a:pt x="174" y="852"/>
                    </a:lnTo>
                    <a:lnTo>
                      <a:pt x="174" y="851"/>
                    </a:lnTo>
                    <a:lnTo>
                      <a:pt x="170" y="844"/>
                    </a:lnTo>
                    <a:lnTo>
                      <a:pt x="169" y="841"/>
                    </a:lnTo>
                    <a:lnTo>
                      <a:pt x="169" y="840"/>
                    </a:lnTo>
                    <a:lnTo>
                      <a:pt x="169" y="839"/>
                    </a:lnTo>
                    <a:lnTo>
                      <a:pt x="169" y="836"/>
                    </a:lnTo>
                    <a:lnTo>
                      <a:pt x="169" y="834"/>
                    </a:lnTo>
                    <a:lnTo>
                      <a:pt x="169" y="833"/>
                    </a:lnTo>
                    <a:lnTo>
                      <a:pt x="169" y="833"/>
                    </a:lnTo>
                    <a:lnTo>
                      <a:pt x="168" y="833"/>
                    </a:lnTo>
                    <a:lnTo>
                      <a:pt x="167" y="833"/>
                    </a:lnTo>
                    <a:lnTo>
                      <a:pt x="166" y="833"/>
                    </a:lnTo>
                    <a:lnTo>
                      <a:pt x="166" y="833"/>
                    </a:lnTo>
                    <a:lnTo>
                      <a:pt x="166" y="832"/>
                    </a:lnTo>
                    <a:lnTo>
                      <a:pt x="166" y="831"/>
                    </a:lnTo>
                    <a:lnTo>
                      <a:pt x="166" y="830"/>
                    </a:lnTo>
                    <a:lnTo>
                      <a:pt x="164" y="829"/>
                    </a:lnTo>
                    <a:lnTo>
                      <a:pt x="161" y="825"/>
                    </a:lnTo>
                    <a:lnTo>
                      <a:pt x="159" y="823"/>
                    </a:lnTo>
                    <a:lnTo>
                      <a:pt x="159" y="822"/>
                    </a:lnTo>
                    <a:lnTo>
                      <a:pt x="157" y="821"/>
                    </a:lnTo>
                    <a:lnTo>
                      <a:pt x="156" y="820"/>
                    </a:lnTo>
                    <a:lnTo>
                      <a:pt x="156" y="819"/>
                    </a:lnTo>
                    <a:lnTo>
                      <a:pt x="154" y="818"/>
                    </a:lnTo>
                    <a:lnTo>
                      <a:pt x="153" y="817"/>
                    </a:lnTo>
                    <a:lnTo>
                      <a:pt x="153" y="816"/>
                    </a:lnTo>
                    <a:lnTo>
                      <a:pt x="151" y="816"/>
                    </a:lnTo>
                    <a:lnTo>
                      <a:pt x="149" y="816"/>
                    </a:lnTo>
                    <a:lnTo>
                      <a:pt x="148" y="816"/>
                    </a:lnTo>
                    <a:lnTo>
                      <a:pt x="148" y="816"/>
                    </a:lnTo>
                    <a:lnTo>
                      <a:pt x="144" y="814"/>
                    </a:lnTo>
                    <a:lnTo>
                      <a:pt x="142" y="813"/>
                    </a:lnTo>
                    <a:lnTo>
                      <a:pt x="142" y="812"/>
                    </a:lnTo>
                    <a:lnTo>
                      <a:pt x="141" y="812"/>
                    </a:lnTo>
                    <a:lnTo>
                      <a:pt x="139" y="812"/>
                    </a:lnTo>
                    <a:lnTo>
                      <a:pt x="132" y="812"/>
                    </a:lnTo>
                    <a:lnTo>
                      <a:pt x="127" y="812"/>
                    </a:lnTo>
                    <a:lnTo>
                      <a:pt x="127" y="812"/>
                    </a:lnTo>
                    <a:lnTo>
                      <a:pt x="118" y="808"/>
                    </a:lnTo>
                    <a:lnTo>
                      <a:pt x="113" y="806"/>
                    </a:lnTo>
                    <a:lnTo>
                      <a:pt x="113" y="805"/>
                    </a:lnTo>
                    <a:lnTo>
                      <a:pt x="112" y="805"/>
                    </a:lnTo>
                    <a:lnTo>
                      <a:pt x="111" y="805"/>
                    </a:lnTo>
                    <a:lnTo>
                      <a:pt x="110" y="805"/>
                    </a:lnTo>
                    <a:lnTo>
                      <a:pt x="110" y="805"/>
                    </a:lnTo>
                    <a:lnTo>
                      <a:pt x="109" y="805"/>
                    </a:lnTo>
                    <a:lnTo>
                      <a:pt x="108" y="805"/>
                    </a:lnTo>
                    <a:lnTo>
                      <a:pt x="105" y="805"/>
                    </a:lnTo>
                    <a:lnTo>
                      <a:pt x="103" y="805"/>
                    </a:lnTo>
                    <a:lnTo>
                      <a:pt x="103" y="805"/>
                    </a:lnTo>
                    <a:lnTo>
                      <a:pt x="102" y="805"/>
                    </a:lnTo>
                    <a:lnTo>
                      <a:pt x="100" y="805"/>
                    </a:lnTo>
                    <a:lnTo>
                      <a:pt x="93" y="805"/>
                    </a:lnTo>
                    <a:lnTo>
                      <a:pt x="89" y="805"/>
                    </a:lnTo>
                    <a:lnTo>
                      <a:pt x="89" y="805"/>
                    </a:lnTo>
                    <a:lnTo>
                      <a:pt x="88" y="805"/>
                    </a:lnTo>
                    <a:lnTo>
                      <a:pt x="85" y="805"/>
                    </a:lnTo>
                    <a:lnTo>
                      <a:pt x="73" y="803"/>
                    </a:lnTo>
                    <a:lnTo>
                      <a:pt x="64" y="802"/>
                    </a:lnTo>
                    <a:lnTo>
                      <a:pt x="64" y="801"/>
                    </a:lnTo>
                    <a:lnTo>
                      <a:pt x="63" y="801"/>
                    </a:lnTo>
                    <a:lnTo>
                      <a:pt x="59" y="801"/>
                    </a:lnTo>
                    <a:lnTo>
                      <a:pt x="48" y="801"/>
                    </a:lnTo>
                    <a:lnTo>
                      <a:pt x="39" y="801"/>
                    </a:lnTo>
                    <a:lnTo>
                      <a:pt x="39" y="801"/>
                    </a:lnTo>
                    <a:lnTo>
                      <a:pt x="34" y="800"/>
                    </a:lnTo>
                    <a:lnTo>
                      <a:pt x="32" y="799"/>
                    </a:lnTo>
                    <a:lnTo>
                      <a:pt x="32" y="798"/>
                    </a:lnTo>
                    <a:lnTo>
                      <a:pt x="32" y="798"/>
                    </a:lnTo>
                    <a:lnTo>
                      <a:pt x="32" y="797"/>
                    </a:lnTo>
                    <a:lnTo>
                      <a:pt x="32" y="796"/>
                    </a:lnTo>
                    <a:lnTo>
                      <a:pt x="32" y="795"/>
                    </a:lnTo>
                    <a:lnTo>
                      <a:pt x="32" y="794"/>
                    </a:lnTo>
                    <a:lnTo>
                      <a:pt x="32" y="790"/>
                    </a:lnTo>
                    <a:lnTo>
                      <a:pt x="32" y="788"/>
                    </a:lnTo>
                    <a:lnTo>
                      <a:pt x="32" y="787"/>
                    </a:lnTo>
                    <a:lnTo>
                      <a:pt x="32" y="786"/>
                    </a:lnTo>
                    <a:lnTo>
                      <a:pt x="32" y="783"/>
                    </a:lnTo>
                    <a:lnTo>
                      <a:pt x="32" y="781"/>
                    </a:lnTo>
                    <a:lnTo>
                      <a:pt x="32" y="780"/>
                    </a:lnTo>
                    <a:lnTo>
                      <a:pt x="32" y="779"/>
                    </a:lnTo>
                    <a:lnTo>
                      <a:pt x="32" y="778"/>
                    </a:lnTo>
                    <a:lnTo>
                      <a:pt x="32" y="777"/>
                    </a:lnTo>
                    <a:lnTo>
                      <a:pt x="31" y="777"/>
                    </a:lnTo>
                    <a:lnTo>
                      <a:pt x="30" y="777"/>
                    </a:lnTo>
                    <a:lnTo>
                      <a:pt x="29" y="777"/>
                    </a:lnTo>
                    <a:lnTo>
                      <a:pt x="29" y="777"/>
                    </a:lnTo>
                    <a:lnTo>
                      <a:pt x="28" y="777"/>
                    </a:lnTo>
                    <a:lnTo>
                      <a:pt x="27" y="777"/>
                    </a:lnTo>
                    <a:lnTo>
                      <a:pt x="26" y="777"/>
                    </a:lnTo>
                    <a:lnTo>
                      <a:pt x="26" y="777"/>
                    </a:lnTo>
                    <a:lnTo>
                      <a:pt x="25" y="777"/>
                    </a:lnTo>
                    <a:lnTo>
                      <a:pt x="22" y="777"/>
                    </a:lnTo>
                    <a:lnTo>
                      <a:pt x="16" y="777"/>
                    </a:lnTo>
                    <a:lnTo>
                      <a:pt x="11" y="777"/>
                    </a:lnTo>
                    <a:lnTo>
                      <a:pt x="11" y="777"/>
                    </a:lnTo>
                    <a:lnTo>
                      <a:pt x="10" y="777"/>
                    </a:lnTo>
                    <a:lnTo>
                      <a:pt x="9" y="777"/>
                    </a:lnTo>
                    <a:lnTo>
                      <a:pt x="3" y="777"/>
                    </a:lnTo>
                    <a:lnTo>
                      <a:pt x="0" y="777"/>
                    </a:lnTo>
                    <a:lnTo>
                      <a:pt x="0" y="777"/>
                    </a:lnTo>
                    <a:lnTo>
                      <a:pt x="0" y="777"/>
                    </a:lnTo>
                    <a:lnTo>
                      <a:pt x="0" y="777"/>
                    </a:lnTo>
                    <a:lnTo>
                      <a:pt x="0" y="776"/>
                    </a:lnTo>
                    <a:lnTo>
                      <a:pt x="0" y="775"/>
                    </a:lnTo>
                    <a:lnTo>
                      <a:pt x="0" y="773"/>
                    </a:lnTo>
                    <a:lnTo>
                      <a:pt x="0" y="772"/>
                    </a:lnTo>
                    <a:lnTo>
                      <a:pt x="0" y="769"/>
                    </a:lnTo>
                    <a:lnTo>
                      <a:pt x="0" y="767"/>
                    </a:lnTo>
                    <a:lnTo>
                      <a:pt x="0" y="766"/>
                    </a:lnTo>
                    <a:lnTo>
                      <a:pt x="2" y="762"/>
                    </a:lnTo>
                    <a:lnTo>
                      <a:pt x="3" y="760"/>
                    </a:lnTo>
                    <a:lnTo>
                      <a:pt x="4" y="759"/>
                    </a:lnTo>
                    <a:lnTo>
                      <a:pt x="4" y="758"/>
                    </a:lnTo>
                    <a:lnTo>
                      <a:pt x="4" y="757"/>
                    </a:lnTo>
                    <a:lnTo>
                      <a:pt x="4" y="755"/>
                    </a:lnTo>
                    <a:lnTo>
                      <a:pt x="6" y="754"/>
                    </a:lnTo>
                    <a:lnTo>
                      <a:pt x="7" y="753"/>
                    </a:lnTo>
                    <a:lnTo>
                      <a:pt x="8" y="752"/>
                    </a:lnTo>
                    <a:lnTo>
                      <a:pt x="9" y="752"/>
                    </a:lnTo>
                    <a:lnTo>
                      <a:pt x="10" y="752"/>
                    </a:lnTo>
                    <a:lnTo>
                      <a:pt x="11" y="752"/>
                    </a:lnTo>
                    <a:lnTo>
                      <a:pt x="12" y="751"/>
                    </a:lnTo>
                    <a:lnTo>
                      <a:pt x="17" y="748"/>
                    </a:lnTo>
                    <a:lnTo>
                      <a:pt x="20" y="746"/>
                    </a:lnTo>
                    <a:lnTo>
                      <a:pt x="21" y="745"/>
                    </a:lnTo>
                    <a:lnTo>
                      <a:pt x="24" y="744"/>
                    </a:lnTo>
                    <a:lnTo>
                      <a:pt x="30" y="739"/>
                    </a:lnTo>
                    <a:lnTo>
                      <a:pt x="35" y="735"/>
                    </a:lnTo>
                    <a:lnTo>
                      <a:pt x="36" y="734"/>
                    </a:lnTo>
                    <a:lnTo>
                      <a:pt x="37" y="734"/>
                    </a:lnTo>
                    <a:lnTo>
                      <a:pt x="38" y="734"/>
                    </a:lnTo>
                    <a:lnTo>
                      <a:pt x="39" y="734"/>
                    </a:lnTo>
                    <a:lnTo>
                      <a:pt x="39" y="733"/>
                    </a:lnTo>
                    <a:lnTo>
                      <a:pt x="39" y="732"/>
                    </a:lnTo>
                    <a:lnTo>
                      <a:pt x="39" y="731"/>
                    </a:lnTo>
                    <a:lnTo>
                      <a:pt x="39" y="730"/>
                    </a:lnTo>
                    <a:lnTo>
                      <a:pt x="39" y="725"/>
                    </a:lnTo>
                    <a:lnTo>
                      <a:pt x="39" y="722"/>
                    </a:lnTo>
                    <a:lnTo>
                      <a:pt x="39" y="720"/>
                    </a:lnTo>
                    <a:lnTo>
                      <a:pt x="39" y="718"/>
                    </a:lnTo>
                    <a:lnTo>
                      <a:pt x="39" y="710"/>
                    </a:lnTo>
                    <a:lnTo>
                      <a:pt x="39" y="704"/>
                    </a:lnTo>
                    <a:lnTo>
                      <a:pt x="39" y="702"/>
                    </a:lnTo>
                    <a:lnTo>
                      <a:pt x="39" y="699"/>
                    </a:lnTo>
                    <a:lnTo>
                      <a:pt x="40" y="690"/>
                    </a:lnTo>
                    <a:lnTo>
                      <a:pt x="41" y="682"/>
                    </a:lnTo>
                    <a:lnTo>
                      <a:pt x="43" y="681"/>
                    </a:lnTo>
                    <a:lnTo>
                      <a:pt x="43" y="680"/>
                    </a:lnTo>
                    <a:lnTo>
                      <a:pt x="43" y="679"/>
                    </a:lnTo>
                    <a:lnTo>
                      <a:pt x="43" y="678"/>
                    </a:lnTo>
                    <a:lnTo>
                      <a:pt x="45" y="678"/>
                    </a:lnTo>
                    <a:lnTo>
                      <a:pt x="46" y="678"/>
                    </a:lnTo>
                    <a:lnTo>
                      <a:pt x="47" y="678"/>
                    </a:lnTo>
                    <a:lnTo>
                      <a:pt x="48" y="678"/>
                    </a:lnTo>
                    <a:lnTo>
                      <a:pt x="53" y="678"/>
                    </a:lnTo>
                    <a:lnTo>
                      <a:pt x="56" y="678"/>
                    </a:lnTo>
                    <a:lnTo>
                      <a:pt x="57" y="678"/>
                    </a:lnTo>
                    <a:lnTo>
                      <a:pt x="59" y="678"/>
                    </a:lnTo>
                    <a:lnTo>
                      <a:pt x="67" y="678"/>
                    </a:lnTo>
                    <a:lnTo>
                      <a:pt x="73" y="678"/>
                    </a:lnTo>
                    <a:lnTo>
                      <a:pt x="74" y="678"/>
                    </a:lnTo>
                    <a:lnTo>
                      <a:pt x="76" y="678"/>
                    </a:lnTo>
                    <a:lnTo>
                      <a:pt x="85" y="678"/>
                    </a:lnTo>
                    <a:lnTo>
                      <a:pt x="91" y="678"/>
                    </a:lnTo>
                    <a:lnTo>
                      <a:pt x="92" y="678"/>
                    </a:lnTo>
                    <a:lnTo>
                      <a:pt x="93" y="678"/>
                    </a:lnTo>
                    <a:lnTo>
                      <a:pt x="96" y="678"/>
                    </a:lnTo>
                    <a:lnTo>
                      <a:pt x="99" y="678"/>
                    </a:lnTo>
                    <a:lnTo>
                      <a:pt x="100" y="678"/>
                    </a:lnTo>
                    <a:lnTo>
                      <a:pt x="100" y="676"/>
                    </a:lnTo>
                    <a:lnTo>
                      <a:pt x="100" y="675"/>
                    </a:lnTo>
                    <a:lnTo>
                      <a:pt x="100" y="674"/>
                    </a:lnTo>
                    <a:lnTo>
                      <a:pt x="99" y="672"/>
                    </a:lnTo>
                    <a:lnTo>
                      <a:pt x="96" y="665"/>
                    </a:lnTo>
                    <a:lnTo>
                      <a:pt x="95" y="661"/>
                    </a:lnTo>
                    <a:lnTo>
                      <a:pt x="95" y="660"/>
                    </a:lnTo>
                    <a:lnTo>
                      <a:pt x="95" y="657"/>
                    </a:lnTo>
                    <a:lnTo>
                      <a:pt x="95" y="647"/>
                    </a:lnTo>
                    <a:lnTo>
                      <a:pt x="95" y="640"/>
                    </a:lnTo>
                    <a:lnTo>
                      <a:pt x="95" y="639"/>
                    </a:lnTo>
                    <a:lnTo>
                      <a:pt x="94" y="636"/>
                    </a:lnTo>
                    <a:lnTo>
                      <a:pt x="93" y="626"/>
                    </a:lnTo>
                    <a:lnTo>
                      <a:pt x="92" y="619"/>
                    </a:lnTo>
                    <a:lnTo>
                      <a:pt x="92" y="618"/>
                    </a:lnTo>
                    <a:lnTo>
                      <a:pt x="92" y="617"/>
                    </a:lnTo>
                    <a:lnTo>
                      <a:pt x="92" y="613"/>
                    </a:lnTo>
                    <a:lnTo>
                      <a:pt x="92" y="611"/>
                    </a:lnTo>
                    <a:lnTo>
                      <a:pt x="92" y="610"/>
                    </a:lnTo>
                    <a:lnTo>
                      <a:pt x="92" y="610"/>
                    </a:lnTo>
                    <a:lnTo>
                      <a:pt x="93" y="610"/>
                    </a:lnTo>
                    <a:lnTo>
                      <a:pt x="94" y="610"/>
                    </a:lnTo>
                    <a:lnTo>
                      <a:pt x="95" y="610"/>
                    </a:lnTo>
                    <a:lnTo>
                      <a:pt x="100" y="609"/>
                    </a:lnTo>
                    <a:lnTo>
                      <a:pt x="102" y="608"/>
                    </a:lnTo>
                    <a:lnTo>
                      <a:pt x="103" y="607"/>
                    </a:lnTo>
                    <a:lnTo>
                      <a:pt x="106" y="607"/>
                    </a:lnTo>
                    <a:lnTo>
                      <a:pt x="116" y="606"/>
                    </a:lnTo>
                    <a:lnTo>
                      <a:pt x="123" y="605"/>
                    </a:lnTo>
                    <a:lnTo>
                      <a:pt x="124" y="604"/>
                    </a:lnTo>
                    <a:lnTo>
                      <a:pt x="128" y="602"/>
                    </a:lnTo>
                    <a:lnTo>
                      <a:pt x="130" y="601"/>
                    </a:lnTo>
                    <a:lnTo>
                      <a:pt x="131" y="600"/>
                    </a:lnTo>
                    <a:lnTo>
                      <a:pt x="131" y="600"/>
                    </a:lnTo>
                    <a:lnTo>
                      <a:pt x="131" y="597"/>
                    </a:lnTo>
                    <a:lnTo>
                      <a:pt x="131" y="594"/>
                    </a:lnTo>
                    <a:lnTo>
                      <a:pt x="131" y="593"/>
                    </a:lnTo>
                    <a:lnTo>
                      <a:pt x="131" y="592"/>
                    </a:lnTo>
                    <a:lnTo>
                      <a:pt x="131" y="587"/>
                    </a:lnTo>
                    <a:lnTo>
                      <a:pt x="131" y="584"/>
                    </a:lnTo>
                    <a:lnTo>
                      <a:pt x="131" y="583"/>
                    </a:lnTo>
                    <a:lnTo>
                      <a:pt x="131" y="582"/>
                    </a:lnTo>
                    <a:lnTo>
                      <a:pt x="131" y="576"/>
                    </a:lnTo>
                    <a:lnTo>
                      <a:pt x="131" y="573"/>
                    </a:lnTo>
                    <a:lnTo>
                      <a:pt x="131" y="572"/>
                    </a:lnTo>
                    <a:lnTo>
                      <a:pt x="131" y="570"/>
                    </a:lnTo>
                    <a:lnTo>
                      <a:pt x="131" y="569"/>
                    </a:lnTo>
                    <a:lnTo>
                      <a:pt x="131" y="568"/>
                    </a:lnTo>
                    <a:lnTo>
                      <a:pt x="135" y="568"/>
                    </a:lnTo>
                    <a:lnTo>
                      <a:pt x="137" y="568"/>
                    </a:lnTo>
                    <a:lnTo>
                      <a:pt x="138" y="568"/>
                    </a:lnTo>
                    <a:lnTo>
                      <a:pt x="140" y="568"/>
                    </a:lnTo>
                    <a:lnTo>
                      <a:pt x="146" y="568"/>
                    </a:lnTo>
                    <a:lnTo>
                      <a:pt x="151" y="568"/>
                    </a:lnTo>
                    <a:lnTo>
                      <a:pt x="153" y="568"/>
                    </a:lnTo>
                    <a:lnTo>
                      <a:pt x="156" y="568"/>
                    </a:lnTo>
                    <a:lnTo>
                      <a:pt x="167" y="567"/>
                    </a:lnTo>
                    <a:lnTo>
                      <a:pt x="176" y="566"/>
                    </a:lnTo>
                    <a:lnTo>
                      <a:pt x="177" y="565"/>
                    </a:lnTo>
                    <a:lnTo>
                      <a:pt x="180" y="565"/>
                    </a:lnTo>
                    <a:lnTo>
                      <a:pt x="192" y="565"/>
                    </a:lnTo>
                    <a:lnTo>
                      <a:pt x="200" y="565"/>
                    </a:lnTo>
                    <a:lnTo>
                      <a:pt x="201" y="565"/>
                    </a:lnTo>
                    <a:lnTo>
                      <a:pt x="205" y="564"/>
                    </a:lnTo>
                    <a:lnTo>
                      <a:pt x="207" y="563"/>
                    </a:lnTo>
                    <a:lnTo>
                      <a:pt x="209" y="562"/>
                    </a:lnTo>
                    <a:lnTo>
                      <a:pt x="210" y="562"/>
                    </a:lnTo>
                    <a:lnTo>
                      <a:pt x="211" y="562"/>
                    </a:lnTo>
                    <a:lnTo>
                      <a:pt x="212" y="562"/>
                    </a:lnTo>
                    <a:lnTo>
                      <a:pt x="212" y="559"/>
                    </a:lnTo>
                    <a:lnTo>
                      <a:pt x="212" y="558"/>
                    </a:lnTo>
                    <a:lnTo>
                      <a:pt x="212" y="557"/>
                    </a:lnTo>
                    <a:lnTo>
                      <a:pt x="214" y="557"/>
                    </a:lnTo>
                    <a:lnTo>
                      <a:pt x="215" y="557"/>
                    </a:lnTo>
                    <a:lnTo>
                      <a:pt x="216" y="557"/>
                    </a:lnTo>
                    <a:lnTo>
                      <a:pt x="216" y="556"/>
                    </a:lnTo>
                    <a:lnTo>
                      <a:pt x="216" y="555"/>
                    </a:lnTo>
                    <a:lnTo>
                      <a:pt x="216" y="554"/>
                    </a:lnTo>
                    <a:lnTo>
                      <a:pt x="216" y="553"/>
                    </a:lnTo>
                    <a:lnTo>
                      <a:pt x="216" y="552"/>
                    </a:lnTo>
                    <a:lnTo>
                      <a:pt x="216" y="551"/>
                    </a:lnTo>
                    <a:lnTo>
                      <a:pt x="216" y="550"/>
                    </a:lnTo>
                    <a:lnTo>
                      <a:pt x="216" y="545"/>
                    </a:lnTo>
                    <a:lnTo>
                      <a:pt x="216" y="541"/>
                    </a:lnTo>
                    <a:lnTo>
                      <a:pt x="216" y="540"/>
                    </a:lnTo>
                    <a:lnTo>
                      <a:pt x="216" y="538"/>
                    </a:lnTo>
                    <a:lnTo>
                      <a:pt x="216" y="532"/>
                    </a:lnTo>
                    <a:lnTo>
                      <a:pt x="216" y="527"/>
                    </a:lnTo>
                    <a:lnTo>
                      <a:pt x="216" y="526"/>
                    </a:lnTo>
                    <a:lnTo>
                      <a:pt x="216" y="524"/>
                    </a:lnTo>
                    <a:lnTo>
                      <a:pt x="216" y="523"/>
                    </a:lnTo>
                    <a:lnTo>
                      <a:pt x="216" y="522"/>
                    </a:lnTo>
                    <a:lnTo>
                      <a:pt x="215" y="522"/>
                    </a:lnTo>
                    <a:lnTo>
                      <a:pt x="213" y="522"/>
                    </a:lnTo>
                    <a:lnTo>
                      <a:pt x="212" y="522"/>
                    </a:lnTo>
                    <a:lnTo>
                      <a:pt x="212" y="522"/>
                    </a:lnTo>
                    <a:lnTo>
                      <a:pt x="207" y="521"/>
                    </a:lnTo>
                    <a:lnTo>
                      <a:pt x="205" y="520"/>
                    </a:lnTo>
                    <a:lnTo>
                      <a:pt x="205" y="519"/>
                    </a:lnTo>
                    <a:lnTo>
                      <a:pt x="203" y="518"/>
                    </a:lnTo>
                    <a:lnTo>
                      <a:pt x="198" y="515"/>
                    </a:lnTo>
                    <a:lnTo>
                      <a:pt x="195" y="513"/>
                    </a:lnTo>
                    <a:lnTo>
                      <a:pt x="195" y="512"/>
                    </a:lnTo>
                    <a:lnTo>
                      <a:pt x="193" y="511"/>
                    </a:lnTo>
                    <a:lnTo>
                      <a:pt x="187" y="508"/>
                    </a:lnTo>
                    <a:lnTo>
                      <a:pt x="184" y="505"/>
                    </a:lnTo>
                    <a:lnTo>
                      <a:pt x="184" y="504"/>
                    </a:lnTo>
                    <a:lnTo>
                      <a:pt x="181" y="503"/>
                    </a:lnTo>
                    <a:lnTo>
                      <a:pt x="180" y="502"/>
                    </a:lnTo>
                    <a:lnTo>
                      <a:pt x="180" y="501"/>
                    </a:lnTo>
                    <a:lnTo>
                      <a:pt x="180" y="500"/>
                    </a:lnTo>
                    <a:lnTo>
                      <a:pt x="180" y="499"/>
                    </a:lnTo>
                    <a:lnTo>
                      <a:pt x="180" y="498"/>
                    </a:lnTo>
                    <a:lnTo>
                      <a:pt x="180" y="497"/>
                    </a:lnTo>
                    <a:lnTo>
                      <a:pt x="180" y="492"/>
                    </a:lnTo>
                    <a:lnTo>
                      <a:pt x="180" y="488"/>
                    </a:lnTo>
                    <a:lnTo>
                      <a:pt x="180" y="487"/>
                    </a:lnTo>
                    <a:lnTo>
                      <a:pt x="179" y="485"/>
                    </a:lnTo>
                    <a:lnTo>
                      <a:pt x="178" y="477"/>
                    </a:lnTo>
                    <a:lnTo>
                      <a:pt x="177" y="470"/>
                    </a:lnTo>
                    <a:lnTo>
                      <a:pt x="177" y="469"/>
                    </a:lnTo>
                    <a:lnTo>
                      <a:pt x="177" y="467"/>
                    </a:lnTo>
                    <a:lnTo>
                      <a:pt x="177" y="459"/>
                    </a:lnTo>
                    <a:lnTo>
                      <a:pt x="177" y="452"/>
                    </a:lnTo>
                    <a:lnTo>
                      <a:pt x="177" y="451"/>
                    </a:lnTo>
                    <a:lnTo>
                      <a:pt x="177" y="450"/>
                    </a:lnTo>
                    <a:lnTo>
                      <a:pt x="177" y="449"/>
                    </a:lnTo>
                    <a:lnTo>
                      <a:pt x="177" y="448"/>
                    </a:lnTo>
                    <a:lnTo>
                      <a:pt x="178" y="448"/>
                    </a:lnTo>
                    <a:lnTo>
                      <a:pt x="179" y="448"/>
                    </a:lnTo>
                    <a:lnTo>
                      <a:pt x="180" y="448"/>
                    </a:lnTo>
                    <a:lnTo>
                      <a:pt x="181" y="448"/>
                    </a:lnTo>
                    <a:lnTo>
                      <a:pt x="184" y="448"/>
                    </a:lnTo>
                    <a:lnTo>
                      <a:pt x="186" y="448"/>
                    </a:lnTo>
                    <a:lnTo>
                      <a:pt x="187" y="448"/>
                    </a:lnTo>
                    <a:lnTo>
                      <a:pt x="190" y="448"/>
                    </a:lnTo>
                    <a:lnTo>
                      <a:pt x="198" y="448"/>
                    </a:lnTo>
                    <a:lnTo>
                      <a:pt x="204" y="448"/>
                    </a:lnTo>
                    <a:lnTo>
                      <a:pt x="205" y="448"/>
                    </a:lnTo>
                    <a:lnTo>
                      <a:pt x="209" y="448"/>
                    </a:lnTo>
                    <a:lnTo>
                      <a:pt x="218" y="448"/>
                    </a:lnTo>
                    <a:lnTo>
                      <a:pt x="225" y="448"/>
                    </a:lnTo>
                    <a:lnTo>
                      <a:pt x="227" y="448"/>
                    </a:lnTo>
                    <a:lnTo>
                      <a:pt x="228" y="448"/>
                    </a:lnTo>
                    <a:lnTo>
                      <a:pt x="229" y="448"/>
                    </a:lnTo>
                    <a:lnTo>
                      <a:pt x="230" y="448"/>
                    </a:lnTo>
                    <a:lnTo>
                      <a:pt x="230" y="447"/>
                    </a:lnTo>
                    <a:lnTo>
                      <a:pt x="230" y="444"/>
                    </a:lnTo>
                    <a:lnTo>
                      <a:pt x="230" y="442"/>
                    </a:lnTo>
                    <a:lnTo>
                      <a:pt x="230" y="441"/>
                    </a:lnTo>
                    <a:lnTo>
                      <a:pt x="228" y="438"/>
                    </a:lnTo>
                    <a:lnTo>
                      <a:pt x="227" y="435"/>
                    </a:lnTo>
                    <a:lnTo>
                      <a:pt x="227" y="434"/>
                    </a:lnTo>
                    <a:lnTo>
                      <a:pt x="225" y="432"/>
                    </a:lnTo>
                    <a:lnTo>
                      <a:pt x="223" y="424"/>
                    </a:lnTo>
                    <a:lnTo>
                      <a:pt x="222" y="417"/>
                    </a:lnTo>
                    <a:lnTo>
                      <a:pt x="222" y="416"/>
                    </a:lnTo>
                    <a:lnTo>
                      <a:pt x="221" y="413"/>
                    </a:lnTo>
                    <a:lnTo>
                      <a:pt x="220" y="402"/>
                    </a:lnTo>
                    <a:lnTo>
                      <a:pt x="219" y="393"/>
                    </a:lnTo>
                    <a:lnTo>
                      <a:pt x="219" y="392"/>
                    </a:lnTo>
                    <a:lnTo>
                      <a:pt x="219" y="391"/>
                    </a:lnTo>
                    <a:lnTo>
                      <a:pt x="219" y="386"/>
                    </a:lnTo>
                    <a:lnTo>
                      <a:pt x="219" y="383"/>
                    </a:lnTo>
                    <a:lnTo>
                      <a:pt x="219" y="381"/>
                    </a:lnTo>
                    <a:lnTo>
                      <a:pt x="220" y="381"/>
                    </a:lnTo>
                    <a:lnTo>
                      <a:pt x="223" y="381"/>
                    </a:lnTo>
                    <a:lnTo>
                      <a:pt x="225" y="381"/>
                    </a:lnTo>
                    <a:lnTo>
                      <a:pt x="227" y="381"/>
                    </a:lnTo>
                    <a:lnTo>
                      <a:pt x="229" y="381"/>
                    </a:lnTo>
                    <a:lnTo>
                      <a:pt x="236" y="381"/>
                    </a:lnTo>
                    <a:lnTo>
                      <a:pt x="242" y="381"/>
                    </a:lnTo>
                    <a:lnTo>
                      <a:pt x="243" y="381"/>
                    </a:lnTo>
                    <a:lnTo>
                      <a:pt x="248" y="383"/>
                    </a:lnTo>
                    <a:lnTo>
                      <a:pt x="262" y="386"/>
                    </a:lnTo>
                    <a:lnTo>
                      <a:pt x="274" y="388"/>
                    </a:lnTo>
                    <a:lnTo>
                      <a:pt x="275" y="388"/>
                    </a:lnTo>
                    <a:lnTo>
                      <a:pt x="280" y="389"/>
                    </a:lnTo>
                    <a:lnTo>
                      <a:pt x="297" y="391"/>
                    </a:lnTo>
                    <a:lnTo>
                      <a:pt x="310" y="392"/>
                    </a:lnTo>
                    <a:lnTo>
                      <a:pt x="311" y="392"/>
                    </a:lnTo>
                    <a:lnTo>
                      <a:pt x="314" y="392"/>
                    </a:lnTo>
                    <a:lnTo>
                      <a:pt x="316" y="392"/>
                    </a:lnTo>
                    <a:lnTo>
                      <a:pt x="317" y="392"/>
                    </a:lnTo>
                    <a:lnTo>
                      <a:pt x="317" y="391"/>
                    </a:lnTo>
                    <a:lnTo>
                      <a:pt x="317" y="386"/>
                    </a:lnTo>
                    <a:lnTo>
                      <a:pt x="317" y="383"/>
                    </a:lnTo>
                    <a:lnTo>
                      <a:pt x="317" y="381"/>
                    </a:lnTo>
                    <a:lnTo>
                      <a:pt x="316" y="379"/>
                    </a:lnTo>
                    <a:lnTo>
                      <a:pt x="315" y="373"/>
                    </a:lnTo>
                    <a:lnTo>
                      <a:pt x="314" y="368"/>
                    </a:lnTo>
                    <a:lnTo>
                      <a:pt x="314" y="367"/>
                    </a:lnTo>
                    <a:lnTo>
                      <a:pt x="313" y="363"/>
                    </a:lnTo>
                    <a:lnTo>
                      <a:pt x="312" y="352"/>
                    </a:lnTo>
                    <a:lnTo>
                      <a:pt x="311" y="343"/>
                    </a:lnTo>
                    <a:lnTo>
                      <a:pt x="311" y="342"/>
                    </a:lnTo>
                    <a:lnTo>
                      <a:pt x="309" y="339"/>
                    </a:lnTo>
                    <a:lnTo>
                      <a:pt x="306" y="330"/>
                    </a:lnTo>
                    <a:lnTo>
                      <a:pt x="304" y="322"/>
                    </a:lnTo>
                    <a:lnTo>
                      <a:pt x="304" y="321"/>
                    </a:lnTo>
                    <a:lnTo>
                      <a:pt x="304" y="320"/>
                    </a:lnTo>
                    <a:lnTo>
                      <a:pt x="304" y="317"/>
                    </a:lnTo>
                    <a:lnTo>
                      <a:pt x="304" y="315"/>
                    </a:lnTo>
                    <a:lnTo>
                      <a:pt x="304" y="314"/>
                    </a:lnTo>
                    <a:lnTo>
                      <a:pt x="304" y="313"/>
                    </a:lnTo>
                    <a:lnTo>
                      <a:pt x="304" y="312"/>
                    </a:lnTo>
                    <a:lnTo>
                      <a:pt x="304" y="310"/>
                    </a:lnTo>
                    <a:lnTo>
                      <a:pt x="304" y="309"/>
                    </a:lnTo>
                    <a:lnTo>
                      <a:pt x="304" y="306"/>
                    </a:lnTo>
                    <a:lnTo>
                      <a:pt x="304" y="304"/>
                    </a:lnTo>
                    <a:lnTo>
                      <a:pt x="304" y="303"/>
                    </a:lnTo>
                    <a:lnTo>
                      <a:pt x="304" y="300"/>
                    </a:lnTo>
                    <a:lnTo>
                      <a:pt x="304" y="290"/>
                    </a:lnTo>
                    <a:lnTo>
                      <a:pt x="304" y="283"/>
                    </a:lnTo>
                    <a:lnTo>
                      <a:pt x="304" y="282"/>
                    </a:lnTo>
                    <a:lnTo>
                      <a:pt x="304" y="280"/>
                    </a:lnTo>
                    <a:lnTo>
                      <a:pt x="304" y="272"/>
                    </a:lnTo>
                    <a:lnTo>
                      <a:pt x="304" y="266"/>
                    </a:lnTo>
                    <a:lnTo>
                      <a:pt x="304" y="265"/>
                    </a:lnTo>
                    <a:lnTo>
                      <a:pt x="304" y="264"/>
                    </a:lnTo>
                    <a:lnTo>
                      <a:pt x="304" y="261"/>
                    </a:lnTo>
                    <a:lnTo>
                      <a:pt x="304" y="259"/>
                    </a:lnTo>
                    <a:lnTo>
                      <a:pt x="304" y="257"/>
                    </a:lnTo>
                    <a:lnTo>
                      <a:pt x="304" y="257"/>
                    </a:lnTo>
                    <a:lnTo>
                      <a:pt x="305" y="257"/>
                    </a:lnTo>
                    <a:lnTo>
                      <a:pt x="306" y="257"/>
                    </a:lnTo>
                    <a:lnTo>
                      <a:pt x="307" y="257"/>
                    </a:lnTo>
                    <a:lnTo>
                      <a:pt x="308" y="256"/>
                    </a:lnTo>
                    <a:lnTo>
                      <a:pt x="313" y="253"/>
                    </a:lnTo>
                    <a:lnTo>
                      <a:pt x="316" y="251"/>
                    </a:lnTo>
                    <a:lnTo>
                      <a:pt x="317" y="250"/>
                    </a:lnTo>
                    <a:lnTo>
                      <a:pt x="322" y="247"/>
                    </a:lnTo>
                    <a:lnTo>
                      <a:pt x="324" y="245"/>
                    </a:lnTo>
                    <a:lnTo>
                      <a:pt x="325" y="244"/>
                    </a:lnTo>
                    <a:lnTo>
                      <a:pt x="326" y="244"/>
                    </a:lnTo>
                    <a:lnTo>
                      <a:pt x="327" y="244"/>
                    </a:lnTo>
                    <a:lnTo>
                      <a:pt x="328" y="244"/>
                    </a:lnTo>
                    <a:lnTo>
                      <a:pt x="330" y="239"/>
                    </a:lnTo>
                    <a:lnTo>
                      <a:pt x="331" y="237"/>
                    </a:lnTo>
                    <a:lnTo>
                      <a:pt x="332" y="236"/>
                    </a:lnTo>
                    <a:lnTo>
                      <a:pt x="335" y="230"/>
                    </a:lnTo>
                    <a:lnTo>
                      <a:pt x="338" y="227"/>
                    </a:lnTo>
                    <a:lnTo>
                      <a:pt x="339" y="226"/>
                    </a:lnTo>
                    <a:lnTo>
                      <a:pt x="340" y="224"/>
                    </a:lnTo>
                    <a:lnTo>
                      <a:pt x="343" y="217"/>
                    </a:lnTo>
                    <a:lnTo>
                      <a:pt x="345" y="213"/>
                    </a:lnTo>
                    <a:lnTo>
                      <a:pt x="346" y="212"/>
                    </a:lnTo>
                    <a:lnTo>
                      <a:pt x="346" y="210"/>
                    </a:lnTo>
                    <a:lnTo>
                      <a:pt x="347" y="203"/>
                    </a:lnTo>
                    <a:lnTo>
                      <a:pt x="348" y="198"/>
                    </a:lnTo>
                    <a:lnTo>
                      <a:pt x="349" y="197"/>
                    </a:lnTo>
                    <a:lnTo>
                      <a:pt x="351" y="196"/>
                    </a:lnTo>
                    <a:lnTo>
                      <a:pt x="352" y="195"/>
                    </a:lnTo>
                    <a:lnTo>
                      <a:pt x="353" y="194"/>
                    </a:lnTo>
                    <a:lnTo>
                      <a:pt x="354" y="194"/>
                    </a:lnTo>
                    <a:lnTo>
                      <a:pt x="356" y="194"/>
                    </a:lnTo>
                    <a:lnTo>
                      <a:pt x="357" y="194"/>
                    </a:lnTo>
                    <a:lnTo>
                      <a:pt x="361" y="193"/>
                    </a:lnTo>
                    <a:lnTo>
                      <a:pt x="363" y="192"/>
                    </a:lnTo>
                    <a:lnTo>
                      <a:pt x="364" y="191"/>
                    </a:lnTo>
                    <a:lnTo>
                      <a:pt x="366" y="191"/>
                    </a:lnTo>
                    <a:lnTo>
                      <a:pt x="372" y="189"/>
                    </a:lnTo>
                    <a:lnTo>
                      <a:pt x="377" y="188"/>
                    </a:lnTo>
                    <a:lnTo>
                      <a:pt x="378" y="186"/>
                    </a:lnTo>
                    <a:lnTo>
                      <a:pt x="380" y="186"/>
                    </a:lnTo>
                    <a:lnTo>
                      <a:pt x="386" y="185"/>
                    </a:lnTo>
                    <a:lnTo>
                      <a:pt x="390" y="184"/>
                    </a:lnTo>
                    <a:lnTo>
                      <a:pt x="391" y="183"/>
                    </a:lnTo>
                    <a:lnTo>
                      <a:pt x="394" y="183"/>
                    </a:lnTo>
                    <a:lnTo>
                      <a:pt x="395" y="183"/>
                    </a:lnTo>
                    <a:lnTo>
                      <a:pt x="396" y="183"/>
                    </a:lnTo>
                    <a:lnTo>
                      <a:pt x="396" y="183"/>
                    </a:lnTo>
                    <a:lnTo>
                      <a:pt x="396" y="184"/>
                    </a:lnTo>
                    <a:lnTo>
                      <a:pt x="396" y="185"/>
                    </a:lnTo>
                    <a:lnTo>
                      <a:pt x="396" y="186"/>
                    </a:lnTo>
                    <a:lnTo>
                      <a:pt x="396" y="186"/>
                    </a:lnTo>
                    <a:lnTo>
                      <a:pt x="396" y="188"/>
                    </a:lnTo>
                    <a:lnTo>
                      <a:pt x="396" y="189"/>
                    </a:lnTo>
                    <a:lnTo>
                      <a:pt x="396" y="194"/>
                    </a:lnTo>
                    <a:lnTo>
                      <a:pt x="396" y="197"/>
                    </a:lnTo>
                    <a:lnTo>
                      <a:pt x="396" y="197"/>
                    </a:lnTo>
                    <a:lnTo>
                      <a:pt x="396" y="198"/>
                    </a:lnTo>
                    <a:lnTo>
                      <a:pt x="396" y="199"/>
                    </a:lnTo>
                    <a:lnTo>
                      <a:pt x="396" y="202"/>
                    </a:lnTo>
                    <a:lnTo>
                      <a:pt x="396" y="205"/>
                    </a:lnTo>
                    <a:lnTo>
                      <a:pt x="396" y="205"/>
                    </a:lnTo>
                    <a:lnTo>
                      <a:pt x="396" y="205"/>
                    </a:lnTo>
                    <a:lnTo>
                      <a:pt x="399" y="205"/>
                    </a:lnTo>
                    <a:lnTo>
                      <a:pt x="401" y="205"/>
                    </a:lnTo>
                    <a:lnTo>
                      <a:pt x="402" y="205"/>
                    </a:lnTo>
                    <a:lnTo>
                      <a:pt x="403" y="206"/>
                    </a:lnTo>
                    <a:lnTo>
                      <a:pt x="406" y="207"/>
                    </a:lnTo>
                    <a:lnTo>
                      <a:pt x="408" y="208"/>
                    </a:lnTo>
                    <a:lnTo>
                      <a:pt x="409" y="208"/>
                    </a:lnTo>
                    <a:lnTo>
                      <a:pt x="410" y="208"/>
                    </a:lnTo>
                    <a:lnTo>
                      <a:pt x="414" y="208"/>
                    </a:lnTo>
                    <a:lnTo>
                      <a:pt x="416" y="208"/>
                    </a:lnTo>
                    <a:lnTo>
                      <a:pt x="417" y="208"/>
                    </a:lnTo>
                    <a:lnTo>
                      <a:pt x="417" y="208"/>
                    </a:lnTo>
                    <a:lnTo>
                      <a:pt x="419" y="208"/>
                    </a:lnTo>
                    <a:lnTo>
                      <a:pt x="425" y="208"/>
                    </a:lnTo>
                    <a:lnTo>
                      <a:pt x="430" y="208"/>
                    </a:lnTo>
                    <a:lnTo>
                      <a:pt x="431" y="208"/>
                    </a:lnTo>
                    <a:lnTo>
                      <a:pt x="434" y="208"/>
                    </a:lnTo>
                    <a:lnTo>
                      <a:pt x="445" y="208"/>
                    </a:lnTo>
                    <a:lnTo>
                      <a:pt x="454" y="208"/>
                    </a:lnTo>
                    <a:lnTo>
                      <a:pt x="455" y="208"/>
                    </a:lnTo>
                    <a:lnTo>
                      <a:pt x="462" y="208"/>
                    </a:lnTo>
                    <a:lnTo>
                      <a:pt x="488" y="208"/>
                    </a:lnTo>
                    <a:lnTo>
                      <a:pt x="507" y="208"/>
                    </a:lnTo>
                    <a:lnTo>
                      <a:pt x="508" y="208"/>
                    </a:lnTo>
                    <a:lnTo>
                      <a:pt x="515" y="208"/>
                    </a:lnTo>
                    <a:lnTo>
                      <a:pt x="538" y="208"/>
                    </a:lnTo>
                    <a:lnTo>
                      <a:pt x="556" y="208"/>
                    </a:lnTo>
                    <a:lnTo>
                      <a:pt x="557" y="208"/>
                    </a:lnTo>
                    <a:lnTo>
                      <a:pt x="560" y="208"/>
                    </a:lnTo>
                    <a:lnTo>
                      <a:pt x="566" y="208"/>
                    </a:lnTo>
                    <a:lnTo>
                      <a:pt x="570" y="208"/>
                    </a:lnTo>
                    <a:lnTo>
                      <a:pt x="571" y="208"/>
                    </a:lnTo>
                    <a:lnTo>
                      <a:pt x="571" y="208"/>
                    </a:lnTo>
                    <a:lnTo>
                      <a:pt x="573" y="207"/>
                    </a:lnTo>
                    <a:lnTo>
                      <a:pt x="574" y="206"/>
                    </a:lnTo>
                    <a:lnTo>
                      <a:pt x="575" y="205"/>
                    </a:lnTo>
                    <a:lnTo>
                      <a:pt x="576" y="203"/>
                    </a:lnTo>
                    <a:lnTo>
                      <a:pt x="578" y="202"/>
                    </a:lnTo>
                    <a:lnTo>
                      <a:pt x="579" y="201"/>
                    </a:lnTo>
                    <a:lnTo>
                      <a:pt x="580" y="200"/>
                    </a:lnTo>
                    <a:lnTo>
                      <a:pt x="583" y="197"/>
                    </a:lnTo>
                    <a:lnTo>
                      <a:pt x="585" y="195"/>
                    </a:lnTo>
                    <a:lnTo>
                      <a:pt x="586" y="194"/>
                    </a:lnTo>
                    <a:lnTo>
                      <a:pt x="587" y="194"/>
                    </a:lnTo>
                    <a:lnTo>
                      <a:pt x="588" y="194"/>
                    </a:lnTo>
                    <a:lnTo>
                      <a:pt x="589" y="194"/>
                    </a:lnTo>
                    <a:lnTo>
                      <a:pt x="589" y="193"/>
                    </a:lnTo>
                    <a:lnTo>
                      <a:pt x="589" y="188"/>
                    </a:lnTo>
                    <a:lnTo>
                      <a:pt x="589" y="184"/>
                    </a:lnTo>
                    <a:lnTo>
                      <a:pt x="589" y="183"/>
                    </a:lnTo>
                    <a:lnTo>
                      <a:pt x="589" y="181"/>
                    </a:lnTo>
                    <a:lnTo>
                      <a:pt x="590" y="173"/>
                    </a:lnTo>
                    <a:lnTo>
                      <a:pt x="591" y="166"/>
                    </a:lnTo>
                    <a:lnTo>
                      <a:pt x="592" y="165"/>
                    </a:lnTo>
                    <a:lnTo>
                      <a:pt x="593" y="163"/>
                    </a:lnTo>
                    <a:lnTo>
                      <a:pt x="597" y="157"/>
                    </a:lnTo>
                    <a:lnTo>
                      <a:pt x="599" y="153"/>
                    </a:lnTo>
                    <a:lnTo>
                      <a:pt x="600" y="152"/>
                    </a:lnTo>
                    <a:lnTo>
                      <a:pt x="601" y="147"/>
                    </a:lnTo>
                    <a:lnTo>
                      <a:pt x="602" y="145"/>
                    </a:lnTo>
                    <a:lnTo>
                      <a:pt x="603" y="144"/>
                    </a:lnTo>
                    <a:lnTo>
                      <a:pt x="605" y="144"/>
                    </a:lnTo>
                    <a:lnTo>
                      <a:pt x="606" y="144"/>
                    </a:lnTo>
                    <a:lnTo>
                      <a:pt x="607" y="144"/>
                    </a:lnTo>
                    <a:lnTo>
                      <a:pt x="607" y="144"/>
                    </a:lnTo>
                    <a:lnTo>
                      <a:pt x="610" y="144"/>
                    </a:lnTo>
                    <a:lnTo>
                      <a:pt x="612" y="144"/>
                    </a:lnTo>
                    <a:lnTo>
                      <a:pt x="613" y="144"/>
                    </a:lnTo>
                    <a:lnTo>
                      <a:pt x="616" y="144"/>
                    </a:lnTo>
                    <a:lnTo>
                      <a:pt x="622" y="143"/>
                    </a:lnTo>
                    <a:lnTo>
                      <a:pt x="627" y="142"/>
                    </a:lnTo>
                    <a:lnTo>
                      <a:pt x="628" y="141"/>
                    </a:lnTo>
                    <a:lnTo>
                      <a:pt x="630" y="141"/>
                    </a:lnTo>
                    <a:lnTo>
                      <a:pt x="638" y="140"/>
                    </a:lnTo>
                    <a:lnTo>
                      <a:pt x="644" y="139"/>
                    </a:lnTo>
                    <a:lnTo>
                      <a:pt x="645" y="138"/>
                    </a:lnTo>
                    <a:lnTo>
                      <a:pt x="647" y="138"/>
                    </a:lnTo>
                    <a:lnTo>
                      <a:pt x="648" y="138"/>
                    </a:lnTo>
                    <a:lnTo>
                      <a:pt x="649" y="138"/>
                    </a:lnTo>
                    <a:lnTo>
                      <a:pt x="649" y="138"/>
                    </a:lnTo>
                    <a:lnTo>
                      <a:pt x="649" y="137"/>
                    </a:lnTo>
                    <a:lnTo>
                      <a:pt x="649" y="134"/>
                    </a:lnTo>
                    <a:lnTo>
                      <a:pt x="649" y="131"/>
                    </a:lnTo>
                    <a:lnTo>
                      <a:pt x="649" y="130"/>
                    </a:lnTo>
                    <a:lnTo>
                      <a:pt x="649" y="129"/>
                    </a:lnTo>
                    <a:lnTo>
                      <a:pt x="649" y="126"/>
                    </a:lnTo>
                    <a:lnTo>
                      <a:pt x="649" y="124"/>
                    </a:lnTo>
                    <a:lnTo>
                      <a:pt x="649" y="123"/>
                    </a:lnTo>
                    <a:lnTo>
                      <a:pt x="649" y="120"/>
                    </a:lnTo>
                    <a:lnTo>
                      <a:pt x="649" y="118"/>
                    </a:lnTo>
                    <a:lnTo>
                      <a:pt x="649" y="117"/>
                    </a:lnTo>
                    <a:lnTo>
                      <a:pt x="649" y="117"/>
                    </a:lnTo>
                    <a:lnTo>
                      <a:pt x="653" y="117"/>
                    </a:lnTo>
                    <a:lnTo>
                      <a:pt x="662" y="114"/>
                    </a:lnTo>
                    <a:lnTo>
                      <a:pt x="670" y="113"/>
                    </a:lnTo>
                    <a:lnTo>
                      <a:pt x="671" y="112"/>
                    </a:lnTo>
                    <a:lnTo>
                      <a:pt x="675" y="112"/>
                    </a:lnTo>
                    <a:lnTo>
                      <a:pt x="690" y="112"/>
                    </a:lnTo>
                    <a:lnTo>
                      <a:pt x="701" y="112"/>
                    </a:lnTo>
                    <a:lnTo>
                      <a:pt x="702" y="112"/>
                    </a:lnTo>
                    <a:lnTo>
                      <a:pt x="710" y="112"/>
                    </a:lnTo>
                    <a:lnTo>
                      <a:pt x="735" y="111"/>
                    </a:lnTo>
                    <a:lnTo>
                      <a:pt x="754" y="110"/>
                    </a:lnTo>
                    <a:lnTo>
                      <a:pt x="755" y="109"/>
                    </a:lnTo>
                    <a:lnTo>
                      <a:pt x="756" y="109"/>
                    </a:lnTo>
                    <a:lnTo>
                      <a:pt x="766" y="108"/>
                    </a:lnTo>
                    <a:lnTo>
                      <a:pt x="801" y="103"/>
                    </a:lnTo>
                    <a:lnTo>
                      <a:pt x="827" y="100"/>
                    </a:lnTo>
                    <a:lnTo>
                      <a:pt x="829" y="99"/>
                    </a:lnTo>
                    <a:lnTo>
                      <a:pt x="833" y="97"/>
                    </a:lnTo>
                    <a:lnTo>
                      <a:pt x="846" y="94"/>
                    </a:lnTo>
                    <a:lnTo>
                      <a:pt x="856" y="92"/>
                    </a:lnTo>
                    <a:lnTo>
                      <a:pt x="857" y="91"/>
                    </a:lnTo>
                    <a:lnTo>
                      <a:pt x="857" y="91"/>
                    </a:lnTo>
                    <a:lnTo>
                      <a:pt x="857" y="90"/>
                    </a:lnTo>
                    <a:lnTo>
                      <a:pt x="857" y="89"/>
                    </a:lnTo>
                    <a:lnTo>
                      <a:pt x="857" y="88"/>
                    </a:lnTo>
                    <a:lnTo>
                      <a:pt x="857" y="87"/>
                    </a:lnTo>
                    <a:lnTo>
                      <a:pt x="857" y="84"/>
                    </a:lnTo>
                    <a:lnTo>
                      <a:pt x="857" y="82"/>
                    </a:lnTo>
                    <a:lnTo>
                      <a:pt x="857" y="81"/>
                    </a:lnTo>
                    <a:lnTo>
                      <a:pt x="857" y="77"/>
                    </a:lnTo>
                    <a:lnTo>
                      <a:pt x="857" y="75"/>
                    </a:lnTo>
                    <a:lnTo>
                      <a:pt x="857" y="74"/>
                    </a:lnTo>
                    <a:lnTo>
                      <a:pt x="857" y="72"/>
                    </a:lnTo>
                    <a:lnTo>
                      <a:pt x="857" y="71"/>
                    </a:lnTo>
                    <a:lnTo>
                      <a:pt x="857" y="70"/>
                    </a:lnTo>
                    <a:lnTo>
                      <a:pt x="858" y="70"/>
                    </a:lnTo>
                    <a:lnTo>
                      <a:pt x="861" y="70"/>
                    </a:lnTo>
                    <a:lnTo>
                      <a:pt x="863" y="70"/>
                    </a:lnTo>
                    <a:lnTo>
                      <a:pt x="864" y="70"/>
                    </a:lnTo>
                    <a:lnTo>
                      <a:pt x="865" y="70"/>
                    </a:lnTo>
                    <a:lnTo>
                      <a:pt x="868" y="70"/>
                    </a:lnTo>
                    <a:lnTo>
                      <a:pt x="870" y="70"/>
                    </a:lnTo>
                    <a:lnTo>
                      <a:pt x="871" y="70"/>
                    </a:lnTo>
                    <a:lnTo>
                      <a:pt x="874" y="70"/>
                    </a:lnTo>
                    <a:lnTo>
                      <a:pt x="881" y="70"/>
                    </a:lnTo>
                    <a:lnTo>
                      <a:pt x="887" y="70"/>
                    </a:lnTo>
                    <a:lnTo>
                      <a:pt x="888" y="70"/>
                    </a:lnTo>
                    <a:lnTo>
                      <a:pt x="890" y="70"/>
                    </a:lnTo>
                    <a:lnTo>
                      <a:pt x="899" y="69"/>
                    </a:lnTo>
                    <a:lnTo>
                      <a:pt x="905" y="68"/>
                    </a:lnTo>
                    <a:lnTo>
                      <a:pt x="906" y="67"/>
                    </a:lnTo>
                    <a:lnTo>
                      <a:pt x="911" y="66"/>
                    </a:lnTo>
                    <a:lnTo>
                      <a:pt x="913" y="65"/>
                    </a:lnTo>
                    <a:lnTo>
                      <a:pt x="914" y="64"/>
                    </a:lnTo>
                    <a:lnTo>
                      <a:pt x="915" y="64"/>
                    </a:lnTo>
                    <a:lnTo>
                      <a:pt x="916" y="64"/>
                    </a:lnTo>
                    <a:lnTo>
                      <a:pt x="917" y="64"/>
                    </a:lnTo>
                    <a:lnTo>
                      <a:pt x="918" y="61"/>
                    </a:lnTo>
                    <a:lnTo>
                      <a:pt x="919" y="60"/>
                    </a:lnTo>
                    <a:lnTo>
                      <a:pt x="920" y="59"/>
                    </a:lnTo>
                    <a:lnTo>
                      <a:pt x="922" y="58"/>
                    </a:lnTo>
                    <a:lnTo>
                      <a:pt x="923" y="57"/>
                    </a:lnTo>
                    <a:lnTo>
                      <a:pt x="924" y="56"/>
                    </a:lnTo>
                    <a:lnTo>
                      <a:pt x="924" y="56"/>
                    </a:lnTo>
                    <a:lnTo>
                      <a:pt x="925" y="56"/>
                    </a:lnTo>
                    <a:lnTo>
                      <a:pt x="926" y="56"/>
                    </a:lnTo>
                    <a:lnTo>
                      <a:pt x="927" y="56"/>
                    </a:lnTo>
                    <a:lnTo>
                      <a:pt x="929" y="56"/>
                    </a:lnTo>
                    <a:lnTo>
                      <a:pt x="932" y="56"/>
                    </a:lnTo>
                    <a:lnTo>
                      <a:pt x="934" y="56"/>
                    </a:lnTo>
                    <a:lnTo>
                      <a:pt x="935" y="56"/>
                    </a:lnTo>
                    <a:lnTo>
                      <a:pt x="937" y="56"/>
                    </a:lnTo>
                    <a:lnTo>
                      <a:pt x="943" y="55"/>
                    </a:lnTo>
                    <a:lnTo>
                      <a:pt x="948" y="54"/>
                    </a:lnTo>
                    <a:lnTo>
                      <a:pt x="949" y="53"/>
                    </a:lnTo>
                    <a:lnTo>
                      <a:pt x="951" y="53"/>
                    </a:lnTo>
                    <a:lnTo>
                      <a:pt x="957" y="51"/>
                    </a:lnTo>
                    <a:lnTo>
                      <a:pt x="961" y="50"/>
                    </a:lnTo>
                    <a:lnTo>
                      <a:pt x="962" y="49"/>
                    </a:lnTo>
                    <a:lnTo>
                      <a:pt x="963" y="49"/>
                    </a:lnTo>
                    <a:lnTo>
                      <a:pt x="967" y="49"/>
                    </a:lnTo>
                    <a:lnTo>
                      <a:pt x="969" y="49"/>
                    </a:lnTo>
                    <a:lnTo>
                      <a:pt x="970" y="49"/>
                    </a:lnTo>
                    <a:lnTo>
                      <a:pt x="970" y="49"/>
                    </a:lnTo>
                    <a:lnTo>
                      <a:pt x="970" y="48"/>
                    </a:lnTo>
                    <a:lnTo>
                      <a:pt x="970" y="47"/>
                    </a:lnTo>
                    <a:lnTo>
                      <a:pt x="970" y="46"/>
                    </a:lnTo>
                    <a:lnTo>
                      <a:pt x="970" y="45"/>
                    </a:lnTo>
                    <a:lnTo>
                      <a:pt x="970" y="41"/>
                    </a:lnTo>
                    <a:lnTo>
                      <a:pt x="970" y="39"/>
                    </a:lnTo>
                    <a:lnTo>
                      <a:pt x="970" y="38"/>
                    </a:lnTo>
                    <a:lnTo>
                      <a:pt x="970" y="37"/>
                    </a:lnTo>
                    <a:lnTo>
                      <a:pt x="970" y="32"/>
                    </a:lnTo>
                    <a:lnTo>
                      <a:pt x="970" y="29"/>
                    </a:lnTo>
                    <a:lnTo>
                      <a:pt x="970" y="28"/>
                    </a:lnTo>
                    <a:lnTo>
                      <a:pt x="970" y="28"/>
                    </a:lnTo>
                    <a:lnTo>
                      <a:pt x="974" y="27"/>
                    </a:lnTo>
                    <a:lnTo>
                      <a:pt x="976" y="25"/>
                    </a:lnTo>
                    <a:lnTo>
                      <a:pt x="977" y="24"/>
                    </a:lnTo>
                    <a:lnTo>
                      <a:pt x="979" y="24"/>
                    </a:lnTo>
                    <a:lnTo>
                      <a:pt x="987" y="24"/>
                    </a:lnTo>
                    <a:lnTo>
                      <a:pt x="993" y="24"/>
                    </a:lnTo>
                    <a:lnTo>
                      <a:pt x="994" y="24"/>
                    </a:lnTo>
                    <a:lnTo>
                      <a:pt x="997" y="24"/>
                    </a:lnTo>
                    <a:lnTo>
                      <a:pt x="1007" y="23"/>
                    </a:lnTo>
                    <a:lnTo>
                      <a:pt x="1014" y="22"/>
                    </a:lnTo>
                    <a:lnTo>
                      <a:pt x="1015" y="21"/>
                    </a:lnTo>
                    <a:lnTo>
                      <a:pt x="1018" y="20"/>
                    </a:lnTo>
                    <a:lnTo>
                      <a:pt x="1028" y="17"/>
                    </a:lnTo>
                    <a:lnTo>
                      <a:pt x="1035" y="15"/>
                    </a:lnTo>
                    <a:lnTo>
                      <a:pt x="1036" y="14"/>
                    </a:lnTo>
                    <a:lnTo>
                      <a:pt x="1041" y="13"/>
                    </a:lnTo>
                    <a:lnTo>
                      <a:pt x="1043" y="12"/>
                    </a:lnTo>
                    <a:lnTo>
                      <a:pt x="1044" y="11"/>
                    </a:lnTo>
                    <a:lnTo>
                      <a:pt x="1045" y="8"/>
                    </a:lnTo>
                    <a:lnTo>
                      <a:pt x="1046" y="7"/>
                    </a:lnTo>
                    <a:lnTo>
                      <a:pt x="1047" y="6"/>
                    </a:lnTo>
                    <a:lnTo>
                      <a:pt x="1049" y="5"/>
                    </a:lnTo>
                    <a:lnTo>
                      <a:pt x="1050" y="4"/>
                    </a:lnTo>
                    <a:lnTo>
                      <a:pt x="1051" y="3"/>
                    </a:lnTo>
                    <a:lnTo>
                      <a:pt x="1052" y="2"/>
                    </a:lnTo>
                    <a:lnTo>
                      <a:pt x="1053" y="1"/>
                    </a:lnTo>
                    <a:lnTo>
                      <a:pt x="1054" y="0"/>
                    </a:lnTo>
                    <a:lnTo>
                      <a:pt x="1055" y="0"/>
                    </a:lnTo>
                    <a:lnTo>
                      <a:pt x="1056" y="0"/>
                    </a:lnTo>
                    <a:lnTo>
                      <a:pt x="1058" y="0"/>
                    </a:lnTo>
                    <a:lnTo>
                      <a:pt x="1060" y="0"/>
                    </a:lnTo>
                    <a:lnTo>
                      <a:pt x="1061" y="0"/>
                    </a:lnTo>
                    <a:lnTo>
                      <a:pt x="1062" y="0"/>
                    </a:lnTo>
                    <a:lnTo>
                      <a:pt x="1065" y="0"/>
                    </a:lnTo>
                    <a:lnTo>
                      <a:pt x="1067" y="0"/>
                    </a:lnTo>
                    <a:lnTo>
                      <a:pt x="1068" y="0"/>
                    </a:lnTo>
                    <a:lnTo>
                      <a:pt x="1069" y="0"/>
                    </a:lnTo>
                    <a:lnTo>
                      <a:pt x="1074" y="0"/>
                    </a:lnTo>
                    <a:lnTo>
                      <a:pt x="1078" y="0"/>
                    </a:lnTo>
                    <a:lnTo>
                      <a:pt x="1079" y="0"/>
                    </a:lnTo>
                    <a:lnTo>
                      <a:pt x="1079" y="1"/>
                    </a:lnTo>
                    <a:lnTo>
                      <a:pt x="1079" y="2"/>
                    </a:lnTo>
                    <a:lnTo>
                      <a:pt x="1079" y="3"/>
                    </a:lnTo>
                    <a:lnTo>
                      <a:pt x="1079" y="3"/>
                    </a:lnTo>
                    <a:lnTo>
                      <a:pt x="1081" y="3"/>
                    </a:lnTo>
                    <a:lnTo>
                      <a:pt x="1082" y="3"/>
                    </a:lnTo>
                    <a:lnTo>
                      <a:pt x="1083" y="3"/>
                    </a:lnTo>
                    <a:lnTo>
                      <a:pt x="1083" y="3"/>
                    </a:lnTo>
                    <a:lnTo>
                      <a:pt x="1083" y="4"/>
                    </a:lnTo>
                    <a:lnTo>
                      <a:pt x="1083" y="5"/>
                    </a:lnTo>
                    <a:lnTo>
                      <a:pt x="1083" y="6"/>
                    </a:lnTo>
                    <a:lnTo>
                      <a:pt x="1083" y="6"/>
                    </a:lnTo>
                    <a:lnTo>
                      <a:pt x="1084" y="12"/>
                    </a:lnTo>
                    <a:lnTo>
                      <a:pt x="1085" y="14"/>
                    </a:lnTo>
                    <a:lnTo>
                      <a:pt x="1086" y="14"/>
                    </a:lnTo>
                    <a:lnTo>
                      <a:pt x="1086" y="15"/>
                    </a:lnTo>
                    <a:lnTo>
                      <a:pt x="1086" y="16"/>
                    </a:lnTo>
                    <a:lnTo>
                      <a:pt x="1087" y="21"/>
                    </a:lnTo>
                    <a:lnTo>
                      <a:pt x="1088" y="24"/>
                    </a:lnTo>
                    <a:lnTo>
                      <a:pt x="1089" y="24"/>
                    </a:lnTo>
                    <a:lnTo>
                      <a:pt x="1089" y="25"/>
                    </a:lnTo>
                    <a:lnTo>
                      <a:pt x="1089" y="27"/>
                    </a:lnTo>
                    <a:lnTo>
                      <a:pt x="1091" y="32"/>
                    </a:lnTo>
                    <a:lnTo>
                      <a:pt x="1092" y="35"/>
                    </a:lnTo>
                    <a:lnTo>
                      <a:pt x="1093" y="35"/>
                    </a:lnTo>
                    <a:lnTo>
                      <a:pt x="1093" y="36"/>
                    </a:lnTo>
                    <a:lnTo>
                      <a:pt x="1093" y="37"/>
                    </a:lnTo>
                    <a:lnTo>
                      <a:pt x="1093" y="38"/>
                    </a:lnTo>
                    <a:lnTo>
                      <a:pt x="1093" y="38"/>
                    </a:lnTo>
                    <a:lnTo>
                      <a:pt x="1095" y="38"/>
                    </a:lnTo>
                    <a:lnTo>
                      <a:pt x="1096" y="38"/>
                    </a:lnTo>
                    <a:lnTo>
                      <a:pt x="1097" y="38"/>
                    </a:lnTo>
                    <a:lnTo>
                      <a:pt x="1098" y="41"/>
                    </a:lnTo>
                    <a:lnTo>
                      <a:pt x="1099" y="42"/>
                    </a:lnTo>
                    <a:lnTo>
                      <a:pt x="1100" y="42"/>
                    </a:lnTo>
                    <a:lnTo>
                      <a:pt x="1106" y="45"/>
                    </a:lnTo>
                    <a:lnTo>
                      <a:pt x="1109" y="46"/>
                    </a:lnTo>
                    <a:lnTo>
                      <a:pt x="1110" y="46"/>
                    </a:lnTo>
                    <a:lnTo>
                      <a:pt x="1111" y="48"/>
                    </a:lnTo>
                    <a:lnTo>
                      <a:pt x="1115" y="51"/>
                    </a:lnTo>
                    <a:lnTo>
                      <a:pt x="1117" y="53"/>
                    </a:lnTo>
                    <a:lnTo>
                      <a:pt x="1118" y="53"/>
                    </a:lnTo>
                    <a:lnTo>
                      <a:pt x="1119" y="55"/>
                    </a:lnTo>
                    <a:lnTo>
                      <a:pt x="1120" y="56"/>
                    </a:lnTo>
                    <a:lnTo>
                      <a:pt x="1121" y="56"/>
                    </a:lnTo>
                    <a:lnTo>
                      <a:pt x="1121" y="56"/>
                    </a:lnTo>
                    <a:lnTo>
                      <a:pt x="1123" y="61"/>
                    </a:lnTo>
                    <a:lnTo>
                      <a:pt x="1124" y="64"/>
                    </a:lnTo>
                    <a:lnTo>
                      <a:pt x="1125" y="64"/>
                    </a:lnTo>
                    <a:lnTo>
                      <a:pt x="1128" y="68"/>
                    </a:lnTo>
                    <a:lnTo>
                      <a:pt x="1130" y="70"/>
                    </a:lnTo>
                    <a:lnTo>
                      <a:pt x="1132" y="70"/>
                    </a:lnTo>
                    <a:lnTo>
                      <a:pt x="1132" y="71"/>
                    </a:lnTo>
                    <a:lnTo>
                      <a:pt x="1132" y="72"/>
                    </a:lnTo>
                    <a:lnTo>
                      <a:pt x="1134" y="77"/>
                    </a:lnTo>
                    <a:lnTo>
                      <a:pt x="1135" y="81"/>
                    </a:lnTo>
                    <a:lnTo>
                      <a:pt x="1136" y="81"/>
                    </a:lnTo>
                    <a:lnTo>
                      <a:pt x="1137" y="81"/>
                    </a:lnTo>
                    <a:lnTo>
                      <a:pt x="1138" y="81"/>
                    </a:lnTo>
                    <a:lnTo>
                      <a:pt x="1139" y="81"/>
                    </a:lnTo>
                    <a:lnTo>
                      <a:pt x="1139" y="82"/>
                    </a:lnTo>
                    <a:lnTo>
                      <a:pt x="1139" y="83"/>
                    </a:lnTo>
                    <a:lnTo>
                      <a:pt x="1139" y="86"/>
                    </a:lnTo>
                    <a:lnTo>
                      <a:pt x="1139" y="88"/>
                    </a:lnTo>
                    <a:lnTo>
                      <a:pt x="1139" y="88"/>
                    </a:lnTo>
                    <a:lnTo>
                      <a:pt x="1140" y="93"/>
                    </a:lnTo>
                    <a:lnTo>
                      <a:pt x="1141" y="95"/>
                    </a:lnTo>
                    <a:lnTo>
                      <a:pt x="1142" y="95"/>
                    </a:lnTo>
                    <a:lnTo>
                      <a:pt x="1142" y="96"/>
                    </a:lnTo>
                    <a:lnTo>
                      <a:pt x="1142" y="99"/>
                    </a:lnTo>
                    <a:lnTo>
                      <a:pt x="1144" y="106"/>
                    </a:lnTo>
                    <a:lnTo>
                      <a:pt x="1145" y="112"/>
                    </a:lnTo>
                    <a:lnTo>
                      <a:pt x="1146" y="112"/>
                    </a:lnTo>
                    <a:lnTo>
                      <a:pt x="1146" y="113"/>
                    </a:lnTo>
                    <a:lnTo>
                      <a:pt x="1146" y="117"/>
                    </a:lnTo>
                    <a:lnTo>
                      <a:pt x="1147" y="126"/>
                    </a:lnTo>
                    <a:lnTo>
                      <a:pt x="1148" y="134"/>
                    </a:lnTo>
                    <a:lnTo>
                      <a:pt x="1150" y="134"/>
                    </a:lnTo>
                    <a:lnTo>
                      <a:pt x="1150" y="135"/>
                    </a:lnTo>
                    <a:lnTo>
                      <a:pt x="1150" y="137"/>
                    </a:lnTo>
                    <a:lnTo>
                      <a:pt x="1150" y="138"/>
                    </a:lnTo>
                    <a:lnTo>
                      <a:pt x="1150" y="138"/>
                    </a:lnTo>
                    <a:lnTo>
                      <a:pt x="1151" y="140"/>
                    </a:lnTo>
                    <a:lnTo>
                      <a:pt x="1152" y="141"/>
                    </a:lnTo>
                    <a:lnTo>
                      <a:pt x="1153" y="141"/>
                    </a:lnTo>
                    <a:lnTo>
                      <a:pt x="1155" y="143"/>
                    </a:lnTo>
                    <a:lnTo>
                      <a:pt x="1156" y="144"/>
                    </a:lnTo>
                    <a:lnTo>
                      <a:pt x="1157" y="144"/>
                    </a:lnTo>
                    <a:lnTo>
                      <a:pt x="1158" y="147"/>
                    </a:lnTo>
                    <a:lnTo>
                      <a:pt x="1159" y="148"/>
                    </a:lnTo>
                    <a:lnTo>
                      <a:pt x="1160" y="148"/>
                    </a:lnTo>
                    <a:lnTo>
                      <a:pt x="1160" y="148"/>
                    </a:lnTo>
                    <a:lnTo>
                      <a:pt x="1160" y="149"/>
                    </a:lnTo>
                    <a:lnTo>
                      <a:pt x="1160" y="150"/>
                    </a:lnTo>
                    <a:lnTo>
                      <a:pt x="1160" y="152"/>
                    </a:lnTo>
                    <a:lnTo>
                      <a:pt x="1160" y="152"/>
                    </a:lnTo>
                    <a:lnTo>
                      <a:pt x="1161" y="154"/>
                    </a:lnTo>
                    <a:lnTo>
                      <a:pt x="1162" y="155"/>
                    </a:lnTo>
                    <a:lnTo>
                      <a:pt x="1163" y="155"/>
                    </a:lnTo>
                    <a:lnTo>
                      <a:pt x="1163" y="156"/>
                    </a:lnTo>
                    <a:lnTo>
                      <a:pt x="1163" y="158"/>
                    </a:lnTo>
                    <a:lnTo>
                      <a:pt x="1165" y="164"/>
                    </a:lnTo>
                    <a:lnTo>
                      <a:pt x="1166" y="170"/>
                    </a:lnTo>
                    <a:lnTo>
                      <a:pt x="1167" y="170"/>
                    </a:lnTo>
                    <a:lnTo>
                      <a:pt x="1167" y="171"/>
                    </a:lnTo>
                    <a:lnTo>
                      <a:pt x="1167" y="172"/>
                    </a:lnTo>
                    <a:lnTo>
                      <a:pt x="1169" y="177"/>
                    </a:lnTo>
                    <a:lnTo>
                      <a:pt x="1170" y="180"/>
                    </a:lnTo>
                    <a:lnTo>
                      <a:pt x="1171" y="180"/>
                    </a:lnTo>
                    <a:lnTo>
                      <a:pt x="1171" y="181"/>
                    </a:lnTo>
                    <a:lnTo>
                      <a:pt x="1171" y="182"/>
                    </a:lnTo>
                    <a:lnTo>
                      <a:pt x="1171" y="183"/>
                    </a:lnTo>
                    <a:lnTo>
                      <a:pt x="1171" y="183"/>
                    </a:lnTo>
                    <a:lnTo>
                      <a:pt x="1172" y="183"/>
                    </a:lnTo>
                    <a:lnTo>
                      <a:pt x="1173" y="183"/>
                    </a:lnTo>
                    <a:lnTo>
                      <a:pt x="1174" y="183"/>
                    </a:lnTo>
                    <a:lnTo>
                      <a:pt x="1176" y="185"/>
                    </a:lnTo>
                    <a:lnTo>
                      <a:pt x="1177" y="186"/>
                    </a:lnTo>
                    <a:lnTo>
                      <a:pt x="1178" y="186"/>
                    </a:lnTo>
                    <a:lnTo>
                      <a:pt x="1179" y="192"/>
                    </a:lnTo>
                    <a:lnTo>
                      <a:pt x="1180" y="194"/>
                    </a:lnTo>
                    <a:lnTo>
                      <a:pt x="1181" y="194"/>
                    </a:lnTo>
                    <a:lnTo>
                      <a:pt x="1181" y="194"/>
                    </a:lnTo>
                    <a:lnTo>
                      <a:pt x="1182" y="199"/>
                    </a:lnTo>
                    <a:lnTo>
                      <a:pt x="1183" y="201"/>
                    </a:lnTo>
                    <a:lnTo>
                      <a:pt x="1184" y="201"/>
                    </a:lnTo>
                    <a:lnTo>
                      <a:pt x="1184" y="202"/>
                    </a:lnTo>
                    <a:lnTo>
                      <a:pt x="1184" y="203"/>
                    </a:lnTo>
                    <a:lnTo>
                      <a:pt x="1187" y="209"/>
                    </a:lnTo>
                    <a:lnTo>
                      <a:pt x="1188" y="212"/>
                    </a:lnTo>
                    <a:lnTo>
                      <a:pt x="1189" y="212"/>
                    </a:lnTo>
                    <a:lnTo>
                      <a:pt x="1192" y="219"/>
                    </a:lnTo>
                    <a:lnTo>
                      <a:pt x="1194" y="223"/>
                    </a:lnTo>
                    <a:lnTo>
                      <a:pt x="1195" y="223"/>
                    </a:lnTo>
                    <a:lnTo>
                      <a:pt x="1197" y="227"/>
                    </a:lnTo>
                    <a:lnTo>
                      <a:pt x="1198" y="229"/>
                    </a:lnTo>
                    <a:lnTo>
                      <a:pt x="1199" y="229"/>
                    </a:lnTo>
                    <a:lnTo>
                      <a:pt x="1199" y="229"/>
                    </a:lnTo>
                    <a:lnTo>
                      <a:pt x="1202" y="232"/>
                    </a:lnTo>
                    <a:lnTo>
                      <a:pt x="1204" y="233"/>
                    </a:lnTo>
                    <a:lnTo>
                      <a:pt x="1206" y="233"/>
                    </a:lnTo>
                    <a:lnTo>
                      <a:pt x="1207" y="234"/>
                    </a:lnTo>
                    <a:lnTo>
                      <a:pt x="1210" y="235"/>
                    </a:lnTo>
                    <a:lnTo>
                      <a:pt x="1212" y="236"/>
                    </a:lnTo>
                    <a:lnTo>
                      <a:pt x="1213" y="236"/>
                    </a:lnTo>
                    <a:lnTo>
                      <a:pt x="1214" y="236"/>
                    </a:lnTo>
                    <a:lnTo>
                      <a:pt x="1217" y="236"/>
                    </a:lnTo>
                    <a:lnTo>
                      <a:pt x="1219" y="236"/>
                    </a:lnTo>
                    <a:lnTo>
                      <a:pt x="1220" y="236"/>
                    </a:lnTo>
                    <a:lnTo>
                      <a:pt x="1220" y="236"/>
                    </a:lnTo>
                    <a:lnTo>
                      <a:pt x="1220" y="237"/>
                    </a:lnTo>
                    <a:lnTo>
                      <a:pt x="1220" y="238"/>
                    </a:lnTo>
                    <a:lnTo>
                      <a:pt x="1220" y="239"/>
                    </a:lnTo>
                    <a:lnTo>
                      <a:pt x="1220" y="239"/>
                    </a:lnTo>
                    <a:lnTo>
                      <a:pt x="1220" y="241"/>
                    </a:lnTo>
                    <a:lnTo>
                      <a:pt x="1220" y="242"/>
                    </a:lnTo>
                    <a:lnTo>
                      <a:pt x="1220" y="245"/>
                    </a:lnTo>
                    <a:lnTo>
                      <a:pt x="1220" y="247"/>
                    </a:lnTo>
                    <a:lnTo>
                      <a:pt x="1220" y="247"/>
                    </a:lnTo>
                    <a:lnTo>
                      <a:pt x="1220" y="248"/>
                    </a:lnTo>
                    <a:lnTo>
                      <a:pt x="1220" y="250"/>
                    </a:lnTo>
                    <a:lnTo>
                      <a:pt x="1221" y="256"/>
                    </a:lnTo>
                    <a:lnTo>
                      <a:pt x="1222" y="261"/>
                    </a:lnTo>
                    <a:lnTo>
                      <a:pt x="1224" y="261"/>
                    </a:lnTo>
                    <a:lnTo>
                      <a:pt x="1224" y="262"/>
                    </a:lnTo>
                    <a:lnTo>
                      <a:pt x="1224" y="264"/>
                    </a:lnTo>
                    <a:lnTo>
                      <a:pt x="1225" y="270"/>
                    </a:lnTo>
                    <a:lnTo>
                      <a:pt x="1226" y="275"/>
                    </a:lnTo>
                    <a:lnTo>
                      <a:pt x="1227" y="275"/>
                    </a:lnTo>
                    <a:lnTo>
                      <a:pt x="1227" y="277"/>
                    </a:lnTo>
                    <a:lnTo>
                      <a:pt x="1227" y="280"/>
                    </a:lnTo>
                    <a:lnTo>
                      <a:pt x="1227" y="282"/>
                    </a:lnTo>
                    <a:lnTo>
                      <a:pt x="1227" y="282"/>
                    </a:lnTo>
                    <a:lnTo>
                      <a:pt x="1229" y="285"/>
                    </a:lnTo>
                    <a:lnTo>
                      <a:pt x="1230" y="286"/>
                    </a:lnTo>
                    <a:lnTo>
                      <a:pt x="1231" y="286"/>
                    </a:lnTo>
                    <a:lnTo>
                      <a:pt x="1234" y="290"/>
                    </a:lnTo>
                    <a:lnTo>
                      <a:pt x="1236" y="292"/>
                    </a:lnTo>
                    <a:lnTo>
                      <a:pt x="1237" y="292"/>
                    </a:lnTo>
                    <a:lnTo>
                      <a:pt x="1239" y="296"/>
                    </a:lnTo>
                    <a:lnTo>
                      <a:pt x="1248" y="304"/>
                    </a:lnTo>
                    <a:lnTo>
                      <a:pt x="1254" y="310"/>
                    </a:lnTo>
                    <a:lnTo>
                      <a:pt x="1255" y="310"/>
                    </a:lnTo>
                    <a:lnTo>
                      <a:pt x="1257" y="314"/>
                    </a:lnTo>
                    <a:lnTo>
                      <a:pt x="1266" y="322"/>
                    </a:lnTo>
                    <a:lnTo>
                      <a:pt x="1272" y="328"/>
                    </a:lnTo>
                    <a:lnTo>
                      <a:pt x="1273" y="328"/>
                    </a:lnTo>
                    <a:lnTo>
                      <a:pt x="1274" y="328"/>
                    </a:lnTo>
                    <a:lnTo>
                      <a:pt x="1275" y="328"/>
                    </a:lnTo>
                    <a:lnTo>
                      <a:pt x="1276" y="328"/>
                    </a:lnTo>
                    <a:lnTo>
                      <a:pt x="1277" y="328"/>
                    </a:lnTo>
                    <a:lnTo>
                      <a:pt x="1281" y="328"/>
                    </a:lnTo>
                    <a:lnTo>
                      <a:pt x="1283" y="328"/>
                    </a:lnTo>
                    <a:lnTo>
                      <a:pt x="1284" y="328"/>
                    </a:lnTo>
                    <a:lnTo>
                      <a:pt x="1285" y="328"/>
                    </a:lnTo>
                    <a:lnTo>
                      <a:pt x="1290" y="328"/>
                    </a:lnTo>
                    <a:lnTo>
                      <a:pt x="1293" y="328"/>
                    </a:lnTo>
                    <a:lnTo>
                      <a:pt x="1294" y="328"/>
                    </a:lnTo>
                    <a:lnTo>
                      <a:pt x="1299" y="328"/>
                    </a:lnTo>
                    <a:lnTo>
                      <a:pt x="1311" y="328"/>
                    </a:lnTo>
                    <a:lnTo>
                      <a:pt x="1321" y="328"/>
                    </a:lnTo>
                    <a:lnTo>
                      <a:pt x="1322" y="328"/>
                    </a:lnTo>
                    <a:lnTo>
                      <a:pt x="1325" y="328"/>
                    </a:lnTo>
                    <a:lnTo>
                      <a:pt x="1337" y="328"/>
                    </a:lnTo>
                    <a:lnTo>
                      <a:pt x="1346" y="328"/>
                    </a:lnTo>
                    <a:lnTo>
                      <a:pt x="1347" y="328"/>
                    </a:lnTo>
                    <a:lnTo>
                      <a:pt x="1350" y="328"/>
                    </a:lnTo>
                    <a:lnTo>
                      <a:pt x="1352" y="328"/>
                    </a:lnTo>
                    <a:lnTo>
                      <a:pt x="1354" y="328"/>
                    </a:lnTo>
                    <a:lnTo>
                      <a:pt x="1354" y="328"/>
                    </a:lnTo>
                    <a:lnTo>
                      <a:pt x="1356" y="326"/>
                    </a:lnTo>
                    <a:lnTo>
                      <a:pt x="1357" y="325"/>
                    </a:lnTo>
                    <a:lnTo>
                      <a:pt x="1358" y="324"/>
                    </a:lnTo>
                    <a:lnTo>
                      <a:pt x="1364" y="321"/>
                    </a:lnTo>
                    <a:lnTo>
                      <a:pt x="1367" y="319"/>
                    </a:lnTo>
                    <a:lnTo>
                      <a:pt x="1368" y="318"/>
                    </a:lnTo>
                    <a:lnTo>
                      <a:pt x="1372" y="314"/>
                    </a:lnTo>
                    <a:lnTo>
                      <a:pt x="1374" y="312"/>
                    </a:lnTo>
                    <a:lnTo>
                      <a:pt x="1375" y="310"/>
                    </a:lnTo>
                    <a:lnTo>
                      <a:pt x="1375" y="309"/>
                    </a:lnTo>
                    <a:lnTo>
                      <a:pt x="1375" y="308"/>
                    </a:lnTo>
                    <a:lnTo>
                      <a:pt x="1375" y="307"/>
                    </a:lnTo>
                    <a:lnTo>
                      <a:pt x="1377" y="307"/>
                    </a:lnTo>
                    <a:lnTo>
                      <a:pt x="1378" y="307"/>
                    </a:lnTo>
                    <a:lnTo>
                      <a:pt x="1379" y="307"/>
                    </a:lnTo>
                    <a:lnTo>
                      <a:pt x="1380" y="307"/>
                    </a:lnTo>
                    <a:lnTo>
                      <a:pt x="1381" y="307"/>
                    </a:lnTo>
                    <a:lnTo>
                      <a:pt x="1382" y="307"/>
                    </a:lnTo>
                    <a:lnTo>
                      <a:pt x="1383" y="307"/>
                    </a:lnTo>
                    <a:lnTo>
                      <a:pt x="1388" y="307"/>
                    </a:lnTo>
                    <a:lnTo>
                      <a:pt x="1392" y="307"/>
                    </a:lnTo>
                    <a:lnTo>
                      <a:pt x="1393" y="307"/>
                    </a:lnTo>
                    <a:lnTo>
                      <a:pt x="1395" y="307"/>
                    </a:lnTo>
                    <a:lnTo>
                      <a:pt x="1401" y="305"/>
                    </a:lnTo>
                    <a:lnTo>
                      <a:pt x="1405" y="304"/>
                    </a:lnTo>
                    <a:lnTo>
                      <a:pt x="1406" y="303"/>
                    </a:lnTo>
                    <a:lnTo>
                      <a:pt x="1409" y="303"/>
                    </a:lnTo>
                    <a:lnTo>
                      <a:pt x="1410" y="303"/>
                    </a:lnTo>
                    <a:lnTo>
                      <a:pt x="1411" y="303"/>
                    </a:lnTo>
                    <a:lnTo>
                      <a:pt x="1410" y="304"/>
                    </a:lnTo>
                    <a:lnTo>
                      <a:pt x="1407" y="306"/>
                    </a:lnTo>
                    <a:lnTo>
                      <a:pt x="1406" y="307"/>
                    </a:lnTo>
                    <a:lnTo>
                      <a:pt x="1406" y="307"/>
                    </a:lnTo>
                    <a:lnTo>
                      <a:pt x="1406" y="308"/>
                    </a:lnTo>
                    <a:lnTo>
                      <a:pt x="1406" y="309"/>
                    </a:lnTo>
                    <a:lnTo>
                      <a:pt x="1406" y="315"/>
                    </a:lnTo>
                    <a:lnTo>
                      <a:pt x="1406" y="318"/>
                    </a:lnTo>
                    <a:lnTo>
                      <a:pt x="1406" y="318"/>
                    </a:lnTo>
                    <a:lnTo>
                      <a:pt x="1406" y="319"/>
                    </a:lnTo>
                    <a:lnTo>
                      <a:pt x="1406" y="321"/>
                    </a:lnTo>
                    <a:lnTo>
                      <a:pt x="1406" y="328"/>
                    </a:lnTo>
                    <a:lnTo>
                      <a:pt x="1406" y="335"/>
                    </a:lnTo>
                    <a:lnTo>
                      <a:pt x="1406" y="335"/>
                    </a:lnTo>
                    <a:lnTo>
                      <a:pt x="1405" y="338"/>
                    </a:lnTo>
                    <a:lnTo>
                      <a:pt x="1404" y="346"/>
                    </a:lnTo>
                    <a:lnTo>
                      <a:pt x="1403" y="353"/>
                    </a:lnTo>
                    <a:lnTo>
                      <a:pt x="1403" y="353"/>
                    </a:lnTo>
                    <a:lnTo>
                      <a:pt x="1403" y="354"/>
                    </a:lnTo>
                    <a:lnTo>
                      <a:pt x="1403" y="355"/>
                    </a:lnTo>
                    <a:lnTo>
                      <a:pt x="1403" y="356"/>
                    </a:lnTo>
                    <a:lnTo>
                      <a:pt x="1403" y="356"/>
                    </a:lnTo>
                    <a:lnTo>
                      <a:pt x="1403" y="357"/>
                    </a:lnTo>
                    <a:lnTo>
                      <a:pt x="1403" y="359"/>
                    </a:lnTo>
                    <a:lnTo>
                      <a:pt x="1403" y="360"/>
                    </a:lnTo>
                    <a:lnTo>
                      <a:pt x="1403" y="360"/>
                    </a:lnTo>
                    <a:lnTo>
                      <a:pt x="1402" y="361"/>
                    </a:lnTo>
                    <a:lnTo>
                      <a:pt x="1401" y="362"/>
                    </a:lnTo>
                    <a:lnTo>
                      <a:pt x="1400" y="363"/>
                    </a:lnTo>
                    <a:lnTo>
                      <a:pt x="1400" y="363"/>
                    </a:lnTo>
                    <a:lnTo>
                      <a:pt x="1399" y="364"/>
                    </a:lnTo>
                    <a:lnTo>
                      <a:pt x="1397" y="369"/>
                    </a:lnTo>
                    <a:lnTo>
                      <a:pt x="1396" y="371"/>
                    </a:lnTo>
                    <a:lnTo>
                      <a:pt x="1396" y="371"/>
                    </a:lnTo>
                    <a:lnTo>
                      <a:pt x="1395" y="372"/>
                    </a:lnTo>
                    <a:lnTo>
                      <a:pt x="1394" y="375"/>
                    </a:lnTo>
                    <a:lnTo>
                      <a:pt x="1393" y="377"/>
                    </a:lnTo>
                    <a:lnTo>
                      <a:pt x="1393" y="377"/>
                    </a:lnTo>
                    <a:lnTo>
                      <a:pt x="1393" y="378"/>
                    </a:lnTo>
                    <a:lnTo>
                      <a:pt x="1393" y="380"/>
                    </a:lnTo>
                    <a:lnTo>
                      <a:pt x="1393" y="381"/>
                    </a:lnTo>
                    <a:lnTo>
                      <a:pt x="1393" y="381"/>
                    </a:lnTo>
                    <a:lnTo>
                      <a:pt x="1393" y="383"/>
                    </a:lnTo>
                    <a:lnTo>
                      <a:pt x="1393" y="384"/>
                    </a:lnTo>
                    <a:lnTo>
                      <a:pt x="1393" y="385"/>
                    </a:lnTo>
                    <a:lnTo>
                      <a:pt x="1393" y="385"/>
                    </a:lnTo>
                    <a:lnTo>
                      <a:pt x="1393" y="386"/>
                    </a:lnTo>
                    <a:lnTo>
                      <a:pt x="1393" y="387"/>
                    </a:lnTo>
                    <a:lnTo>
                      <a:pt x="1393" y="390"/>
                    </a:lnTo>
                    <a:lnTo>
                      <a:pt x="1393" y="392"/>
                    </a:lnTo>
                    <a:lnTo>
                      <a:pt x="1393" y="392"/>
                    </a:lnTo>
                    <a:lnTo>
                      <a:pt x="1393" y="393"/>
                    </a:lnTo>
                    <a:lnTo>
                      <a:pt x="1393" y="395"/>
                    </a:lnTo>
                    <a:lnTo>
                      <a:pt x="1393" y="402"/>
                    </a:lnTo>
                    <a:lnTo>
                      <a:pt x="1393" y="406"/>
                    </a:lnTo>
                    <a:lnTo>
                      <a:pt x="1393" y="406"/>
                    </a:lnTo>
                    <a:lnTo>
                      <a:pt x="1393" y="407"/>
                    </a:lnTo>
                    <a:lnTo>
                      <a:pt x="1393" y="409"/>
                    </a:lnTo>
                    <a:lnTo>
                      <a:pt x="1393" y="415"/>
                    </a:lnTo>
                    <a:lnTo>
                      <a:pt x="1393" y="420"/>
                    </a:lnTo>
                    <a:lnTo>
                      <a:pt x="1393" y="420"/>
                    </a:lnTo>
                    <a:lnTo>
                      <a:pt x="1393" y="421"/>
                    </a:lnTo>
                    <a:lnTo>
                      <a:pt x="1393" y="423"/>
                    </a:lnTo>
                    <a:lnTo>
                      <a:pt x="1393" y="424"/>
                    </a:lnTo>
                    <a:lnTo>
                      <a:pt x="1393" y="424"/>
                    </a:lnTo>
                    <a:lnTo>
                      <a:pt x="1393" y="425"/>
                    </a:lnTo>
                    <a:lnTo>
                      <a:pt x="1393" y="426"/>
                    </a:lnTo>
                    <a:lnTo>
                      <a:pt x="1393" y="427"/>
                    </a:lnTo>
                    <a:lnTo>
                      <a:pt x="1393" y="427"/>
                    </a:lnTo>
                    <a:lnTo>
                      <a:pt x="1393" y="427"/>
                    </a:lnTo>
                    <a:lnTo>
                      <a:pt x="1394" y="427"/>
                    </a:lnTo>
                    <a:lnTo>
                      <a:pt x="1395" y="427"/>
                    </a:lnTo>
                    <a:lnTo>
                      <a:pt x="1396" y="427"/>
                    </a:lnTo>
                    <a:lnTo>
                      <a:pt x="1398" y="429"/>
                    </a:lnTo>
                    <a:lnTo>
                      <a:pt x="1399" y="430"/>
                    </a:lnTo>
                    <a:lnTo>
                      <a:pt x="1400" y="430"/>
                    </a:lnTo>
                    <a:lnTo>
                      <a:pt x="1401" y="430"/>
                    </a:lnTo>
                    <a:lnTo>
                      <a:pt x="1406" y="430"/>
                    </a:lnTo>
                    <a:lnTo>
                      <a:pt x="1410" y="430"/>
                    </a:lnTo>
                    <a:lnTo>
                      <a:pt x="1411" y="430"/>
                    </a:lnTo>
                    <a:lnTo>
                      <a:pt x="1414" y="430"/>
                    </a:lnTo>
                    <a:lnTo>
                      <a:pt x="1423" y="430"/>
                    </a:lnTo>
                    <a:lnTo>
                      <a:pt x="1431" y="430"/>
                    </a:lnTo>
                    <a:lnTo>
                      <a:pt x="1432" y="430"/>
                    </a:lnTo>
                    <a:lnTo>
                      <a:pt x="1438" y="431"/>
                    </a:lnTo>
                    <a:lnTo>
                      <a:pt x="1457" y="433"/>
                    </a:lnTo>
                    <a:lnTo>
                      <a:pt x="1473" y="434"/>
                    </a:lnTo>
                    <a:lnTo>
                      <a:pt x="1474" y="434"/>
                    </a:lnTo>
                    <a:lnTo>
                      <a:pt x="1480" y="434"/>
                    </a:lnTo>
                    <a:lnTo>
                      <a:pt x="1502" y="434"/>
                    </a:lnTo>
                    <a:lnTo>
                      <a:pt x="1518" y="434"/>
                    </a:lnTo>
                    <a:lnTo>
                      <a:pt x="1520" y="434"/>
                    </a:lnTo>
                    <a:lnTo>
                      <a:pt x="1521" y="434"/>
                    </a:lnTo>
                    <a:lnTo>
                      <a:pt x="1526" y="434"/>
                    </a:lnTo>
                    <a:lnTo>
                      <a:pt x="1529" y="434"/>
                    </a:lnTo>
                    <a:lnTo>
                      <a:pt x="1530" y="434"/>
                    </a:lnTo>
                    <a:lnTo>
                      <a:pt x="1530" y="435"/>
                    </a:lnTo>
                    <a:lnTo>
                      <a:pt x="1530" y="437"/>
                    </a:lnTo>
                    <a:lnTo>
                      <a:pt x="1530" y="442"/>
                    </a:lnTo>
                    <a:lnTo>
                      <a:pt x="1530" y="445"/>
                    </a:lnTo>
                    <a:lnTo>
                      <a:pt x="1530" y="445"/>
                    </a:lnTo>
                    <a:lnTo>
                      <a:pt x="1530" y="446"/>
                    </a:lnTo>
                    <a:lnTo>
                      <a:pt x="1530" y="448"/>
                    </a:lnTo>
                    <a:lnTo>
                      <a:pt x="1530" y="456"/>
                    </a:lnTo>
                    <a:lnTo>
                      <a:pt x="1530" y="462"/>
                    </a:lnTo>
                    <a:lnTo>
                      <a:pt x="1530" y="462"/>
                    </a:lnTo>
                    <a:lnTo>
                      <a:pt x="1530" y="463"/>
                    </a:lnTo>
                    <a:lnTo>
                      <a:pt x="1530" y="468"/>
                    </a:lnTo>
                    <a:lnTo>
                      <a:pt x="1531" y="487"/>
                    </a:lnTo>
                    <a:lnTo>
                      <a:pt x="1532" y="501"/>
                    </a:lnTo>
                    <a:lnTo>
                      <a:pt x="1533" y="501"/>
                    </a:lnTo>
                    <a:lnTo>
                      <a:pt x="1533" y="502"/>
                    </a:lnTo>
                    <a:lnTo>
                      <a:pt x="1533" y="508"/>
                    </a:lnTo>
                    <a:lnTo>
                      <a:pt x="1533" y="523"/>
                    </a:lnTo>
                    <a:lnTo>
                      <a:pt x="1533" y="536"/>
                    </a:lnTo>
                    <a:lnTo>
                      <a:pt x="1533" y="536"/>
                    </a:lnTo>
                    <a:lnTo>
                      <a:pt x="1533" y="537"/>
                    </a:lnTo>
                    <a:lnTo>
                      <a:pt x="1533" y="538"/>
                    </a:lnTo>
                    <a:lnTo>
                      <a:pt x="1535" y="544"/>
                    </a:lnTo>
                    <a:lnTo>
                      <a:pt x="1536" y="547"/>
                    </a:lnTo>
                    <a:lnTo>
                      <a:pt x="1538" y="547"/>
                    </a:lnTo>
                    <a:lnTo>
                      <a:pt x="1538" y="547"/>
                    </a:lnTo>
                    <a:lnTo>
                      <a:pt x="1539" y="550"/>
                    </a:lnTo>
                    <a:lnTo>
                      <a:pt x="1540" y="551"/>
                    </a:lnTo>
                    <a:lnTo>
                      <a:pt x="1541" y="551"/>
                    </a:lnTo>
                    <a:lnTo>
                      <a:pt x="1542" y="552"/>
                    </a:lnTo>
                    <a:lnTo>
                      <a:pt x="1545" y="555"/>
                    </a:lnTo>
                    <a:lnTo>
                      <a:pt x="1547" y="557"/>
                    </a:lnTo>
                    <a:lnTo>
                      <a:pt x="1548" y="557"/>
                    </a:lnTo>
                    <a:lnTo>
                      <a:pt x="1551" y="565"/>
                    </a:lnTo>
                    <a:lnTo>
                      <a:pt x="1553" y="568"/>
                    </a:lnTo>
                    <a:lnTo>
                      <a:pt x="1554" y="568"/>
                    </a:lnTo>
                    <a:lnTo>
                      <a:pt x="1557" y="568"/>
                    </a:lnTo>
                    <a:lnTo>
                      <a:pt x="1558" y="568"/>
                    </a:lnTo>
                    <a:lnTo>
                      <a:pt x="1559" y="568"/>
                    </a:lnTo>
                    <a:lnTo>
                      <a:pt x="1559" y="569"/>
                    </a:lnTo>
                    <a:lnTo>
                      <a:pt x="1559" y="571"/>
                    </a:lnTo>
                    <a:lnTo>
                      <a:pt x="1559" y="572"/>
                    </a:lnTo>
                    <a:lnTo>
                      <a:pt x="1559" y="572"/>
                    </a:lnTo>
                    <a:lnTo>
                      <a:pt x="1559" y="573"/>
                    </a:lnTo>
                    <a:lnTo>
                      <a:pt x="1559" y="574"/>
                    </a:lnTo>
                    <a:lnTo>
                      <a:pt x="1559" y="580"/>
                    </a:lnTo>
                    <a:lnTo>
                      <a:pt x="1559" y="583"/>
                    </a:lnTo>
                    <a:lnTo>
                      <a:pt x="1559" y="583"/>
                    </a:lnTo>
                    <a:lnTo>
                      <a:pt x="1559" y="584"/>
                    </a:lnTo>
                    <a:lnTo>
                      <a:pt x="1559" y="586"/>
                    </a:lnTo>
                    <a:lnTo>
                      <a:pt x="1560" y="593"/>
                    </a:lnTo>
                    <a:lnTo>
                      <a:pt x="1561" y="600"/>
                    </a:lnTo>
                    <a:lnTo>
                      <a:pt x="1562" y="600"/>
                    </a:lnTo>
                    <a:lnTo>
                      <a:pt x="1562" y="601"/>
                    </a:lnTo>
                    <a:lnTo>
                      <a:pt x="1563" y="603"/>
                    </a:lnTo>
                    <a:lnTo>
                      <a:pt x="1566" y="611"/>
                    </a:lnTo>
                    <a:lnTo>
                      <a:pt x="1568" y="618"/>
                    </a:lnTo>
                    <a:lnTo>
                      <a:pt x="1569" y="618"/>
                    </a:lnTo>
                    <a:lnTo>
                      <a:pt x="1569" y="619"/>
                    </a:lnTo>
                    <a:lnTo>
                      <a:pt x="1569" y="620"/>
                    </a:lnTo>
                    <a:lnTo>
                      <a:pt x="1569" y="621"/>
                    </a:lnTo>
                    <a:lnTo>
                      <a:pt x="1569" y="621"/>
                    </a:lnTo>
                    <a:lnTo>
                      <a:pt x="1570" y="626"/>
                    </a:lnTo>
                    <a:lnTo>
                      <a:pt x="1571" y="628"/>
                    </a:lnTo>
                    <a:lnTo>
                      <a:pt x="1572" y="628"/>
                    </a:lnTo>
                    <a:lnTo>
                      <a:pt x="1573" y="630"/>
                    </a:lnTo>
                    <a:lnTo>
                      <a:pt x="1577" y="634"/>
                    </a:lnTo>
                    <a:lnTo>
                      <a:pt x="1579" y="636"/>
                    </a:lnTo>
                    <a:lnTo>
                      <a:pt x="1580" y="636"/>
                    </a:lnTo>
                    <a:lnTo>
                      <a:pt x="1582" y="638"/>
                    </a:lnTo>
                    <a:lnTo>
                      <a:pt x="1589" y="643"/>
                    </a:lnTo>
                    <a:lnTo>
                      <a:pt x="1596" y="646"/>
                    </a:lnTo>
                    <a:lnTo>
                      <a:pt x="1597" y="646"/>
                    </a:lnTo>
                    <a:lnTo>
                      <a:pt x="1599" y="650"/>
                    </a:lnTo>
                    <a:lnTo>
                      <a:pt x="1607" y="656"/>
                    </a:lnTo>
                    <a:lnTo>
                      <a:pt x="1614" y="660"/>
                    </a:lnTo>
                    <a:lnTo>
                      <a:pt x="1615" y="660"/>
                    </a:lnTo>
                    <a:lnTo>
                      <a:pt x="1616" y="660"/>
                    </a:lnTo>
                    <a:lnTo>
                      <a:pt x="1617" y="660"/>
                    </a:lnTo>
                    <a:lnTo>
                      <a:pt x="1618" y="660"/>
                    </a:lnTo>
                    <a:lnTo>
                      <a:pt x="1619" y="661"/>
                    </a:lnTo>
                    <a:lnTo>
                      <a:pt x="1622" y="662"/>
                    </a:lnTo>
                    <a:lnTo>
                      <a:pt x="1624" y="663"/>
                    </a:lnTo>
                    <a:lnTo>
                      <a:pt x="1625" y="663"/>
                    </a:lnTo>
                    <a:lnTo>
                      <a:pt x="1627" y="665"/>
                    </a:lnTo>
                    <a:lnTo>
                      <a:pt x="1634" y="669"/>
                    </a:lnTo>
                    <a:lnTo>
                      <a:pt x="1638" y="671"/>
                    </a:lnTo>
                    <a:lnTo>
                      <a:pt x="1639" y="671"/>
                    </a:lnTo>
                    <a:lnTo>
                      <a:pt x="1642" y="672"/>
                    </a:lnTo>
                    <a:lnTo>
                      <a:pt x="1654" y="673"/>
                    </a:lnTo>
                    <a:lnTo>
                      <a:pt x="1663" y="674"/>
                    </a:lnTo>
                    <a:lnTo>
                      <a:pt x="1664" y="674"/>
                    </a:lnTo>
                    <a:lnTo>
                      <a:pt x="1672" y="676"/>
                    </a:lnTo>
                    <a:lnTo>
                      <a:pt x="1697" y="681"/>
                    </a:lnTo>
                    <a:lnTo>
                      <a:pt x="1716" y="684"/>
                    </a:lnTo>
                    <a:lnTo>
                      <a:pt x="1717" y="684"/>
                    </a:lnTo>
                    <a:lnTo>
                      <a:pt x="1720" y="686"/>
                    </a:lnTo>
                    <a:lnTo>
                      <a:pt x="1730" y="688"/>
                    </a:lnTo>
                    <a:lnTo>
                      <a:pt x="1737" y="689"/>
                    </a:lnTo>
                    <a:lnTo>
                      <a:pt x="1738" y="689"/>
                    </a:lnTo>
                    <a:lnTo>
                      <a:pt x="1738" y="690"/>
                    </a:lnTo>
                    <a:lnTo>
                      <a:pt x="1738" y="691"/>
                    </a:lnTo>
                    <a:lnTo>
                      <a:pt x="1738" y="692"/>
                    </a:lnTo>
                    <a:lnTo>
                      <a:pt x="1738" y="692"/>
                    </a:lnTo>
                    <a:lnTo>
                      <a:pt x="1738" y="693"/>
                    </a:lnTo>
                    <a:lnTo>
                      <a:pt x="1738" y="694"/>
                    </a:lnTo>
                    <a:lnTo>
                      <a:pt x="1738" y="695"/>
                    </a:lnTo>
                    <a:lnTo>
                      <a:pt x="1738" y="695"/>
                    </a:lnTo>
                    <a:lnTo>
                      <a:pt x="1738" y="696"/>
                    </a:lnTo>
                    <a:lnTo>
                      <a:pt x="1738" y="697"/>
                    </a:lnTo>
                    <a:lnTo>
                      <a:pt x="1738" y="700"/>
                    </a:lnTo>
                    <a:lnTo>
                      <a:pt x="1738" y="702"/>
                    </a:lnTo>
                    <a:lnTo>
                      <a:pt x="1738" y="702"/>
                    </a:lnTo>
                    <a:lnTo>
                      <a:pt x="1738" y="704"/>
                    </a:lnTo>
                    <a:lnTo>
                      <a:pt x="1738" y="705"/>
                    </a:lnTo>
                    <a:lnTo>
                      <a:pt x="1738" y="708"/>
                    </a:lnTo>
                    <a:lnTo>
                      <a:pt x="1738" y="710"/>
                    </a:lnTo>
                    <a:lnTo>
                      <a:pt x="1738" y="710"/>
                    </a:lnTo>
                    <a:lnTo>
                      <a:pt x="1738" y="711"/>
                    </a:lnTo>
                    <a:lnTo>
                      <a:pt x="1738" y="712"/>
                    </a:lnTo>
                    <a:lnTo>
                      <a:pt x="1738" y="713"/>
                    </a:lnTo>
                    <a:lnTo>
                      <a:pt x="1738" y="713"/>
                    </a:lnTo>
                    <a:lnTo>
                      <a:pt x="1742" y="713"/>
                    </a:lnTo>
                    <a:lnTo>
                      <a:pt x="1744" y="713"/>
                    </a:lnTo>
                    <a:lnTo>
                      <a:pt x="1745" y="713"/>
                    </a:lnTo>
                    <a:lnTo>
                      <a:pt x="1747" y="714"/>
                    </a:lnTo>
                    <a:lnTo>
                      <a:pt x="1753" y="715"/>
                    </a:lnTo>
                    <a:lnTo>
                      <a:pt x="1757" y="716"/>
                    </a:lnTo>
                    <a:lnTo>
                      <a:pt x="1758" y="716"/>
                    </a:lnTo>
                    <a:lnTo>
                      <a:pt x="1762" y="717"/>
                    </a:lnTo>
                    <a:lnTo>
                      <a:pt x="1773" y="719"/>
                    </a:lnTo>
                    <a:lnTo>
                      <a:pt x="1782" y="720"/>
                    </a:lnTo>
                    <a:lnTo>
                      <a:pt x="1783" y="720"/>
                    </a:lnTo>
                    <a:lnTo>
                      <a:pt x="1786" y="722"/>
                    </a:lnTo>
                    <a:lnTo>
                      <a:pt x="1798" y="725"/>
                    </a:lnTo>
                    <a:lnTo>
                      <a:pt x="1806" y="727"/>
                    </a:lnTo>
                    <a:lnTo>
                      <a:pt x="1807" y="727"/>
                    </a:lnTo>
                    <a:lnTo>
                      <a:pt x="1808" y="727"/>
                    </a:lnTo>
                    <a:lnTo>
                      <a:pt x="1811" y="727"/>
                    </a:lnTo>
                    <a:lnTo>
                      <a:pt x="1813" y="727"/>
                    </a:lnTo>
                    <a:lnTo>
                      <a:pt x="1815" y="727"/>
                    </a:lnTo>
                    <a:lnTo>
                      <a:pt x="1815" y="728"/>
                    </a:lnTo>
                    <a:lnTo>
                      <a:pt x="1815" y="730"/>
                    </a:lnTo>
                    <a:lnTo>
                      <a:pt x="1815" y="731"/>
                    </a:lnTo>
                    <a:lnTo>
                      <a:pt x="1815" y="731"/>
                    </a:lnTo>
                    <a:lnTo>
                      <a:pt x="1816" y="731"/>
                    </a:lnTo>
                    <a:lnTo>
                      <a:pt x="1817" y="731"/>
                    </a:lnTo>
                    <a:lnTo>
                      <a:pt x="1818" y="731"/>
                    </a:lnTo>
                    <a:lnTo>
                      <a:pt x="1818" y="732"/>
                    </a:lnTo>
                    <a:lnTo>
                      <a:pt x="1818" y="733"/>
                    </a:lnTo>
                    <a:lnTo>
                      <a:pt x="1818" y="734"/>
                    </a:lnTo>
                    <a:lnTo>
                      <a:pt x="1818" y="734"/>
                    </a:lnTo>
                    <a:lnTo>
                      <a:pt x="1820" y="734"/>
                    </a:lnTo>
                    <a:lnTo>
                      <a:pt x="1821" y="734"/>
                    </a:lnTo>
                    <a:lnTo>
                      <a:pt x="1822" y="734"/>
                    </a:lnTo>
                    <a:lnTo>
                      <a:pt x="1821" y="736"/>
                    </a:lnTo>
                    <a:lnTo>
                      <a:pt x="1819" y="742"/>
                    </a:lnTo>
                    <a:lnTo>
                      <a:pt x="1818" y="745"/>
                    </a:lnTo>
                    <a:lnTo>
                      <a:pt x="1818" y="745"/>
                    </a:lnTo>
                    <a:lnTo>
                      <a:pt x="1818" y="746"/>
                    </a:lnTo>
                    <a:lnTo>
                      <a:pt x="1818" y="749"/>
                    </a:lnTo>
                    <a:lnTo>
                      <a:pt x="1818" y="759"/>
                    </a:lnTo>
                    <a:lnTo>
                      <a:pt x="1818" y="766"/>
                    </a:lnTo>
                    <a:lnTo>
                      <a:pt x="1818" y="766"/>
                    </a:lnTo>
                    <a:lnTo>
                      <a:pt x="1817" y="769"/>
                    </a:lnTo>
                    <a:lnTo>
                      <a:pt x="1815" y="776"/>
                    </a:lnTo>
                    <a:lnTo>
                      <a:pt x="1813" y="781"/>
                    </a:lnTo>
                    <a:lnTo>
                      <a:pt x="1813" y="781"/>
                    </a:lnTo>
                    <a:lnTo>
                      <a:pt x="1812" y="782"/>
                    </a:lnTo>
                    <a:lnTo>
                      <a:pt x="1812" y="783"/>
                    </a:lnTo>
                    <a:lnTo>
                      <a:pt x="1810" y="787"/>
                    </a:lnTo>
                    <a:lnTo>
                      <a:pt x="1809" y="793"/>
                    </a:lnTo>
                    <a:lnTo>
                      <a:pt x="1809" y="794"/>
                    </a:lnTo>
                    <a:lnTo>
                      <a:pt x="1808" y="795"/>
                    </a:lnTo>
                    <a:lnTo>
                      <a:pt x="1807" y="797"/>
                    </a:lnTo>
                    <a:lnTo>
                      <a:pt x="1805" y="801"/>
                    </a:lnTo>
                    <a:lnTo>
                      <a:pt x="1804" y="805"/>
                    </a:lnTo>
                    <a:lnTo>
                      <a:pt x="1804" y="805"/>
                    </a:lnTo>
                    <a:lnTo>
                      <a:pt x="1803" y="806"/>
                    </a:lnTo>
                    <a:lnTo>
                      <a:pt x="1802" y="808"/>
                    </a:lnTo>
                    <a:lnTo>
                      <a:pt x="1801" y="809"/>
                    </a:lnTo>
                    <a:lnTo>
                      <a:pt x="1801" y="809"/>
                    </a:lnTo>
                    <a:lnTo>
                      <a:pt x="1800" y="809"/>
                    </a:lnTo>
                    <a:lnTo>
                      <a:pt x="1799" y="809"/>
                    </a:lnTo>
                    <a:lnTo>
                      <a:pt x="1794" y="808"/>
                    </a:lnTo>
                    <a:lnTo>
                      <a:pt x="1790" y="808"/>
                    </a:lnTo>
                    <a:lnTo>
                      <a:pt x="1790" y="808"/>
                    </a:lnTo>
                    <a:lnTo>
                      <a:pt x="1789" y="808"/>
                    </a:lnTo>
                    <a:lnTo>
                      <a:pt x="1788" y="808"/>
                    </a:lnTo>
                    <a:lnTo>
                      <a:pt x="1784" y="808"/>
                    </a:lnTo>
                    <a:lnTo>
                      <a:pt x="1779" y="808"/>
                    </a:lnTo>
                    <a:lnTo>
                      <a:pt x="1778" y="808"/>
                    </a:lnTo>
                    <a:lnTo>
                      <a:pt x="1776" y="808"/>
                    </a:lnTo>
                    <a:lnTo>
                      <a:pt x="1774" y="808"/>
                    </a:lnTo>
                    <a:lnTo>
                      <a:pt x="1772" y="808"/>
                    </a:lnTo>
                    <a:lnTo>
                      <a:pt x="1770" y="808"/>
                    </a:lnTo>
                    <a:lnTo>
                      <a:pt x="1769" y="807"/>
                    </a:lnTo>
                    <a:lnTo>
                      <a:pt x="1768" y="807"/>
                    </a:lnTo>
                    <a:lnTo>
                      <a:pt x="1767" y="807"/>
                    </a:lnTo>
                    <a:lnTo>
                      <a:pt x="1764" y="806"/>
                    </a:lnTo>
                    <a:lnTo>
                      <a:pt x="1762" y="806"/>
                    </a:lnTo>
                    <a:lnTo>
                      <a:pt x="1762" y="805"/>
                    </a:lnTo>
                    <a:lnTo>
                      <a:pt x="1762" y="805"/>
                    </a:lnTo>
                    <a:lnTo>
                      <a:pt x="1761" y="805"/>
                    </a:lnTo>
                    <a:lnTo>
                      <a:pt x="1760" y="805"/>
                    </a:lnTo>
                    <a:lnTo>
                      <a:pt x="1756" y="805"/>
                    </a:lnTo>
                    <a:lnTo>
                      <a:pt x="1754" y="805"/>
                    </a:lnTo>
                    <a:lnTo>
                      <a:pt x="1754" y="805"/>
                    </a:lnTo>
                    <a:lnTo>
                      <a:pt x="1753" y="805"/>
                    </a:lnTo>
                    <a:lnTo>
                      <a:pt x="1750" y="805"/>
                    </a:lnTo>
                    <a:lnTo>
                      <a:pt x="1749" y="805"/>
                    </a:lnTo>
                    <a:lnTo>
                      <a:pt x="1749" y="805"/>
                    </a:lnTo>
                    <a:lnTo>
                      <a:pt x="1748" y="805"/>
                    </a:lnTo>
                    <a:lnTo>
                      <a:pt x="1745" y="805"/>
                    </a:lnTo>
                    <a:lnTo>
                      <a:pt x="1735" y="803"/>
                    </a:lnTo>
                    <a:lnTo>
                      <a:pt x="1728" y="802"/>
                    </a:lnTo>
                    <a:lnTo>
                      <a:pt x="1728" y="801"/>
                    </a:lnTo>
                    <a:lnTo>
                      <a:pt x="1727" y="801"/>
                    </a:lnTo>
                    <a:lnTo>
                      <a:pt x="1726" y="801"/>
                    </a:lnTo>
                    <a:lnTo>
                      <a:pt x="1720" y="801"/>
                    </a:lnTo>
                    <a:lnTo>
                      <a:pt x="1716" y="801"/>
                    </a:lnTo>
                    <a:lnTo>
                      <a:pt x="1716" y="801"/>
                    </a:lnTo>
                    <a:lnTo>
                      <a:pt x="1714" y="801"/>
                    </a:lnTo>
                    <a:lnTo>
                      <a:pt x="1712" y="801"/>
                    </a:lnTo>
                    <a:lnTo>
                      <a:pt x="1708" y="801"/>
                    </a:lnTo>
                    <a:lnTo>
                      <a:pt x="1704" y="801"/>
                    </a:lnTo>
                    <a:lnTo>
                      <a:pt x="1702" y="801"/>
                    </a:lnTo>
                    <a:lnTo>
                      <a:pt x="1700" y="802"/>
                    </a:lnTo>
                    <a:lnTo>
                      <a:pt x="1695" y="802"/>
                    </a:lnTo>
                    <a:lnTo>
                      <a:pt x="1692" y="802"/>
                    </a:lnTo>
                    <a:lnTo>
                      <a:pt x="1692" y="802"/>
                    </a:lnTo>
                    <a:lnTo>
                      <a:pt x="1692" y="803"/>
                    </a:lnTo>
                    <a:lnTo>
                      <a:pt x="1692" y="804"/>
                    </a:lnTo>
                    <a:lnTo>
                      <a:pt x="1692" y="809"/>
                    </a:lnTo>
                    <a:lnTo>
                      <a:pt x="1692" y="814"/>
                    </a:lnTo>
                    <a:lnTo>
                      <a:pt x="1692" y="814"/>
                    </a:lnTo>
                    <a:lnTo>
                      <a:pt x="1692" y="815"/>
                    </a:lnTo>
                    <a:lnTo>
                      <a:pt x="1692" y="818"/>
                    </a:lnTo>
                    <a:lnTo>
                      <a:pt x="1692" y="822"/>
                    </a:lnTo>
                    <a:lnTo>
                      <a:pt x="1692" y="823"/>
                    </a:lnTo>
                    <a:lnTo>
                      <a:pt x="1692" y="824"/>
                    </a:lnTo>
                    <a:lnTo>
                      <a:pt x="1692" y="825"/>
                    </a:lnTo>
                    <a:lnTo>
                      <a:pt x="1693" y="826"/>
                    </a:lnTo>
                    <a:lnTo>
                      <a:pt x="1694" y="826"/>
                    </a:lnTo>
                    <a:lnTo>
                      <a:pt x="1696" y="826"/>
                    </a:lnTo>
                    <a:lnTo>
                      <a:pt x="1699" y="828"/>
                    </a:lnTo>
                    <a:lnTo>
                      <a:pt x="1704" y="829"/>
                    </a:lnTo>
                    <a:lnTo>
                      <a:pt x="1707" y="830"/>
                    </a:lnTo>
                    <a:lnTo>
                      <a:pt x="1710" y="830"/>
                    </a:lnTo>
                    <a:lnTo>
                      <a:pt x="1713" y="831"/>
                    </a:lnTo>
                    <a:lnTo>
                      <a:pt x="1714" y="831"/>
                    </a:lnTo>
                    <a:lnTo>
                      <a:pt x="1716" y="833"/>
                    </a:lnTo>
                    <a:lnTo>
                      <a:pt x="1717" y="833"/>
                    </a:lnTo>
                    <a:lnTo>
                      <a:pt x="1720" y="835"/>
                    </a:lnTo>
                    <a:lnTo>
                      <a:pt x="1721" y="837"/>
                    </a:lnTo>
                    <a:lnTo>
                      <a:pt x="1723" y="838"/>
                    </a:lnTo>
                    <a:lnTo>
                      <a:pt x="1723" y="839"/>
                    </a:lnTo>
                    <a:lnTo>
                      <a:pt x="1723" y="842"/>
                    </a:lnTo>
                    <a:lnTo>
                      <a:pt x="1723" y="844"/>
                    </a:lnTo>
                    <a:lnTo>
                      <a:pt x="1724" y="844"/>
                    </a:lnTo>
                    <a:lnTo>
                      <a:pt x="1723" y="847"/>
                    </a:lnTo>
                    <a:lnTo>
                      <a:pt x="1723" y="850"/>
                    </a:lnTo>
                    <a:lnTo>
                      <a:pt x="1723" y="852"/>
                    </a:lnTo>
                    <a:lnTo>
                      <a:pt x="1723" y="852"/>
                    </a:lnTo>
                    <a:lnTo>
                      <a:pt x="1721" y="853"/>
                    </a:lnTo>
                    <a:lnTo>
                      <a:pt x="1719" y="855"/>
                    </a:lnTo>
                    <a:lnTo>
                      <a:pt x="1718" y="856"/>
                    </a:lnTo>
                    <a:lnTo>
                      <a:pt x="1718" y="856"/>
                    </a:lnTo>
                    <a:lnTo>
                      <a:pt x="1716" y="857"/>
                    </a:lnTo>
                    <a:lnTo>
                      <a:pt x="1710" y="858"/>
                    </a:lnTo>
                    <a:lnTo>
                      <a:pt x="1706" y="859"/>
                    </a:lnTo>
                    <a:lnTo>
                      <a:pt x="1706" y="859"/>
                    </a:lnTo>
                    <a:lnTo>
                      <a:pt x="1705" y="859"/>
                    </a:lnTo>
                    <a:lnTo>
                      <a:pt x="1702" y="859"/>
                    </a:lnTo>
                    <a:lnTo>
                      <a:pt x="1694" y="859"/>
                    </a:lnTo>
                    <a:lnTo>
                      <a:pt x="1688" y="859"/>
                    </a:lnTo>
                    <a:lnTo>
                      <a:pt x="1688" y="859"/>
                    </a:lnTo>
                    <a:lnTo>
                      <a:pt x="1683" y="860"/>
                    </a:lnTo>
                    <a:lnTo>
                      <a:pt x="1672" y="860"/>
                    </a:lnTo>
                    <a:lnTo>
                      <a:pt x="1661" y="860"/>
                    </a:lnTo>
                    <a:lnTo>
                      <a:pt x="1660" y="859"/>
                    </a:lnTo>
                    <a:lnTo>
                      <a:pt x="1653" y="856"/>
                    </a:lnTo>
                    <a:lnTo>
                      <a:pt x="1650" y="855"/>
                    </a:lnTo>
                    <a:lnTo>
                      <a:pt x="1650" y="854"/>
                    </a:lnTo>
                    <a:lnTo>
                      <a:pt x="1650" y="853"/>
                    </a:lnTo>
                    <a:lnTo>
                      <a:pt x="1650" y="852"/>
                    </a:lnTo>
                    <a:lnTo>
                      <a:pt x="1650" y="851"/>
                    </a:lnTo>
                    <a:lnTo>
                      <a:pt x="1647" y="844"/>
                    </a:lnTo>
                    <a:lnTo>
                      <a:pt x="1646" y="841"/>
                    </a:lnTo>
                    <a:lnTo>
                      <a:pt x="1646" y="840"/>
                    </a:lnTo>
                    <a:lnTo>
                      <a:pt x="1645" y="839"/>
                    </a:lnTo>
                    <a:lnTo>
                      <a:pt x="1644" y="836"/>
                    </a:lnTo>
                    <a:lnTo>
                      <a:pt x="1643" y="834"/>
                    </a:lnTo>
                    <a:lnTo>
                      <a:pt x="1643" y="833"/>
                    </a:lnTo>
                    <a:lnTo>
                      <a:pt x="1643" y="832"/>
                    </a:lnTo>
                    <a:lnTo>
                      <a:pt x="1643" y="831"/>
                    </a:lnTo>
                    <a:lnTo>
                      <a:pt x="1643" y="830"/>
                    </a:lnTo>
                    <a:lnTo>
                      <a:pt x="1640" y="829"/>
                    </a:lnTo>
                    <a:lnTo>
                      <a:pt x="1639" y="828"/>
                    </a:lnTo>
                    <a:lnTo>
                      <a:pt x="1639" y="826"/>
                    </a:lnTo>
                    <a:lnTo>
                      <a:pt x="1637" y="828"/>
                    </a:lnTo>
                    <a:lnTo>
                      <a:pt x="1632" y="829"/>
                    </a:lnTo>
                    <a:lnTo>
                      <a:pt x="1627" y="829"/>
                    </a:lnTo>
                    <a:lnTo>
                      <a:pt x="1627" y="829"/>
                    </a:lnTo>
                    <a:lnTo>
                      <a:pt x="1625" y="830"/>
                    </a:lnTo>
                    <a:lnTo>
                      <a:pt x="1619" y="830"/>
                    </a:lnTo>
                    <a:lnTo>
                      <a:pt x="1615" y="830"/>
                    </a:lnTo>
                    <a:lnTo>
                      <a:pt x="1615" y="830"/>
                    </a:lnTo>
                    <a:lnTo>
                      <a:pt x="1612" y="831"/>
                    </a:lnTo>
                    <a:lnTo>
                      <a:pt x="1602" y="832"/>
                    </a:lnTo>
                    <a:lnTo>
                      <a:pt x="1596" y="833"/>
                    </a:lnTo>
                    <a:lnTo>
                      <a:pt x="1596" y="833"/>
                    </a:lnTo>
                    <a:lnTo>
                      <a:pt x="1595" y="833"/>
                    </a:lnTo>
                    <a:lnTo>
                      <a:pt x="1592" y="833"/>
                    </a:lnTo>
                    <a:lnTo>
                      <a:pt x="1585" y="833"/>
                    </a:lnTo>
                    <a:lnTo>
                      <a:pt x="1580" y="833"/>
                    </a:lnTo>
                    <a:lnTo>
                      <a:pt x="1580" y="833"/>
                    </a:lnTo>
                    <a:lnTo>
                      <a:pt x="1579" y="833"/>
                    </a:lnTo>
                    <a:lnTo>
                      <a:pt x="1578" y="833"/>
                    </a:lnTo>
                    <a:lnTo>
                      <a:pt x="1575" y="833"/>
                    </a:lnTo>
                    <a:lnTo>
                      <a:pt x="1572" y="833"/>
                    </a:lnTo>
                    <a:lnTo>
                      <a:pt x="1572" y="833"/>
                    </a:lnTo>
                    <a:lnTo>
                      <a:pt x="1571" y="834"/>
                    </a:lnTo>
                    <a:lnTo>
                      <a:pt x="1570" y="837"/>
                    </a:lnTo>
                    <a:lnTo>
                      <a:pt x="1569" y="838"/>
                    </a:lnTo>
                    <a:lnTo>
                      <a:pt x="1569" y="838"/>
                    </a:lnTo>
                    <a:lnTo>
                      <a:pt x="1567" y="842"/>
                    </a:lnTo>
                    <a:lnTo>
                      <a:pt x="1567" y="844"/>
                    </a:lnTo>
                    <a:lnTo>
                      <a:pt x="1567" y="844"/>
                    </a:lnTo>
                    <a:lnTo>
                      <a:pt x="1566" y="847"/>
                    </a:lnTo>
                    <a:lnTo>
                      <a:pt x="1565" y="850"/>
                    </a:lnTo>
                    <a:lnTo>
                      <a:pt x="1565" y="853"/>
                    </a:lnTo>
                    <a:lnTo>
                      <a:pt x="1565" y="853"/>
                    </a:lnTo>
                    <a:lnTo>
                      <a:pt x="1564" y="854"/>
                    </a:lnTo>
                    <a:lnTo>
                      <a:pt x="1563" y="858"/>
                    </a:lnTo>
                    <a:lnTo>
                      <a:pt x="1562" y="860"/>
                    </a:lnTo>
                    <a:lnTo>
                      <a:pt x="1562" y="860"/>
                    </a:lnTo>
                    <a:lnTo>
                      <a:pt x="1562" y="859"/>
                    </a:lnTo>
                    <a:lnTo>
                      <a:pt x="1562" y="858"/>
                    </a:lnTo>
                    <a:lnTo>
                      <a:pt x="1560" y="859"/>
                    </a:lnTo>
                    <a:lnTo>
                      <a:pt x="1553" y="861"/>
                    </a:lnTo>
                    <a:lnTo>
                      <a:pt x="1549" y="862"/>
                    </a:lnTo>
                    <a:lnTo>
                      <a:pt x="1549" y="862"/>
                    </a:lnTo>
                    <a:lnTo>
                      <a:pt x="1548" y="862"/>
                    </a:lnTo>
                    <a:lnTo>
                      <a:pt x="1546" y="862"/>
                    </a:lnTo>
                    <a:lnTo>
                      <a:pt x="1539" y="862"/>
                    </a:lnTo>
                    <a:lnTo>
                      <a:pt x="1533" y="862"/>
                    </a:lnTo>
                    <a:lnTo>
                      <a:pt x="1533" y="862"/>
                    </a:lnTo>
                    <a:lnTo>
                      <a:pt x="1532" y="862"/>
                    </a:lnTo>
                    <a:lnTo>
                      <a:pt x="1529" y="862"/>
                    </a:lnTo>
                    <a:lnTo>
                      <a:pt x="1520" y="860"/>
                    </a:lnTo>
                    <a:lnTo>
                      <a:pt x="1512" y="859"/>
                    </a:lnTo>
                    <a:lnTo>
                      <a:pt x="1512" y="858"/>
                    </a:lnTo>
                    <a:lnTo>
                      <a:pt x="1511" y="858"/>
                    </a:lnTo>
                    <a:lnTo>
                      <a:pt x="1507" y="858"/>
                    </a:lnTo>
                    <a:lnTo>
                      <a:pt x="1492" y="858"/>
                    </a:lnTo>
                    <a:lnTo>
                      <a:pt x="1480" y="858"/>
                    </a:lnTo>
                    <a:lnTo>
                      <a:pt x="1480" y="858"/>
                    </a:lnTo>
                    <a:lnTo>
                      <a:pt x="1479" y="858"/>
                    </a:lnTo>
                    <a:lnTo>
                      <a:pt x="1476" y="858"/>
                    </a:lnTo>
                    <a:lnTo>
                      <a:pt x="1474" y="858"/>
                    </a:lnTo>
                    <a:lnTo>
                      <a:pt x="1474" y="858"/>
                    </a:lnTo>
                    <a:lnTo>
                      <a:pt x="1473" y="859"/>
                    </a:lnTo>
                    <a:lnTo>
                      <a:pt x="1469" y="860"/>
                    </a:lnTo>
                    <a:lnTo>
                      <a:pt x="1467" y="861"/>
                    </a:lnTo>
                    <a:lnTo>
                      <a:pt x="1467" y="861"/>
                    </a:lnTo>
                    <a:lnTo>
                      <a:pt x="1464" y="862"/>
                    </a:lnTo>
                    <a:lnTo>
                      <a:pt x="1457" y="864"/>
                    </a:lnTo>
                    <a:lnTo>
                      <a:pt x="1453" y="865"/>
                    </a:lnTo>
                    <a:lnTo>
                      <a:pt x="1453" y="865"/>
                    </a:lnTo>
                    <a:lnTo>
                      <a:pt x="1448" y="866"/>
                    </a:lnTo>
                    <a:lnTo>
                      <a:pt x="1435" y="868"/>
                    </a:lnTo>
                    <a:lnTo>
                      <a:pt x="1424" y="869"/>
                    </a:lnTo>
                    <a:lnTo>
                      <a:pt x="1424" y="869"/>
                    </a:lnTo>
                    <a:lnTo>
                      <a:pt x="1419" y="870"/>
                    </a:lnTo>
                    <a:lnTo>
                      <a:pt x="1404" y="873"/>
                    </a:lnTo>
                    <a:lnTo>
                      <a:pt x="1393" y="875"/>
                    </a:lnTo>
                    <a:lnTo>
                      <a:pt x="1393" y="875"/>
                    </a:lnTo>
                    <a:lnTo>
                      <a:pt x="1392" y="875"/>
                    </a:lnTo>
                    <a:lnTo>
                      <a:pt x="1391" y="875"/>
                    </a:lnTo>
                    <a:lnTo>
                      <a:pt x="1387" y="875"/>
                    </a:lnTo>
                    <a:lnTo>
                      <a:pt x="1385" y="875"/>
                    </a:lnTo>
                    <a:lnTo>
                      <a:pt x="1385" y="875"/>
                    </a:lnTo>
                    <a:lnTo>
                      <a:pt x="1385" y="876"/>
                    </a:lnTo>
                    <a:lnTo>
                      <a:pt x="1385" y="878"/>
                    </a:lnTo>
                    <a:lnTo>
                      <a:pt x="1385" y="879"/>
                    </a:lnTo>
                    <a:lnTo>
                      <a:pt x="1385" y="879"/>
                    </a:lnTo>
                    <a:lnTo>
                      <a:pt x="1385" y="880"/>
                    </a:lnTo>
                    <a:lnTo>
                      <a:pt x="1385" y="882"/>
                    </a:lnTo>
                    <a:lnTo>
                      <a:pt x="1385" y="883"/>
                    </a:lnTo>
                    <a:lnTo>
                      <a:pt x="1385" y="883"/>
                    </a:lnTo>
                    <a:lnTo>
                      <a:pt x="1384" y="884"/>
                    </a:lnTo>
                    <a:lnTo>
                      <a:pt x="1383" y="888"/>
                    </a:lnTo>
                    <a:lnTo>
                      <a:pt x="1382" y="890"/>
                    </a:lnTo>
                    <a:lnTo>
                      <a:pt x="1382" y="890"/>
                    </a:lnTo>
                    <a:lnTo>
                      <a:pt x="1382" y="891"/>
                    </a:lnTo>
                    <a:lnTo>
                      <a:pt x="1382" y="894"/>
                    </a:lnTo>
                    <a:lnTo>
                      <a:pt x="1382" y="896"/>
                    </a:lnTo>
                    <a:lnTo>
                      <a:pt x="1382" y="896"/>
                    </a:lnTo>
                    <a:lnTo>
                      <a:pt x="1382" y="897"/>
                    </a:lnTo>
                    <a:lnTo>
                      <a:pt x="1382" y="900"/>
                    </a:lnTo>
                    <a:lnTo>
                      <a:pt x="1382" y="901"/>
                    </a:lnTo>
                    <a:lnTo>
                      <a:pt x="1382" y="901"/>
                    </a:lnTo>
                    <a:lnTo>
                      <a:pt x="1381" y="901"/>
                    </a:lnTo>
                    <a:lnTo>
                      <a:pt x="1380" y="901"/>
                    </a:lnTo>
                    <a:lnTo>
                      <a:pt x="1379" y="901"/>
                    </a:lnTo>
                    <a:lnTo>
                      <a:pt x="1379" y="901"/>
                    </a:lnTo>
                    <a:lnTo>
                      <a:pt x="1378" y="902"/>
                    </a:lnTo>
                    <a:lnTo>
                      <a:pt x="1376" y="903"/>
                    </a:lnTo>
                    <a:lnTo>
                      <a:pt x="1375" y="904"/>
                    </a:lnTo>
                    <a:lnTo>
                      <a:pt x="1375" y="904"/>
                    </a:lnTo>
                    <a:lnTo>
                      <a:pt x="1374" y="905"/>
                    </a:lnTo>
                    <a:lnTo>
                      <a:pt x="1370" y="909"/>
                    </a:lnTo>
                    <a:lnTo>
                      <a:pt x="1368" y="911"/>
                    </a:lnTo>
                    <a:lnTo>
                      <a:pt x="1368" y="911"/>
                    </a:lnTo>
                    <a:lnTo>
                      <a:pt x="1367" y="912"/>
                    </a:lnTo>
                    <a:lnTo>
                      <a:pt x="1366" y="913"/>
                    </a:lnTo>
                    <a:lnTo>
                      <a:pt x="1363" y="919"/>
                    </a:lnTo>
                    <a:lnTo>
                      <a:pt x="1361" y="922"/>
                    </a:lnTo>
                    <a:lnTo>
                      <a:pt x="1361" y="922"/>
                    </a:lnTo>
                    <a:lnTo>
                      <a:pt x="1360" y="922"/>
                    </a:lnTo>
                    <a:lnTo>
                      <a:pt x="1359" y="922"/>
                    </a:lnTo>
                    <a:lnTo>
                      <a:pt x="1358" y="922"/>
                    </a:lnTo>
                    <a:lnTo>
                      <a:pt x="1358" y="922"/>
                    </a:lnTo>
                    <a:lnTo>
                      <a:pt x="1358" y="923"/>
                    </a:lnTo>
                    <a:lnTo>
                      <a:pt x="1358" y="927"/>
                    </a:lnTo>
                    <a:lnTo>
                      <a:pt x="1358" y="940"/>
                    </a:lnTo>
                    <a:lnTo>
                      <a:pt x="1358" y="949"/>
                    </a:lnTo>
                    <a:lnTo>
                      <a:pt x="1358" y="949"/>
                    </a:lnTo>
                    <a:lnTo>
                      <a:pt x="1358" y="950"/>
                    </a:lnTo>
                    <a:lnTo>
                      <a:pt x="1358" y="957"/>
                    </a:lnTo>
                    <a:lnTo>
                      <a:pt x="1358" y="976"/>
                    </a:lnTo>
                    <a:lnTo>
                      <a:pt x="1358" y="992"/>
                    </a:lnTo>
                    <a:lnTo>
                      <a:pt x="1358" y="992"/>
                    </a:lnTo>
                    <a:lnTo>
                      <a:pt x="1358" y="993"/>
                    </a:lnTo>
                    <a:lnTo>
                      <a:pt x="1358" y="1000"/>
                    </a:lnTo>
                    <a:lnTo>
                      <a:pt x="1358" y="1024"/>
                    </a:lnTo>
                    <a:lnTo>
                      <a:pt x="1358" y="1042"/>
                    </a:lnTo>
                    <a:lnTo>
                      <a:pt x="1358" y="1042"/>
                    </a:lnTo>
                    <a:lnTo>
                      <a:pt x="1358" y="1043"/>
                    </a:lnTo>
                    <a:lnTo>
                      <a:pt x="1358" y="1046"/>
                    </a:lnTo>
                    <a:lnTo>
                      <a:pt x="1359" y="1056"/>
                    </a:lnTo>
                    <a:lnTo>
                      <a:pt x="1360" y="1065"/>
                    </a:lnTo>
                    <a:lnTo>
                      <a:pt x="1361" y="1065"/>
                    </a:lnTo>
                    <a:lnTo>
                      <a:pt x="1361" y="1066"/>
                    </a:lnTo>
                    <a:lnTo>
                      <a:pt x="1361" y="1067"/>
                    </a:lnTo>
                    <a:lnTo>
                      <a:pt x="1362" y="1072"/>
                    </a:lnTo>
                    <a:lnTo>
                      <a:pt x="1363" y="1075"/>
                    </a:lnTo>
                    <a:lnTo>
                      <a:pt x="1364" y="1075"/>
                    </a:lnTo>
                    <a:lnTo>
                      <a:pt x="1363" y="1075"/>
                    </a:lnTo>
                    <a:lnTo>
                      <a:pt x="1362" y="1075"/>
                    </a:lnTo>
                    <a:lnTo>
                      <a:pt x="1361" y="1075"/>
                    </a:lnTo>
                    <a:lnTo>
                      <a:pt x="1361" y="1075"/>
                    </a:lnTo>
                    <a:lnTo>
                      <a:pt x="1360" y="1075"/>
                    </a:lnTo>
                    <a:lnTo>
                      <a:pt x="1359" y="1075"/>
                    </a:lnTo>
                    <a:lnTo>
                      <a:pt x="1358" y="1075"/>
                    </a:lnTo>
                    <a:lnTo>
                      <a:pt x="1358" y="1075"/>
                    </a:lnTo>
                    <a:lnTo>
                      <a:pt x="1357" y="1075"/>
                    </a:lnTo>
                    <a:lnTo>
                      <a:pt x="1356" y="1075"/>
                    </a:lnTo>
                    <a:lnTo>
                      <a:pt x="1352" y="1075"/>
                    </a:lnTo>
                    <a:lnTo>
                      <a:pt x="1350" y="1075"/>
                    </a:lnTo>
                    <a:lnTo>
                      <a:pt x="1350" y="1075"/>
                    </a:lnTo>
                    <a:lnTo>
                      <a:pt x="1349" y="1075"/>
                    </a:lnTo>
                    <a:lnTo>
                      <a:pt x="1348" y="1075"/>
                    </a:lnTo>
                    <a:lnTo>
                      <a:pt x="1345" y="1075"/>
                    </a:lnTo>
                    <a:lnTo>
                      <a:pt x="1343" y="1075"/>
                    </a:lnTo>
                    <a:lnTo>
                      <a:pt x="1343" y="1075"/>
                    </a:lnTo>
                    <a:lnTo>
                      <a:pt x="1343" y="1075"/>
                    </a:lnTo>
                    <a:lnTo>
                      <a:pt x="1343" y="1075"/>
                    </a:lnTo>
                    <a:lnTo>
                      <a:pt x="1343" y="1076"/>
                    </a:lnTo>
                    <a:lnTo>
                      <a:pt x="1343" y="1078"/>
                    </a:lnTo>
                    <a:lnTo>
                      <a:pt x="1343" y="1081"/>
                    </a:lnTo>
                    <a:lnTo>
                      <a:pt x="1343" y="1083"/>
                    </a:lnTo>
                    <a:lnTo>
                      <a:pt x="1343" y="1083"/>
                    </a:lnTo>
                    <a:lnTo>
                      <a:pt x="1343" y="1084"/>
                    </a:lnTo>
                    <a:lnTo>
                      <a:pt x="1343" y="1085"/>
                    </a:lnTo>
                    <a:lnTo>
                      <a:pt x="1343" y="1090"/>
                    </a:lnTo>
                    <a:lnTo>
                      <a:pt x="1343" y="1093"/>
                    </a:lnTo>
                    <a:lnTo>
                      <a:pt x="1343" y="1093"/>
                    </a:lnTo>
                    <a:lnTo>
                      <a:pt x="1343" y="1095"/>
                    </a:lnTo>
                    <a:lnTo>
                      <a:pt x="1343" y="1096"/>
                    </a:lnTo>
                    <a:lnTo>
                      <a:pt x="1343" y="1101"/>
                    </a:lnTo>
                    <a:lnTo>
                      <a:pt x="1343" y="1104"/>
                    </a:lnTo>
                    <a:lnTo>
                      <a:pt x="1343" y="1104"/>
                    </a:lnTo>
                    <a:lnTo>
                      <a:pt x="1343" y="1105"/>
                    </a:lnTo>
                    <a:lnTo>
                      <a:pt x="1343" y="1106"/>
                    </a:lnTo>
                    <a:lnTo>
                      <a:pt x="1343" y="1107"/>
                    </a:lnTo>
                    <a:lnTo>
                      <a:pt x="1343" y="1107"/>
                    </a:lnTo>
                    <a:lnTo>
                      <a:pt x="1342" y="1107"/>
                    </a:lnTo>
                    <a:lnTo>
                      <a:pt x="1341" y="1107"/>
                    </a:lnTo>
                    <a:lnTo>
                      <a:pt x="1340" y="1107"/>
                    </a:lnTo>
                    <a:lnTo>
                      <a:pt x="1340" y="1107"/>
                    </a:lnTo>
                    <a:lnTo>
                      <a:pt x="1339" y="1107"/>
                    </a:lnTo>
                    <a:lnTo>
                      <a:pt x="1338" y="1107"/>
                    </a:lnTo>
                    <a:lnTo>
                      <a:pt x="1337" y="1107"/>
                    </a:lnTo>
                    <a:lnTo>
                      <a:pt x="1337" y="1107"/>
                    </a:lnTo>
                    <a:lnTo>
                      <a:pt x="1336" y="1107"/>
                    </a:lnTo>
                    <a:lnTo>
                      <a:pt x="1335" y="1107"/>
                    </a:lnTo>
                    <a:lnTo>
                      <a:pt x="1331" y="1107"/>
                    </a:lnTo>
                    <a:lnTo>
                      <a:pt x="1329" y="1107"/>
                    </a:lnTo>
                    <a:lnTo>
                      <a:pt x="1329" y="1107"/>
                    </a:lnTo>
                    <a:lnTo>
                      <a:pt x="1328" y="1107"/>
                    </a:lnTo>
                    <a:lnTo>
                      <a:pt x="1327" y="1107"/>
                    </a:lnTo>
                    <a:lnTo>
                      <a:pt x="1324" y="1107"/>
                    </a:lnTo>
                    <a:lnTo>
                      <a:pt x="1322" y="1107"/>
                    </a:lnTo>
                    <a:lnTo>
                      <a:pt x="1322" y="1107"/>
                    </a:lnTo>
                    <a:lnTo>
                      <a:pt x="1322" y="1107"/>
                    </a:lnTo>
                    <a:lnTo>
                      <a:pt x="1321" y="1108"/>
                    </a:lnTo>
                    <a:lnTo>
                      <a:pt x="1320" y="1113"/>
                    </a:lnTo>
                    <a:lnTo>
                      <a:pt x="1319" y="1115"/>
                    </a:lnTo>
                    <a:lnTo>
                      <a:pt x="1319" y="1115"/>
                    </a:lnTo>
                    <a:lnTo>
                      <a:pt x="1319" y="1116"/>
                    </a:lnTo>
                    <a:lnTo>
                      <a:pt x="1319" y="1118"/>
                    </a:lnTo>
                    <a:lnTo>
                      <a:pt x="1319" y="1124"/>
                    </a:lnTo>
                    <a:lnTo>
                      <a:pt x="1319" y="1128"/>
                    </a:lnTo>
                    <a:lnTo>
                      <a:pt x="1319" y="1128"/>
                    </a:lnTo>
                    <a:lnTo>
                      <a:pt x="1318" y="1133"/>
                    </a:lnTo>
                    <a:lnTo>
                      <a:pt x="1317" y="1144"/>
                    </a:lnTo>
                    <a:lnTo>
                      <a:pt x="1315" y="1153"/>
                    </a:lnTo>
                    <a:lnTo>
                      <a:pt x="1315" y="1153"/>
                    </a:lnTo>
                    <a:lnTo>
                      <a:pt x="1315" y="1154"/>
                    </a:lnTo>
                    <a:lnTo>
                      <a:pt x="1315" y="1157"/>
                    </a:lnTo>
                    <a:lnTo>
                      <a:pt x="1315" y="1169"/>
                    </a:lnTo>
                    <a:lnTo>
                      <a:pt x="1315" y="1178"/>
                    </a:lnTo>
                    <a:lnTo>
                      <a:pt x="1315" y="1178"/>
                    </a:lnTo>
                    <a:lnTo>
                      <a:pt x="1315" y="1179"/>
                    </a:lnTo>
                    <a:lnTo>
                      <a:pt x="1315" y="1182"/>
                    </a:lnTo>
                    <a:lnTo>
                      <a:pt x="1315" y="1185"/>
                    </a:lnTo>
                    <a:lnTo>
                      <a:pt x="1315" y="1185"/>
                    </a:lnTo>
                    <a:lnTo>
                      <a:pt x="1314" y="1186"/>
                    </a:lnTo>
                    <a:lnTo>
                      <a:pt x="1312" y="1188"/>
                    </a:lnTo>
                    <a:lnTo>
                      <a:pt x="1311" y="1189"/>
                    </a:lnTo>
                    <a:lnTo>
                      <a:pt x="1311" y="1189"/>
                    </a:lnTo>
                    <a:lnTo>
                      <a:pt x="1311" y="1189"/>
                    </a:lnTo>
                    <a:lnTo>
                      <a:pt x="1310" y="1190"/>
                    </a:lnTo>
                    <a:lnTo>
                      <a:pt x="1307" y="1193"/>
                    </a:lnTo>
                    <a:lnTo>
                      <a:pt x="1305" y="1195"/>
                    </a:lnTo>
                    <a:lnTo>
                      <a:pt x="1305" y="1195"/>
                    </a:lnTo>
                    <a:lnTo>
                      <a:pt x="1304" y="1196"/>
                    </a:lnTo>
                    <a:lnTo>
                      <a:pt x="1302" y="1198"/>
                    </a:lnTo>
                    <a:lnTo>
                      <a:pt x="1301" y="1199"/>
                    </a:lnTo>
                    <a:lnTo>
                      <a:pt x="1301" y="1199"/>
                    </a:lnTo>
                    <a:lnTo>
                      <a:pt x="1300" y="1200"/>
                    </a:lnTo>
                    <a:lnTo>
                      <a:pt x="1299" y="1202"/>
                    </a:lnTo>
                    <a:lnTo>
                      <a:pt x="1298" y="1203"/>
                    </a:lnTo>
                    <a:lnTo>
                      <a:pt x="1298" y="1203"/>
                    </a:lnTo>
                    <a:lnTo>
                      <a:pt x="1296" y="1203"/>
                    </a:lnTo>
                    <a:lnTo>
                      <a:pt x="1295" y="1203"/>
                    </a:lnTo>
                    <a:lnTo>
                      <a:pt x="1294" y="1203"/>
                    </a:lnTo>
                    <a:lnTo>
                      <a:pt x="1294" y="1203"/>
                    </a:lnTo>
                    <a:lnTo>
                      <a:pt x="1293" y="1203"/>
                    </a:lnTo>
                    <a:lnTo>
                      <a:pt x="1292" y="1203"/>
                    </a:lnTo>
                    <a:lnTo>
                      <a:pt x="1289" y="1203"/>
                    </a:lnTo>
                    <a:lnTo>
                      <a:pt x="1287" y="1203"/>
                    </a:lnTo>
                    <a:lnTo>
                      <a:pt x="1287" y="1203"/>
                    </a:lnTo>
                    <a:lnTo>
                      <a:pt x="1286" y="1203"/>
                    </a:lnTo>
                    <a:lnTo>
                      <a:pt x="1284" y="1203"/>
                    </a:lnTo>
                    <a:lnTo>
                      <a:pt x="1277" y="1203"/>
                    </a:lnTo>
                    <a:lnTo>
                      <a:pt x="1273" y="1203"/>
                    </a:lnTo>
                    <a:lnTo>
                      <a:pt x="1273" y="1203"/>
                    </a:lnTo>
                    <a:lnTo>
                      <a:pt x="1270" y="1204"/>
                    </a:lnTo>
                    <a:lnTo>
                      <a:pt x="1264" y="1205"/>
                    </a:lnTo>
                    <a:lnTo>
                      <a:pt x="1258" y="1206"/>
                    </a:lnTo>
                    <a:lnTo>
                      <a:pt x="1258" y="1206"/>
                    </a:lnTo>
                    <a:lnTo>
                      <a:pt x="1257" y="1206"/>
                    </a:lnTo>
                    <a:lnTo>
                      <a:pt x="1256" y="1206"/>
                    </a:lnTo>
                    <a:lnTo>
                      <a:pt x="1255" y="1206"/>
                    </a:lnTo>
                    <a:lnTo>
                      <a:pt x="1255" y="1206"/>
                    </a:lnTo>
                    <a:lnTo>
                      <a:pt x="1253" y="1203"/>
                    </a:lnTo>
                    <a:lnTo>
                      <a:pt x="1252" y="1200"/>
                    </a:lnTo>
                    <a:lnTo>
                      <a:pt x="1252" y="1199"/>
                    </a:lnTo>
                    <a:lnTo>
                      <a:pt x="1252" y="1198"/>
                    </a:lnTo>
                    <a:lnTo>
                      <a:pt x="1252" y="1193"/>
                    </a:lnTo>
                    <a:lnTo>
                      <a:pt x="1252" y="1190"/>
                    </a:lnTo>
                    <a:lnTo>
                      <a:pt x="1252" y="1189"/>
                    </a:lnTo>
                    <a:lnTo>
                      <a:pt x="1251" y="1187"/>
                    </a:lnTo>
                    <a:lnTo>
                      <a:pt x="1249" y="1180"/>
                    </a:lnTo>
                    <a:lnTo>
                      <a:pt x="1248" y="1175"/>
                    </a:lnTo>
                    <a:lnTo>
                      <a:pt x="1248" y="1174"/>
                    </a:lnTo>
                    <a:lnTo>
                      <a:pt x="1246" y="1173"/>
                    </a:lnTo>
                    <a:lnTo>
                      <a:pt x="1245" y="1172"/>
                    </a:lnTo>
                    <a:lnTo>
                      <a:pt x="1245" y="1171"/>
                    </a:lnTo>
                    <a:lnTo>
                      <a:pt x="1245" y="1170"/>
                    </a:lnTo>
                    <a:lnTo>
                      <a:pt x="1245" y="1169"/>
                    </a:lnTo>
                    <a:lnTo>
                      <a:pt x="1245" y="1168"/>
                    </a:lnTo>
                    <a:lnTo>
                      <a:pt x="1244" y="1168"/>
                    </a:lnTo>
                    <a:lnTo>
                      <a:pt x="1243" y="1168"/>
                    </a:lnTo>
                    <a:lnTo>
                      <a:pt x="1241" y="1168"/>
                    </a:lnTo>
                    <a:lnTo>
                      <a:pt x="1241" y="1168"/>
                    </a:lnTo>
                    <a:lnTo>
                      <a:pt x="1240" y="1168"/>
                    </a:lnTo>
                    <a:lnTo>
                      <a:pt x="1239" y="1168"/>
                    </a:lnTo>
                    <a:lnTo>
                      <a:pt x="1236" y="1168"/>
                    </a:lnTo>
                    <a:lnTo>
                      <a:pt x="1234" y="1168"/>
                    </a:lnTo>
                    <a:lnTo>
                      <a:pt x="1234" y="1168"/>
                    </a:lnTo>
                    <a:lnTo>
                      <a:pt x="1233" y="1168"/>
                    </a:lnTo>
                    <a:lnTo>
                      <a:pt x="1232" y="1168"/>
                    </a:lnTo>
                    <a:lnTo>
                      <a:pt x="1227" y="1168"/>
                    </a:lnTo>
                    <a:lnTo>
                      <a:pt x="1224" y="1168"/>
                    </a:lnTo>
                    <a:lnTo>
                      <a:pt x="1224" y="1168"/>
                    </a:lnTo>
                    <a:lnTo>
                      <a:pt x="1222" y="1168"/>
                    </a:lnTo>
                    <a:lnTo>
                      <a:pt x="1221" y="1168"/>
                    </a:lnTo>
                    <a:lnTo>
                      <a:pt x="1216" y="1168"/>
                    </a:lnTo>
                    <a:lnTo>
                      <a:pt x="1213" y="1168"/>
                    </a:lnTo>
                    <a:lnTo>
                      <a:pt x="1213" y="1168"/>
                    </a:lnTo>
                    <a:lnTo>
                      <a:pt x="1212" y="1168"/>
                    </a:lnTo>
                    <a:lnTo>
                      <a:pt x="1211" y="1168"/>
                    </a:lnTo>
                    <a:lnTo>
                      <a:pt x="1210" y="1168"/>
                    </a:lnTo>
                    <a:lnTo>
                      <a:pt x="1210" y="1168"/>
                    </a:lnTo>
                    <a:lnTo>
                      <a:pt x="1210" y="1168"/>
                    </a:lnTo>
                    <a:lnTo>
                      <a:pt x="1209" y="1169"/>
                    </a:lnTo>
                    <a:lnTo>
                      <a:pt x="1207" y="1170"/>
                    </a:lnTo>
                    <a:lnTo>
                      <a:pt x="1206" y="1171"/>
                    </a:lnTo>
                    <a:lnTo>
                      <a:pt x="1206" y="1171"/>
                    </a:lnTo>
                    <a:lnTo>
                      <a:pt x="1206" y="1172"/>
                    </a:lnTo>
                    <a:lnTo>
                      <a:pt x="1206" y="1173"/>
                    </a:lnTo>
                    <a:lnTo>
                      <a:pt x="1206" y="1174"/>
                    </a:lnTo>
                    <a:lnTo>
                      <a:pt x="1206" y="1174"/>
                    </a:lnTo>
                    <a:lnTo>
                      <a:pt x="1206" y="1175"/>
                    </a:lnTo>
                    <a:lnTo>
                      <a:pt x="1206" y="1177"/>
                    </a:lnTo>
                    <a:lnTo>
                      <a:pt x="1206" y="1178"/>
                    </a:lnTo>
                    <a:lnTo>
                      <a:pt x="1206" y="1178"/>
                    </a:lnTo>
                    <a:lnTo>
                      <a:pt x="1206" y="1179"/>
                    </a:lnTo>
                    <a:lnTo>
                      <a:pt x="1206" y="1180"/>
                    </a:lnTo>
                    <a:lnTo>
                      <a:pt x="1206" y="1186"/>
                    </a:lnTo>
                    <a:lnTo>
                      <a:pt x="1206" y="1189"/>
                    </a:lnTo>
                    <a:lnTo>
                      <a:pt x="1206" y="1189"/>
                    </a:lnTo>
                    <a:lnTo>
                      <a:pt x="1206" y="1190"/>
                    </a:lnTo>
                    <a:lnTo>
                      <a:pt x="1206" y="1192"/>
                    </a:lnTo>
                    <a:lnTo>
                      <a:pt x="1206" y="1199"/>
                    </a:lnTo>
                    <a:lnTo>
                      <a:pt x="1206" y="1206"/>
                    </a:lnTo>
                    <a:lnTo>
                      <a:pt x="1206" y="1206"/>
                    </a:lnTo>
                    <a:lnTo>
                      <a:pt x="1206" y="1207"/>
                    </a:lnTo>
                    <a:lnTo>
                      <a:pt x="1206" y="1209"/>
                    </a:lnTo>
                    <a:lnTo>
                      <a:pt x="1206" y="1217"/>
                    </a:lnTo>
                    <a:lnTo>
                      <a:pt x="1206" y="1224"/>
                    </a:lnTo>
                    <a:lnTo>
                      <a:pt x="1206" y="1224"/>
                    </a:lnTo>
                    <a:lnTo>
                      <a:pt x="1206" y="1225"/>
                    </a:lnTo>
                    <a:lnTo>
                      <a:pt x="1206" y="1226"/>
                    </a:lnTo>
                    <a:lnTo>
                      <a:pt x="1206" y="1227"/>
                    </a:lnTo>
                    <a:lnTo>
                      <a:pt x="1206" y="1227"/>
                    </a:lnTo>
                    <a:lnTo>
                      <a:pt x="1208" y="1232"/>
                    </a:lnTo>
                    <a:lnTo>
                      <a:pt x="1209" y="1234"/>
                    </a:lnTo>
                    <a:lnTo>
                      <a:pt x="1210" y="1234"/>
                    </a:lnTo>
                    <a:lnTo>
                      <a:pt x="1211" y="1234"/>
                    </a:lnTo>
                    <a:lnTo>
                      <a:pt x="1212" y="1234"/>
                    </a:lnTo>
                    <a:lnTo>
                      <a:pt x="1213" y="1234"/>
                    </a:lnTo>
                    <a:lnTo>
                      <a:pt x="1214" y="1234"/>
                    </a:lnTo>
                    <a:lnTo>
                      <a:pt x="1217" y="1234"/>
                    </a:lnTo>
                    <a:lnTo>
                      <a:pt x="1219" y="1234"/>
                    </a:lnTo>
                    <a:lnTo>
                      <a:pt x="1220" y="1234"/>
                    </a:lnTo>
                    <a:lnTo>
                      <a:pt x="1225" y="1236"/>
                    </a:lnTo>
                    <a:lnTo>
                      <a:pt x="1239" y="1240"/>
                    </a:lnTo>
                    <a:lnTo>
                      <a:pt x="1251" y="1242"/>
                    </a:lnTo>
                    <a:lnTo>
                      <a:pt x="1252" y="1242"/>
                    </a:lnTo>
                    <a:lnTo>
                      <a:pt x="1254" y="1243"/>
                    </a:lnTo>
                    <a:lnTo>
                      <a:pt x="1261" y="1244"/>
                    </a:lnTo>
                    <a:lnTo>
                      <a:pt x="1265" y="1245"/>
                    </a:lnTo>
                    <a:lnTo>
                      <a:pt x="1266" y="1245"/>
                    </a:lnTo>
                    <a:lnTo>
                      <a:pt x="1267" y="1247"/>
                    </a:lnTo>
                    <a:lnTo>
                      <a:pt x="1268" y="1248"/>
                    </a:lnTo>
                    <a:lnTo>
                      <a:pt x="1269" y="1248"/>
                    </a:lnTo>
                    <a:lnTo>
                      <a:pt x="1271" y="1248"/>
                    </a:lnTo>
                    <a:lnTo>
                      <a:pt x="1272" y="1248"/>
                    </a:lnTo>
                    <a:lnTo>
                      <a:pt x="1273" y="1248"/>
                    </a:lnTo>
                    <a:lnTo>
                      <a:pt x="1276" y="1253"/>
                    </a:lnTo>
                    <a:lnTo>
                      <a:pt x="1278" y="1256"/>
                    </a:lnTo>
                    <a:lnTo>
                      <a:pt x="1280" y="1256"/>
                    </a:lnTo>
                    <a:lnTo>
                      <a:pt x="1286" y="1258"/>
                    </a:lnTo>
                    <a:lnTo>
                      <a:pt x="1289" y="1259"/>
                    </a:lnTo>
                    <a:lnTo>
                      <a:pt x="1290" y="1259"/>
                    </a:lnTo>
                    <a:lnTo>
                      <a:pt x="1292" y="1262"/>
                    </a:lnTo>
                    <a:lnTo>
                      <a:pt x="1293" y="1263"/>
                    </a:lnTo>
                    <a:lnTo>
                      <a:pt x="1294" y="1263"/>
                    </a:lnTo>
                    <a:lnTo>
                      <a:pt x="1294" y="1264"/>
                    </a:lnTo>
                    <a:lnTo>
                      <a:pt x="1294" y="1265"/>
                    </a:lnTo>
                    <a:lnTo>
                      <a:pt x="1294" y="1270"/>
                    </a:lnTo>
                    <a:lnTo>
                      <a:pt x="1294" y="1274"/>
                    </a:lnTo>
                    <a:lnTo>
                      <a:pt x="1294" y="1274"/>
                    </a:lnTo>
                    <a:lnTo>
                      <a:pt x="1294" y="1275"/>
                    </a:lnTo>
                    <a:lnTo>
                      <a:pt x="1294" y="1277"/>
                    </a:lnTo>
                    <a:lnTo>
                      <a:pt x="1294" y="1284"/>
                    </a:lnTo>
                    <a:lnTo>
                      <a:pt x="1294" y="1291"/>
                    </a:lnTo>
                    <a:lnTo>
                      <a:pt x="1294" y="1291"/>
                    </a:lnTo>
                    <a:lnTo>
                      <a:pt x="1294" y="1292"/>
                    </a:lnTo>
                    <a:lnTo>
                      <a:pt x="1294" y="1298"/>
                    </a:lnTo>
                    <a:lnTo>
                      <a:pt x="1294" y="1317"/>
                    </a:lnTo>
                    <a:lnTo>
                      <a:pt x="1294" y="1333"/>
                    </a:lnTo>
                    <a:lnTo>
                      <a:pt x="1294" y="1333"/>
                    </a:lnTo>
                    <a:lnTo>
                      <a:pt x="1294" y="1334"/>
                    </a:lnTo>
                    <a:lnTo>
                      <a:pt x="1294" y="1339"/>
                    </a:lnTo>
                    <a:lnTo>
                      <a:pt x="1295" y="1358"/>
                    </a:lnTo>
                    <a:lnTo>
                      <a:pt x="1296" y="1372"/>
                    </a:lnTo>
                    <a:lnTo>
                      <a:pt x="1298" y="1372"/>
                    </a:lnTo>
                    <a:lnTo>
                      <a:pt x="1298" y="1373"/>
                    </a:lnTo>
                    <a:lnTo>
                      <a:pt x="1298" y="1374"/>
                    </a:lnTo>
                    <a:lnTo>
                      <a:pt x="1298" y="1380"/>
                    </a:lnTo>
                    <a:lnTo>
                      <a:pt x="1298" y="1383"/>
                    </a:lnTo>
                    <a:lnTo>
                      <a:pt x="1298" y="1383"/>
                    </a:lnTo>
                    <a:lnTo>
                      <a:pt x="1296" y="1384"/>
                    </a:lnTo>
                    <a:lnTo>
                      <a:pt x="1295" y="1385"/>
                    </a:lnTo>
                    <a:lnTo>
                      <a:pt x="1294" y="1386"/>
                    </a:lnTo>
                    <a:lnTo>
                      <a:pt x="1294" y="1386"/>
                    </a:lnTo>
                    <a:lnTo>
                      <a:pt x="1293" y="1386"/>
                    </a:lnTo>
                    <a:lnTo>
                      <a:pt x="1292" y="1386"/>
                    </a:lnTo>
                    <a:lnTo>
                      <a:pt x="1289" y="1386"/>
                    </a:lnTo>
                    <a:lnTo>
                      <a:pt x="1287" y="1386"/>
                    </a:lnTo>
                    <a:lnTo>
                      <a:pt x="1287" y="1386"/>
                    </a:lnTo>
                    <a:lnTo>
                      <a:pt x="1285" y="1387"/>
                    </a:lnTo>
                    <a:lnTo>
                      <a:pt x="1280" y="1389"/>
                    </a:lnTo>
                    <a:lnTo>
                      <a:pt x="1276" y="1390"/>
                    </a:lnTo>
                    <a:lnTo>
                      <a:pt x="1276" y="1390"/>
                    </a:lnTo>
                    <a:lnTo>
                      <a:pt x="1275" y="1391"/>
                    </a:lnTo>
                    <a:lnTo>
                      <a:pt x="1274" y="1392"/>
                    </a:lnTo>
                    <a:lnTo>
                      <a:pt x="1273" y="1393"/>
                    </a:lnTo>
                    <a:lnTo>
                      <a:pt x="1273" y="1393"/>
                    </a:lnTo>
                    <a:lnTo>
                      <a:pt x="1273" y="1393"/>
                    </a:lnTo>
                    <a:lnTo>
                      <a:pt x="1273" y="1394"/>
                    </a:lnTo>
                    <a:lnTo>
                      <a:pt x="1273" y="1395"/>
                    </a:lnTo>
                    <a:lnTo>
                      <a:pt x="1273" y="1399"/>
                    </a:lnTo>
                    <a:lnTo>
                      <a:pt x="1273" y="1401"/>
                    </a:lnTo>
                    <a:lnTo>
                      <a:pt x="1273" y="1401"/>
                    </a:lnTo>
                    <a:lnTo>
                      <a:pt x="1273" y="1402"/>
                    </a:lnTo>
                    <a:lnTo>
                      <a:pt x="1273" y="1405"/>
                    </a:lnTo>
                    <a:lnTo>
                      <a:pt x="1273" y="1407"/>
                    </a:lnTo>
                    <a:lnTo>
                      <a:pt x="1273" y="1407"/>
                    </a:lnTo>
                    <a:lnTo>
                      <a:pt x="1273" y="1408"/>
                    </a:lnTo>
                    <a:lnTo>
                      <a:pt x="1273" y="1409"/>
                    </a:lnTo>
                    <a:lnTo>
                      <a:pt x="1273" y="1412"/>
                    </a:lnTo>
                    <a:lnTo>
                      <a:pt x="1273" y="1414"/>
                    </a:lnTo>
                    <a:lnTo>
                      <a:pt x="1273" y="1414"/>
                    </a:lnTo>
                    <a:lnTo>
                      <a:pt x="1273" y="1416"/>
                    </a:lnTo>
                    <a:lnTo>
                      <a:pt x="1273" y="1417"/>
                    </a:lnTo>
                    <a:lnTo>
                      <a:pt x="1273" y="1418"/>
                    </a:lnTo>
                    <a:lnTo>
                      <a:pt x="1273" y="1418"/>
                    </a:lnTo>
                    <a:lnTo>
                      <a:pt x="1273" y="1419"/>
                    </a:lnTo>
                    <a:lnTo>
                      <a:pt x="1273" y="1421"/>
                    </a:lnTo>
                    <a:lnTo>
                      <a:pt x="1273" y="1422"/>
                    </a:lnTo>
                    <a:lnTo>
                      <a:pt x="1273" y="1422"/>
                    </a:lnTo>
                    <a:lnTo>
                      <a:pt x="1274" y="1422"/>
                    </a:lnTo>
                    <a:lnTo>
                      <a:pt x="1275" y="1422"/>
                    </a:lnTo>
                    <a:lnTo>
                      <a:pt x="1276" y="1422"/>
                    </a:lnTo>
                    <a:lnTo>
                      <a:pt x="1277" y="1422"/>
                    </a:lnTo>
                    <a:lnTo>
                      <a:pt x="1278" y="1422"/>
                    </a:lnTo>
                    <a:lnTo>
                      <a:pt x="1280" y="1422"/>
                    </a:lnTo>
                    <a:lnTo>
                      <a:pt x="1286" y="1424"/>
                    </a:lnTo>
                    <a:lnTo>
                      <a:pt x="1289" y="1425"/>
                    </a:lnTo>
                    <a:lnTo>
                      <a:pt x="1290" y="1425"/>
                    </a:lnTo>
                    <a:lnTo>
                      <a:pt x="1291" y="1426"/>
                    </a:lnTo>
                    <a:lnTo>
                      <a:pt x="1294" y="1427"/>
                    </a:lnTo>
                    <a:lnTo>
                      <a:pt x="1296" y="1428"/>
                    </a:lnTo>
                    <a:lnTo>
                      <a:pt x="1298" y="1428"/>
                    </a:lnTo>
                    <a:lnTo>
                      <a:pt x="1298" y="1428"/>
                    </a:lnTo>
                    <a:lnTo>
                      <a:pt x="1298" y="1429"/>
                    </a:lnTo>
                    <a:lnTo>
                      <a:pt x="1298" y="1430"/>
                    </a:lnTo>
                    <a:lnTo>
                      <a:pt x="1298" y="1436"/>
                    </a:lnTo>
                    <a:lnTo>
                      <a:pt x="1298" y="1439"/>
                    </a:lnTo>
                    <a:lnTo>
                      <a:pt x="1298" y="1439"/>
                    </a:lnTo>
                    <a:lnTo>
                      <a:pt x="1296" y="1443"/>
                    </a:lnTo>
                    <a:lnTo>
                      <a:pt x="1295" y="1453"/>
                    </a:lnTo>
                    <a:lnTo>
                      <a:pt x="1294" y="1460"/>
                    </a:lnTo>
                    <a:lnTo>
                      <a:pt x="1294" y="1460"/>
                    </a:lnTo>
                    <a:lnTo>
                      <a:pt x="1293" y="1465"/>
                    </a:lnTo>
                    <a:lnTo>
                      <a:pt x="1291" y="1478"/>
                    </a:lnTo>
                    <a:lnTo>
                      <a:pt x="1290" y="1489"/>
                    </a:lnTo>
                    <a:lnTo>
                      <a:pt x="1290" y="1489"/>
                    </a:lnTo>
                    <a:lnTo>
                      <a:pt x="1289" y="1494"/>
                    </a:lnTo>
                    <a:lnTo>
                      <a:pt x="1286" y="1507"/>
                    </a:lnTo>
                    <a:lnTo>
                      <a:pt x="1284" y="1517"/>
                    </a:lnTo>
                    <a:lnTo>
                      <a:pt x="1284" y="1517"/>
                    </a:lnTo>
                    <a:lnTo>
                      <a:pt x="1283" y="1519"/>
                    </a:lnTo>
                    <a:lnTo>
                      <a:pt x="1281" y="1525"/>
                    </a:lnTo>
                    <a:lnTo>
                      <a:pt x="1280" y="1528"/>
                    </a:lnTo>
                    <a:lnTo>
                      <a:pt x="1280" y="1528"/>
                    </a:lnTo>
                    <a:lnTo>
                      <a:pt x="1280" y="1528"/>
                    </a:lnTo>
                    <a:lnTo>
                      <a:pt x="1280" y="1528"/>
                    </a:lnTo>
                    <a:lnTo>
                      <a:pt x="1278" y="1529"/>
                    </a:lnTo>
                    <a:lnTo>
                      <a:pt x="1277" y="1532"/>
                    </a:lnTo>
                    <a:lnTo>
                      <a:pt x="1276" y="1534"/>
                    </a:lnTo>
                    <a:lnTo>
                      <a:pt x="1276" y="1534"/>
                    </a:lnTo>
                    <a:lnTo>
                      <a:pt x="1275" y="1535"/>
                    </a:lnTo>
                    <a:lnTo>
                      <a:pt x="1274" y="1537"/>
                    </a:lnTo>
                    <a:lnTo>
                      <a:pt x="1273" y="1538"/>
                    </a:lnTo>
                    <a:lnTo>
                      <a:pt x="1273" y="1538"/>
                    </a:lnTo>
                    <a:lnTo>
                      <a:pt x="1272" y="1542"/>
                    </a:lnTo>
                    <a:lnTo>
                      <a:pt x="1270" y="1548"/>
                    </a:lnTo>
                    <a:lnTo>
                      <a:pt x="1269" y="1552"/>
                    </a:lnTo>
                    <a:lnTo>
                      <a:pt x="1269" y="1552"/>
                    </a:lnTo>
                    <a:lnTo>
                      <a:pt x="1268" y="1556"/>
                    </a:lnTo>
                    <a:lnTo>
                      <a:pt x="1267" y="1566"/>
                    </a:lnTo>
                    <a:lnTo>
                      <a:pt x="1266" y="1573"/>
                    </a:lnTo>
                    <a:lnTo>
                      <a:pt x="1266" y="1573"/>
                    </a:lnTo>
                    <a:lnTo>
                      <a:pt x="1265" y="1582"/>
                    </a:lnTo>
                    <a:lnTo>
                      <a:pt x="1264" y="1605"/>
                    </a:lnTo>
                    <a:lnTo>
                      <a:pt x="1263" y="1623"/>
                    </a:lnTo>
                    <a:lnTo>
                      <a:pt x="1263" y="1623"/>
                    </a:lnTo>
                    <a:lnTo>
                      <a:pt x="1261" y="1631"/>
                    </a:lnTo>
                    <a:lnTo>
                      <a:pt x="1257" y="1652"/>
                    </a:lnTo>
                    <a:lnTo>
                      <a:pt x="1255" y="1669"/>
                    </a:lnTo>
                    <a:lnTo>
                      <a:pt x="1255" y="1669"/>
                    </a:lnTo>
                    <a:lnTo>
                      <a:pt x="1253" y="1673"/>
                    </a:lnTo>
                    <a:lnTo>
                      <a:pt x="1253" y="1674"/>
                    </a:lnTo>
                    <a:lnTo>
                      <a:pt x="1253" y="1674"/>
                    </a:lnTo>
                    <a:lnTo>
                      <a:pt x="1252" y="1678"/>
                    </a:lnTo>
                    <a:lnTo>
                      <a:pt x="1252" y="1679"/>
                    </a:lnTo>
                    <a:lnTo>
                      <a:pt x="1252" y="1679"/>
                    </a:lnTo>
                    <a:lnTo>
                      <a:pt x="1251" y="1679"/>
                    </a:lnTo>
                    <a:lnTo>
                      <a:pt x="1249" y="1679"/>
                    </a:lnTo>
                    <a:lnTo>
                      <a:pt x="1248" y="1679"/>
                    </a:lnTo>
                    <a:lnTo>
                      <a:pt x="1248" y="1679"/>
                    </a:lnTo>
                    <a:lnTo>
                      <a:pt x="1247" y="1679"/>
                    </a:lnTo>
                    <a:lnTo>
                      <a:pt x="1244" y="1679"/>
                    </a:lnTo>
                    <a:lnTo>
                      <a:pt x="1241" y="1679"/>
                    </a:lnTo>
                    <a:lnTo>
                      <a:pt x="1241" y="1679"/>
                    </a:lnTo>
                    <a:lnTo>
                      <a:pt x="1240" y="1679"/>
                    </a:lnTo>
                    <a:lnTo>
                      <a:pt x="1239" y="1679"/>
                    </a:lnTo>
                    <a:lnTo>
                      <a:pt x="1236" y="1679"/>
                    </a:lnTo>
                    <a:lnTo>
                      <a:pt x="1234" y="1679"/>
                    </a:lnTo>
                    <a:lnTo>
                      <a:pt x="1234" y="1679"/>
                    </a:lnTo>
                    <a:lnTo>
                      <a:pt x="1234" y="1679"/>
                    </a:lnTo>
                    <a:lnTo>
                      <a:pt x="1234" y="1680"/>
                    </a:lnTo>
                    <a:lnTo>
                      <a:pt x="1234" y="1681"/>
                    </a:lnTo>
                    <a:lnTo>
                      <a:pt x="1234" y="1683"/>
                    </a:lnTo>
                    <a:lnTo>
                      <a:pt x="1234" y="1683"/>
                    </a:lnTo>
                    <a:lnTo>
                      <a:pt x="1234" y="1684"/>
                    </a:lnTo>
                    <a:lnTo>
                      <a:pt x="1234" y="1685"/>
                    </a:lnTo>
                    <a:lnTo>
                      <a:pt x="1234" y="1688"/>
                    </a:lnTo>
                    <a:lnTo>
                      <a:pt x="1234" y="1690"/>
                    </a:lnTo>
                    <a:lnTo>
                      <a:pt x="1234" y="1690"/>
                    </a:lnTo>
                    <a:lnTo>
                      <a:pt x="1234" y="1691"/>
                    </a:lnTo>
                    <a:lnTo>
                      <a:pt x="1234" y="1692"/>
                    </a:lnTo>
                    <a:lnTo>
                      <a:pt x="1234" y="1697"/>
                    </a:lnTo>
                    <a:lnTo>
                      <a:pt x="1234" y="1701"/>
                    </a:lnTo>
                    <a:lnTo>
                      <a:pt x="1234" y="1701"/>
                    </a:lnTo>
                    <a:lnTo>
                      <a:pt x="1234" y="1702"/>
                    </a:lnTo>
                    <a:lnTo>
                      <a:pt x="1234" y="1703"/>
                    </a:lnTo>
                    <a:lnTo>
                      <a:pt x="1234" y="1708"/>
                    </a:lnTo>
                    <a:lnTo>
                      <a:pt x="1234" y="1711"/>
                    </a:lnTo>
                    <a:lnTo>
                      <a:pt x="1234" y="1711"/>
                    </a:lnTo>
                    <a:lnTo>
                      <a:pt x="1234" y="1712"/>
                    </a:lnTo>
                    <a:lnTo>
                      <a:pt x="1234" y="1713"/>
                    </a:lnTo>
                    <a:lnTo>
                      <a:pt x="1234" y="1714"/>
                    </a:lnTo>
                    <a:lnTo>
                      <a:pt x="1234" y="1714"/>
                    </a:lnTo>
                    <a:lnTo>
                      <a:pt x="1233" y="1714"/>
                    </a:lnTo>
                    <a:lnTo>
                      <a:pt x="1231" y="1714"/>
                    </a:lnTo>
                    <a:lnTo>
                      <a:pt x="1222" y="1713"/>
                    </a:lnTo>
                    <a:lnTo>
                      <a:pt x="1216" y="1712"/>
                    </a:lnTo>
                    <a:lnTo>
                      <a:pt x="1216" y="1711"/>
                    </a:lnTo>
                    <a:lnTo>
                      <a:pt x="1215" y="1711"/>
                    </a:lnTo>
                    <a:lnTo>
                      <a:pt x="1212" y="1711"/>
                    </a:lnTo>
                    <a:lnTo>
                      <a:pt x="1200" y="1711"/>
                    </a:lnTo>
                    <a:lnTo>
                      <a:pt x="1192" y="1711"/>
                    </a:lnTo>
                    <a:lnTo>
                      <a:pt x="1192" y="1711"/>
                    </a:lnTo>
                    <a:lnTo>
                      <a:pt x="1191" y="1711"/>
                    </a:lnTo>
                    <a:lnTo>
                      <a:pt x="1185" y="1711"/>
                    </a:lnTo>
                    <a:lnTo>
                      <a:pt x="1170" y="1711"/>
                    </a:lnTo>
                    <a:lnTo>
                      <a:pt x="1157" y="1711"/>
                    </a:lnTo>
                    <a:lnTo>
                      <a:pt x="1157" y="1711"/>
                    </a:lnTo>
                    <a:lnTo>
                      <a:pt x="1156" y="1711"/>
                    </a:lnTo>
                    <a:lnTo>
                      <a:pt x="1148" y="1711"/>
                    </a:lnTo>
                    <a:lnTo>
                      <a:pt x="1125" y="1711"/>
                    </a:lnTo>
                    <a:lnTo>
                      <a:pt x="1107" y="1711"/>
                    </a:lnTo>
                    <a:lnTo>
                      <a:pt x="1107" y="1711"/>
                    </a:lnTo>
                    <a:lnTo>
                      <a:pt x="1106" y="1711"/>
                    </a:lnTo>
                    <a:lnTo>
                      <a:pt x="1104" y="1711"/>
                    </a:lnTo>
                    <a:lnTo>
                      <a:pt x="1096" y="1710"/>
                    </a:lnTo>
                    <a:lnTo>
                      <a:pt x="1089" y="1709"/>
                    </a:lnTo>
                    <a:lnTo>
                      <a:pt x="1089" y="1708"/>
                    </a:lnTo>
                    <a:lnTo>
                      <a:pt x="1089" y="1709"/>
                    </a:lnTo>
                    <a:lnTo>
                      <a:pt x="1089" y="1710"/>
                    </a:lnTo>
                    <a:lnTo>
                      <a:pt x="1089" y="1711"/>
                    </a:lnTo>
                    <a:lnTo>
                      <a:pt x="1089" y="1711"/>
                    </a:lnTo>
                    <a:lnTo>
                      <a:pt x="1088" y="1711"/>
                    </a:lnTo>
                    <a:lnTo>
                      <a:pt x="1087" y="1711"/>
                    </a:lnTo>
                    <a:lnTo>
                      <a:pt x="1086" y="1711"/>
                    </a:lnTo>
                    <a:lnTo>
                      <a:pt x="1086" y="1711"/>
                    </a:lnTo>
                    <a:lnTo>
                      <a:pt x="1085" y="1712"/>
                    </a:lnTo>
                    <a:lnTo>
                      <a:pt x="1084" y="1713"/>
                    </a:lnTo>
                    <a:lnTo>
                      <a:pt x="1083" y="1714"/>
                    </a:lnTo>
                    <a:lnTo>
                      <a:pt x="1083" y="1714"/>
                    </a:lnTo>
                    <a:lnTo>
                      <a:pt x="1082" y="1715"/>
                    </a:lnTo>
                    <a:lnTo>
                      <a:pt x="1080" y="1718"/>
                    </a:lnTo>
                    <a:lnTo>
                      <a:pt x="1079" y="1719"/>
                    </a:lnTo>
                    <a:lnTo>
                      <a:pt x="1079" y="1719"/>
                    </a:lnTo>
                    <a:lnTo>
                      <a:pt x="1078" y="1719"/>
                    </a:lnTo>
                    <a:lnTo>
                      <a:pt x="1074" y="1719"/>
                    </a:lnTo>
                    <a:lnTo>
                      <a:pt x="1072" y="1719"/>
                    </a:lnTo>
                    <a:lnTo>
                      <a:pt x="1072" y="1719"/>
                    </a:lnTo>
                    <a:lnTo>
                      <a:pt x="1071" y="1719"/>
                    </a:lnTo>
                    <a:lnTo>
                      <a:pt x="1069" y="1719"/>
                    </a:lnTo>
                    <a:lnTo>
                      <a:pt x="1063" y="1719"/>
                    </a:lnTo>
                    <a:lnTo>
                      <a:pt x="1058" y="1719"/>
                    </a:lnTo>
                    <a:lnTo>
                      <a:pt x="1058" y="1719"/>
                    </a:lnTo>
                    <a:lnTo>
                      <a:pt x="1056" y="1719"/>
                    </a:lnTo>
                    <a:lnTo>
                      <a:pt x="1052" y="1719"/>
                    </a:lnTo>
                    <a:lnTo>
                      <a:pt x="1037" y="1719"/>
                    </a:lnTo>
                    <a:lnTo>
                      <a:pt x="1026" y="1719"/>
                    </a:lnTo>
                    <a:lnTo>
                      <a:pt x="1026" y="1719"/>
                    </a:lnTo>
                    <a:lnTo>
                      <a:pt x="1025" y="1719"/>
                    </a:lnTo>
                    <a:lnTo>
                      <a:pt x="1021" y="1719"/>
                    </a:lnTo>
                    <a:lnTo>
                      <a:pt x="1008" y="1719"/>
                    </a:lnTo>
                    <a:lnTo>
                      <a:pt x="998" y="1719"/>
                    </a:lnTo>
                    <a:lnTo>
                      <a:pt x="998" y="1719"/>
                    </a:lnTo>
                    <a:lnTo>
                      <a:pt x="997" y="1719"/>
                    </a:lnTo>
                    <a:lnTo>
                      <a:pt x="996" y="1719"/>
                    </a:lnTo>
                    <a:lnTo>
                      <a:pt x="993" y="1719"/>
                    </a:lnTo>
                    <a:lnTo>
                      <a:pt x="991" y="1719"/>
                    </a:lnTo>
                    <a:lnTo>
                      <a:pt x="991" y="1719"/>
                    </a:lnTo>
                    <a:lnTo>
                      <a:pt x="990" y="1719"/>
                    </a:lnTo>
                    <a:lnTo>
                      <a:pt x="989" y="1719"/>
                    </a:lnTo>
                    <a:lnTo>
                      <a:pt x="988" y="1719"/>
                    </a:lnTo>
                    <a:lnTo>
                      <a:pt x="988" y="1719"/>
                    </a:lnTo>
                    <a:lnTo>
                      <a:pt x="988" y="1716"/>
                    </a:lnTo>
                    <a:lnTo>
                      <a:pt x="988" y="1715"/>
                    </a:lnTo>
                    <a:lnTo>
                      <a:pt x="988" y="1714"/>
                    </a:lnTo>
                    <a:lnTo>
                      <a:pt x="985" y="1713"/>
                    </a:lnTo>
                    <a:lnTo>
                      <a:pt x="984" y="1712"/>
                    </a:lnTo>
                    <a:lnTo>
                      <a:pt x="984" y="1711"/>
                    </a:lnTo>
                    <a:lnTo>
                      <a:pt x="982" y="1709"/>
                    </a:lnTo>
                    <a:lnTo>
                      <a:pt x="981" y="1703"/>
                    </a:lnTo>
                    <a:lnTo>
                      <a:pt x="980" y="1698"/>
                    </a:lnTo>
                    <a:lnTo>
                      <a:pt x="980" y="1697"/>
                    </a:lnTo>
                    <a:lnTo>
                      <a:pt x="980" y="1695"/>
                    </a:lnTo>
                    <a:lnTo>
                      <a:pt x="980" y="1694"/>
                    </a:lnTo>
                    <a:lnTo>
                      <a:pt x="980" y="1693"/>
                    </a:lnTo>
                    <a:lnTo>
                      <a:pt x="979" y="1693"/>
                    </a:lnTo>
                    <a:lnTo>
                      <a:pt x="978" y="1693"/>
                    </a:lnTo>
                    <a:lnTo>
                      <a:pt x="975" y="1693"/>
                    </a:lnTo>
                    <a:lnTo>
                      <a:pt x="973" y="1693"/>
                    </a:lnTo>
                    <a:lnTo>
                      <a:pt x="973" y="1693"/>
                    </a:lnTo>
                    <a:lnTo>
                      <a:pt x="972" y="1693"/>
                    </a:lnTo>
                    <a:lnTo>
                      <a:pt x="971" y="1693"/>
                    </a:lnTo>
                    <a:lnTo>
                      <a:pt x="966" y="1692"/>
                    </a:lnTo>
                    <a:lnTo>
                      <a:pt x="962" y="1691"/>
                    </a:lnTo>
                    <a:lnTo>
                      <a:pt x="962" y="1690"/>
                    </a:lnTo>
                    <a:lnTo>
                      <a:pt x="961" y="1690"/>
                    </a:lnTo>
                    <a:lnTo>
                      <a:pt x="958" y="1690"/>
                    </a:lnTo>
                    <a:lnTo>
                      <a:pt x="949" y="1689"/>
                    </a:lnTo>
                    <a:lnTo>
                      <a:pt x="941" y="1688"/>
                    </a:lnTo>
                    <a:lnTo>
                      <a:pt x="941" y="1687"/>
                    </a:lnTo>
                    <a:lnTo>
                      <a:pt x="940" y="1687"/>
                    </a:lnTo>
                    <a:lnTo>
                      <a:pt x="937" y="1687"/>
                    </a:lnTo>
                    <a:lnTo>
                      <a:pt x="925" y="1685"/>
                    </a:lnTo>
                    <a:lnTo>
                      <a:pt x="917" y="1684"/>
                    </a:lnTo>
                    <a:lnTo>
                      <a:pt x="917" y="1683"/>
                    </a:lnTo>
                    <a:lnTo>
                      <a:pt x="917" y="1683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94" name="Freeform 25"/>
              <p:cNvSpPr>
                <a:spLocks/>
              </p:cNvSpPr>
              <p:nvPr/>
            </p:nvSpPr>
            <p:spPr bwMode="auto">
              <a:xfrm>
                <a:off x="6862" y="7267"/>
                <a:ext cx="1755" cy="1710"/>
              </a:xfrm>
              <a:custGeom>
                <a:avLst/>
                <a:gdLst>
                  <a:gd name="T0" fmla="*/ 601 w 1202"/>
                  <a:gd name="T1" fmla="*/ 1104 h 1184"/>
                  <a:gd name="T2" fmla="*/ 578 w 1202"/>
                  <a:gd name="T3" fmla="*/ 1078 h 1184"/>
                  <a:gd name="T4" fmla="*/ 527 w 1202"/>
                  <a:gd name="T5" fmla="*/ 1057 h 1184"/>
                  <a:gd name="T6" fmla="*/ 488 w 1202"/>
                  <a:gd name="T7" fmla="*/ 983 h 1184"/>
                  <a:gd name="T8" fmla="*/ 466 w 1202"/>
                  <a:gd name="T9" fmla="*/ 961 h 1184"/>
                  <a:gd name="T10" fmla="*/ 445 w 1202"/>
                  <a:gd name="T11" fmla="*/ 943 h 1184"/>
                  <a:gd name="T12" fmla="*/ 365 w 1202"/>
                  <a:gd name="T13" fmla="*/ 921 h 1184"/>
                  <a:gd name="T14" fmla="*/ 326 w 1202"/>
                  <a:gd name="T15" fmla="*/ 905 h 1184"/>
                  <a:gd name="T16" fmla="*/ 182 w 1202"/>
                  <a:gd name="T17" fmla="*/ 880 h 1184"/>
                  <a:gd name="T18" fmla="*/ 61 w 1202"/>
                  <a:gd name="T19" fmla="*/ 895 h 1184"/>
                  <a:gd name="T20" fmla="*/ 60 w 1202"/>
                  <a:gd name="T21" fmla="*/ 779 h 1184"/>
                  <a:gd name="T22" fmla="*/ 93 w 1202"/>
                  <a:gd name="T23" fmla="*/ 728 h 1184"/>
                  <a:gd name="T24" fmla="*/ 72 w 1202"/>
                  <a:gd name="T25" fmla="*/ 686 h 1184"/>
                  <a:gd name="T26" fmla="*/ 43 w 1202"/>
                  <a:gd name="T27" fmla="*/ 657 h 1184"/>
                  <a:gd name="T28" fmla="*/ 9 w 1202"/>
                  <a:gd name="T29" fmla="*/ 599 h 1184"/>
                  <a:gd name="T30" fmla="*/ 19 w 1202"/>
                  <a:gd name="T31" fmla="*/ 243 h 1184"/>
                  <a:gd name="T32" fmla="*/ 120 w 1202"/>
                  <a:gd name="T33" fmla="*/ 210 h 1184"/>
                  <a:gd name="T34" fmla="*/ 191 w 1202"/>
                  <a:gd name="T35" fmla="*/ 194 h 1184"/>
                  <a:gd name="T36" fmla="*/ 225 w 1202"/>
                  <a:gd name="T37" fmla="*/ 170 h 1184"/>
                  <a:gd name="T38" fmla="*/ 269 w 1202"/>
                  <a:gd name="T39" fmla="*/ 152 h 1184"/>
                  <a:gd name="T40" fmla="*/ 317 w 1202"/>
                  <a:gd name="T41" fmla="*/ 112 h 1184"/>
                  <a:gd name="T42" fmla="*/ 349 w 1202"/>
                  <a:gd name="T43" fmla="*/ 85 h 1184"/>
                  <a:gd name="T44" fmla="*/ 403 w 1202"/>
                  <a:gd name="T45" fmla="*/ 58 h 1184"/>
                  <a:gd name="T46" fmla="*/ 426 w 1202"/>
                  <a:gd name="T47" fmla="*/ 11 h 1184"/>
                  <a:gd name="T48" fmla="*/ 466 w 1202"/>
                  <a:gd name="T49" fmla="*/ 53 h 1184"/>
                  <a:gd name="T50" fmla="*/ 523 w 1202"/>
                  <a:gd name="T51" fmla="*/ 58 h 1184"/>
                  <a:gd name="T52" fmla="*/ 552 w 1202"/>
                  <a:gd name="T53" fmla="*/ 0 h 1184"/>
                  <a:gd name="T54" fmla="*/ 625 w 1202"/>
                  <a:gd name="T55" fmla="*/ 13 h 1184"/>
                  <a:gd name="T56" fmla="*/ 652 w 1202"/>
                  <a:gd name="T57" fmla="*/ 112 h 1184"/>
                  <a:gd name="T58" fmla="*/ 752 w 1202"/>
                  <a:gd name="T59" fmla="*/ 135 h 1184"/>
                  <a:gd name="T60" fmla="*/ 794 w 1202"/>
                  <a:gd name="T61" fmla="*/ 156 h 1184"/>
                  <a:gd name="T62" fmla="*/ 807 w 1202"/>
                  <a:gd name="T63" fmla="*/ 209 h 1184"/>
                  <a:gd name="T64" fmla="*/ 749 w 1202"/>
                  <a:gd name="T65" fmla="*/ 209 h 1184"/>
                  <a:gd name="T66" fmla="*/ 752 w 1202"/>
                  <a:gd name="T67" fmla="*/ 248 h 1184"/>
                  <a:gd name="T68" fmla="*/ 833 w 1202"/>
                  <a:gd name="T69" fmla="*/ 276 h 1184"/>
                  <a:gd name="T70" fmla="*/ 962 w 1202"/>
                  <a:gd name="T71" fmla="*/ 295 h 1184"/>
                  <a:gd name="T72" fmla="*/ 1022 w 1202"/>
                  <a:gd name="T73" fmla="*/ 259 h 1184"/>
                  <a:gd name="T74" fmla="*/ 1047 w 1202"/>
                  <a:gd name="T75" fmla="*/ 230 h 1184"/>
                  <a:gd name="T76" fmla="*/ 1092 w 1202"/>
                  <a:gd name="T77" fmla="*/ 206 h 1184"/>
                  <a:gd name="T78" fmla="*/ 1147 w 1202"/>
                  <a:gd name="T79" fmla="*/ 234 h 1184"/>
                  <a:gd name="T80" fmla="*/ 1181 w 1202"/>
                  <a:gd name="T81" fmla="*/ 255 h 1184"/>
                  <a:gd name="T82" fmla="*/ 1198 w 1202"/>
                  <a:gd name="T83" fmla="*/ 276 h 1184"/>
                  <a:gd name="T84" fmla="*/ 1181 w 1202"/>
                  <a:gd name="T85" fmla="*/ 308 h 1184"/>
                  <a:gd name="T86" fmla="*/ 1142 w 1202"/>
                  <a:gd name="T87" fmla="*/ 327 h 1184"/>
                  <a:gd name="T88" fmla="*/ 1100 w 1202"/>
                  <a:gd name="T89" fmla="*/ 368 h 1184"/>
                  <a:gd name="T90" fmla="*/ 1065 w 1202"/>
                  <a:gd name="T91" fmla="*/ 410 h 1184"/>
                  <a:gd name="T92" fmla="*/ 1014 w 1202"/>
                  <a:gd name="T93" fmla="*/ 473 h 1184"/>
                  <a:gd name="T94" fmla="*/ 975 w 1202"/>
                  <a:gd name="T95" fmla="*/ 535 h 1184"/>
                  <a:gd name="T96" fmla="*/ 943 w 1202"/>
                  <a:gd name="T97" fmla="*/ 578 h 1184"/>
                  <a:gd name="T98" fmla="*/ 903 w 1202"/>
                  <a:gd name="T99" fmla="*/ 640 h 1184"/>
                  <a:gd name="T100" fmla="*/ 868 w 1202"/>
                  <a:gd name="T101" fmla="*/ 686 h 1184"/>
                  <a:gd name="T102" fmla="*/ 840 w 1202"/>
                  <a:gd name="T103" fmla="*/ 721 h 1184"/>
                  <a:gd name="T104" fmla="*/ 812 w 1202"/>
                  <a:gd name="T105" fmla="*/ 752 h 1184"/>
                  <a:gd name="T106" fmla="*/ 786 w 1202"/>
                  <a:gd name="T107" fmla="*/ 790 h 1184"/>
                  <a:gd name="T108" fmla="*/ 787 w 1202"/>
                  <a:gd name="T109" fmla="*/ 834 h 1184"/>
                  <a:gd name="T110" fmla="*/ 802 w 1202"/>
                  <a:gd name="T111" fmla="*/ 884 h 1184"/>
                  <a:gd name="T112" fmla="*/ 823 w 1202"/>
                  <a:gd name="T113" fmla="*/ 1048 h 1184"/>
                  <a:gd name="T114" fmla="*/ 836 w 1202"/>
                  <a:gd name="T115" fmla="*/ 1094 h 1184"/>
                  <a:gd name="T116" fmla="*/ 868 w 1202"/>
                  <a:gd name="T117" fmla="*/ 1118 h 1184"/>
                  <a:gd name="T118" fmla="*/ 886 w 1202"/>
                  <a:gd name="T119" fmla="*/ 1179 h 1184"/>
                  <a:gd name="T120" fmla="*/ 829 w 1202"/>
                  <a:gd name="T121" fmla="*/ 1166 h 1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02" h="1184">
                    <a:moveTo>
                      <a:pt x="759" y="1134"/>
                    </a:moveTo>
                    <a:lnTo>
                      <a:pt x="754" y="1133"/>
                    </a:lnTo>
                    <a:lnTo>
                      <a:pt x="752" y="1132"/>
                    </a:lnTo>
                    <a:lnTo>
                      <a:pt x="752" y="1131"/>
                    </a:lnTo>
                    <a:lnTo>
                      <a:pt x="751" y="1131"/>
                    </a:lnTo>
                    <a:lnTo>
                      <a:pt x="748" y="1131"/>
                    </a:lnTo>
                    <a:lnTo>
                      <a:pt x="738" y="1131"/>
                    </a:lnTo>
                    <a:lnTo>
                      <a:pt x="731" y="1131"/>
                    </a:lnTo>
                    <a:lnTo>
                      <a:pt x="731" y="1131"/>
                    </a:lnTo>
                    <a:lnTo>
                      <a:pt x="730" y="1131"/>
                    </a:lnTo>
                    <a:lnTo>
                      <a:pt x="724" y="1130"/>
                    </a:lnTo>
                    <a:lnTo>
                      <a:pt x="708" y="1127"/>
                    </a:lnTo>
                    <a:lnTo>
                      <a:pt x="696" y="1125"/>
                    </a:lnTo>
                    <a:lnTo>
                      <a:pt x="696" y="1124"/>
                    </a:lnTo>
                    <a:lnTo>
                      <a:pt x="695" y="1124"/>
                    </a:lnTo>
                    <a:lnTo>
                      <a:pt x="687" y="1122"/>
                    </a:lnTo>
                    <a:lnTo>
                      <a:pt x="662" y="1117"/>
                    </a:lnTo>
                    <a:lnTo>
                      <a:pt x="643" y="1114"/>
                    </a:lnTo>
                    <a:lnTo>
                      <a:pt x="643" y="1113"/>
                    </a:lnTo>
                    <a:lnTo>
                      <a:pt x="642" y="1113"/>
                    </a:lnTo>
                    <a:lnTo>
                      <a:pt x="637" y="1113"/>
                    </a:lnTo>
                    <a:lnTo>
                      <a:pt x="620" y="1110"/>
                    </a:lnTo>
                    <a:lnTo>
                      <a:pt x="607" y="1108"/>
                    </a:lnTo>
                    <a:lnTo>
                      <a:pt x="607" y="1107"/>
                    </a:lnTo>
                    <a:lnTo>
                      <a:pt x="606" y="1107"/>
                    </a:lnTo>
                    <a:lnTo>
                      <a:pt x="603" y="1107"/>
                    </a:lnTo>
                    <a:lnTo>
                      <a:pt x="601" y="1107"/>
                    </a:lnTo>
                    <a:lnTo>
                      <a:pt x="601" y="1107"/>
                    </a:lnTo>
                    <a:lnTo>
                      <a:pt x="601" y="1104"/>
                    </a:lnTo>
                    <a:lnTo>
                      <a:pt x="601" y="1103"/>
                    </a:lnTo>
                    <a:lnTo>
                      <a:pt x="601" y="1102"/>
                    </a:lnTo>
                    <a:lnTo>
                      <a:pt x="601" y="1101"/>
                    </a:lnTo>
                    <a:lnTo>
                      <a:pt x="601" y="1100"/>
                    </a:lnTo>
                    <a:lnTo>
                      <a:pt x="601" y="1099"/>
                    </a:lnTo>
                    <a:lnTo>
                      <a:pt x="601" y="1098"/>
                    </a:lnTo>
                    <a:lnTo>
                      <a:pt x="601" y="1095"/>
                    </a:lnTo>
                    <a:lnTo>
                      <a:pt x="601" y="1093"/>
                    </a:lnTo>
                    <a:lnTo>
                      <a:pt x="601" y="1092"/>
                    </a:lnTo>
                    <a:lnTo>
                      <a:pt x="601" y="1089"/>
                    </a:lnTo>
                    <a:lnTo>
                      <a:pt x="601" y="1086"/>
                    </a:lnTo>
                    <a:lnTo>
                      <a:pt x="601" y="1085"/>
                    </a:lnTo>
                    <a:lnTo>
                      <a:pt x="601" y="1083"/>
                    </a:lnTo>
                    <a:lnTo>
                      <a:pt x="601" y="1082"/>
                    </a:lnTo>
                    <a:lnTo>
                      <a:pt x="601" y="1081"/>
                    </a:lnTo>
                    <a:lnTo>
                      <a:pt x="600" y="1081"/>
                    </a:lnTo>
                    <a:lnTo>
                      <a:pt x="597" y="1081"/>
                    </a:lnTo>
                    <a:lnTo>
                      <a:pt x="596" y="1081"/>
                    </a:lnTo>
                    <a:lnTo>
                      <a:pt x="596" y="1081"/>
                    </a:lnTo>
                    <a:lnTo>
                      <a:pt x="595" y="1081"/>
                    </a:lnTo>
                    <a:lnTo>
                      <a:pt x="594" y="1081"/>
                    </a:lnTo>
                    <a:lnTo>
                      <a:pt x="593" y="1081"/>
                    </a:lnTo>
                    <a:lnTo>
                      <a:pt x="593" y="1081"/>
                    </a:lnTo>
                    <a:lnTo>
                      <a:pt x="588" y="1080"/>
                    </a:lnTo>
                    <a:lnTo>
                      <a:pt x="586" y="1079"/>
                    </a:lnTo>
                    <a:lnTo>
                      <a:pt x="586" y="1078"/>
                    </a:lnTo>
                    <a:lnTo>
                      <a:pt x="585" y="1078"/>
                    </a:lnTo>
                    <a:lnTo>
                      <a:pt x="584" y="1078"/>
                    </a:lnTo>
                    <a:lnTo>
                      <a:pt x="578" y="1078"/>
                    </a:lnTo>
                    <a:lnTo>
                      <a:pt x="575" y="1078"/>
                    </a:lnTo>
                    <a:lnTo>
                      <a:pt x="575" y="1078"/>
                    </a:lnTo>
                    <a:lnTo>
                      <a:pt x="575" y="1078"/>
                    </a:lnTo>
                    <a:lnTo>
                      <a:pt x="573" y="1077"/>
                    </a:lnTo>
                    <a:lnTo>
                      <a:pt x="572" y="1076"/>
                    </a:lnTo>
                    <a:lnTo>
                      <a:pt x="572" y="1075"/>
                    </a:lnTo>
                    <a:lnTo>
                      <a:pt x="570" y="1073"/>
                    </a:lnTo>
                    <a:lnTo>
                      <a:pt x="569" y="1072"/>
                    </a:lnTo>
                    <a:lnTo>
                      <a:pt x="569" y="1071"/>
                    </a:lnTo>
                    <a:lnTo>
                      <a:pt x="566" y="1069"/>
                    </a:lnTo>
                    <a:lnTo>
                      <a:pt x="565" y="1068"/>
                    </a:lnTo>
                    <a:lnTo>
                      <a:pt x="565" y="1067"/>
                    </a:lnTo>
                    <a:lnTo>
                      <a:pt x="565" y="1066"/>
                    </a:lnTo>
                    <a:lnTo>
                      <a:pt x="565" y="1065"/>
                    </a:lnTo>
                    <a:lnTo>
                      <a:pt x="565" y="1064"/>
                    </a:lnTo>
                    <a:lnTo>
                      <a:pt x="564" y="1064"/>
                    </a:lnTo>
                    <a:lnTo>
                      <a:pt x="560" y="1064"/>
                    </a:lnTo>
                    <a:lnTo>
                      <a:pt x="558" y="1064"/>
                    </a:lnTo>
                    <a:lnTo>
                      <a:pt x="558" y="1064"/>
                    </a:lnTo>
                    <a:lnTo>
                      <a:pt x="557" y="1064"/>
                    </a:lnTo>
                    <a:lnTo>
                      <a:pt x="556" y="1064"/>
                    </a:lnTo>
                    <a:lnTo>
                      <a:pt x="551" y="1062"/>
                    </a:lnTo>
                    <a:lnTo>
                      <a:pt x="548" y="1061"/>
                    </a:lnTo>
                    <a:lnTo>
                      <a:pt x="548" y="1060"/>
                    </a:lnTo>
                    <a:lnTo>
                      <a:pt x="547" y="1060"/>
                    </a:lnTo>
                    <a:lnTo>
                      <a:pt x="544" y="1060"/>
                    </a:lnTo>
                    <a:lnTo>
                      <a:pt x="534" y="1059"/>
                    </a:lnTo>
                    <a:lnTo>
                      <a:pt x="527" y="1058"/>
                    </a:lnTo>
                    <a:lnTo>
                      <a:pt x="527" y="1057"/>
                    </a:lnTo>
                    <a:lnTo>
                      <a:pt x="526" y="1057"/>
                    </a:lnTo>
                    <a:lnTo>
                      <a:pt x="521" y="1057"/>
                    </a:lnTo>
                    <a:lnTo>
                      <a:pt x="509" y="1056"/>
                    </a:lnTo>
                    <a:lnTo>
                      <a:pt x="498" y="1055"/>
                    </a:lnTo>
                    <a:lnTo>
                      <a:pt x="498" y="1054"/>
                    </a:lnTo>
                    <a:lnTo>
                      <a:pt x="497" y="1054"/>
                    </a:lnTo>
                    <a:lnTo>
                      <a:pt x="496" y="1054"/>
                    </a:lnTo>
                    <a:lnTo>
                      <a:pt x="491" y="1051"/>
                    </a:lnTo>
                    <a:lnTo>
                      <a:pt x="488" y="1050"/>
                    </a:lnTo>
                    <a:lnTo>
                      <a:pt x="488" y="1049"/>
                    </a:lnTo>
                    <a:lnTo>
                      <a:pt x="488" y="1046"/>
                    </a:lnTo>
                    <a:lnTo>
                      <a:pt x="488" y="1044"/>
                    </a:lnTo>
                    <a:lnTo>
                      <a:pt x="488" y="1043"/>
                    </a:lnTo>
                    <a:lnTo>
                      <a:pt x="488" y="1042"/>
                    </a:lnTo>
                    <a:lnTo>
                      <a:pt x="488" y="1039"/>
                    </a:lnTo>
                    <a:lnTo>
                      <a:pt x="488" y="1037"/>
                    </a:lnTo>
                    <a:lnTo>
                      <a:pt x="488" y="1036"/>
                    </a:lnTo>
                    <a:lnTo>
                      <a:pt x="488" y="1032"/>
                    </a:lnTo>
                    <a:lnTo>
                      <a:pt x="488" y="1021"/>
                    </a:lnTo>
                    <a:lnTo>
                      <a:pt x="488" y="1012"/>
                    </a:lnTo>
                    <a:lnTo>
                      <a:pt x="488" y="1011"/>
                    </a:lnTo>
                    <a:lnTo>
                      <a:pt x="488" y="1008"/>
                    </a:lnTo>
                    <a:lnTo>
                      <a:pt x="488" y="998"/>
                    </a:lnTo>
                    <a:lnTo>
                      <a:pt x="488" y="991"/>
                    </a:lnTo>
                    <a:lnTo>
                      <a:pt x="488" y="990"/>
                    </a:lnTo>
                    <a:lnTo>
                      <a:pt x="488" y="989"/>
                    </a:lnTo>
                    <a:lnTo>
                      <a:pt x="488" y="986"/>
                    </a:lnTo>
                    <a:lnTo>
                      <a:pt x="488" y="984"/>
                    </a:lnTo>
                    <a:lnTo>
                      <a:pt x="488" y="983"/>
                    </a:lnTo>
                    <a:lnTo>
                      <a:pt x="488" y="983"/>
                    </a:lnTo>
                    <a:lnTo>
                      <a:pt x="486" y="983"/>
                    </a:lnTo>
                    <a:lnTo>
                      <a:pt x="485" y="983"/>
                    </a:lnTo>
                    <a:lnTo>
                      <a:pt x="484" y="983"/>
                    </a:lnTo>
                    <a:lnTo>
                      <a:pt x="484" y="983"/>
                    </a:lnTo>
                    <a:lnTo>
                      <a:pt x="483" y="983"/>
                    </a:lnTo>
                    <a:lnTo>
                      <a:pt x="482" y="983"/>
                    </a:lnTo>
                    <a:lnTo>
                      <a:pt x="479" y="983"/>
                    </a:lnTo>
                    <a:lnTo>
                      <a:pt x="477" y="983"/>
                    </a:lnTo>
                    <a:lnTo>
                      <a:pt x="477" y="983"/>
                    </a:lnTo>
                    <a:lnTo>
                      <a:pt x="476" y="983"/>
                    </a:lnTo>
                    <a:lnTo>
                      <a:pt x="475" y="983"/>
                    </a:lnTo>
                    <a:lnTo>
                      <a:pt x="470" y="983"/>
                    </a:lnTo>
                    <a:lnTo>
                      <a:pt x="466" y="983"/>
                    </a:lnTo>
                    <a:lnTo>
                      <a:pt x="466" y="983"/>
                    </a:lnTo>
                    <a:lnTo>
                      <a:pt x="466" y="983"/>
                    </a:lnTo>
                    <a:lnTo>
                      <a:pt x="466" y="983"/>
                    </a:lnTo>
                    <a:lnTo>
                      <a:pt x="466" y="982"/>
                    </a:lnTo>
                    <a:lnTo>
                      <a:pt x="466" y="980"/>
                    </a:lnTo>
                    <a:lnTo>
                      <a:pt x="466" y="979"/>
                    </a:lnTo>
                    <a:lnTo>
                      <a:pt x="466" y="978"/>
                    </a:lnTo>
                    <a:lnTo>
                      <a:pt x="466" y="975"/>
                    </a:lnTo>
                    <a:lnTo>
                      <a:pt x="466" y="973"/>
                    </a:lnTo>
                    <a:lnTo>
                      <a:pt x="466" y="972"/>
                    </a:lnTo>
                    <a:lnTo>
                      <a:pt x="466" y="971"/>
                    </a:lnTo>
                    <a:lnTo>
                      <a:pt x="466" y="966"/>
                    </a:lnTo>
                    <a:lnTo>
                      <a:pt x="466" y="962"/>
                    </a:lnTo>
                    <a:lnTo>
                      <a:pt x="466" y="961"/>
                    </a:lnTo>
                    <a:lnTo>
                      <a:pt x="466" y="961"/>
                    </a:lnTo>
                    <a:lnTo>
                      <a:pt x="465" y="961"/>
                    </a:lnTo>
                    <a:lnTo>
                      <a:pt x="464" y="961"/>
                    </a:lnTo>
                    <a:lnTo>
                      <a:pt x="463" y="961"/>
                    </a:lnTo>
                    <a:lnTo>
                      <a:pt x="463" y="961"/>
                    </a:lnTo>
                    <a:lnTo>
                      <a:pt x="462" y="961"/>
                    </a:lnTo>
                    <a:lnTo>
                      <a:pt x="460" y="961"/>
                    </a:lnTo>
                    <a:lnTo>
                      <a:pt x="459" y="961"/>
                    </a:lnTo>
                    <a:lnTo>
                      <a:pt x="459" y="961"/>
                    </a:lnTo>
                    <a:lnTo>
                      <a:pt x="458" y="961"/>
                    </a:lnTo>
                    <a:lnTo>
                      <a:pt x="455" y="961"/>
                    </a:lnTo>
                    <a:lnTo>
                      <a:pt x="453" y="961"/>
                    </a:lnTo>
                    <a:lnTo>
                      <a:pt x="453" y="961"/>
                    </a:lnTo>
                    <a:lnTo>
                      <a:pt x="452" y="961"/>
                    </a:lnTo>
                    <a:lnTo>
                      <a:pt x="451" y="961"/>
                    </a:lnTo>
                    <a:lnTo>
                      <a:pt x="447" y="961"/>
                    </a:lnTo>
                    <a:lnTo>
                      <a:pt x="445" y="961"/>
                    </a:lnTo>
                    <a:lnTo>
                      <a:pt x="445" y="961"/>
                    </a:lnTo>
                    <a:lnTo>
                      <a:pt x="445" y="961"/>
                    </a:lnTo>
                    <a:lnTo>
                      <a:pt x="445" y="960"/>
                    </a:lnTo>
                    <a:lnTo>
                      <a:pt x="445" y="959"/>
                    </a:lnTo>
                    <a:lnTo>
                      <a:pt x="445" y="958"/>
                    </a:lnTo>
                    <a:lnTo>
                      <a:pt x="445" y="956"/>
                    </a:lnTo>
                    <a:lnTo>
                      <a:pt x="445" y="955"/>
                    </a:lnTo>
                    <a:lnTo>
                      <a:pt x="445" y="954"/>
                    </a:lnTo>
                    <a:lnTo>
                      <a:pt x="445" y="951"/>
                    </a:lnTo>
                    <a:lnTo>
                      <a:pt x="445" y="949"/>
                    </a:lnTo>
                    <a:lnTo>
                      <a:pt x="445" y="948"/>
                    </a:lnTo>
                    <a:lnTo>
                      <a:pt x="445" y="947"/>
                    </a:lnTo>
                    <a:lnTo>
                      <a:pt x="445" y="943"/>
                    </a:lnTo>
                    <a:lnTo>
                      <a:pt x="445" y="941"/>
                    </a:lnTo>
                    <a:lnTo>
                      <a:pt x="445" y="940"/>
                    </a:lnTo>
                    <a:lnTo>
                      <a:pt x="445" y="939"/>
                    </a:lnTo>
                    <a:lnTo>
                      <a:pt x="445" y="938"/>
                    </a:lnTo>
                    <a:lnTo>
                      <a:pt x="445" y="937"/>
                    </a:lnTo>
                    <a:lnTo>
                      <a:pt x="444" y="937"/>
                    </a:lnTo>
                    <a:lnTo>
                      <a:pt x="443" y="937"/>
                    </a:lnTo>
                    <a:lnTo>
                      <a:pt x="440" y="937"/>
                    </a:lnTo>
                    <a:lnTo>
                      <a:pt x="438" y="937"/>
                    </a:lnTo>
                    <a:lnTo>
                      <a:pt x="438" y="937"/>
                    </a:lnTo>
                    <a:lnTo>
                      <a:pt x="437" y="937"/>
                    </a:lnTo>
                    <a:lnTo>
                      <a:pt x="435" y="937"/>
                    </a:lnTo>
                    <a:lnTo>
                      <a:pt x="428" y="937"/>
                    </a:lnTo>
                    <a:lnTo>
                      <a:pt x="424" y="937"/>
                    </a:lnTo>
                    <a:lnTo>
                      <a:pt x="424" y="937"/>
                    </a:lnTo>
                    <a:lnTo>
                      <a:pt x="423" y="937"/>
                    </a:lnTo>
                    <a:lnTo>
                      <a:pt x="420" y="936"/>
                    </a:lnTo>
                    <a:lnTo>
                      <a:pt x="408" y="933"/>
                    </a:lnTo>
                    <a:lnTo>
                      <a:pt x="400" y="931"/>
                    </a:lnTo>
                    <a:lnTo>
                      <a:pt x="400" y="930"/>
                    </a:lnTo>
                    <a:lnTo>
                      <a:pt x="399" y="930"/>
                    </a:lnTo>
                    <a:lnTo>
                      <a:pt x="396" y="930"/>
                    </a:lnTo>
                    <a:lnTo>
                      <a:pt x="384" y="929"/>
                    </a:lnTo>
                    <a:lnTo>
                      <a:pt x="374" y="928"/>
                    </a:lnTo>
                    <a:lnTo>
                      <a:pt x="374" y="926"/>
                    </a:lnTo>
                    <a:lnTo>
                      <a:pt x="370" y="924"/>
                    </a:lnTo>
                    <a:lnTo>
                      <a:pt x="368" y="923"/>
                    </a:lnTo>
                    <a:lnTo>
                      <a:pt x="368" y="922"/>
                    </a:lnTo>
                    <a:lnTo>
                      <a:pt x="365" y="921"/>
                    </a:lnTo>
                    <a:lnTo>
                      <a:pt x="364" y="920"/>
                    </a:lnTo>
                    <a:lnTo>
                      <a:pt x="364" y="919"/>
                    </a:lnTo>
                    <a:lnTo>
                      <a:pt x="362" y="918"/>
                    </a:lnTo>
                    <a:lnTo>
                      <a:pt x="361" y="917"/>
                    </a:lnTo>
                    <a:lnTo>
                      <a:pt x="361" y="916"/>
                    </a:lnTo>
                    <a:lnTo>
                      <a:pt x="359" y="914"/>
                    </a:lnTo>
                    <a:lnTo>
                      <a:pt x="357" y="913"/>
                    </a:lnTo>
                    <a:lnTo>
                      <a:pt x="357" y="912"/>
                    </a:lnTo>
                    <a:lnTo>
                      <a:pt x="357" y="912"/>
                    </a:lnTo>
                    <a:lnTo>
                      <a:pt x="356" y="912"/>
                    </a:lnTo>
                    <a:lnTo>
                      <a:pt x="354" y="912"/>
                    </a:lnTo>
                    <a:lnTo>
                      <a:pt x="353" y="912"/>
                    </a:lnTo>
                    <a:lnTo>
                      <a:pt x="353" y="912"/>
                    </a:lnTo>
                    <a:lnTo>
                      <a:pt x="352" y="912"/>
                    </a:lnTo>
                    <a:lnTo>
                      <a:pt x="349" y="912"/>
                    </a:lnTo>
                    <a:lnTo>
                      <a:pt x="347" y="912"/>
                    </a:lnTo>
                    <a:lnTo>
                      <a:pt x="347" y="912"/>
                    </a:lnTo>
                    <a:lnTo>
                      <a:pt x="346" y="912"/>
                    </a:lnTo>
                    <a:lnTo>
                      <a:pt x="345" y="912"/>
                    </a:lnTo>
                    <a:lnTo>
                      <a:pt x="340" y="911"/>
                    </a:lnTo>
                    <a:lnTo>
                      <a:pt x="336" y="909"/>
                    </a:lnTo>
                    <a:lnTo>
                      <a:pt x="336" y="908"/>
                    </a:lnTo>
                    <a:lnTo>
                      <a:pt x="335" y="908"/>
                    </a:lnTo>
                    <a:lnTo>
                      <a:pt x="334" y="908"/>
                    </a:lnTo>
                    <a:lnTo>
                      <a:pt x="329" y="907"/>
                    </a:lnTo>
                    <a:lnTo>
                      <a:pt x="326" y="906"/>
                    </a:lnTo>
                    <a:lnTo>
                      <a:pt x="326" y="905"/>
                    </a:lnTo>
                    <a:lnTo>
                      <a:pt x="326" y="905"/>
                    </a:lnTo>
                    <a:lnTo>
                      <a:pt x="326" y="905"/>
                    </a:lnTo>
                    <a:lnTo>
                      <a:pt x="326" y="903"/>
                    </a:lnTo>
                    <a:lnTo>
                      <a:pt x="326" y="902"/>
                    </a:lnTo>
                    <a:lnTo>
                      <a:pt x="326" y="901"/>
                    </a:lnTo>
                    <a:lnTo>
                      <a:pt x="326" y="898"/>
                    </a:lnTo>
                    <a:lnTo>
                      <a:pt x="326" y="896"/>
                    </a:lnTo>
                    <a:lnTo>
                      <a:pt x="326" y="895"/>
                    </a:lnTo>
                    <a:lnTo>
                      <a:pt x="326" y="894"/>
                    </a:lnTo>
                    <a:lnTo>
                      <a:pt x="326" y="888"/>
                    </a:lnTo>
                    <a:lnTo>
                      <a:pt x="326" y="885"/>
                    </a:lnTo>
                    <a:lnTo>
                      <a:pt x="326" y="884"/>
                    </a:lnTo>
                    <a:lnTo>
                      <a:pt x="326" y="884"/>
                    </a:lnTo>
                    <a:lnTo>
                      <a:pt x="325" y="884"/>
                    </a:lnTo>
                    <a:lnTo>
                      <a:pt x="323" y="884"/>
                    </a:lnTo>
                    <a:lnTo>
                      <a:pt x="314" y="884"/>
                    </a:lnTo>
                    <a:lnTo>
                      <a:pt x="308" y="884"/>
                    </a:lnTo>
                    <a:lnTo>
                      <a:pt x="308" y="884"/>
                    </a:lnTo>
                    <a:lnTo>
                      <a:pt x="307" y="884"/>
                    </a:lnTo>
                    <a:lnTo>
                      <a:pt x="302" y="884"/>
                    </a:lnTo>
                    <a:lnTo>
                      <a:pt x="290" y="884"/>
                    </a:lnTo>
                    <a:lnTo>
                      <a:pt x="279" y="884"/>
                    </a:lnTo>
                    <a:lnTo>
                      <a:pt x="279" y="884"/>
                    </a:lnTo>
                    <a:lnTo>
                      <a:pt x="277" y="884"/>
                    </a:lnTo>
                    <a:lnTo>
                      <a:pt x="270" y="884"/>
                    </a:lnTo>
                    <a:lnTo>
                      <a:pt x="242" y="882"/>
                    </a:lnTo>
                    <a:lnTo>
                      <a:pt x="221" y="881"/>
                    </a:lnTo>
                    <a:lnTo>
                      <a:pt x="220" y="880"/>
                    </a:lnTo>
                    <a:lnTo>
                      <a:pt x="218" y="880"/>
                    </a:lnTo>
                    <a:lnTo>
                      <a:pt x="211" y="880"/>
                    </a:lnTo>
                    <a:lnTo>
                      <a:pt x="182" y="880"/>
                    </a:lnTo>
                    <a:lnTo>
                      <a:pt x="161" y="880"/>
                    </a:lnTo>
                    <a:lnTo>
                      <a:pt x="160" y="880"/>
                    </a:lnTo>
                    <a:lnTo>
                      <a:pt x="159" y="880"/>
                    </a:lnTo>
                    <a:lnTo>
                      <a:pt x="157" y="880"/>
                    </a:lnTo>
                    <a:lnTo>
                      <a:pt x="150" y="879"/>
                    </a:lnTo>
                    <a:lnTo>
                      <a:pt x="146" y="878"/>
                    </a:lnTo>
                    <a:lnTo>
                      <a:pt x="146" y="877"/>
                    </a:lnTo>
                    <a:lnTo>
                      <a:pt x="145" y="878"/>
                    </a:lnTo>
                    <a:lnTo>
                      <a:pt x="141" y="879"/>
                    </a:lnTo>
                    <a:lnTo>
                      <a:pt x="139" y="880"/>
                    </a:lnTo>
                    <a:lnTo>
                      <a:pt x="139" y="880"/>
                    </a:lnTo>
                    <a:lnTo>
                      <a:pt x="135" y="881"/>
                    </a:lnTo>
                    <a:lnTo>
                      <a:pt x="128" y="884"/>
                    </a:lnTo>
                    <a:lnTo>
                      <a:pt x="122" y="885"/>
                    </a:lnTo>
                    <a:lnTo>
                      <a:pt x="122" y="885"/>
                    </a:lnTo>
                    <a:lnTo>
                      <a:pt x="119" y="886"/>
                    </a:lnTo>
                    <a:lnTo>
                      <a:pt x="112" y="889"/>
                    </a:lnTo>
                    <a:lnTo>
                      <a:pt x="107" y="890"/>
                    </a:lnTo>
                    <a:lnTo>
                      <a:pt x="107" y="890"/>
                    </a:lnTo>
                    <a:lnTo>
                      <a:pt x="104" y="891"/>
                    </a:lnTo>
                    <a:lnTo>
                      <a:pt x="94" y="893"/>
                    </a:lnTo>
                    <a:lnTo>
                      <a:pt x="87" y="894"/>
                    </a:lnTo>
                    <a:lnTo>
                      <a:pt x="87" y="894"/>
                    </a:lnTo>
                    <a:lnTo>
                      <a:pt x="83" y="895"/>
                    </a:lnTo>
                    <a:lnTo>
                      <a:pt x="72" y="895"/>
                    </a:lnTo>
                    <a:lnTo>
                      <a:pt x="64" y="895"/>
                    </a:lnTo>
                    <a:lnTo>
                      <a:pt x="64" y="895"/>
                    </a:lnTo>
                    <a:lnTo>
                      <a:pt x="63" y="895"/>
                    </a:lnTo>
                    <a:lnTo>
                      <a:pt x="61" y="895"/>
                    </a:lnTo>
                    <a:lnTo>
                      <a:pt x="56" y="895"/>
                    </a:lnTo>
                    <a:lnTo>
                      <a:pt x="53" y="895"/>
                    </a:lnTo>
                    <a:lnTo>
                      <a:pt x="53" y="894"/>
                    </a:lnTo>
                    <a:lnTo>
                      <a:pt x="53" y="893"/>
                    </a:lnTo>
                    <a:lnTo>
                      <a:pt x="53" y="888"/>
                    </a:lnTo>
                    <a:lnTo>
                      <a:pt x="53" y="885"/>
                    </a:lnTo>
                    <a:lnTo>
                      <a:pt x="54" y="884"/>
                    </a:lnTo>
                    <a:lnTo>
                      <a:pt x="54" y="882"/>
                    </a:lnTo>
                    <a:lnTo>
                      <a:pt x="54" y="873"/>
                    </a:lnTo>
                    <a:lnTo>
                      <a:pt x="54" y="867"/>
                    </a:lnTo>
                    <a:lnTo>
                      <a:pt x="54" y="866"/>
                    </a:lnTo>
                    <a:lnTo>
                      <a:pt x="54" y="862"/>
                    </a:lnTo>
                    <a:lnTo>
                      <a:pt x="54" y="849"/>
                    </a:lnTo>
                    <a:lnTo>
                      <a:pt x="54" y="839"/>
                    </a:lnTo>
                    <a:lnTo>
                      <a:pt x="54" y="837"/>
                    </a:lnTo>
                    <a:lnTo>
                      <a:pt x="54" y="836"/>
                    </a:lnTo>
                    <a:lnTo>
                      <a:pt x="54" y="831"/>
                    </a:lnTo>
                    <a:lnTo>
                      <a:pt x="54" y="828"/>
                    </a:lnTo>
                    <a:lnTo>
                      <a:pt x="54" y="827"/>
                    </a:lnTo>
                    <a:lnTo>
                      <a:pt x="54" y="826"/>
                    </a:lnTo>
                    <a:lnTo>
                      <a:pt x="54" y="825"/>
                    </a:lnTo>
                    <a:lnTo>
                      <a:pt x="54" y="824"/>
                    </a:lnTo>
                    <a:lnTo>
                      <a:pt x="54" y="822"/>
                    </a:lnTo>
                    <a:lnTo>
                      <a:pt x="55" y="813"/>
                    </a:lnTo>
                    <a:lnTo>
                      <a:pt x="56" y="807"/>
                    </a:lnTo>
                    <a:lnTo>
                      <a:pt x="57" y="806"/>
                    </a:lnTo>
                    <a:lnTo>
                      <a:pt x="57" y="801"/>
                    </a:lnTo>
                    <a:lnTo>
                      <a:pt x="59" y="789"/>
                    </a:lnTo>
                    <a:lnTo>
                      <a:pt x="60" y="779"/>
                    </a:lnTo>
                    <a:lnTo>
                      <a:pt x="61" y="778"/>
                    </a:lnTo>
                    <a:lnTo>
                      <a:pt x="61" y="774"/>
                    </a:lnTo>
                    <a:lnTo>
                      <a:pt x="65" y="759"/>
                    </a:lnTo>
                    <a:lnTo>
                      <a:pt x="67" y="747"/>
                    </a:lnTo>
                    <a:lnTo>
                      <a:pt x="68" y="746"/>
                    </a:lnTo>
                    <a:lnTo>
                      <a:pt x="70" y="742"/>
                    </a:lnTo>
                    <a:lnTo>
                      <a:pt x="71" y="740"/>
                    </a:lnTo>
                    <a:lnTo>
                      <a:pt x="72" y="739"/>
                    </a:lnTo>
                    <a:lnTo>
                      <a:pt x="72" y="739"/>
                    </a:lnTo>
                    <a:lnTo>
                      <a:pt x="73" y="739"/>
                    </a:lnTo>
                    <a:lnTo>
                      <a:pt x="74" y="739"/>
                    </a:lnTo>
                    <a:lnTo>
                      <a:pt x="75" y="739"/>
                    </a:lnTo>
                    <a:lnTo>
                      <a:pt x="76" y="739"/>
                    </a:lnTo>
                    <a:lnTo>
                      <a:pt x="79" y="739"/>
                    </a:lnTo>
                    <a:lnTo>
                      <a:pt x="82" y="739"/>
                    </a:lnTo>
                    <a:lnTo>
                      <a:pt x="83" y="739"/>
                    </a:lnTo>
                    <a:lnTo>
                      <a:pt x="86" y="739"/>
                    </a:lnTo>
                    <a:lnTo>
                      <a:pt x="88" y="739"/>
                    </a:lnTo>
                    <a:lnTo>
                      <a:pt x="89" y="739"/>
                    </a:lnTo>
                    <a:lnTo>
                      <a:pt x="91" y="739"/>
                    </a:lnTo>
                    <a:lnTo>
                      <a:pt x="92" y="739"/>
                    </a:lnTo>
                    <a:lnTo>
                      <a:pt x="93" y="739"/>
                    </a:lnTo>
                    <a:lnTo>
                      <a:pt x="93" y="738"/>
                    </a:lnTo>
                    <a:lnTo>
                      <a:pt x="93" y="737"/>
                    </a:lnTo>
                    <a:lnTo>
                      <a:pt x="93" y="736"/>
                    </a:lnTo>
                    <a:lnTo>
                      <a:pt x="93" y="735"/>
                    </a:lnTo>
                    <a:lnTo>
                      <a:pt x="93" y="731"/>
                    </a:lnTo>
                    <a:lnTo>
                      <a:pt x="93" y="729"/>
                    </a:lnTo>
                    <a:lnTo>
                      <a:pt x="93" y="728"/>
                    </a:lnTo>
                    <a:lnTo>
                      <a:pt x="93" y="726"/>
                    </a:lnTo>
                    <a:lnTo>
                      <a:pt x="93" y="718"/>
                    </a:lnTo>
                    <a:lnTo>
                      <a:pt x="93" y="711"/>
                    </a:lnTo>
                    <a:lnTo>
                      <a:pt x="93" y="710"/>
                    </a:lnTo>
                    <a:lnTo>
                      <a:pt x="93" y="707"/>
                    </a:lnTo>
                    <a:lnTo>
                      <a:pt x="93" y="698"/>
                    </a:lnTo>
                    <a:lnTo>
                      <a:pt x="93" y="690"/>
                    </a:lnTo>
                    <a:lnTo>
                      <a:pt x="93" y="689"/>
                    </a:lnTo>
                    <a:lnTo>
                      <a:pt x="93" y="688"/>
                    </a:lnTo>
                    <a:lnTo>
                      <a:pt x="93" y="687"/>
                    </a:lnTo>
                    <a:lnTo>
                      <a:pt x="93" y="686"/>
                    </a:lnTo>
                    <a:lnTo>
                      <a:pt x="92" y="686"/>
                    </a:lnTo>
                    <a:lnTo>
                      <a:pt x="90" y="686"/>
                    </a:lnTo>
                    <a:lnTo>
                      <a:pt x="89" y="686"/>
                    </a:lnTo>
                    <a:lnTo>
                      <a:pt x="89" y="686"/>
                    </a:lnTo>
                    <a:lnTo>
                      <a:pt x="88" y="686"/>
                    </a:lnTo>
                    <a:lnTo>
                      <a:pt x="87" y="686"/>
                    </a:lnTo>
                    <a:lnTo>
                      <a:pt x="86" y="686"/>
                    </a:lnTo>
                    <a:lnTo>
                      <a:pt x="86" y="686"/>
                    </a:lnTo>
                    <a:lnTo>
                      <a:pt x="85" y="686"/>
                    </a:lnTo>
                    <a:lnTo>
                      <a:pt x="84" y="686"/>
                    </a:lnTo>
                    <a:lnTo>
                      <a:pt x="80" y="686"/>
                    </a:lnTo>
                    <a:lnTo>
                      <a:pt x="78" y="686"/>
                    </a:lnTo>
                    <a:lnTo>
                      <a:pt x="78" y="686"/>
                    </a:lnTo>
                    <a:lnTo>
                      <a:pt x="77" y="686"/>
                    </a:lnTo>
                    <a:lnTo>
                      <a:pt x="74" y="686"/>
                    </a:lnTo>
                    <a:lnTo>
                      <a:pt x="72" y="686"/>
                    </a:lnTo>
                    <a:lnTo>
                      <a:pt x="72" y="686"/>
                    </a:lnTo>
                    <a:lnTo>
                      <a:pt x="72" y="686"/>
                    </a:lnTo>
                    <a:lnTo>
                      <a:pt x="69" y="685"/>
                    </a:lnTo>
                    <a:lnTo>
                      <a:pt x="68" y="684"/>
                    </a:lnTo>
                    <a:lnTo>
                      <a:pt x="68" y="683"/>
                    </a:lnTo>
                    <a:lnTo>
                      <a:pt x="68" y="682"/>
                    </a:lnTo>
                    <a:lnTo>
                      <a:pt x="68" y="676"/>
                    </a:lnTo>
                    <a:lnTo>
                      <a:pt x="68" y="673"/>
                    </a:lnTo>
                    <a:lnTo>
                      <a:pt x="68" y="672"/>
                    </a:lnTo>
                    <a:lnTo>
                      <a:pt x="67" y="671"/>
                    </a:lnTo>
                    <a:lnTo>
                      <a:pt x="66" y="668"/>
                    </a:lnTo>
                    <a:lnTo>
                      <a:pt x="65" y="666"/>
                    </a:lnTo>
                    <a:lnTo>
                      <a:pt x="65" y="665"/>
                    </a:lnTo>
                    <a:lnTo>
                      <a:pt x="63" y="664"/>
                    </a:lnTo>
                    <a:lnTo>
                      <a:pt x="61" y="663"/>
                    </a:lnTo>
                    <a:lnTo>
                      <a:pt x="61" y="662"/>
                    </a:lnTo>
                    <a:lnTo>
                      <a:pt x="61" y="659"/>
                    </a:lnTo>
                    <a:lnTo>
                      <a:pt x="61" y="658"/>
                    </a:lnTo>
                    <a:lnTo>
                      <a:pt x="61" y="657"/>
                    </a:lnTo>
                    <a:lnTo>
                      <a:pt x="60" y="657"/>
                    </a:lnTo>
                    <a:lnTo>
                      <a:pt x="59" y="657"/>
                    </a:lnTo>
                    <a:lnTo>
                      <a:pt x="56" y="657"/>
                    </a:lnTo>
                    <a:lnTo>
                      <a:pt x="54" y="657"/>
                    </a:lnTo>
                    <a:lnTo>
                      <a:pt x="54" y="657"/>
                    </a:lnTo>
                    <a:lnTo>
                      <a:pt x="53" y="657"/>
                    </a:lnTo>
                    <a:lnTo>
                      <a:pt x="52" y="657"/>
                    </a:lnTo>
                    <a:lnTo>
                      <a:pt x="49" y="657"/>
                    </a:lnTo>
                    <a:lnTo>
                      <a:pt x="47" y="657"/>
                    </a:lnTo>
                    <a:lnTo>
                      <a:pt x="47" y="657"/>
                    </a:lnTo>
                    <a:lnTo>
                      <a:pt x="46" y="657"/>
                    </a:lnTo>
                    <a:lnTo>
                      <a:pt x="43" y="657"/>
                    </a:lnTo>
                    <a:lnTo>
                      <a:pt x="37" y="656"/>
                    </a:lnTo>
                    <a:lnTo>
                      <a:pt x="33" y="655"/>
                    </a:lnTo>
                    <a:lnTo>
                      <a:pt x="33" y="654"/>
                    </a:lnTo>
                    <a:lnTo>
                      <a:pt x="32" y="654"/>
                    </a:lnTo>
                    <a:lnTo>
                      <a:pt x="30" y="654"/>
                    </a:lnTo>
                    <a:lnTo>
                      <a:pt x="23" y="654"/>
                    </a:lnTo>
                    <a:lnTo>
                      <a:pt x="19" y="654"/>
                    </a:lnTo>
                    <a:lnTo>
                      <a:pt x="19" y="654"/>
                    </a:lnTo>
                    <a:lnTo>
                      <a:pt x="18" y="654"/>
                    </a:lnTo>
                    <a:lnTo>
                      <a:pt x="16" y="654"/>
                    </a:lnTo>
                    <a:lnTo>
                      <a:pt x="15" y="654"/>
                    </a:lnTo>
                    <a:lnTo>
                      <a:pt x="15" y="654"/>
                    </a:lnTo>
                    <a:lnTo>
                      <a:pt x="15" y="653"/>
                    </a:lnTo>
                    <a:lnTo>
                      <a:pt x="15" y="650"/>
                    </a:lnTo>
                    <a:lnTo>
                      <a:pt x="15" y="648"/>
                    </a:lnTo>
                    <a:lnTo>
                      <a:pt x="15" y="647"/>
                    </a:lnTo>
                    <a:lnTo>
                      <a:pt x="13" y="644"/>
                    </a:lnTo>
                    <a:lnTo>
                      <a:pt x="12" y="641"/>
                    </a:lnTo>
                    <a:lnTo>
                      <a:pt x="12" y="640"/>
                    </a:lnTo>
                    <a:lnTo>
                      <a:pt x="11" y="639"/>
                    </a:lnTo>
                    <a:lnTo>
                      <a:pt x="10" y="636"/>
                    </a:lnTo>
                    <a:lnTo>
                      <a:pt x="9" y="634"/>
                    </a:lnTo>
                    <a:lnTo>
                      <a:pt x="9" y="633"/>
                    </a:lnTo>
                    <a:lnTo>
                      <a:pt x="9" y="632"/>
                    </a:lnTo>
                    <a:lnTo>
                      <a:pt x="9" y="631"/>
                    </a:lnTo>
                    <a:lnTo>
                      <a:pt x="9" y="630"/>
                    </a:lnTo>
                    <a:lnTo>
                      <a:pt x="9" y="626"/>
                    </a:lnTo>
                    <a:lnTo>
                      <a:pt x="9" y="611"/>
                    </a:lnTo>
                    <a:lnTo>
                      <a:pt x="9" y="599"/>
                    </a:lnTo>
                    <a:lnTo>
                      <a:pt x="9" y="598"/>
                    </a:lnTo>
                    <a:lnTo>
                      <a:pt x="9" y="597"/>
                    </a:lnTo>
                    <a:lnTo>
                      <a:pt x="9" y="588"/>
                    </a:lnTo>
                    <a:lnTo>
                      <a:pt x="9" y="559"/>
                    </a:lnTo>
                    <a:lnTo>
                      <a:pt x="9" y="537"/>
                    </a:lnTo>
                    <a:lnTo>
                      <a:pt x="9" y="534"/>
                    </a:lnTo>
                    <a:lnTo>
                      <a:pt x="9" y="532"/>
                    </a:lnTo>
                    <a:lnTo>
                      <a:pt x="9" y="515"/>
                    </a:lnTo>
                    <a:lnTo>
                      <a:pt x="9" y="456"/>
                    </a:lnTo>
                    <a:lnTo>
                      <a:pt x="9" y="410"/>
                    </a:lnTo>
                    <a:lnTo>
                      <a:pt x="9" y="407"/>
                    </a:lnTo>
                    <a:lnTo>
                      <a:pt x="8" y="388"/>
                    </a:lnTo>
                    <a:lnTo>
                      <a:pt x="5" y="331"/>
                    </a:lnTo>
                    <a:lnTo>
                      <a:pt x="4" y="288"/>
                    </a:lnTo>
                    <a:lnTo>
                      <a:pt x="4" y="284"/>
                    </a:lnTo>
                    <a:lnTo>
                      <a:pt x="2" y="280"/>
                    </a:lnTo>
                    <a:lnTo>
                      <a:pt x="1" y="276"/>
                    </a:lnTo>
                    <a:lnTo>
                      <a:pt x="1" y="274"/>
                    </a:lnTo>
                    <a:lnTo>
                      <a:pt x="0" y="268"/>
                    </a:lnTo>
                    <a:lnTo>
                      <a:pt x="0" y="264"/>
                    </a:lnTo>
                    <a:lnTo>
                      <a:pt x="1" y="263"/>
                    </a:lnTo>
                    <a:lnTo>
                      <a:pt x="0" y="259"/>
                    </a:lnTo>
                    <a:lnTo>
                      <a:pt x="0" y="255"/>
                    </a:lnTo>
                    <a:lnTo>
                      <a:pt x="1" y="254"/>
                    </a:lnTo>
                    <a:lnTo>
                      <a:pt x="1" y="252"/>
                    </a:lnTo>
                    <a:lnTo>
                      <a:pt x="2" y="250"/>
                    </a:lnTo>
                    <a:lnTo>
                      <a:pt x="3" y="249"/>
                    </a:lnTo>
                    <a:lnTo>
                      <a:pt x="6" y="248"/>
                    </a:lnTo>
                    <a:lnTo>
                      <a:pt x="19" y="243"/>
                    </a:lnTo>
                    <a:lnTo>
                      <a:pt x="29" y="239"/>
                    </a:lnTo>
                    <a:lnTo>
                      <a:pt x="30" y="238"/>
                    </a:lnTo>
                    <a:lnTo>
                      <a:pt x="36" y="237"/>
                    </a:lnTo>
                    <a:lnTo>
                      <a:pt x="57" y="234"/>
                    </a:lnTo>
                    <a:lnTo>
                      <a:pt x="74" y="231"/>
                    </a:lnTo>
                    <a:lnTo>
                      <a:pt x="75" y="230"/>
                    </a:lnTo>
                    <a:lnTo>
                      <a:pt x="77" y="230"/>
                    </a:lnTo>
                    <a:lnTo>
                      <a:pt x="86" y="229"/>
                    </a:lnTo>
                    <a:lnTo>
                      <a:pt x="92" y="228"/>
                    </a:lnTo>
                    <a:lnTo>
                      <a:pt x="93" y="227"/>
                    </a:lnTo>
                    <a:lnTo>
                      <a:pt x="93" y="227"/>
                    </a:lnTo>
                    <a:lnTo>
                      <a:pt x="94" y="223"/>
                    </a:lnTo>
                    <a:lnTo>
                      <a:pt x="95" y="221"/>
                    </a:lnTo>
                    <a:lnTo>
                      <a:pt x="96" y="220"/>
                    </a:lnTo>
                    <a:lnTo>
                      <a:pt x="97" y="219"/>
                    </a:lnTo>
                    <a:lnTo>
                      <a:pt x="98" y="218"/>
                    </a:lnTo>
                    <a:lnTo>
                      <a:pt x="100" y="217"/>
                    </a:lnTo>
                    <a:lnTo>
                      <a:pt x="102" y="217"/>
                    </a:lnTo>
                    <a:lnTo>
                      <a:pt x="103" y="217"/>
                    </a:lnTo>
                    <a:lnTo>
                      <a:pt x="104" y="217"/>
                    </a:lnTo>
                    <a:lnTo>
                      <a:pt x="105" y="217"/>
                    </a:lnTo>
                    <a:lnTo>
                      <a:pt x="106" y="217"/>
                    </a:lnTo>
                    <a:lnTo>
                      <a:pt x="107" y="217"/>
                    </a:lnTo>
                    <a:lnTo>
                      <a:pt x="108" y="214"/>
                    </a:lnTo>
                    <a:lnTo>
                      <a:pt x="109" y="213"/>
                    </a:lnTo>
                    <a:lnTo>
                      <a:pt x="110" y="212"/>
                    </a:lnTo>
                    <a:lnTo>
                      <a:pt x="111" y="212"/>
                    </a:lnTo>
                    <a:lnTo>
                      <a:pt x="116" y="211"/>
                    </a:lnTo>
                    <a:lnTo>
                      <a:pt x="120" y="210"/>
                    </a:lnTo>
                    <a:lnTo>
                      <a:pt x="121" y="209"/>
                    </a:lnTo>
                    <a:lnTo>
                      <a:pt x="123" y="209"/>
                    </a:lnTo>
                    <a:lnTo>
                      <a:pt x="129" y="208"/>
                    </a:lnTo>
                    <a:lnTo>
                      <a:pt x="134" y="207"/>
                    </a:lnTo>
                    <a:lnTo>
                      <a:pt x="135" y="206"/>
                    </a:lnTo>
                    <a:lnTo>
                      <a:pt x="135" y="206"/>
                    </a:lnTo>
                    <a:lnTo>
                      <a:pt x="139" y="206"/>
                    </a:lnTo>
                    <a:lnTo>
                      <a:pt x="141" y="206"/>
                    </a:lnTo>
                    <a:lnTo>
                      <a:pt x="142" y="206"/>
                    </a:lnTo>
                    <a:lnTo>
                      <a:pt x="143" y="206"/>
                    </a:lnTo>
                    <a:lnTo>
                      <a:pt x="146" y="206"/>
                    </a:lnTo>
                    <a:lnTo>
                      <a:pt x="148" y="206"/>
                    </a:lnTo>
                    <a:lnTo>
                      <a:pt x="149" y="206"/>
                    </a:lnTo>
                    <a:lnTo>
                      <a:pt x="151" y="206"/>
                    </a:lnTo>
                    <a:lnTo>
                      <a:pt x="160" y="204"/>
                    </a:lnTo>
                    <a:lnTo>
                      <a:pt x="166" y="203"/>
                    </a:lnTo>
                    <a:lnTo>
                      <a:pt x="167" y="202"/>
                    </a:lnTo>
                    <a:lnTo>
                      <a:pt x="170" y="202"/>
                    </a:lnTo>
                    <a:lnTo>
                      <a:pt x="180" y="202"/>
                    </a:lnTo>
                    <a:lnTo>
                      <a:pt x="187" y="202"/>
                    </a:lnTo>
                    <a:lnTo>
                      <a:pt x="188" y="202"/>
                    </a:lnTo>
                    <a:lnTo>
                      <a:pt x="189" y="201"/>
                    </a:lnTo>
                    <a:lnTo>
                      <a:pt x="190" y="200"/>
                    </a:lnTo>
                    <a:lnTo>
                      <a:pt x="191" y="199"/>
                    </a:lnTo>
                    <a:lnTo>
                      <a:pt x="191" y="199"/>
                    </a:lnTo>
                    <a:lnTo>
                      <a:pt x="191" y="197"/>
                    </a:lnTo>
                    <a:lnTo>
                      <a:pt x="191" y="196"/>
                    </a:lnTo>
                    <a:lnTo>
                      <a:pt x="191" y="195"/>
                    </a:lnTo>
                    <a:lnTo>
                      <a:pt x="191" y="194"/>
                    </a:lnTo>
                    <a:lnTo>
                      <a:pt x="191" y="191"/>
                    </a:lnTo>
                    <a:lnTo>
                      <a:pt x="191" y="189"/>
                    </a:lnTo>
                    <a:lnTo>
                      <a:pt x="191" y="188"/>
                    </a:lnTo>
                    <a:lnTo>
                      <a:pt x="191" y="187"/>
                    </a:lnTo>
                    <a:lnTo>
                      <a:pt x="191" y="184"/>
                    </a:lnTo>
                    <a:lnTo>
                      <a:pt x="191" y="182"/>
                    </a:lnTo>
                    <a:lnTo>
                      <a:pt x="191" y="181"/>
                    </a:lnTo>
                    <a:lnTo>
                      <a:pt x="191" y="179"/>
                    </a:lnTo>
                    <a:lnTo>
                      <a:pt x="191" y="178"/>
                    </a:lnTo>
                    <a:lnTo>
                      <a:pt x="191" y="177"/>
                    </a:lnTo>
                    <a:lnTo>
                      <a:pt x="193" y="177"/>
                    </a:lnTo>
                    <a:lnTo>
                      <a:pt x="194" y="177"/>
                    </a:lnTo>
                    <a:lnTo>
                      <a:pt x="195" y="177"/>
                    </a:lnTo>
                    <a:lnTo>
                      <a:pt x="197" y="177"/>
                    </a:lnTo>
                    <a:lnTo>
                      <a:pt x="198" y="177"/>
                    </a:lnTo>
                    <a:lnTo>
                      <a:pt x="199" y="177"/>
                    </a:lnTo>
                    <a:lnTo>
                      <a:pt x="200" y="177"/>
                    </a:lnTo>
                    <a:lnTo>
                      <a:pt x="205" y="176"/>
                    </a:lnTo>
                    <a:lnTo>
                      <a:pt x="208" y="175"/>
                    </a:lnTo>
                    <a:lnTo>
                      <a:pt x="209" y="174"/>
                    </a:lnTo>
                    <a:lnTo>
                      <a:pt x="211" y="174"/>
                    </a:lnTo>
                    <a:lnTo>
                      <a:pt x="216" y="174"/>
                    </a:lnTo>
                    <a:lnTo>
                      <a:pt x="219" y="174"/>
                    </a:lnTo>
                    <a:lnTo>
                      <a:pt x="220" y="174"/>
                    </a:lnTo>
                    <a:lnTo>
                      <a:pt x="221" y="172"/>
                    </a:lnTo>
                    <a:lnTo>
                      <a:pt x="222" y="171"/>
                    </a:lnTo>
                    <a:lnTo>
                      <a:pt x="223" y="170"/>
                    </a:lnTo>
                    <a:lnTo>
                      <a:pt x="224" y="170"/>
                    </a:lnTo>
                    <a:lnTo>
                      <a:pt x="225" y="170"/>
                    </a:lnTo>
                    <a:lnTo>
                      <a:pt x="226" y="170"/>
                    </a:lnTo>
                    <a:lnTo>
                      <a:pt x="228" y="169"/>
                    </a:lnTo>
                    <a:lnTo>
                      <a:pt x="230" y="168"/>
                    </a:lnTo>
                    <a:lnTo>
                      <a:pt x="231" y="167"/>
                    </a:lnTo>
                    <a:lnTo>
                      <a:pt x="232" y="166"/>
                    </a:lnTo>
                    <a:lnTo>
                      <a:pt x="233" y="165"/>
                    </a:lnTo>
                    <a:lnTo>
                      <a:pt x="234" y="164"/>
                    </a:lnTo>
                    <a:lnTo>
                      <a:pt x="234" y="161"/>
                    </a:lnTo>
                    <a:lnTo>
                      <a:pt x="234" y="160"/>
                    </a:lnTo>
                    <a:lnTo>
                      <a:pt x="234" y="159"/>
                    </a:lnTo>
                    <a:lnTo>
                      <a:pt x="235" y="159"/>
                    </a:lnTo>
                    <a:lnTo>
                      <a:pt x="236" y="159"/>
                    </a:lnTo>
                    <a:lnTo>
                      <a:pt x="237" y="159"/>
                    </a:lnTo>
                    <a:lnTo>
                      <a:pt x="239" y="159"/>
                    </a:lnTo>
                    <a:lnTo>
                      <a:pt x="240" y="159"/>
                    </a:lnTo>
                    <a:lnTo>
                      <a:pt x="241" y="159"/>
                    </a:lnTo>
                    <a:lnTo>
                      <a:pt x="243" y="159"/>
                    </a:lnTo>
                    <a:lnTo>
                      <a:pt x="250" y="159"/>
                    </a:lnTo>
                    <a:lnTo>
                      <a:pt x="254" y="159"/>
                    </a:lnTo>
                    <a:lnTo>
                      <a:pt x="255" y="159"/>
                    </a:lnTo>
                    <a:lnTo>
                      <a:pt x="256" y="159"/>
                    </a:lnTo>
                    <a:lnTo>
                      <a:pt x="261" y="158"/>
                    </a:lnTo>
                    <a:lnTo>
                      <a:pt x="264" y="157"/>
                    </a:lnTo>
                    <a:lnTo>
                      <a:pt x="265" y="156"/>
                    </a:lnTo>
                    <a:lnTo>
                      <a:pt x="267" y="156"/>
                    </a:lnTo>
                    <a:lnTo>
                      <a:pt x="268" y="156"/>
                    </a:lnTo>
                    <a:lnTo>
                      <a:pt x="269" y="156"/>
                    </a:lnTo>
                    <a:lnTo>
                      <a:pt x="269" y="155"/>
                    </a:lnTo>
                    <a:lnTo>
                      <a:pt x="269" y="152"/>
                    </a:lnTo>
                    <a:lnTo>
                      <a:pt x="269" y="150"/>
                    </a:lnTo>
                    <a:lnTo>
                      <a:pt x="269" y="149"/>
                    </a:lnTo>
                    <a:lnTo>
                      <a:pt x="269" y="147"/>
                    </a:lnTo>
                    <a:lnTo>
                      <a:pt x="271" y="140"/>
                    </a:lnTo>
                    <a:lnTo>
                      <a:pt x="272" y="136"/>
                    </a:lnTo>
                    <a:lnTo>
                      <a:pt x="273" y="135"/>
                    </a:lnTo>
                    <a:lnTo>
                      <a:pt x="273" y="134"/>
                    </a:lnTo>
                    <a:lnTo>
                      <a:pt x="273" y="129"/>
                    </a:lnTo>
                    <a:lnTo>
                      <a:pt x="273" y="125"/>
                    </a:lnTo>
                    <a:lnTo>
                      <a:pt x="273" y="124"/>
                    </a:lnTo>
                    <a:lnTo>
                      <a:pt x="274" y="120"/>
                    </a:lnTo>
                    <a:lnTo>
                      <a:pt x="275" y="118"/>
                    </a:lnTo>
                    <a:lnTo>
                      <a:pt x="276" y="117"/>
                    </a:lnTo>
                    <a:lnTo>
                      <a:pt x="277" y="117"/>
                    </a:lnTo>
                    <a:lnTo>
                      <a:pt x="278" y="117"/>
                    </a:lnTo>
                    <a:lnTo>
                      <a:pt x="279" y="117"/>
                    </a:lnTo>
                    <a:lnTo>
                      <a:pt x="281" y="117"/>
                    </a:lnTo>
                    <a:lnTo>
                      <a:pt x="282" y="117"/>
                    </a:lnTo>
                    <a:lnTo>
                      <a:pt x="283" y="117"/>
                    </a:lnTo>
                    <a:lnTo>
                      <a:pt x="287" y="117"/>
                    </a:lnTo>
                    <a:lnTo>
                      <a:pt x="289" y="117"/>
                    </a:lnTo>
                    <a:lnTo>
                      <a:pt x="290" y="117"/>
                    </a:lnTo>
                    <a:lnTo>
                      <a:pt x="292" y="117"/>
                    </a:lnTo>
                    <a:lnTo>
                      <a:pt x="298" y="116"/>
                    </a:lnTo>
                    <a:lnTo>
                      <a:pt x="304" y="115"/>
                    </a:lnTo>
                    <a:lnTo>
                      <a:pt x="305" y="114"/>
                    </a:lnTo>
                    <a:lnTo>
                      <a:pt x="307" y="114"/>
                    </a:lnTo>
                    <a:lnTo>
                      <a:pt x="313" y="113"/>
                    </a:lnTo>
                    <a:lnTo>
                      <a:pt x="317" y="112"/>
                    </a:lnTo>
                    <a:lnTo>
                      <a:pt x="318" y="111"/>
                    </a:lnTo>
                    <a:lnTo>
                      <a:pt x="319" y="111"/>
                    </a:lnTo>
                    <a:lnTo>
                      <a:pt x="323" y="111"/>
                    </a:lnTo>
                    <a:lnTo>
                      <a:pt x="325" y="111"/>
                    </a:lnTo>
                    <a:lnTo>
                      <a:pt x="326" y="111"/>
                    </a:lnTo>
                    <a:lnTo>
                      <a:pt x="326" y="111"/>
                    </a:lnTo>
                    <a:lnTo>
                      <a:pt x="326" y="108"/>
                    </a:lnTo>
                    <a:lnTo>
                      <a:pt x="326" y="107"/>
                    </a:lnTo>
                    <a:lnTo>
                      <a:pt x="326" y="106"/>
                    </a:lnTo>
                    <a:lnTo>
                      <a:pt x="326" y="103"/>
                    </a:lnTo>
                    <a:lnTo>
                      <a:pt x="326" y="101"/>
                    </a:lnTo>
                    <a:lnTo>
                      <a:pt x="326" y="100"/>
                    </a:lnTo>
                    <a:lnTo>
                      <a:pt x="326" y="99"/>
                    </a:lnTo>
                    <a:lnTo>
                      <a:pt x="326" y="96"/>
                    </a:lnTo>
                    <a:lnTo>
                      <a:pt x="326" y="94"/>
                    </a:lnTo>
                    <a:lnTo>
                      <a:pt x="326" y="93"/>
                    </a:lnTo>
                    <a:lnTo>
                      <a:pt x="326" y="92"/>
                    </a:lnTo>
                    <a:lnTo>
                      <a:pt x="326" y="90"/>
                    </a:lnTo>
                    <a:lnTo>
                      <a:pt x="326" y="89"/>
                    </a:lnTo>
                    <a:lnTo>
                      <a:pt x="326" y="89"/>
                    </a:lnTo>
                    <a:lnTo>
                      <a:pt x="329" y="89"/>
                    </a:lnTo>
                    <a:lnTo>
                      <a:pt x="331" y="89"/>
                    </a:lnTo>
                    <a:lnTo>
                      <a:pt x="332" y="89"/>
                    </a:lnTo>
                    <a:lnTo>
                      <a:pt x="333" y="89"/>
                    </a:lnTo>
                    <a:lnTo>
                      <a:pt x="338" y="87"/>
                    </a:lnTo>
                    <a:lnTo>
                      <a:pt x="342" y="86"/>
                    </a:lnTo>
                    <a:lnTo>
                      <a:pt x="343" y="85"/>
                    </a:lnTo>
                    <a:lnTo>
                      <a:pt x="344" y="85"/>
                    </a:lnTo>
                    <a:lnTo>
                      <a:pt x="349" y="85"/>
                    </a:lnTo>
                    <a:lnTo>
                      <a:pt x="352" y="85"/>
                    </a:lnTo>
                    <a:lnTo>
                      <a:pt x="353" y="85"/>
                    </a:lnTo>
                    <a:lnTo>
                      <a:pt x="355" y="84"/>
                    </a:lnTo>
                    <a:lnTo>
                      <a:pt x="356" y="83"/>
                    </a:lnTo>
                    <a:lnTo>
                      <a:pt x="357" y="82"/>
                    </a:lnTo>
                    <a:lnTo>
                      <a:pt x="357" y="82"/>
                    </a:lnTo>
                    <a:lnTo>
                      <a:pt x="359" y="81"/>
                    </a:lnTo>
                    <a:lnTo>
                      <a:pt x="360" y="80"/>
                    </a:lnTo>
                    <a:lnTo>
                      <a:pt x="361" y="79"/>
                    </a:lnTo>
                    <a:lnTo>
                      <a:pt x="362" y="77"/>
                    </a:lnTo>
                    <a:lnTo>
                      <a:pt x="363" y="76"/>
                    </a:lnTo>
                    <a:lnTo>
                      <a:pt x="364" y="75"/>
                    </a:lnTo>
                    <a:lnTo>
                      <a:pt x="366" y="74"/>
                    </a:lnTo>
                    <a:lnTo>
                      <a:pt x="367" y="72"/>
                    </a:lnTo>
                    <a:lnTo>
                      <a:pt x="368" y="71"/>
                    </a:lnTo>
                    <a:lnTo>
                      <a:pt x="371" y="71"/>
                    </a:lnTo>
                    <a:lnTo>
                      <a:pt x="373" y="71"/>
                    </a:lnTo>
                    <a:lnTo>
                      <a:pt x="374" y="71"/>
                    </a:lnTo>
                    <a:lnTo>
                      <a:pt x="375" y="71"/>
                    </a:lnTo>
                    <a:lnTo>
                      <a:pt x="381" y="70"/>
                    </a:lnTo>
                    <a:lnTo>
                      <a:pt x="384" y="69"/>
                    </a:lnTo>
                    <a:lnTo>
                      <a:pt x="385" y="68"/>
                    </a:lnTo>
                    <a:lnTo>
                      <a:pt x="387" y="67"/>
                    </a:lnTo>
                    <a:lnTo>
                      <a:pt x="393" y="64"/>
                    </a:lnTo>
                    <a:lnTo>
                      <a:pt x="399" y="62"/>
                    </a:lnTo>
                    <a:lnTo>
                      <a:pt x="400" y="61"/>
                    </a:lnTo>
                    <a:lnTo>
                      <a:pt x="401" y="60"/>
                    </a:lnTo>
                    <a:lnTo>
                      <a:pt x="402" y="59"/>
                    </a:lnTo>
                    <a:lnTo>
                      <a:pt x="403" y="58"/>
                    </a:lnTo>
                    <a:lnTo>
                      <a:pt x="404" y="58"/>
                    </a:lnTo>
                    <a:lnTo>
                      <a:pt x="405" y="58"/>
                    </a:lnTo>
                    <a:lnTo>
                      <a:pt x="406" y="58"/>
                    </a:lnTo>
                    <a:lnTo>
                      <a:pt x="406" y="56"/>
                    </a:lnTo>
                    <a:lnTo>
                      <a:pt x="406" y="54"/>
                    </a:lnTo>
                    <a:lnTo>
                      <a:pt x="406" y="53"/>
                    </a:lnTo>
                    <a:lnTo>
                      <a:pt x="406" y="50"/>
                    </a:lnTo>
                    <a:lnTo>
                      <a:pt x="406" y="48"/>
                    </a:lnTo>
                    <a:lnTo>
                      <a:pt x="406" y="47"/>
                    </a:lnTo>
                    <a:lnTo>
                      <a:pt x="406" y="45"/>
                    </a:lnTo>
                    <a:lnTo>
                      <a:pt x="408" y="39"/>
                    </a:lnTo>
                    <a:lnTo>
                      <a:pt x="409" y="33"/>
                    </a:lnTo>
                    <a:lnTo>
                      <a:pt x="410" y="32"/>
                    </a:lnTo>
                    <a:lnTo>
                      <a:pt x="410" y="30"/>
                    </a:lnTo>
                    <a:lnTo>
                      <a:pt x="410" y="24"/>
                    </a:lnTo>
                    <a:lnTo>
                      <a:pt x="410" y="19"/>
                    </a:lnTo>
                    <a:lnTo>
                      <a:pt x="410" y="18"/>
                    </a:lnTo>
                    <a:lnTo>
                      <a:pt x="410" y="17"/>
                    </a:lnTo>
                    <a:lnTo>
                      <a:pt x="410" y="14"/>
                    </a:lnTo>
                    <a:lnTo>
                      <a:pt x="410" y="12"/>
                    </a:lnTo>
                    <a:lnTo>
                      <a:pt x="410" y="11"/>
                    </a:lnTo>
                    <a:lnTo>
                      <a:pt x="414" y="11"/>
                    </a:lnTo>
                    <a:lnTo>
                      <a:pt x="416" y="11"/>
                    </a:lnTo>
                    <a:lnTo>
                      <a:pt x="417" y="11"/>
                    </a:lnTo>
                    <a:lnTo>
                      <a:pt x="418" y="11"/>
                    </a:lnTo>
                    <a:lnTo>
                      <a:pt x="421" y="11"/>
                    </a:lnTo>
                    <a:lnTo>
                      <a:pt x="423" y="11"/>
                    </a:lnTo>
                    <a:lnTo>
                      <a:pt x="424" y="11"/>
                    </a:lnTo>
                    <a:lnTo>
                      <a:pt x="426" y="11"/>
                    </a:lnTo>
                    <a:lnTo>
                      <a:pt x="435" y="11"/>
                    </a:lnTo>
                    <a:lnTo>
                      <a:pt x="441" y="11"/>
                    </a:lnTo>
                    <a:lnTo>
                      <a:pt x="442" y="11"/>
                    </a:lnTo>
                    <a:lnTo>
                      <a:pt x="445" y="11"/>
                    </a:lnTo>
                    <a:lnTo>
                      <a:pt x="455" y="11"/>
                    </a:lnTo>
                    <a:lnTo>
                      <a:pt x="462" y="11"/>
                    </a:lnTo>
                    <a:lnTo>
                      <a:pt x="463" y="11"/>
                    </a:lnTo>
                    <a:lnTo>
                      <a:pt x="464" y="11"/>
                    </a:lnTo>
                    <a:lnTo>
                      <a:pt x="465" y="11"/>
                    </a:lnTo>
                    <a:lnTo>
                      <a:pt x="466" y="11"/>
                    </a:lnTo>
                    <a:lnTo>
                      <a:pt x="466" y="12"/>
                    </a:lnTo>
                    <a:lnTo>
                      <a:pt x="466" y="13"/>
                    </a:lnTo>
                    <a:lnTo>
                      <a:pt x="466" y="16"/>
                    </a:lnTo>
                    <a:lnTo>
                      <a:pt x="466" y="18"/>
                    </a:lnTo>
                    <a:lnTo>
                      <a:pt x="466" y="18"/>
                    </a:lnTo>
                    <a:lnTo>
                      <a:pt x="466" y="19"/>
                    </a:lnTo>
                    <a:lnTo>
                      <a:pt x="466" y="21"/>
                    </a:lnTo>
                    <a:lnTo>
                      <a:pt x="466" y="22"/>
                    </a:lnTo>
                    <a:lnTo>
                      <a:pt x="466" y="22"/>
                    </a:lnTo>
                    <a:lnTo>
                      <a:pt x="466" y="23"/>
                    </a:lnTo>
                    <a:lnTo>
                      <a:pt x="466" y="25"/>
                    </a:lnTo>
                    <a:lnTo>
                      <a:pt x="466" y="31"/>
                    </a:lnTo>
                    <a:lnTo>
                      <a:pt x="466" y="36"/>
                    </a:lnTo>
                    <a:lnTo>
                      <a:pt x="466" y="36"/>
                    </a:lnTo>
                    <a:lnTo>
                      <a:pt x="466" y="38"/>
                    </a:lnTo>
                    <a:lnTo>
                      <a:pt x="466" y="40"/>
                    </a:lnTo>
                    <a:lnTo>
                      <a:pt x="466" y="47"/>
                    </a:lnTo>
                    <a:lnTo>
                      <a:pt x="466" y="53"/>
                    </a:lnTo>
                    <a:lnTo>
                      <a:pt x="466" y="53"/>
                    </a:lnTo>
                    <a:lnTo>
                      <a:pt x="466" y="54"/>
                    </a:lnTo>
                    <a:lnTo>
                      <a:pt x="466" y="57"/>
                    </a:lnTo>
                    <a:lnTo>
                      <a:pt x="466" y="58"/>
                    </a:lnTo>
                    <a:lnTo>
                      <a:pt x="466" y="58"/>
                    </a:lnTo>
                    <a:lnTo>
                      <a:pt x="467" y="58"/>
                    </a:lnTo>
                    <a:lnTo>
                      <a:pt x="468" y="58"/>
                    </a:lnTo>
                    <a:lnTo>
                      <a:pt x="470" y="58"/>
                    </a:lnTo>
                    <a:lnTo>
                      <a:pt x="471" y="58"/>
                    </a:lnTo>
                    <a:lnTo>
                      <a:pt x="476" y="58"/>
                    </a:lnTo>
                    <a:lnTo>
                      <a:pt x="479" y="58"/>
                    </a:lnTo>
                    <a:lnTo>
                      <a:pt x="480" y="58"/>
                    </a:lnTo>
                    <a:lnTo>
                      <a:pt x="486" y="60"/>
                    </a:lnTo>
                    <a:lnTo>
                      <a:pt x="490" y="61"/>
                    </a:lnTo>
                    <a:lnTo>
                      <a:pt x="491" y="61"/>
                    </a:lnTo>
                    <a:lnTo>
                      <a:pt x="493" y="61"/>
                    </a:lnTo>
                    <a:lnTo>
                      <a:pt x="499" y="61"/>
                    </a:lnTo>
                    <a:lnTo>
                      <a:pt x="504" y="61"/>
                    </a:lnTo>
                    <a:lnTo>
                      <a:pt x="505" y="61"/>
                    </a:lnTo>
                    <a:lnTo>
                      <a:pt x="509" y="61"/>
                    </a:lnTo>
                    <a:lnTo>
                      <a:pt x="511" y="61"/>
                    </a:lnTo>
                    <a:lnTo>
                      <a:pt x="512" y="61"/>
                    </a:lnTo>
                    <a:lnTo>
                      <a:pt x="512" y="61"/>
                    </a:lnTo>
                    <a:lnTo>
                      <a:pt x="514" y="61"/>
                    </a:lnTo>
                    <a:lnTo>
                      <a:pt x="515" y="61"/>
                    </a:lnTo>
                    <a:lnTo>
                      <a:pt x="516" y="61"/>
                    </a:lnTo>
                    <a:lnTo>
                      <a:pt x="519" y="60"/>
                    </a:lnTo>
                    <a:lnTo>
                      <a:pt x="521" y="59"/>
                    </a:lnTo>
                    <a:lnTo>
                      <a:pt x="522" y="58"/>
                    </a:lnTo>
                    <a:lnTo>
                      <a:pt x="523" y="58"/>
                    </a:lnTo>
                    <a:lnTo>
                      <a:pt x="527" y="58"/>
                    </a:lnTo>
                    <a:lnTo>
                      <a:pt x="529" y="58"/>
                    </a:lnTo>
                    <a:lnTo>
                      <a:pt x="530" y="58"/>
                    </a:lnTo>
                    <a:lnTo>
                      <a:pt x="531" y="58"/>
                    </a:lnTo>
                    <a:lnTo>
                      <a:pt x="532" y="58"/>
                    </a:lnTo>
                    <a:lnTo>
                      <a:pt x="533" y="58"/>
                    </a:lnTo>
                    <a:lnTo>
                      <a:pt x="533" y="57"/>
                    </a:lnTo>
                    <a:lnTo>
                      <a:pt x="533" y="53"/>
                    </a:lnTo>
                    <a:lnTo>
                      <a:pt x="533" y="51"/>
                    </a:lnTo>
                    <a:lnTo>
                      <a:pt x="533" y="50"/>
                    </a:lnTo>
                    <a:lnTo>
                      <a:pt x="535" y="46"/>
                    </a:lnTo>
                    <a:lnTo>
                      <a:pt x="536" y="44"/>
                    </a:lnTo>
                    <a:lnTo>
                      <a:pt x="537" y="43"/>
                    </a:lnTo>
                    <a:lnTo>
                      <a:pt x="537" y="41"/>
                    </a:lnTo>
                    <a:lnTo>
                      <a:pt x="537" y="33"/>
                    </a:lnTo>
                    <a:lnTo>
                      <a:pt x="537" y="27"/>
                    </a:lnTo>
                    <a:lnTo>
                      <a:pt x="537" y="26"/>
                    </a:lnTo>
                    <a:lnTo>
                      <a:pt x="537" y="23"/>
                    </a:lnTo>
                    <a:lnTo>
                      <a:pt x="540" y="13"/>
                    </a:lnTo>
                    <a:lnTo>
                      <a:pt x="542" y="6"/>
                    </a:lnTo>
                    <a:lnTo>
                      <a:pt x="544" y="5"/>
                    </a:lnTo>
                    <a:lnTo>
                      <a:pt x="544" y="3"/>
                    </a:lnTo>
                    <a:lnTo>
                      <a:pt x="544" y="1"/>
                    </a:lnTo>
                    <a:lnTo>
                      <a:pt x="544" y="0"/>
                    </a:lnTo>
                    <a:lnTo>
                      <a:pt x="545" y="0"/>
                    </a:lnTo>
                    <a:lnTo>
                      <a:pt x="548" y="0"/>
                    </a:lnTo>
                    <a:lnTo>
                      <a:pt x="550" y="0"/>
                    </a:lnTo>
                    <a:lnTo>
                      <a:pt x="551" y="0"/>
                    </a:lnTo>
                    <a:lnTo>
                      <a:pt x="552" y="0"/>
                    </a:lnTo>
                    <a:lnTo>
                      <a:pt x="557" y="0"/>
                    </a:lnTo>
                    <a:lnTo>
                      <a:pt x="560" y="0"/>
                    </a:lnTo>
                    <a:lnTo>
                      <a:pt x="562" y="0"/>
                    </a:lnTo>
                    <a:lnTo>
                      <a:pt x="566" y="1"/>
                    </a:lnTo>
                    <a:lnTo>
                      <a:pt x="578" y="4"/>
                    </a:lnTo>
                    <a:lnTo>
                      <a:pt x="589" y="5"/>
                    </a:lnTo>
                    <a:lnTo>
                      <a:pt x="590" y="5"/>
                    </a:lnTo>
                    <a:lnTo>
                      <a:pt x="593" y="5"/>
                    </a:lnTo>
                    <a:lnTo>
                      <a:pt x="605" y="5"/>
                    </a:lnTo>
                    <a:lnTo>
                      <a:pt x="613" y="5"/>
                    </a:lnTo>
                    <a:lnTo>
                      <a:pt x="614" y="5"/>
                    </a:lnTo>
                    <a:lnTo>
                      <a:pt x="615" y="5"/>
                    </a:lnTo>
                    <a:lnTo>
                      <a:pt x="619" y="5"/>
                    </a:lnTo>
                    <a:lnTo>
                      <a:pt x="621" y="5"/>
                    </a:lnTo>
                    <a:lnTo>
                      <a:pt x="622" y="5"/>
                    </a:lnTo>
                    <a:lnTo>
                      <a:pt x="622" y="6"/>
                    </a:lnTo>
                    <a:lnTo>
                      <a:pt x="622" y="7"/>
                    </a:lnTo>
                    <a:lnTo>
                      <a:pt x="622" y="8"/>
                    </a:lnTo>
                    <a:lnTo>
                      <a:pt x="622" y="8"/>
                    </a:lnTo>
                    <a:lnTo>
                      <a:pt x="622" y="9"/>
                    </a:lnTo>
                    <a:lnTo>
                      <a:pt x="622" y="10"/>
                    </a:lnTo>
                    <a:lnTo>
                      <a:pt x="622" y="11"/>
                    </a:lnTo>
                    <a:lnTo>
                      <a:pt x="622" y="11"/>
                    </a:lnTo>
                    <a:lnTo>
                      <a:pt x="623" y="11"/>
                    </a:lnTo>
                    <a:lnTo>
                      <a:pt x="624" y="11"/>
                    </a:lnTo>
                    <a:lnTo>
                      <a:pt x="625" y="11"/>
                    </a:lnTo>
                    <a:lnTo>
                      <a:pt x="625" y="11"/>
                    </a:lnTo>
                    <a:lnTo>
                      <a:pt x="625" y="12"/>
                    </a:lnTo>
                    <a:lnTo>
                      <a:pt x="625" y="13"/>
                    </a:lnTo>
                    <a:lnTo>
                      <a:pt x="625" y="18"/>
                    </a:lnTo>
                    <a:lnTo>
                      <a:pt x="625" y="22"/>
                    </a:lnTo>
                    <a:lnTo>
                      <a:pt x="625" y="22"/>
                    </a:lnTo>
                    <a:lnTo>
                      <a:pt x="625" y="23"/>
                    </a:lnTo>
                    <a:lnTo>
                      <a:pt x="625" y="25"/>
                    </a:lnTo>
                    <a:lnTo>
                      <a:pt x="625" y="31"/>
                    </a:lnTo>
                    <a:lnTo>
                      <a:pt x="625" y="36"/>
                    </a:lnTo>
                    <a:lnTo>
                      <a:pt x="625" y="36"/>
                    </a:lnTo>
                    <a:lnTo>
                      <a:pt x="625" y="38"/>
                    </a:lnTo>
                    <a:lnTo>
                      <a:pt x="625" y="43"/>
                    </a:lnTo>
                    <a:lnTo>
                      <a:pt x="626" y="59"/>
                    </a:lnTo>
                    <a:lnTo>
                      <a:pt x="627" y="71"/>
                    </a:lnTo>
                    <a:lnTo>
                      <a:pt x="628" y="71"/>
                    </a:lnTo>
                    <a:lnTo>
                      <a:pt x="628" y="72"/>
                    </a:lnTo>
                    <a:lnTo>
                      <a:pt x="628" y="77"/>
                    </a:lnTo>
                    <a:lnTo>
                      <a:pt x="628" y="92"/>
                    </a:lnTo>
                    <a:lnTo>
                      <a:pt x="628" y="103"/>
                    </a:lnTo>
                    <a:lnTo>
                      <a:pt x="628" y="103"/>
                    </a:lnTo>
                    <a:lnTo>
                      <a:pt x="630" y="108"/>
                    </a:lnTo>
                    <a:lnTo>
                      <a:pt x="631" y="111"/>
                    </a:lnTo>
                    <a:lnTo>
                      <a:pt x="632" y="111"/>
                    </a:lnTo>
                    <a:lnTo>
                      <a:pt x="636" y="111"/>
                    </a:lnTo>
                    <a:lnTo>
                      <a:pt x="638" y="111"/>
                    </a:lnTo>
                    <a:lnTo>
                      <a:pt x="639" y="111"/>
                    </a:lnTo>
                    <a:lnTo>
                      <a:pt x="640" y="111"/>
                    </a:lnTo>
                    <a:lnTo>
                      <a:pt x="645" y="111"/>
                    </a:lnTo>
                    <a:lnTo>
                      <a:pt x="648" y="111"/>
                    </a:lnTo>
                    <a:lnTo>
                      <a:pt x="649" y="111"/>
                    </a:lnTo>
                    <a:lnTo>
                      <a:pt x="652" y="112"/>
                    </a:lnTo>
                    <a:lnTo>
                      <a:pt x="664" y="113"/>
                    </a:lnTo>
                    <a:lnTo>
                      <a:pt x="674" y="114"/>
                    </a:lnTo>
                    <a:lnTo>
                      <a:pt x="675" y="114"/>
                    </a:lnTo>
                    <a:lnTo>
                      <a:pt x="679" y="115"/>
                    </a:lnTo>
                    <a:lnTo>
                      <a:pt x="692" y="116"/>
                    </a:lnTo>
                    <a:lnTo>
                      <a:pt x="701" y="117"/>
                    </a:lnTo>
                    <a:lnTo>
                      <a:pt x="702" y="117"/>
                    </a:lnTo>
                    <a:lnTo>
                      <a:pt x="703" y="117"/>
                    </a:lnTo>
                    <a:lnTo>
                      <a:pt x="706" y="117"/>
                    </a:lnTo>
                    <a:lnTo>
                      <a:pt x="708" y="117"/>
                    </a:lnTo>
                    <a:lnTo>
                      <a:pt x="710" y="117"/>
                    </a:lnTo>
                    <a:lnTo>
                      <a:pt x="711" y="120"/>
                    </a:lnTo>
                    <a:lnTo>
                      <a:pt x="712" y="121"/>
                    </a:lnTo>
                    <a:lnTo>
                      <a:pt x="713" y="121"/>
                    </a:lnTo>
                    <a:lnTo>
                      <a:pt x="714" y="122"/>
                    </a:lnTo>
                    <a:lnTo>
                      <a:pt x="717" y="123"/>
                    </a:lnTo>
                    <a:lnTo>
                      <a:pt x="719" y="124"/>
                    </a:lnTo>
                    <a:lnTo>
                      <a:pt x="720" y="124"/>
                    </a:lnTo>
                    <a:lnTo>
                      <a:pt x="722" y="125"/>
                    </a:lnTo>
                    <a:lnTo>
                      <a:pt x="729" y="127"/>
                    </a:lnTo>
                    <a:lnTo>
                      <a:pt x="733" y="128"/>
                    </a:lnTo>
                    <a:lnTo>
                      <a:pt x="734" y="128"/>
                    </a:lnTo>
                    <a:lnTo>
                      <a:pt x="736" y="129"/>
                    </a:lnTo>
                    <a:lnTo>
                      <a:pt x="742" y="131"/>
                    </a:lnTo>
                    <a:lnTo>
                      <a:pt x="748" y="132"/>
                    </a:lnTo>
                    <a:lnTo>
                      <a:pt x="749" y="132"/>
                    </a:lnTo>
                    <a:lnTo>
                      <a:pt x="750" y="134"/>
                    </a:lnTo>
                    <a:lnTo>
                      <a:pt x="751" y="135"/>
                    </a:lnTo>
                    <a:lnTo>
                      <a:pt x="752" y="135"/>
                    </a:lnTo>
                    <a:lnTo>
                      <a:pt x="752" y="135"/>
                    </a:lnTo>
                    <a:lnTo>
                      <a:pt x="752" y="136"/>
                    </a:lnTo>
                    <a:lnTo>
                      <a:pt x="752" y="137"/>
                    </a:lnTo>
                    <a:lnTo>
                      <a:pt x="752" y="138"/>
                    </a:lnTo>
                    <a:lnTo>
                      <a:pt x="752" y="138"/>
                    </a:lnTo>
                    <a:lnTo>
                      <a:pt x="752" y="139"/>
                    </a:lnTo>
                    <a:lnTo>
                      <a:pt x="752" y="140"/>
                    </a:lnTo>
                    <a:lnTo>
                      <a:pt x="752" y="143"/>
                    </a:lnTo>
                    <a:lnTo>
                      <a:pt x="752" y="146"/>
                    </a:lnTo>
                    <a:lnTo>
                      <a:pt x="752" y="146"/>
                    </a:lnTo>
                    <a:lnTo>
                      <a:pt x="752" y="147"/>
                    </a:lnTo>
                    <a:lnTo>
                      <a:pt x="752" y="148"/>
                    </a:lnTo>
                    <a:lnTo>
                      <a:pt x="752" y="153"/>
                    </a:lnTo>
                    <a:lnTo>
                      <a:pt x="752" y="156"/>
                    </a:lnTo>
                    <a:lnTo>
                      <a:pt x="752" y="156"/>
                    </a:lnTo>
                    <a:lnTo>
                      <a:pt x="752" y="156"/>
                    </a:lnTo>
                    <a:lnTo>
                      <a:pt x="753" y="156"/>
                    </a:lnTo>
                    <a:lnTo>
                      <a:pt x="756" y="156"/>
                    </a:lnTo>
                    <a:lnTo>
                      <a:pt x="758" y="156"/>
                    </a:lnTo>
                    <a:lnTo>
                      <a:pt x="759" y="156"/>
                    </a:lnTo>
                    <a:lnTo>
                      <a:pt x="762" y="156"/>
                    </a:lnTo>
                    <a:lnTo>
                      <a:pt x="765" y="156"/>
                    </a:lnTo>
                    <a:lnTo>
                      <a:pt x="766" y="156"/>
                    </a:lnTo>
                    <a:lnTo>
                      <a:pt x="768" y="156"/>
                    </a:lnTo>
                    <a:lnTo>
                      <a:pt x="776" y="156"/>
                    </a:lnTo>
                    <a:lnTo>
                      <a:pt x="782" y="156"/>
                    </a:lnTo>
                    <a:lnTo>
                      <a:pt x="784" y="156"/>
                    </a:lnTo>
                    <a:lnTo>
                      <a:pt x="786" y="156"/>
                    </a:lnTo>
                    <a:lnTo>
                      <a:pt x="794" y="156"/>
                    </a:lnTo>
                    <a:lnTo>
                      <a:pt x="800" y="156"/>
                    </a:lnTo>
                    <a:lnTo>
                      <a:pt x="802" y="156"/>
                    </a:lnTo>
                    <a:lnTo>
                      <a:pt x="805" y="156"/>
                    </a:lnTo>
                    <a:lnTo>
                      <a:pt x="807" y="156"/>
                    </a:lnTo>
                    <a:lnTo>
                      <a:pt x="808" y="156"/>
                    </a:lnTo>
                    <a:lnTo>
                      <a:pt x="808" y="157"/>
                    </a:lnTo>
                    <a:lnTo>
                      <a:pt x="808" y="158"/>
                    </a:lnTo>
                    <a:lnTo>
                      <a:pt x="808" y="159"/>
                    </a:lnTo>
                    <a:lnTo>
                      <a:pt x="808" y="159"/>
                    </a:lnTo>
                    <a:lnTo>
                      <a:pt x="808" y="160"/>
                    </a:lnTo>
                    <a:lnTo>
                      <a:pt x="808" y="161"/>
                    </a:lnTo>
                    <a:lnTo>
                      <a:pt x="808" y="167"/>
                    </a:lnTo>
                    <a:lnTo>
                      <a:pt x="808" y="170"/>
                    </a:lnTo>
                    <a:lnTo>
                      <a:pt x="808" y="170"/>
                    </a:lnTo>
                    <a:lnTo>
                      <a:pt x="808" y="171"/>
                    </a:lnTo>
                    <a:lnTo>
                      <a:pt x="808" y="173"/>
                    </a:lnTo>
                    <a:lnTo>
                      <a:pt x="808" y="182"/>
                    </a:lnTo>
                    <a:lnTo>
                      <a:pt x="808" y="188"/>
                    </a:lnTo>
                    <a:lnTo>
                      <a:pt x="808" y="188"/>
                    </a:lnTo>
                    <a:lnTo>
                      <a:pt x="808" y="189"/>
                    </a:lnTo>
                    <a:lnTo>
                      <a:pt x="808" y="191"/>
                    </a:lnTo>
                    <a:lnTo>
                      <a:pt x="808" y="200"/>
                    </a:lnTo>
                    <a:lnTo>
                      <a:pt x="808" y="206"/>
                    </a:lnTo>
                    <a:lnTo>
                      <a:pt x="808" y="206"/>
                    </a:lnTo>
                    <a:lnTo>
                      <a:pt x="808" y="207"/>
                    </a:lnTo>
                    <a:lnTo>
                      <a:pt x="808" y="208"/>
                    </a:lnTo>
                    <a:lnTo>
                      <a:pt x="808" y="209"/>
                    </a:lnTo>
                    <a:lnTo>
                      <a:pt x="808" y="209"/>
                    </a:lnTo>
                    <a:lnTo>
                      <a:pt x="807" y="209"/>
                    </a:lnTo>
                    <a:lnTo>
                      <a:pt x="804" y="209"/>
                    </a:lnTo>
                    <a:lnTo>
                      <a:pt x="802" y="209"/>
                    </a:lnTo>
                    <a:lnTo>
                      <a:pt x="802" y="209"/>
                    </a:lnTo>
                    <a:lnTo>
                      <a:pt x="800" y="209"/>
                    </a:lnTo>
                    <a:lnTo>
                      <a:pt x="799" y="209"/>
                    </a:lnTo>
                    <a:lnTo>
                      <a:pt x="796" y="209"/>
                    </a:lnTo>
                    <a:lnTo>
                      <a:pt x="794" y="209"/>
                    </a:lnTo>
                    <a:lnTo>
                      <a:pt x="794" y="209"/>
                    </a:lnTo>
                    <a:lnTo>
                      <a:pt x="793" y="209"/>
                    </a:lnTo>
                    <a:lnTo>
                      <a:pt x="791" y="209"/>
                    </a:lnTo>
                    <a:lnTo>
                      <a:pt x="785" y="208"/>
                    </a:lnTo>
                    <a:lnTo>
                      <a:pt x="780" y="207"/>
                    </a:lnTo>
                    <a:lnTo>
                      <a:pt x="780" y="206"/>
                    </a:lnTo>
                    <a:lnTo>
                      <a:pt x="779" y="206"/>
                    </a:lnTo>
                    <a:lnTo>
                      <a:pt x="776" y="206"/>
                    </a:lnTo>
                    <a:lnTo>
                      <a:pt x="767" y="206"/>
                    </a:lnTo>
                    <a:lnTo>
                      <a:pt x="759" y="206"/>
                    </a:lnTo>
                    <a:lnTo>
                      <a:pt x="759" y="206"/>
                    </a:lnTo>
                    <a:lnTo>
                      <a:pt x="758" y="206"/>
                    </a:lnTo>
                    <a:lnTo>
                      <a:pt x="757" y="206"/>
                    </a:lnTo>
                    <a:lnTo>
                      <a:pt x="754" y="206"/>
                    </a:lnTo>
                    <a:lnTo>
                      <a:pt x="752" y="206"/>
                    </a:lnTo>
                    <a:lnTo>
                      <a:pt x="752" y="206"/>
                    </a:lnTo>
                    <a:lnTo>
                      <a:pt x="752" y="206"/>
                    </a:lnTo>
                    <a:lnTo>
                      <a:pt x="751" y="207"/>
                    </a:lnTo>
                    <a:lnTo>
                      <a:pt x="750" y="208"/>
                    </a:lnTo>
                    <a:lnTo>
                      <a:pt x="749" y="209"/>
                    </a:lnTo>
                    <a:lnTo>
                      <a:pt x="749" y="209"/>
                    </a:lnTo>
                    <a:lnTo>
                      <a:pt x="749" y="209"/>
                    </a:lnTo>
                    <a:lnTo>
                      <a:pt x="749" y="210"/>
                    </a:lnTo>
                    <a:lnTo>
                      <a:pt x="749" y="211"/>
                    </a:lnTo>
                    <a:lnTo>
                      <a:pt x="749" y="212"/>
                    </a:lnTo>
                    <a:lnTo>
                      <a:pt x="749" y="212"/>
                    </a:lnTo>
                    <a:lnTo>
                      <a:pt x="749" y="213"/>
                    </a:lnTo>
                    <a:lnTo>
                      <a:pt x="749" y="214"/>
                    </a:lnTo>
                    <a:lnTo>
                      <a:pt x="749" y="218"/>
                    </a:lnTo>
                    <a:lnTo>
                      <a:pt x="749" y="220"/>
                    </a:lnTo>
                    <a:lnTo>
                      <a:pt x="749" y="220"/>
                    </a:lnTo>
                    <a:lnTo>
                      <a:pt x="749" y="221"/>
                    </a:lnTo>
                    <a:lnTo>
                      <a:pt x="749" y="222"/>
                    </a:lnTo>
                    <a:lnTo>
                      <a:pt x="749" y="227"/>
                    </a:lnTo>
                    <a:lnTo>
                      <a:pt x="749" y="230"/>
                    </a:lnTo>
                    <a:lnTo>
                      <a:pt x="749" y="230"/>
                    </a:lnTo>
                    <a:lnTo>
                      <a:pt x="749" y="231"/>
                    </a:lnTo>
                    <a:lnTo>
                      <a:pt x="749" y="232"/>
                    </a:lnTo>
                    <a:lnTo>
                      <a:pt x="749" y="238"/>
                    </a:lnTo>
                    <a:lnTo>
                      <a:pt x="749" y="241"/>
                    </a:lnTo>
                    <a:lnTo>
                      <a:pt x="749" y="241"/>
                    </a:lnTo>
                    <a:lnTo>
                      <a:pt x="749" y="242"/>
                    </a:lnTo>
                    <a:lnTo>
                      <a:pt x="749" y="243"/>
                    </a:lnTo>
                    <a:lnTo>
                      <a:pt x="749" y="244"/>
                    </a:lnTo>
                    <a:lnTo>
                      <a:pt x="749" y="244"/>
                    </a:lnTo>
                    <a:lnTo>
                      <a:pt x="749" y="244"/>
                    </a:lnTo>
                    <a:lnTo>
                      <a:pt x="749" y="244"/>
                    </a:lnTo>
                    <a:lnTo>
                      <a:pt x="750" y="247"/>
                    </a:lnTo>
                    <a:lnTo>
                      <a:pt x="751" y="248"/>
                    </a:lnTo>
                    <a:lnTo>
                      <a:pt x="752" y="248"/>
                    </a:lnTo>
                    <a:lnTo>
                      <a:pt x="752" y="248"/>
                    </a:lnTo>
                    <a:lnTo>
                      <a:pt x="753" y="248"/>
                    </a:lnTo>
                    <a:lnTo>
                      <a:pt x="756" y="248"/>
                    </a:lnTo>
                    <a:lnTo>
                      <a:pt x="758" y="248"/>
                    </a:lnTo>
                    <a:lnTo>
                      <a:pt x="759" y="248"/>
                    </a:lnTo>
                    <a:lnTo>
                      <a:pt x="761" y="249"/>
                    </a:lnTo>
                    <a:lnTo>
                      <a:pt x="768" y="250"/>
                    </a:lnTo>
                    <a:lnTo>
                      <a:pt x="772" y="252"/>
                    </a:lnTo>
                    <a:lnTo>
                      <a:pt x="773" y="252"/>
                    </a:lnTo>
                    <a:lnTo>
                      <a:pt x="776" y="252"/>
                    </a:lnTo>
                    <a:lnTo>
                      <a:pt x="788" y="252"/>
                    </a:lnTo>
                    <a:lnTo>
                      <a:pt x="796" y="252"/>
                    </a:lnTo>
                    <a:lnTo>
                      <a:pt x="797" y="252"/>
                    </a:lnTo>
                    <a:lnTo>
                      <a:pt x="800" y="253"/>
                    </a:lnTo>
                    <a:lnTo>
                      <a:pt x="812" y="254"/>
                    </a:lnTo>
                    <a:lnTo>
                      <a:pt x="822" y="255"/>
                    </a:lnTo>
                    <a:lnTo>
                      <a:pt x="823" y="255"/>
                    </a:lnTo>
                    <a:lnTo>
                      <a:pt x="826" y="255"/>
                    </a:lnTo>
                    <a:lnTo>
                      <a:pt x="828" y="255"/>
                    </a:lnTo>
                    <a:lnTo>
                      <a:pt x="829" y="255"/>
                    </a:lnTo>
                    <a:lnTo>
                      <a:pt x="831" y="260"/>
                    </a:lnTo>
                    <a:lnTo>
                      <a:pt x="832" y="262"/>
                    </a:lnTo>
                    <a:lnTo>
                      <a:pt x="833" y="262"/>
                    </a:lnTo>
                    <a:lnTo>
                      <a:pt x="833" y="263"/>
                    </a:lnTo>
                    <a:lnTo>
                      <a:pt x="833" y="264"/>
                    </a:lnTo>
                    <a:lnTo>
                      <a:pt x="833" y="270"/>
                    </a:lnTo>
                    <a:lnTo>
                      <a:pt x="833" y="273"/>
                    </a:lnTo>
                    <a:lnTo>
                      <a:pt x="833" y="273"/>
                    </a:lnTo>
                    <a:lnTo>
                      <a:pt x="833" y="274"/>
                    </a:lnTo>
                    <a:lnTo>
                      <a:pt x="833" y="276"/>
                    </a:lnTo>
                    <a:lnTo>
                      <a:pt x="834" y="282"/>
                    </a:lnTo>
                    <a:lnTo>
                      <a:pt x="835" y="286"/>
                    </a:lnTo>
                    <a:lnTo>
                      <a:pt x="836" y="286"/>
                    </a:lnTo>
                    <a:lnTo>
                      <a:pt x="837" y="292"/>
                    </a:lnTo>
                    <a:lnTo>
                      <a:pt x="839" y="294"/>
                    </a:lnTo>
                    <a:lnTo>
                      <a:pt x="840" y="294"/>
                    </a:lnTo>
                    <a:lnTo>
                      <a:pt x="840" y="294"/>
                    </a:lnTo>
                    <a:lnTo>
                      <a:pt x="841" y="294"/>
                    </a:lnTo>
                    <a:lnTo>
                      <a:pt x="846" y="294"/>
                    </a:lnTo>
                    <a:lnTo>
                      <a:pt x="849" y="294"/>
                    </a:lnTo>
                    <a:lnTo>
                      <a:pt x="850" y="294"/>
                    </a:lnTo>
                    <a:lnTo>
                      <a:pt x="853" y="294"/>
                    </a:lnTo>
                    <a:lnTo>
                      <a:pt x="863" y="294"/>
                    </a:lnTo>
                    <a:lnTo>
                      <a:pt x="870" y="294"/>
                    </a:lnTo>
                    <a:lnTo>
                      <a:pt x="871" y="294"/>
                    </a:lnTo>
                    <a:lnTo>
                      <a:pt x="877" y="295"/>
                    </a:lnTo>
                    <a:lnTo>
                      <a:pt x="896" y="296"/>
                    </a:lnTo>
                    <a:lnTo>
                      <a:pt x="909" y="297"/>
                    </a:lnTo>
                    <a:lnTo>
                      <a:pt x="910" y="297"/>
                    </a:lnTo>
                    <a:lnTo>
                      <a:pt x="917" y="297"/>
                    </a:lnTo>
                    <a:lnTo>
                      <a:pt x="936" y="297"/>
                    </a:lnTo>
                    <a:lnTo>
                      <a:pt x="951" y="297"/>
                    </a:lnTo>
                    <a:lnTo>
                      <a:pt x="952" y="297"/>
                    </a:lnTo>
                    <a:lnTo>
                      <a:pt x="953" y="297"/>
                    </a:lnTo>
                    <a:lnTo>
                      <a:pt x="958" y="297"/>
                    </a:lnTo>
                    <a:lnTo>
                      <a:pt x="961" y="297"/>
                    </a:lnTo>
                    <a:lnTo>
                      <a:pt x="962" y="297"/>
                    </a:lnTo>
                    <a:lnTo>
                      <a:pt x="962" y="296"/>
                    </a:lnTo>
                    <a:lnTo>
                      <a:pt x="962" y="295"/>
                    </a:lnTo>
                    <a:lnTo>
                      <a:pt x="962" y="294"/>
                    </a:lnTo>
                    <a:lnTo>
                      <a:pt x="962" y="293"/>
                    </a:lnTo>
                    <a:lnTo>
                      <a:pt x="962" y="290"/>
                    </a:lnTo>
                    <a:lnTo>
                      <a:pt x="962" y="288"/>
                    </a:lnTo>
                    <a:lnTo>
                      <a:pt x="962" y="286"/>
                    </a:lnTo>
                    <a:lnTo>
                      <a:pt x="963" y="283"/>
                    </a:lnTo>
                    <a:lnTo>
                      <a:pt x="964" y="281"/>
                    </a:lnTo>
                    <a:lnTo>
                      <a:pt x="965" y="280"/>
                    </a:lnTo>
                    <a:lnTo>
                      <a:pt x="968" y="276"/>
                    </a:lnTo>
                    <a:lnTo>
                      <a:pt x="969" y="274"/>
                    </a:lnTo>
                    <a:lnTo>
                      <a:pt x="970" y="273"/>
                    </a:lnTo>
                    <a:lnTo>
                      <a:pt x="971" y="272"/>
                    </a:lnTo>
                    <a:lnTo>
                      <a:pt x="972" y="271"/>
                    </a:lnTo>
                    <a:lnTo>
                      <a:pt x="973" y="270"/>
                    </a:lnTo>
                    <a:lnTo>
                      <a:pt x="974" y="270"/>
                    </a:lnTo>
                    <a:lnTo>
                      <a:pt x="975" y="270"/>
                    </a:lnTo>
                    <a:lnTo>
                      <a:pt x="976" y="270"/>
                    </a:lnTo>
                    <a:lnTo>
                      <a:pt x="977" y="270"/>
                    </a:lnTo>
                    <a:lnTo>
                      <a:pt x="980" y="270"/>
                    </a:lnTo>
                    <a:lnTo>
                      <a:pt x="982" y="270"/>
                    </a:lnTo>
                    <a:lnTo>
                      <a:pt x="983" y="270"/>
                    </a:lnTo>
                    <a:lnTo>
                      <a:pt x="987" y="268"/>
                    </a:lnTo>
                    <a:lnTo>
                      <a:pt x="996" y="265"/>
                    </a:lnTo>
                    <a:lnTo>
                      <a:pt x="1003" y="263"/>
                    </a:lnTo>
                    <a:lnTo>
                      <a:pt x="1005" y="262"/>
                    </a:lnTo>
                    <a:lnTo>
                      <a:pt x="1007" y="262"/>
                    </a:lnTo>
                    <a:lnTo>
                      <a:pt x="1015" y="261"/>
                    </a:lnTo>
                    <a:lnTo>
                      <a:pt x="1021" y="260"/>
                    </a:lnTo>
                    <a:lnTo>
                      <a:pt x="1022" y="259"/>
                    </a:lnTo>
                    <a:lnTo>
                      <a:pt x="1024" y="257"/>
                    </a:lnTo>
                    <a:lnTo>
                      <a:pt x="1025" y="256"/>
                    </a:lnTo>
                    <a:lnTo>
                      <a:pt x="1026" y="255"/>
                    </a:lnTo>
                    <a:lnTo>
                      <a:pt x="1026" y="255"/>
                    </a:lnTo>
                    <a:lnTo>
                      <a:pt x="1026" y="252"/>
                    </a:lnTo>
                    <a:lnTo>
                      <a:pt x="1026" y="249"/>
                    </a:lnTo>
                    <a:lnTo>
                      <a:pt x="1026" y="248"/>
                    </a:lnTo>
                    <a:lnTo>
                      <a:pt x="1026" y="247"/>
                    </a:lnTo>
                    <a:lnTo>
                      <a:pt x="1026" y="244"/>
                    </a:lnTo>
                    <a:lnTo>
                      <a:pt x="1026" y="242"/>
                    </a:lnTo>
                    <a:lnTo>
                      <a:pt x="1026" y="241"/>
                    </a:lnTo>
                    <a:lnTo>
                      <a:pt x="1026" y="240"/>
                    </a:lnTo>
                    <a:lnTo>
                      <a:pt x="1026" y="237"/>
                    </a:lnTo>
                    <a:lnTo>
                      <a:pt x="1026" y="235"/>
                    </a:lnTo>
                    <a:lnTo>
                      <a:pt x="1026" y="234"/>
                    </a:lnTo>
                    <a:lnTo>
                      <a:pt x="1026" y="234"/>
                    </a:lnTo>
                    <a:lnTo>
                      <a:pt x="1027" y="234"/>
                    </a:lnTo>
                    <a:lnTo>
                      <a:pt x="1028" y="234"/>
                    </a:lnTo>
                    <a:lnTo>
                      <a:pt x="1029" y="234"/>
                    </a:lnTo>
                    <a:lnTo>
                      <a:pt x="1031" y="234"/>
                    </a:lnTo>
                    <a:lnTo>
                      <a:pt x="1032" y="234"/>
                    </a:lnTo>
                    <a:lnTo>
                      <a:pt x="1033" y="234"/>
                    </a:lnTo>
                    <a:lnTo>
                      <a:pt x="1036" y="232"/>
                    </a:lnTo>
                    <a:lnTo>
                      <a:pt x="1038" y="231"/>
                    </a:lnTo>
                    <a:lnTo>
                      <a:pt x="1039" y="230"/>
                    </a:lnTo>
                    <a:lnTo>
                      <a:pt x="1040" y="230"/>
                    </a:lnTo>
                    <a:lnTo>
                      <a:pt x="1044" y="230"/>
                    </a:lnTo>
                    <a:lnTo>
                      <a:pt x="1046" y="230"/>
                    </a:lnTo>
                    <a:lnTo>
                      <a:pt x="1047" y="230"/>
                    </a:lnTo>
                    <a:lnTo>
                      <a:pt x="1048" y="229"/>
                    </a:lnTo>
                    <a:lnTo>
                      <a:pt x="1049" y="228"/>
                    </a:lnTo>
                    <a:lnTo>
                      <a:pt x="1050" y="227"/>
                    </a:lnTo>
                    <a:lnTo>
                      <a:pt x="1050" y="227"/>
                    </a:lnTo>
                    <a:lnTo>
                      <a:pt x="1052" y="225"/>
                    </a:lnTo>
                    <a:lnTo>
                      <a:pt x="1053" y="224"/>
                    </a:lnTo>
                    <a:lnTo>
                      <a:pt x="1054" y="223"/>
                    </a:lnTo>
                    <a:lnTo>
                      <a:pt x="1057" y="220"/>
                    </a:lnTo>
                    <a:lnTo>
                      <a:pt x="1059" y="218"/>
                    </a:lnTo>
                    <a:lnTo>
                      <a:pt x="1061" y="217"/>
                    </a:lnTo>
                    <a:lnTo>
                      <a:pt x="1062" y="216"/>
                    </a:lnTo>
                    <a:lnTo>
                      <a:pt x="1065" y="212"/>
                    </a:lnTo>
                    <a:lnTo>
                      <a:pt x="1067" y="210"/>
                    </a:lnTo>
                    <a:lnTo>
                      <a:pt x="1068" y="209"/>
                    </a:lnTo>
                    <a:lnTo>
                      <a:pt x="1069" y="208"/>
                    </a:lnTo>
                    <a:lnTo>
                      <a:pt x="1070" y="207"/>
                    </a:lnTo>
                    <a:lnTo>
                      <a:pt x="1071" y="206"/>
                    </a:lnTo>
                    <a:lnTo>
                      <a:pt x="1071" y="206"/>
                    </a:lnTo>
                    <a:lnTo>
                      <a:pt x="1073" y="206"/>
                    </a:lnTo>
                    <a:lnTo>
                      <a:pt x="1074" y="206"/>
                    </a:lnTo>
                    <a:lnTo>
                      <a:pt x="1075" y="206"/>
                    </a:lnTo>
                    <a:lnTo>
                      <a:pt x="1076" y="206"/>
                    </a:lnTo>
                    <a:lnTo>
                      <a:pt x="1082" y="206"/>
                    </a:lnTo>
                    <a:lnTo>
                      <a:pt x="1085" y="206"/>
                    </a:lnTo>
                    <a:lnTo>
                      <a:pt x="1086" y="206"/>
                    </a:lnTo>
                    <a:lnTo>
                      <a:pt x="1089" y="206"/>
                    </a:lnTo>
                    <a:lnTo>
                      <a:pt x="1091" y="206"/>
                    </a:lnTo>
                    <a:lnTo>
                      <a:pt x="1092" y="206"/>
                    </a:lnTo>
                    <a:lnTo>
                      <a:pt x="1092" y="206"/>
                    </a:lnTo>
                    <a:lnTo>
                      <a:pt x="1094" y="208"/>
                    </a:lnTo>
                    <a:lnTo>
                      <a:pt x="1095" y="209"/>
                    </a:lnTo>
                    <a:lnTo>
                      <a:pt x="1097" y="209"/>
                    </a:lnTo>
                    <a:lnTo>
                      <a:pt x="1098" y="211"/>
                    </a:lnTo>
                    <a:lnTo>
                      <a:pt x="1099" y="212"/>
                    </a:lnTo>
                    <a:lnTo>
                      <a:pt x="1100" y="212"/>
                    </a:lnTo>
                    <a:lnTo>
                      <a:pt x="1101" y="213"/>
                    </a:lnTo>
                    <a:lnTo>
                      <a:pt x="1104" y="216"/>
                    </a:lnTo>
                    <a:lnTo>
                      <a:pt x="1106" y="217"/>
                    </a:lnTo>
                    <a:lnTo>
                      <a:pt x="1107" y="217"/>
                    </a:lnTo>
                    <a:lnTo>
                      <a:pt x="1109" y="219"/>
                    </a:lnTo>
                    <a:lnTo>
                      <a:pt x="1116" y="224"/>
                    </a:lnTo>
                    <a:lnTo>
                      <a:pt x="1120" y="227"/>
                    </a:lnTo>
                    <a:lnTo>
                      <a:pt x="1121" y="227"/>
                    </a:lnTo>
                    <a:lnTo>
                      <a:pt x="1122" y="227"/>
                    </a:lnTo>
                    <a:lnTo>
                      <a:pt x="1125" y="227"/>
                    </a:lnTo>
                    <a:lnTo>
                      <a:pt x="1127" y="227"/>
                    </a:lnTo>
                    <a:lnTo>
                      <a:pt x="1128" y="227"/>
                    </a:lnTo>
                    <a:lnTo>
                      <a:pt x="1129" y="229"/>
                    </a:lnTo>
                    <a:lnTo>
                      <a:pt x="1130" y="230"/>
                    </a:lnTo>
                    <a:lnTo>
                      <a:pt x="1131" y="230"/>
                    </a:lnTo>
                    <a:lnTo>
                      <a:pt x="1132" y="230"/>
                    </a:lnTo>
                    <a:lnTo>
                      <a:pt x="1136" y="230"/>
                    </a:lnTo>
                    <a:lnTo>
                      <a:pt x="1138" y="230"/>
                    </a:lnTo>
                    <a:lnTo>
                      <a:pt x="1139" y="230"/>
                    </a:lnTo>
                    <a:lnTo>
                      <a:pt x="1142" y="232"/>
                    </a:lnTo>
                    <a:lnTo>
                      <a:pt x="1144" y="234"/>
                    </a:lnTo>
                    <a:lnTo>
                      <a:pt x="1145" y="234"/>
                    </a:lnTo>
                    <a:lnTo>
                      <a:pt x="1147" y="234"/>
                    </a:lnTo>
                    <a:lnTo>
                      <a:pt x="1148" y="234"/>
                    </a:lnTo>
                    <a:lnTo>
                      <a:pt x="1149" y="234"/>
                    </a:lnTo>
                    <a:lnTo>
                      <a:pt x="1149" y="234"/>
                    </a:lnTo>
                    <a:lnTo>
                      <a:pt x="1149" y="235"/>
                    </a:lnTo>
                    <a:lnTo>
                      <a:pt x="1149" y="236"/>
                    </a:lnTo>
                    <a:lnTo>
                      <a:pt x="1149" y="239"/>
                    </a:lnTo>
                    <a:lnTo>
                      <a:pt x="1149" y="241"/>
                    </a:lnTo>
                    <a:lnTo>
                      <a:pt x="1149" y="241"/>
                    </a:lnTo>
                    <a:lnTo>
                      <a:pt x="1149" y="242"/>
                    </a:lnTo>
                    <a:lnTo>
                      <a:pt x="1149" y="243"/>
                    </a:lnTo>
                    <a:lnTo>
                      <a:pt x="1149" y="246"/>
                    </a:lnTo>
                    <a:lnTo>
                      <a:pt x="1149" y="248"/>
                    </a:lnTo>
                    <a:lnTo>
                      <a:pt x="1149" y="248"/>
                    </a:lnTo>
                    <a:lnTo>
                      <a:pt x="1149" y="249"/>
                    </a:lnTo>
                    <a:lnTo>
                      <a:pt x="1149" y="253"/>
                    </a:lnTo>
                    <a:lnTo>
                      <a:pt x="1149" y="255"/>
                    </a:lnTo>
                    <a:lnTo>
                      <a:pt x="1149" y="255"/>
                    </a:lnTo>
                    <a:lnTo>
                      <a:pt x="1149" y="255"/>
                    </a:lnTo>
                    <a:lnTo>
                      <a:pt x="1150" y="255"/>
                    </a:lnTo>
                    <a:lnTo>
                      <a:pt x="1151" y="255"/>
                    </a:lnTo>
                    <a:lnTo>
                      <a:pt x="1153" y="255"/>
                    </a:lnTo>
                    <a:lnTo>
                      <a:pt x="1154" y="255"/>
                    </a:lnTo>
                    <a:lnTo>
                      <a:pt x="1159" y="255"/>
                    </a:lnTo>
                    <a:lnTo>
                      <a:pt x="1162" y="255"/>
                    </a:lnTo>
                    <a:lnTo>
                      <a:pt x="1163" y="255"/>
                    </a:lnTo>
                    <a:lnTo>
                      <a:pt x="1165" y="255"/>
                    </a:lnTo>
                    <a:lnTo>
                      <a:pt x="1174" y="255"/>
                    </a:lnTo>
                    <a:lnTo>
                      <a:pt x="1180" y="255"/>
                    </a:lnTo>
                    <a:lnTo>
                      <a:pt x="1181" y="255"/>
                    </a:lnTo>
                    <a:lnTo>
                      <a:pt x="1183" y="255"/>
                    </a:lnTo>
                    <a:lnTo>
                      <a:pt x="1191" y="255"/>
                    </a:lnTo>
                    <a:lnTo>
                      <a:pt x="1197" y="255"/>
                    </a:lnTo>
                    <a:lnTo>
                      <a:pt x="1198" y="255"/>
                    </a:lnTo>
                    <a:lnTo>
                      <a:pt x="1200" y="255"/>
                    </a:lnTo>
                    <a:lnTo>
                      <a:pt x="1201" y="255"/>
                    </a:lnTo>
                    <a:lnTo>
                      <a:pt x="1202" y="255"/>
                    </a:lnTo>
                    <a:lnTo>
                      <a:pt x="1202" y="256"/>
                    </a:lnTo>
                    <a:lnTo>
                      <a:pt x="1202" y="258"/>
                    </a:lnTo>
                    <a:lnTo>
                      <a:pt x="1202" y="259"/>
                    </a:lnTo>
                    <a:lnTo>
                      <a:pt x="1202" y="259"/>
                    </a:lnTo>
                    <a:lnTo>
                      <a:pt x="1202" y="260"/>
                    </a:lnTo>
                    <a:lnTo>
                      <a:pt x="1202" y="261"/>
                    </a:lnTo>
                    <a:lnTo>
                      <a:pt x="1202" y="262"/>
                    </a:lnTo>
                    <a:lnTo>
                      <a:pt x="1202" y="262"/>
                    </a:lnTo>
                    <a:lnTo>
                      <a:pt x="1202" y="263"/>
                    </a:lnTo>
                    <a:lnTo>
                      <a:pt x="1202" y="264"/>
                    </a:lnTo>
                    <a:lnTo>
                      <a:pt x="1202" y="267"/>
                    </a:lnTo>
                    <a:lnTo>
                      <a:pt x="1202" y="270"/>
                    </a:lnTo>
                    <a:lnTo>
                      <a:pt x="1202" y="270"/>
                    </a:lnTo>
                    <a:lnTo>
                      <a:pt x="1202" y="271"/>
                    </a:lnTo>
                    <a:lnTo>
                      <a:pt x="1202" y="274"/>
                    </a:lnTo>
                    <a:lnTo>
                      <a:pt x="1202" y="276"/>
                    </a:lnTo>
                    <a:lnTo>
                      <a:pt x="1202" y="276"/>
                    </a:lnTo>
                    <a:lnTo>
                      <a:pt x="1202" y="276"/>
                    </a:lnTo>
                    <a:lnTo>
                      <a:pt x="1202" y="276"/>
                    </a:lnTo>
                    <a:lnTo>
                      <a:pt x="1201" y="276"/>
                    </a:lnTo>
                    <a:lnTo>
                      <a:pt x="1199" y="276"/>
                    </a:lnTo>
                    <a:lnTo>
                      <a:pt x="1198" y="276"/>
                    </a:lnTo>
                    <a:lnTo>
                      <a:pt x="1198" y="276"/>
                    </a:lnTo>
                    <a:lnTo>
                      <a:pt x="1197" y="276"/>
                    </a:lnTo>
                    <a:lnTo>
                      <a:pt x="1194" y="276"/>
                    </a:lnTo>
                    <a:lnTo>
                      <a:pt x="1192" y="276"/>
                    </a:lnTo>
                    <a:lnTo>
                      <a:pt x="1192" y="276"/>
                    </a:lnTo>
                    <a:lnTo>
                      <a:pt x="1191" y="276"/>
                    </a:lnTo>
                    <a:lnTo>
                      <a:pt x="1190" y="276"/>
                    </a:lnTo>
                    <a:lnTo>
                      <a:pt x="1184" y="276"/>
                    </a:lnTo>
                    <a:lnTo>
                      <a:pt x="1181" y="276"/>
                    </a:lnTo>
                    <a:lnTo>
                      <a:pt x="1181" y="276"/>
                    </a:lnTo>
                    <a:lnTo>
                      <a:pt x="1181" y="276"/>
                    </a:lnTo>
                    <a:lnTo>
                      <a:pt x="1181" y="277"/>
                    </a:lnTo>
                    <a:lnTo>
                      <a:pt x="1181" y="279"/>
                    </a:lnTo>
                    <a:lnTo>
                      <a:pt x="1181" y="280"/>
                    </a:lnTo>
                    <a:lnTo>
                      <a:pt x="1181" y="280"/>
                    </a:lnTo>
                    <a:lnTo>
                      <a:pt x="1181" y="281"/>
                    </a:lnTo>
                    <a:lnTo>
                      <a:pt x="1181" y="284"/>
                    </a:lnTo>
                    <a:lnTo>
                      <a:pt x="1181" y="286"/>
                    </a:lnTo>
                    <a:lnTo>
                      <a:pt x="1181" y="286"/>
                    </a:lnTo>
                    <a:lnTo>
                      <a:pt x="1181" y="288"/>
                    </a:lnTo>
                    <a:lnTo>
                      <a:pt x="1181" y="289"/>
                    </a:lnTo>
                    <a:lnTo>
                      <a:pt x="1181" y="294"/>
                    </a:lnTo>
                    <a:lnTo>
                      <a:pt x="1181" y="297"/>
                    </a:lnTo>
                    <a:lnTo>
                      <a:pt x="1181" y="297"/>
                    </a:lnTo>
                    <a:lnTo>
                      <a:pt x="1181" y="298"/>
                    </a:lnTo>
                    <a:lnTo>
                      <a:pt x="1181" y="299"/>
                    </a:lnTo>
                    <a:lnTo>
                      <a:pt x="1181" y="305"/>
                    </a:lnTo>
                    <a:lnTo>
                      <a:pt x="1181" y="308"/>
                    </a:lnTo>
                    <a:lnTo>
                      <a:pt x="1181" y="308"/>
                    </a:lnTo>
                    <a:lnTo>
                      <a:pt x="1181" y="309"/>
                    </a:lnTo>
                    <a:lnTo>
                      <a:pt x="1181" y="311"/>
                    </a:lnTo>
                    <a:lnTo>
                      <a:pt x="1181" y="312"/>
                    </a:lnTo>
                    <a:lnTo>
                      <a:pt x="1181" y="312"/>
                    </a:lnTo>
                    <a:lnTo>
                      <a:pt x="1180" y="312"/>
                    </a:lnTo>
                    <a:lnTo>
                      <a:pt x="1179" y="312"/>
                    </a:lnTo>
                    <a:lnTo>
                      <a:pt x="1176" y="312"/>
                    </a:lnTo>
                    <a:lnTo>
                      <a:pt x="1174" y="312"/>
                    </a:lnTo>
                    <a:lnTo>
                      <a:pt x="1174" y="312"/>
                    </a:lnTo>
                    <a:lnTo>
                      <a:pt x="1172" y="313"/>
                    </a:lnTo>
                    <a:lnTo>
                      <a:pt x="1166" y="314"/>
                    </a:lnTo>
                    <a:lnTo>
                      <a:pt x="1163" y="315"/>
                    </a:lnTo>
                    <a:lnTo>
                      <a:pt x="1163" y="315"/>
                    </a:lnTo>
                    <a:lnTo>
                      <a:pt x="1162" y="315"/>
                    </a:lnTo>
                    <a:lnTo>
                      <a:pt x="1160" y="315"/>
                    </a:lnTo>
                    <a:lnTo>
                      <a:pt x="1154" y="315"/>
                    </a:lnTo>
                    <a:lnTo>
                      <a:pt x="1149" y="315"/>
                    </a:lnTo>
                    <a:lnTo>
                      <a:pt x="1149" y="315"/>
                    </a:lnTo>
                    <a:lnTo>
                      <a:pt x="1148" y="316"/>
                    </a:lnTo>
                    <a:lnTo>
                      <a:pt x="1144" y="317"/>
                    </a:lnTo>
                    <a:lnTo>
                      <a:pt x="1142" y="318"/>
                    </a:lnTo>
                    <a:lnTo>
                      <a:pt x="1142" y="318"/>
                    </a:lnTo>
                    <a:lnTo>
                      <a:pt x="1142" y="319"/>
                    </a:lnTo>
                    <a:lnTo>
                      <a:pt x="1142" y="321"/>
                    </a:lnTo>
                    <a:lnTo>
                      <a:pt x="1142" y="323"/>
                    </a:lnTo>
                    <a:lnTo>
                      <a:pt x="1142" y="323"/>
                    </a:lnTo>
                    <a:lnTo>
                      <a:pt x="1142" y="323"/>
                    </a:lnTo>
                    <a:lnTo>
                      <a:pt x="1142" y="324"/>
                    </a:lnTo>
                    <a:lnTo>
                      <a:pt x="1142" y="327"/>
                    </a:lnTo>
                    <a:lnTo>
                      <a:pt x="1142" y="329"/>
                    </a:lnTo>
                    <a:lnTo>
                      <a:pt x="1142" y="329"/>
                    </a:lnTo>
                    <a:lnTo>
                      <a:pt x="1141" y="331"/>
                    </a:lnTo>
                    <a:lnTo>
                      <a:pt x="1140" y="336"/>
                    </a:lnTo>
                    <a:lnTo>
                      <a:pt x="1139" y="339"/>
                    </a:lnTo>
                    <a:lnTo>
                      <a:pt x="1139" y="339"/>
                    </a:lnTo>
                    <a:lnTo>
                      <a:pt x="1139" y="341"/>
                    </a:lnTo>
                    <a:lnTo>
                      <a:pt x="1139" y="342"/>
                    </a:lnTo>
                    <a:lnTo>
                      <a:pt x="1139" y="347"/>
                    </a:lnTo>
                    <a:lnTo>
                      <a:pt x="1139" y="350"/>
                    </a:lnTo>
                    <a:lnTo>
                      <a:pt x="1139" y="350"/>
                    </a:lnTo>
                    <a:lnTo>
                      <a:pt x="1139" y="351"/>
                    </a:lnTo>
                    <a:lnTo>
                      <a:pt x="1139" y="353"/>
                    </a:lnTo>
                    <a:lnTo>
                      <a:pt x="1139" y="354"/>
                    </a:lnTo>
                    <a:lnTo>
                      <a:pt x="1139" y="354"/>
                    </a:lnTo>
                    <a:lnTo>
                      <a:pt x="1138" y="354"/>
                    </a:lnTo>
                    <a:lnTo>
                      <a:pt x="1137" y="354"/>
                    </a:lnTo>
                    <a:lnTo>
                      <a:pt x="1134" y="354"/>
                    </a:lnTo>
                    <a:lnTo>
                      <a:pt x="1131" y="354"/>
                    </a:lnTo>
                    <a:lnTo>
                      <a:pt x="1131" y="354"/>
                    </a:lnTo>
                    <a:lnTo>
                      <a:pt x="1129" y="355"/>
                    </a:lnTo>
                    <a:lnTo>
                      <a:pt x="1124" y="356"/>
                    </a:lnTo>
                    <a:lnTo>
                      <a:pt x="1121" y="357"/>
                    </a:lnTo>
                    <a:lnTo>
                      <a:pt x="1121" y="357"/>
                    </a:lnTo>
                    <a:lnTo>
                      <a:pt x="1120" y="359"/>
                    </a:lnTo>
                    <a:lnTo>
                      <a:pt x="1117" y="360"/>
                    </a:lnTo>
                    <a:lnTo>
                      <a:pt x="1107" y="365"/>
                    </a:lnTo>
                    <a:lnTo>
                      <a:pt x="1100" y="368"/>
                    </a:lnTo>
                    <a:lnTo>
                      <a:pt x="1100" y="368"/>
                    </a:lnTo>
                    <a:lnTo>
                      <a:pt x="1095" y="370"/>
                    </a:lnTo>
                    <a:lnTo>
                      <a:pt x="1084" y="373"/>
                    </a:lnTo>
                    <a:lnTo>
                      <a:pt x="1075" y="375"/>
                    </a:lnTo>
                    <a:lnTo>
                      <a:pt x="1075" y="375"/>
                    </a:lnTo>
                    <a:lnTo>
                      <a:pt x="1074" y="375"/>
                    </a:lnTo>
                    <a:lnTo>
                      <a:pt x="1072" y="375"/>
                    </a:lnTo>
                    <a:lnTo>
                      <a:pt x="1071" y="375"/>
                    </a:lnTo>
                    <a:lnTo>
                      <a:pt x="1071" y="375"/>
                    </a:lnTo>
                    <a:lnTo>
                      <a:pt x="1071" y="377"/>
                    </a:lnTo>
                    <a:lnTo>
                      <a:pt x="1071" y="378"/>
                    </a:lnTo>
                    <a:lnTo>
                      <a:pt x="1071" y="379"/>
                    </a:lnTo>
                    <a:lnTo>
                      <a:pt x="1071" y="379"/>
                    </a:lnTo>
                    <a:lnTo>
                      <a:pt x="1071" y="380"/>
                    </a:lnTo>
                    <a:lnTo>
                      <a:pt x="1071" y="381"/>
                    </a:lnTo>
                    <a:lnTo>
                      <a:pt x="1071" y="384"/>
                    </a:lnTo>
                    <a:lnTo>
                      <a:pt x="1071" y="386"/>
                    </a:lnTo>
                    <a:lnTo>
                      <a:pt x="1071" y="386"/>
                    </a:lnTo>
                    <a:lnTo>
                      <a:pt x="1070" y="388"/>
                    </a:lnTo>
                    <a:lnTo>
                      <a:pt x="1069" y="394"/>
                    </a:lnTo>
                    <a:lnTo>
                      <a:pt x="1068" y="397"/>
                    </a:lnTo>
                    <a:lnTo>
                      <a:pt x="1068" y="397"/>
                    </a:lnTo>
                    <a:lnTo>
                      <a:pt x="1067" y="399"/>
                    </a:lnTo>
                    <a:lnTo>
                      <a:pt x="1066" y="404"/>
                    </a:lnTo>
                    <a:lnTo>
                      <a:pt x="1065" y="407"/>
                    </a:lnTo>
                    <a:lnTo>
                      <a:pt x="1065" y="407"/>
                    </a:lnTo>
                    <a:lnTo>
                      <a:pt x="1065" y="408"/>
                    </a:lnTo>
                    <a:lnTo>
                      <a:pt x="1065" y="409"/>
                    </a:lnTo>
                    <a:lnTo>
                      <a:pt x="1065" y="410"/>
                    </a:lnTo>
                    <a:lnTo>
                      <a:pt x="1065" y="410"/>
                    </a:lnTo>
                    <a:lnTo>
                      <a:pt x="1065" y="412"/>
                    </a:lnTo>
                    <a:lnTo>
                      <a:pt x="1065" y="413"/>
                    </a:lnTo>
                    <a:lnTo>
                      <a:pt x="1065" y="414"/>
                    </a:lnTo>
                    <a:lnTo>
                      <a:pt x="1065" y="414"/>
                    </a:lnTo>
                    <a:lnTo>
                      <a:pt x="1064" y="415"/>
                    </a:lnTo>
                    <a:lnTo>
                      <a:pt x="1063" y="416"/>
                    </a:lnTo>
                    <a:lnTo>
                      <a:pt x="1059" y="419"/>
                    </a:lnTo>
                    <a:lnTo>
                      <a:pt x="1057" y="421"/>
                    </a:lnTo>
                    <a:lnTo>
                      <a:pt x="1057" y="421"/>
                    </a:lnTo>
                    <a:lnTo>
                      <a:pt x="1056" y="422"/>
                    </a:lnTo>
                    <a:lnTo>
                      <a:pt x="1054" y="424"/>
                    </a:lnTo>
                    <a:lnTo>
                      <a:pt x="1048" y="433"/>
                    </a:lnTo>
                    <a:lnTo>
                      <a:pt x="1044" y="439"/>
                    </a:lnTo>
                    <a:lnTo>
                      <a:pt x="1044" y="439"/>
                    </a:lnTo>
                    <a:lnTo>
                      <a:pt x="1043" y="440"/>
                    </a:lnTo>
                    <a:lnTo>
                      <a:pt x="1040" y="443"/>
                    </a:lnTo>
                    <a:lnTo>
                      <a:pt x="1032" y="453"/>
                    </a:lnTo>
                    <a:lnTo>
                      <a:pt x="1026" y="460"/>
                    </a:lnTo>
                    <a:lnTo>
                      <a:pt x="1026" y="460"/>
                    </a:lnTo>
                    <a:lnTo>
                      <a:pt x="1025" y="461"/>
                    </a:lnTo>
                    <a:lnTo>
                      <a:pt x="1024" y="462"/>
                    </a:lnTo>
                    <a:lnTo>
                      <a:pt x="1022" y="463"/>
                    </a:lnTo>
                    <a:lnTo>
                      <a:pt x="1022" y="463"/>
                    </a:lnTo>
                    <a:lnTo>
                      <a:pt x="1021" y="464"/>
                    </a:lnTo>
                    <a:lnTo>
                      <a:pt x="1019" y="469"/>
                    </a:lnTo>
                    <a:lnTo>
                      <a:pt x="1018" y="471"/>
                    </a:lnTo>
                    <a:lnTo>
                      <a:pt x="1018" y="471"/>
                    </a:lnTo>
                    <a:lnTo>
                      <a:pt x="1017" y="472"/>
                    </a:lnTo>
                    <a:lnTo>
                      <a:pt x="1014" y="473"/>
                    </a:lnTo>
                    <a:lnTo>
                      <a:pt x="1012" y="474"/>
                    </a:lnTo>
                    <a:lnTo>
                      <a:pt x="1012" y="474"/>
                    </a:lnTo>
                    <a:lnTo>
                      <a:pt x="1010" y="477"/>
                    </a:lnTo>
                    <a:lnTo>
                      <a:pt x="1007" y="486"/>
                    </a:lnTo>
                    <a:lnTo>
                      <a:pt x="1005" y="492"/>
                    </a:lnTo>
                    <a:lnTo>
                      <a:pt x="1005" y="492"/>
                    </a:lnTo>
                    <a:lnTo>
                      <a:pt x="1003" y="493"/>
                    </a:lnTo>
                    <a:lnTo>
                      <a:pt x="1001" y="495"/>
                    </a:lnTo>
                    <a:lnTo>
                      <a:pt x="995" y="502"/>
                    </a:lnTo>
                    <a:lnTo>
                      <a:pt x="991" y="506"/>
                    </a:lnTo>
                    <a:lnTo>
                      <a:pt x="991" y="506"/>
                    </a:lnTo>
                    <a:lnTo>
                      <a:pt x="991" y="507"/>
                    </a:lnTo>
                    <a:lnTo>
                      <a:pt x="991" y="508"/>
                    </a:lnTo>
                    <a:lnTo>
                      <a:pt x="991" y="509"/>
                    </a:lnTo>
                    <a:lnTo>
                      <a:pt x="991" y="509"/>
                    </a:lnTo>
                    <a:lnTo>
                      <a:pt x="990" y="510"/>
                    </a:lnTo>
                    <a:lnTo>
                      <a:pt x="988" y="512"/>
                    </a:lnTo>
                    <a:lnTo>
                      <a:pt x="987" y="513"/>
                    </a:lnTo>
                    <a:lnTo>
                      <a:pt x="987" y="513"/>
                    </a:lnTo>
                    <a:lnTo>
                      <a:pt x="985" y="514"/>
                    </a:lnTo>
                    <a:lnTo>
                      <a:pt x="984" y="517"/>
                    </a:lnTo>
                    <a:lnTo>
                      <a:pt x="983" y="520"/>
                    </a:lnTo>
                    <a:lnTo>
                      <a:pt x="983" y="520"/>
                    </a:lnTo>
                    <a:lnTo>
                      <a:pt x="982" y="521"/>
                    </a:lnTo>
                    <a:lnTo>
                      <a:pt x="981" y="523"/>
                    </a:lnTo>
                    <a:lnTo>
                      <a:pt x="978" y="529"/>
                    </a:lnTo>
                    <a:lnTo>
                      <a:pt x="976" y="534"/>
                    </a:lnTo>
                    <a:lnTo>
                      <a:pt x="976" y="534"/>
                    </a:lnTo>
                    <a:lnTo>
                      <a:pt x="975" y="535"/>
                    </a:lnTo>
                    <a:lnTo>
                      <a:pt x="972" y="544"/>
                    </a:lnTo>
                    <a:lnTo>
                      <a:pt x="970" y="548"/>
                    </a:lnTo>
                    <a:lnTo>
                      <a:pt x="970" y="548"/>
                    </a:lnTo>
                    <a:lnTo>
                      <a:pt x="969" y="549"/>
                    </a:lnTo>
                    <a:lnTo>
                      <a:pt x="966" y="550"/>
                    </a:lnTo>
                    <a:lnTo>
                      <a:pt x="965" y="551"/>
                    </a:lnTo>
                    <a:lnTo>
                      <a:pt x="965" y="551"/>
                    </a:lnTo>
                    <a:lnTo>
                      <a:pt x="965" y="552"/>
                    </a:lnTo>
                    <a:lnTo>
                      <a:pt x="965" y="555"/>
                    </a:lnTo>
                    <a:lnTo>
                      <a:pt x="965" y="556"/>
                    </a:lnTo>
                    <a:lnTo>
                      <a:pt x="965" y="556"/>
                    </a:lnTo>
                    <a:lnTo>
                      <a:pt x="964" y="557"/>
                    </a:lnTo>
                    <a:lnTo>
                      <a:pt x="961" y="558"/>
                    </a:lnTo>
                    <a:lnTo>
                      <a:pt x="959" y="559"/>
                    </a:lnTo>
                    <a:lnTo>
                      <a:pt x="959" y="559"/>
                    </a:lnTo>
                    <a:lnTo>
                      <a:pt x="958" y="560"/>
                    </a:lnTo>
                    <a:lnTo>
                      <a:pt x="957" y="561"/>
                    </a:lnTo>
                    <a:lnTo>
                      <a:pt x="954" y="564"/>
                    </a:lnTo>
                    <a:lnTo>
                      <a:pt x="952" y="566"/>
                    </a:lnTo>
                    <a:lnTo>
                      <a:pt x="952" y="566"/>
                    </a:lnTo>
                    <a:lnTo>
                      <a:pt x="951" y="567"/>
                    </a:lnTo>
                    <a:lnTo>
                      <a:pt x="946" y="570"/>
                    </a:lnTo>
                    <a:lnTo>
                      <a:pt x="944" y="573"/>
                    </a:lnTo>
                    <a:lnTo>
                      <a:pt x="944" y="573"/>
                    </a:lnTo>
                    <a:lnTo>
                      <a:pt x="944" y="574"/>
                    </a:lnTo>
                    <a:lnTo>
                      <a:pt x="944" y="576"/>
                    </a:lnTo>
                    <a:lnTo>
                      <a:pt x="944" y="577"/>
                    </a:lnTo>
                    <a:lnTo>
                      <a:pt x="944" y="577"/>
                    </a:lnTo>
                    <a:lnTo>
                      <a:pt x="943" y="578"/>
                    </a:lnTo>
                    <a:lnTo>
                      <a:pt x="942" y="579"/>
                    </a:lnTo>
                    <a:lnTo>
                      <a:pt x="941" y="580"/>
                    </a:lnTo>
                    <a:lnTo>
                      <a:pt x="941" y="580"/>
                    </a:lnTo>
                    <a:lnTo>
                      <a:pt x="940" y="582"/>
                    </a:lnTo>
                    <a:lnTo>
                      <a:pt x="939" y="587"/>
                    </a:lnTo>
                    <a:lnTo>
                      <a:pt x="939" y="591"/>
                    </a:lnTo>
                    <a:lnTo>
                      <a:pt x="939" y="591"/>
                    </a:lnTo>
                    <a:lnTo>
                      <a:pt x="938" y="592"/>
                    </a:lnTo>
                    <a:lnTo>
                      <a:pt x="936" y="594"/>
                    </a:lnTo>
                    <a:lnTo>
                      <a:pt x="929" y="602"/>
                    </a:lnTo>
                    <a:lnTo>
                      <a:pt x="924" y="609"/>
                    </a:lnTo>
                    <a:lnTo>
                      <a:pt x="924" y="609"/>
                    </a:lnTo>
                    <a:lnTo>
                      <a:pt x="923" y="610"/>
                    </a:lnTo>
                    <a:lnTo>
                      <a:pt x="922" y="612"/>
                    </a:lnTo>
                    <a:lnTo>
                      <a:pt x="917" y="619"/>
                    </a:lnTo>
                    <a:lnTo>
                      <a:pt x="914" y="626"/>
                    </a:lnTo>
                    <a:lnTo>
                      <a:pt x="914" y="626"/>
                    </a:lnTo>
                    <a:lnTo>
                      <a:pt x="914" y="627"/>
                    </a:lnTo>
                    <a:lnTo>
                      <a:pt x="914" y="629"/>
                    </a:lnTo>
                    <a:lnTo>
                      <a:pt x="914" y="630"/>
                    </a:lnTo>
                    <a:lnTo>
                      <a:pt x="914" y="630"/>
                    </a:lnTo>
                    <a:lnTo>
                      <a:pt x="913" y="631"/>
                    </a:lnTo>
                    <a:lnTo>
                      <a:pt x="911" y="632"/>
                    </a:lnTo>
                    <a:lnTo>
                      <a:pt x="910" y="633"/>
                    </a:lnTo>
                    <a:lnTo>
                      <a:pt x="910" y="633"/>
                    </a:lnTo>
                    <a:lnTo>
                      <a:pt x="909" y="634"/>
                    </a:lnTo>
                    <a:lnTo>
                      <a:pt x="908" y="635"/>
                    </a:lnTo>
                    <a:lnTo>
                      <a:pt x="905" y="638"/>
                    </a:lnTo>
                    <a:lnTo>
                      <a:pt x="903" y="640"/>
                    </a:lnTo>
                    <a:lnTo>
                      <a:pt x="903" y="640"/>
                    </a:lnTo>
                    <a:lnTo>
                      <a:pt x="902" y="641"/>
                    </a:lnTo>
                    <a:lnTo>
                      <a:pt x="901" y="642"/>
                    </a:lnTo>
                    <a:lnTo>
                      <a:pt x="896" y="648"/>
                    </a:lnTo>
                    <a:lnTo>
                      <a:pt x="892" y="651"/>
                    </a:lnTo>
                    <a:lnTo>
                      <a:pt x="892" y="651"/>
                    </a:lnTo>
                    <a:lnTo>
                      <a:pt x="891" y="652"/>
                    </a:lnTo>
                    <a:lnTo>
                      <a:pt x="890" y="653"/>
                    </a:lnTo>
                    <a:lnTo>
                      <a:pt x="885" y="658"/>
                    </a:lnTo>
                    <a:lnTo>
                      <a:pt x="882" y="662"/>
                    </a:lnTo>
                    <a:lnTo>
                      <a:pt x="882" y="662"/>
                    </a:lnTo>
                    <a:lnTo>
                      <a:pt x="881" y="663"/>
                    </a:lnTo>
                    <a:lnTo>
                      <a:pt x="880" y="664"/>
                    </a:lnTo>
                    <a:lnTo>
                      <a:pt x="879" y="665"/>
                    </a:lnTo>
                    <a:lnTo>
                      <a:pt x="879" y="665"/>
                    </a:lnTo>
                    <a:lnTo>
                      <a:pt x="879" y="665"/>
                    </a:lnTo>
                    <a:lnTo>
                      <a:pt x="878" y="666"/>
                    </a:lnTo>
                    <a:lnTo>
                      <a:pt x="877" y="667"/>
                    </a:lnTo>
                    <a:lnTo>
                      <a:pt x="876" y="668"/>
                    </a:lnTo>
                    <a:lnTo>
                      <a:pt x="876" y="668"/>
                    </a:lnTo>
                    <a:lnTo>
                      <a:pt x="874" y="669"/>
                    </a:lnTo>
                    <a:lnTo>
                      <a:pt x="872" y="673"/>
                    </a:lnTo>
                    <a:lnTo>
                      <a:pt x="871" y="675"/>
                    </a:lnTo>
                    <a:lnTo>
                      <a:pt x="871" y="675"/>
                    </a:lnTo>
                    <a:lnTo>
                      <a:pt x="870" y="677"/>
                    </a:lnTo>
                    <a:lnTo>
                      <a:pt x="869" y="683"/>
                    </a:lnTo>
                    <a:lnTo>
                      <a:pt x="868" y="686"/>
                    </a:lnTo>
                    <a:lnTo>
                      <a:pt x="868" y="686"/>
                    </a:lnTo>
                    <a:lnTo>
                      <a:pt x="868" y="686"/>
                    </a:lnTo>
                    <a:lnTo>
                      <a:pt x="867" y="686"/>
                    </a:lnTo>
                    <a:lnTo>
                      <a:pt x="866" y="686"/>
                    </a:lnTo>
                    <a:lnTo>
                      <a:pt x="865" y="686"/>
                    </a:lnTo>
                    <a:lnTo>
                      <a:pt x="865" y="686"/>
                    </a:lnTo>
                    <a:lnTo>
                      <a:pt x="864" y="687"/>
                    </a:lnTo>
                    <a:lnTo>
                      <a:pt x="862" y="691"/>
                    </a:lnTo>
                    <a:lnTo>
                      <a:pt x="861" y="693"/>
                    </a:lnTo>
                    <a:lnTo>
                      <a:pt x="861" y="693"/>
                    </a:lnTo>
                    <a:lnTo>
                      <a:pt x="860" y="694"/>
                    </a:lnTo>
                    <a:lnTo>
                      <a:pt x="857" y="698"/>
                    </a:lnTo>
                    <a:lnTo>
                      <a:pt x="854" y="700"/>
                    </a:lnTo>
                    <a:lnTo>
                      <a:pt x="854" y="700"/>
                    </a:lnTo>
                    <a:lnTo>
                      <a:pt x="853" y="701"/>
                    </a:lnTo>
                    <a:lnTo>
                      <a:pt x="852" y="702"/>
                    </a:lnTo>
                    <a:lnTo>
                      <a:pt x="849" y="705"/>
                    </a:lnTo>
                    <a:lnTo>
                      <a:pt x="847" y="707"/>
                    </a:lnTo>
                    <a:lnTo>
                      <a:pt x="847" y="707"/>
                    </a:lnTo>
                    <a:lnTo>
                      <a:pt x="847" y="707"/>
                    </a:lnTo>
                    <a:lnTo>
                      <a:pt x="847" y="708"/>
                    </a:lnTo>
                    <a:lnTo>
                      <a:pt x="847" y="709"/>
                    </a:lnTo>
                    <a:lnTo>
                      <a:pt x="847" y="710"/>
                    </a:lnTo>
                    <a:lnTo>
                      <a:pt x="847" y="710"/>
                    </a:lnTo>
                    <a:lnTo>
                      <a:pt x="846" y="711"/>
                    </a:lnTo>
                    <a:lnTo>
                      <a:pt x="845" y="713"/>
                    </a:lnTo>
                    <a:lnTo>
                      <a:pt x="844" y="715"/>
                    </a:lnTo>
                    <a:lnTo>
                      <a:pt x="844" y="715"/>
                    </a:lnTo>
                    <a:lnTo>
                      <a:pt x="843" y="716"/>
                    </a:lnTo>
                    <a:lnTo>
                      <a:pt x="841" y="719"/>
                    </a:lnTo>
                    <a:lnTo>
                      <a:pt x="840" y="721"/>
                    </a:lnTo>
                    <a:lnTo>
                      <a:pt x="840" y="721"/>
                    </a:lnTo>
                    <a:lnTo>
                      <a:pt x="839" y="722"/>
                    </a:lnTo>
                    <a:lnTo>
                      <a:pt x="837" y="726"/>
                    </a:lnTo>
                    <a:lnTo>
                      <a:pt x="836" y="728"/>
                    </a:lnTo>
                    <a:lnTo>
                      <a:pt x="836" y="728"/>
                    </a:lnTo>
                    <a:lnTo>
                      <a:pt x="836" y="728"/>
                    </a:lnTo>
                    <a:lnTo>
                      <a:pt x="835" y="729"/>
                    </a:lnTo>
                    <a:lnTo>
                      <a:pt x="834" y="730"/>
                    </a:lnTo>
                    <a:lnTo>
                      <a:pt x="833" y="731"/>
                    </a:lnTo>
                    <a:lnTo>
                      <a:pt x="833" y="731"/>
                    </a:lnTo>
                    <a:lnTo>
                      <a:pt x="832" y="733"/>
                    </a:lnTo>
                    <a:lnTo>
                      <a:pt x="830" y="735"/>
                    </a:lnTo>
                    <a:lnTo>
                      <a:pt x="829" y="736"/>
                    </a:lnTo>
                    <a:lnTo>
                      <a:pt x="829" y="736"/>
                    </a:lnTo>
                    <a:lnTo>
                      <a:pt x="828" y="737"/>
                    </a:lnTo>
                    <a:lnTo>
                      <a:pt x="825" y="740"/>
                    </a:lnTo>
                    <a:lnTo>
                      <a:pt x="823" y="742"/>
                    </a:lnTo>
                    <a:lnTo>
                      <a:pt x="823" y="742"/>
                    </a:lnTo>
                    <a:lnTo>
                      <a:pt x="822" y="743"/>
                    </a:lnTo>
                    <a:lnTo>
                      <a:pt x="821" y="744"/>
                    </a:lnTo>
                    <a:lnTo>
                      <a:pt x="817" y="747"/>
                    </a:lnTo>
                    <a:lnTo>
                      <a:pt x="815" y="750"/>
                    </a:lnTo>
                    <a:lnTo>
                      <a:pt x="815" y="750"/>
                    </a:lnTo>
                    <a:lnTo>
                      <a:pt x="814" y="750"/>
                    </a:lnTo>
                    <a:lnTo>
                      <a:pt x="813" y="750"/>
                    </a:lnTo>
                    <a:lnTo>
                      <a:pt x="812" y="750"/>
                    </a:lnTo>
                    <a:lnTo>
                      <a:pt x="812" y="750"/>
                    </a:lnTo>
                    <a:lnTo>
                      <a:pt x="812" y="751"/>
                    </a:lnTo>
                    <a:lnTo>
                      <a:pt x="812" y="752"/>
                    </a:lnTo>
                    <a:lnTo>
                      <a:pt x="812" y="753"/>
                    </a:lnTo>
                    <a:lnTo>
                      <a:pt x="812" y="753"/>
                    </a:lnTo>
                    <a:lnTo>
                      <a:pt x="812" y="754"/>
                    </a:lnTo>
                    <a:lnTo>
                      <a:pt x="812" y="756"/>
                    </a:lnTo>
                    <a:lnTo>
                      <a:pt x="812" y="757"/>
                    </a:lnTo>
                    <a:lnTo>
                      <a:pt x="812" y="757"/>
                    </a:lnTo>
                    <a:lnTo>
                      <a:pt x="811" y="758"/>
                    </a:lnTo>
                    <a:lnTo>
                      <a:pt x="809" y="761"/>
                    </a:lnTo>
                    <a:lnTo>
                      <a:pt x="808" y="763"/>
                    </a:lnTo>
                    <a:lnTo>
                      <a:pt x="808" y="763"/>
                    </a:lnTo>
                    <a:lnTo>
                      <a:pt x="807" y="764"/>
                    </a:lnTo>
                    <a:lnTo>
                      <a:pt x="804" y="769"/>
                    </a:lnTo>
                    <a:lnTo>
                      <a:pt x="802" y="771"/>
                    </a:lnTo>
                    <a:lnTo>
                      <a:pt x="802" y="771"/>
                    </a:lnTo>
                    <a:lnTo>
                      <a:pt x="802" y="772"/>
                    </a:lnTo>
                    <a:lnTo>
                      <a:pt x="802" y="773"/>
                    </a:lnTo>
                    <a:lnTo>
                      <a:pt x="802" y="774"/>
                    </a:lnTo>
                    <a:lnTo>
                      <a:pt x="802" y="774"/>
                    </a:lnTo>
                    <a:lnTo>
                      <a:pt x="802" y="774"/>
                    </a:lnTo>
                    <a:lnTo>
                      <a:pt x="800" y="775"/>
                    </a:lnTo>
                    <a:lnTo>
                      <a:pt x="798" y="777"/>
                    </a:lnTo>
                    <a:lnTo>
                      <a:pt x="797" y="778"/>
                    </a:lnTo>
                    <a:lnTo>
                      <a:pt x="797" y="778"/>
                    </a:lnTo>
                    <a:lnTo>
                      <a:pt x="796" y="779"/>
                    </a:lnTo>
                    <a:lnTo>
                      <a:pt x="795" y="780"/>
                    </a:lnTo>
                    <a:lnTo>
                      <a:pt x="790" y="786"/>
                    </a:lnTo>
                    <a:lnTo>
                      <a:pt x="787" y="789"/>
                    </a:lnTo>
                    <a:lnTo>
                      <a:pt x="787" y="789"/>
                    </a:lnTo>
                    <a:lnTo>
                      <a:pt x="786" y="790"/>
                    </a:lnTo>
                    <a:lnTo>
                      <a:pt x="782" y="793"/>
                    </a:lnTo>
                    <a:lnTo>
                      <a:pt x="780" y="795"/>
                    </a:lnTo>
                    <a:lnTo>
                      <a:pt x="780" y="795"/>
                    </a:lnTo>
                    <a:lnTo>
                      <a:pt x="780" y="795"/>
                    </a:lnTo>
                    <a:lnTo>
                      <a:pt x="780" y="796"/>
                    </a:lnTo>
                    <a:lnTo>
                      <a:pt x="780" y="798"/>
                    </a:lnTo>
                    <a:lnTo>
                      <a:pt x="780" y="799"/>
                    </a:lnTo>
                    <a:lnTo>
                      <a:pt x="780" y="799"/>
                    </a:lnTo>
                    <a:lnTo>
                      <a:pt x="780" y="800"/>
                    </a:lnTo>
                    <a:lnTo>
                      <a:pt x="780" y="801"/>
                    </a:lnTo>
                    <a:lnTo>
                      <a:pt x="780" y="802"/>
                    </a:lnTo>
                    <a:lnTo>
                      <a:pt x="780" y="802"/>
                    </a:lnTo>
                    <a:lnTo>
                      <a:pt x="780" y="804"/>
                    </a:lnTo>
                    <a:lnTo>
                      <a:pt x="780" y="805"/>
                    </a:lnTo>
                    <a:lnTo>
                      <a:pt x="780" y="810"/>
                    </a:lnTo>
                    <a:lnTo>
                      <a:pt x="780" y="813"/>
                    </a:lnTo>
                    <a:lnTo>
                      <a:pt x="780" y="813"/>
                    </a:lnTo>
                    <a:lnTo>
                      <a:pt x="780" y="814"/>
                    </a:lnTo>
                    <a:lnTo>
                      <a:pt x="780" y="816"/>
                    </a:lnTo>
                    <a:lnTo>
                      <a:pt x="780" y="823"/>
                    </a:lnTo>
                    <a:lnTo>
                      <a:pt x="780" y="827"/>
                    </a:lnTo>
                    <a:lnTo>
                      <a:pt x="780" y="827"/>
                    </a:lnTo>
                    <a:lnTo>
                      <a:pt x="780" y="827"/>
                    </a:lnTo>
                    <a:lnTo>
                      <a:pt x="781" y="830"/>
                    </a:lnTo>
                    <a:lnTo>
                      <a:pt x="782" y="831"/>
                    </a:lnTo>
                    <a:lnTo>
                      <a:pt x="784" y="831"/>
                    </a:lnTo>
                    <a:lnTo>
                      <a:pt x="785" y="833"/>
                    </a:lnTo>
                    <a:lnTo>
                      <a:pt x="786" y="834"/>
                    </a:lnTo>
                    <a:lnTo>
                      <a:pt x="787" y="834"/>
                    </a:lnTo>
                    <a:lnTo>
                      <a:pt x="789" y="840"/>
                    </a:lnTo>
                    <a:lnTo>
                      <a:pt x="790" y="842"/>
                    </a:lnTo>
                    <a:lnTo>
                      <a:pt x="791" y="842"/>
                    </a:lnTo>
                    <a:lnTo>
                      <a:pt x="791" y="842"/>
                    </a:lnTo>
                    <a:lnTo>
                      <a:pt x="791" y="843"/>
                    </a:lnTo>
                    <a:lnTo>
                      <a:pt x="791" y="844"/>
                    </a:lnTo>
                    <a:lnTo>
                      <a:pt x="791" y="845"/>
                    </a:lnTo>
                    <a:lnTo>
                      <a:pt x="791" y="845"/>
                    </a:lnTo>
                    <a:lnTo>
                      <a:pt x="792" y="850"/>
                    </a:lnTo>
                    <a:lnTo>
                      <a:pt x="793" y="852"/>
                    </a:lnTo>
                    <a:lnTo>
                      <a:pt x="794" y="852"/>
                    </a:lnTo>
                    <a:lnTo>
                      <a:pt x="794" y="853"/>
                    </a:lnTo>
                    <a:lnTo>
                      <a:pt x="794" y="855"/>
                    </a:lnTo>
                    <a:lnTo>
                      <a:pt x="794" y="862"/>
                    </a:lnTo>
                    <a:lnTo>
                      <a:pt x="794" y="866"/>
                    </a:lnTo>
                    <a:lnTo>
                      <a:pt x="794" y="866"/>
                    </a:lnTo>
                    <a:lnTo>
                      <a:pt x="794" y="867"/>
                    </a:lnTo>
                    <a:lnTo>
                      <a:pt x="794" y="869"/>
                    </a:lnTo>
                    <a:lnTo>
                      <a:pt x="795" y="876"/>
                    </a:lnTo>
                    <a:lnTo>
                      <a:pt x="796" y="880"/>
                    </a:lnTo>
                    <a:lnTo>
                      <a:pt x="797" y="880"/>
                    </a:lnTo>
                    <a:lnTo>
                      <a:pt x="797" y="881"/>
                    </a:lnTo>
                    <a:lnTo>
                      <a:pt x="797" y="883"/>
                    </a:lnTo>
                    <a:lnTo>
                      <a:pt x="797" y="884"/>
                    </a:lnTo>
                    <a:lnTo>
                      <a:pt x="797" y="884"/>
                    </a:lnTo>
                    <a:lnTo>
                      <a:pt x="797" y="884"/>
                    </a:lnTo>
                    <a:lnTo>
                      <a:pt x="799" y="884"/>
                    </a:lnTo>
                    <a:lnTo>
                      <a:pt x="800" y="884"/>
                    </a:lnTo>
                    <a:lnTo>
                      <a:pt x="802" y="884"/>
                    </a:lnTo>
                    <a:lnTo>
                      <a:pt x="805" y="884"/>
                    </a:lnTo>
                    <a:lnTo>
                      <a:pt x="807" y="884"/>
                    </a:lnTo>
                    <a:lnTo>
                      <a:pt x="808" y="884"/>
                    </a:lnTo>
                    <a:lnTo>
                      <a:pt x="809" y="884"/>
                    </a:lnTo>
                    <a:lnTo>
                      <a:pt x="812" y="884"/>
                    </a:lnTo>
                    <a:lnTo>
                      <a:pt x="814" y="884"/>
                    </a:lnTo>
                    <a:lnTo>
                      <a:pt x="815" y="884"/>
                    </a:lnTo>
                    <a:lnTo>
                      <a:pt x="816" y="884"/>
                    </a:lnTo>
                    <a:lnTo>
                      <a:pt x="817" y="884"/>
                    </a:lnTo>
                    <a:lnTo>
                      <a:pt x="818" y="884"/>
                    </a:lnTo>
                    <a:lnTo>
                      <a:pt x="818" y="885"/>
                    </a:lnTo>
                    <a:lnTo>
                      <a:pt x="818" y="888"/>
                    </a:lnTo>
                    <a:lnTo>
                      <a:pt x="818" y="898"/>
                    </a:lnTo>
                    <a:lnTo>
                      <a:pt x="818" y="905"/>
                    </a:lnTo>
                    <a:lnTo>
                      <a:pt x="818" y="905"/>
                    </a:lnTo>
                    <a:lnTo>
                      <a:pt x="818" y="906"/>
                    </a:lnTo>
                    <a:lnTo>
                      <a:pt x="818" y="912"/>
                    </a:lnTo>
                    <a:lnTo>
                      <a:pt x="821" y="930"/>
                    </a:lnTo>
                    <a:lnTo>
                      <a:pt x="822" y="943"/>
                    </a:lnTo>
                    <a:lnTo>
                      <a:pt x="823" y="943"/>
                    </a:lnTo>
                    <a:lnTo>
                      <a:pt x="823" y="944"/>
                    </a:lnTo>
                    <a:lnTo>
                      <a:pt x="823" y="952"/>
                    </a:lnTo>
                    <a:lnTo>
                      <a:pt x="823" y="975"/>
                    </a:lnTo>
                    <a:lnTo>
                      <a:pt x="823" y="993"/>
                    </a:lnTo>
                    <a:lnTo>
                      <a:pt x="823" y="993"/>
                    </a:lnTo>
                    <a:lnTo>
                      <a:pt x="823" y="995"/>
                    </a:lnTo>
                    <a:lnTo>
                      <a:pt x="823" y="1003"/>
                    </a:lnTo>
                    <a:lnTo>
                      <a:pt x="823" y="1029"/>
                    </a:lnTo>
                    <a:lnTo>
                      <a:pt x="823" y="1048"/>
                    </a:lnTo>
                    <a:lnTo>
                      <a:pt x="823" y="1049"/>
                    </a:lnTo>
                    <a:lnTo>
                      <a:pt x="823" y="1050"/>
                    </a:lnTo>
                    <a:lnTo>
                      <a:pt x="823" y="1054"/>
                    </a:lnTo>
                    <a:lnTo>
                      <a:pt x="823" y="1063"/>
                    </a:lnTo>
                    <a:lnTo>
                      <a:pt x="823" y="1071"/>
                    </a:lnTo>
                    <a:lnTo>
                      <a:pt x="823" y="1071"/>
                    </a:lnTo>
                    <a:lnTo>
                      <a:pt x="824" y="1074"/>
                    </a:lnTo>
                    <a:lnTo>
                      <a:pt x="825" y="1075"/>
                    </a:lnTo>
                    <a:lnTo>
                      <a:pt x="826" y="1075"/>
                    </a:lnTo>
                    <a:lnTo>
                      <a:pt x="827" y="1077"/>
                    </a:lnTo>
                    <a:lnTo>
                      <a:pt x="828" y="1078"/>
                    </a:lnTo>
                    <a:lnTo>
                      <a:pt x="829" y="1078"/>
                    </a:lnTo>
                    <a:lnTo>
                      <a:pt x="831" y="1080"/>
                    </a:lnTo>
                    <a:lnTo>
                      <a:pt x="832" y="1081"/>
                    </a:lnTo>
                    <a:lnTo>
                      <a:pt x="833" y="1081"/>
                    </a:lnTo>
                    <a:lnTo>
                      <a:pt x="834" y="1081"/>
                    </a:lnTo>
                    <a:lnTo>
                      <a:pt x="835" y="1081"/>
                    </a:lnTo>
                    <a:lnTo>
                      <a:pt x="836" y="1081"/>
                    </a:lnTo>
                    <a:lnTo>
                      <a:pt x="836" y="1082"/>
                    </a:lnTo>
                    <a:lnTo>
                      <a:pt x="836" y="1084"/>
                    </a:lnTo>
                    <a:lnTo>
                      <a:pt x="836" y="1085"/>
                    </a:lnTo>
                    <a:lnTo>
                      <a:pt x="836" y="1085"/>
                    </a:lnTo>
                    <a:lnTo>
                      <a:pt x="836" y="1086"/>
                    </a:lnTo>
                    <a:lnTo>
                      <a:pt x="836" y="1087"/>
                    </a:lnTo>
                    <a:lnTo>
                      <a:pt x="836" y="1089"/>
                    </a:lnTo>
                    <a:lnTo>
                      <a:pt x="836" y="1089"/>
                    </a:lnTo>
                    <a:lnTo>
                      <a:pt x="836" y="1090"/>
                    </a:lnTo>
                    <a:lnTo>
                      <a:pt x="836" y="1091"/>
                    </a:lnTo>
                    <a:lnTo>
                      <a:pt x="836" y="1094"/>
                    </a:lnTo>
                    <a:lnTo>
                      <a:pt x="836" y="1096"/>
                    </a:lnTo>
                    <a:lnTo>
                      <a:pt x="836" y="1096"/>
                    </a:lnTo>
                    <a:lnTo>
                      <a:pt x="837" y="1100"/>
                    </a:lnTo>
                    <a:lnTo>
                      <a:pt x="839" y="1102"/>
                    </a:lnTo>
                    <a:lnTo>
                      <a:pt x="840" y="1102"/>
                    </a:lnTo>
                    <a:lnTo>
                      <a:pt x="840" y="1103"/>
                    </a:lnTo>
                    <a:lnTo>
                      <a:pt x="840" y="1106"/>
                    </a:lnTo>
                    <a:lnTo>
                      <a:pt x="840" y="1107"/>
                    </a:lnTo>
                    <a:lnTo>
                      <a:pt x="840" y="1107"/>
                    </a:lnTo>
                    <a:lnTo>
                      <a:pt x="841" y="1107"/>
                    </a:lnTo>
                    <a:lnTo>
                      <a:pt x="844" y="1107"/>
                    </a:lnTo>
                    <a:lnTo>
                      <a:pt x="846" y="1107"/>
                    </a:lnTo>
                    <a:lnTo>
                      <a:pt x="847" y="1107"/>
                    </a:lnTo>
                    <a:lnTo>
                      <a:pt x="848" y="1108"/>
                    </a:lnTo>
                    <a:lnTo>
                      <a:pt x="851" y="1109"/>
                    </a:lnTo>
                    <a:lnTo>
                      <a:pt x="853" y="1110"/>
                    </a:lnTo>
                    <a:lnTo>
                      <a:pt x="854" y="1110"/>
                    </a:lnTo>
                    <a:lnTo>
                      <a:pt x="858" y="1110"/>
                    </a:lnTo>
                    <a:lnTo>
                      <a:pt x="860" y="1110"/>
                    </a:lnTo>
                    <a:lnTo>
                      <a:pt x="861" y="1110"/>
                    </a:lnTo>
                    <a:lnTo>
                      <a:pt x="863" y="1110"/>
                    </a:lnTo>
                    <a:lnTo>
                      <a:pt x="864" y="1110"/>
                    </a:lnTo>
                    <a:lnTo>
                      <a:pt x="865" y="1110"/>
                    </a:lnTo>
                    <a:lnTo>
                      <a:pt x="865" y="1111"/>
                    </a:lnTo>
                    <a:lnTo>
                      <a:pt x="865" y="1112"/>
                    </a:lnTo>
                    <a:lnTo>
                      <a:pt x="865" y="1113"/>
                    </a:lnTo>
                    <a:lnTo>
                      <a:pt x="865" y="1113"/>
                    </a:lnTo>
                    <a:lnTo>
                      <a:pt x="865" y="1113"/>
                    </a:lnTo>
                    <a:lnTo>
                      <a:pt x="868" y="1118"/>
                    </a:lnTo>
                    <a:lnTo>
                      <a:pt x="870" y="1120"/>
                    </a:lnTo>
                    <a:lnTo>
                      <a:pt x="871" y="1120"/>
                    </a:lnTo>
                    <a:lnTo>
                      <a:pt x="873" y="1126"/>
                    </a:lnTo>
                    <a:lnTo>
                      <a:pt x="874" y="1128"/>
                    </a:lnTo>
                    <a:lnTo>
                      <a:pt x="876" y="1128"/>
                    </a:lnTo>
                    <a:lnTo>
                      <a:pt x="877" y="1128"/>
                    </a:lnTo>
                    <a:lnTo>
                      <a:pt x="878" y="1128"/>
                    </a:lnTo>
                    <a:lnTo>
                      <a:pt x="879" y="1128"/>
                    </a:lnTo>
                    <a:lnTo>
                      <a:pt x="879" y="1129"/>
                    </a:lnTo>
                    <a:lnTo>
                      <a:pt x="879" y="1130"/>
                    </a:lnTo>
                    <a:lnTo>
                      <a:pt x="879" y="1131"/>
                    </a:lnTo>
                    <a:lnTo>
                      <a:pt x="879" y="1131"/>
                    </a:lnTo>
                    <a:lnTo>
                      <a:pt x="879" y="1132"/>
                    </a:lnTo>
                    <a:lnTo>
                      <a:pt x="879" y="1133"/>
                    </a:lnTo>
                    <a:lnTo>
                      <a:pt x="879" y="1138"/>
                    </a:lnTo>
                    <a:lnTo>
                      <a:pt x="879" y="1142"/>
                    </a:lnTo>
                    <a:lnTo>
                      <a:pt x="879" y="1142"/>
                    </a:lnTo>
                    <a:lnTo>
                      <a:pt x="879" y="1143"/>
                    </a:lnTo>
                    <a:lnTo>
                      <a:pt x="879" y="1145"/>
                    </a:lnTo>
                    <a:lnTo>
                      <a:pt x="880" y="1153"/>
                    </a:lnTo>
                    <a:lnTo>
                      <a:pt x="881" y="1160"/>
                    </a:lnTo>
                    <a:lnTo>
                      <a:pt x="882" y="1160"/>
                    </a:lnTo>
                    <a:lnTo>
                      <a:pt x="882" y="1161"/>
                    </a:lnTo>
                    <a:lnTo>
                      <a:pt x="882" y="1163"/>
                    </a:lnTo>
                    <a:lnTo>
                      <a:pt x="884" y="1170"/>
                    </a:lnTo>
                    <a:lnTo>
                      <a:pt x="885" y="1176"/>
                    </a:lnTo>
                    <a:lnTo>
                      <a:pt x="886" y="1176"/>
                    </a:lnTo>
                    <a:lnTo>
                      <a:pt x="886" y="1178"/>
                    </a:lnTo>
                    <a:lnTo>
                      <a:pt x="886" y="1179"/>
                    </a:lnTo>
                    <a:lnTo>
                      <a:pt x="886" y="1182"/>
                    </a:lnTo>
                    <a:lnTo>
                      <a:pt x="886" y="1184"/>
                    </a:lnTo>
                    <a:lnTo>
                      <a:pt x="886" y="1184"/>
                    </a:lnTo>
                    <a:lnTo>
                      <a:pt x="885" y="1184"/>
                    </a:lnTo>
                    <a:lnTo>
                      <a:pt x="883" y="1184"/>
                    </a:lnTo>
                    <a:lnTo>
                      <a:pt x="882" y="1184"/>
                    </a:lnTo>
                    <a:lnTo>
                      <a:pt x="882" y="1184"/>
                    </a:lnTo>
                    <a:lnTo>
                      <a:pt x="878" y="1183"/>
                    </a:lnTo>
                    <a:lnTo>
                      <a:pt x="876" y="1182"/>
                    </a:lnTo>
                    <a:lnTo>
                      <a:pt x="876" y="1181"/>
                    </a:lnTo>
                    <a:lnTo>
                      <a:pt x="874" y="1181"/>
                    </a:lnTo>
                    <a:lnTo>
                      <a:pt x="873" y="1181"/>
                    </a:lnTo>
                    <a:lnTo>
                      <a:pt x="868" y="1181"/>
                    </a:lnTo>
                    <a:lnTo>
                      <a:pt x="865" y="1181"/>
                    </a:lnTo>
                    <a:lnTo>
                      <a:pt x="865" y="1181"/>
                    </a:lnTo>
                    <a:lnTo>
                      <a:pt x="864" y="1181"/>
                    </a:lnTo>
                    <a:lnTo>
                      <a:pt x="863" y="1181"/>
                    </a:lnTo>
                    <a:lnTo>
                      <a:pt x="858" y="1179"/>
                    </a:lnTo>
                    <a:lnTo>
                      <a:pt x="854" y="1178"/>
                    </a:lnTo>
                    <a:lnTo>
                      <a:pt x="854" y="1176"/>
                    </a:lnTo>
                    <a:lnTo>
                      <a:pt x="854" y="1176"/>
                    </a:lnTo>
                    <a:lnTo>
                      <a:pt x="849" y="1175"/>
                    </a:lnTo>
                    <a:lnTo>
                      <a:pt x="847" y="1174"/>
                    </a:lnTo>
                    <a:lnTo>
                      <a:pt x="847" y="1173"/>
                    </a:lnTo>
                    <a:lnTo>
                      <a:pt x="842" y="1172"/>
                    </a:lnTo>
                    <a:lnTo>
                      <a:pt x="840" y="1171"/>
                    </a:lnTo>
                    <a:lnTo>
                      <a:pt x="840" y="1170"/>
                    </a:lnTo>
                    <a:lnTo>
                      <a:pt x="836" y="1169"/>
                    </a:lnTo>
                    <a:lnTo>
                      <a:pt x="829" y="1166"/>
                    </a:lnTo>
                    <a:lnTo>
                      <a:pt x="823" y="1164"/>
                    </a:lnTo>
                    <a:lnTo>
                      <a:pt x="823" y="1163"/>
                    </a:lnTo>
                    <a:lnTo>
                      <a:pt x="822" y="1163"/>
                    </a:lnTo>
                    <a:lnTo>
                      <a:pt x="817" y="1162"/>
                    </a:lnTo>
                    <a:lnTo>
                      <a:pt x="805" y="1158"/>
                    </a:lnTo>
                    <a:lnTo>
                      <a:pt x="794" y="1156"/>
                    </a:lnTo>
                    <a:lnTo>
                      <a:pt x="794" y="1155"/>
                    </a:lnTo>
                    <a:lnTo>
                      <a:pt x="789" y="1154"/>
                    </a:lnTo>
                    <a:lnTo>
                      <a:pt x="787" y="1153"/>
                    </a:lnTo>
                    <a:lnTo>
                      <a:pt x="787" y="1152"/>
                    </a:lnTo>
                    <a:lnTo>
                      <a:pt x="786" y="1152"/>
                    </a:lnTo>
                    <a:lnTo>
                      <a:pt x="785" y="1152"/>
                    </a:lnTo>
                    <a:lnTo>
                      <a:pt x="784" y="1152"/>
                    </a:lnTo>
                    <a:lnTo>
                      <a:pt x="784" y="1152"/>
                    </a:lnTo>
                    <a:lnTo>
                      <a:pt x="781" y="1151"/>
                    </a:lnTo>
                    <a:lnTo>
                      <a:pt x="780" y="1150"/>
                    </a:lnTo>
                    <a:lnTo>
                      <a:pt x="780" y="1149"/>
                    </a:lnTo>
                    <a:lnTo>
                      <a:pt x="778" y="1148"/>
                    </a:lnTo>
                    <a:lnTo>
                      <a:pt x="773" y="1145"/>
                    </a:lnTo>
                    <a:lnTo>
                      <a:pt x="770" y="1143"/>
                    </a:lnTo>
                    <a:lnTo>
                      <a:pt x="770" y="1142"/>
                    </a:lnTo>
                    <a:lnTo>
                      <a:pt x="768" y="1140"/>
                    </a:lnTo>
                    <a:lnTo>
                      <a:pt x="762" y="1137"/>
                    </a:lnTo>
                    <a:lnTo>
                      <a:pt x="759" y="1135"/>
                    </a:lnTo>
                    <a:lnTo>
                      <a:pt x="759" y="1134"/>
                    </a:lnTo>
                    <a:lnTo>
                      <a:pt x="759" y="1134"/>
                    </a:lnTo>
                    <a:close/>
                  </a:path>
                </a:pathLst>
              </a:custGeom>
              <a:solidFill>
                <a:srgbClr val="7DC07A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95" name="Freeform 26"/>
              <p:cNvSpPr>
                <a:spLocks/>
              </p:cNvSpPr>
              <p:nvPr/>
            </p:nvSpPr>
            <p:spPr bwMode="auto">
              <a:xfrm>
                <a:off x="6007" y="6742"/>
                <a:ext cx="1530" cy="1155"/>
              </a:xfrm>
              <a:custGeom>
                <a:avLst/>
                <a:gdLst>
                  <a:gd name="T0" fmla="*/ 225 w 1057"/>
                  <a:gd name="T1" fmla="*/ 692 h 798"/>
                  <a:gd name="T2" fmla="*/ 204 w 1057"/>
                  <a:gd name="T3" fmla="*/ 654 h 798"/>
                  <a:gd name="T4" fmla="*/ 196 w 1057"/>
                  <a:gd name="T5" fmla="*/ 629 h 798"/>
                  <a:gd name="T6" fmla="*/ 169 w 1057"/>
                  <a:gd name="T7" fmla="*/ 625 h 798"/>
                  <a:gd name="T8" fmla="*/ 133 w 1057"/>
                  <a:gd name="T9" fmla="*/ 612 h 798"/>
                  <a:gd name="T10" fmla="*/ 68 w 1057"/>
                  <a:gd name="T11" fmla="*/ 616 h 798"/>
                  <a:gd name="T12" fmla="*/ 27 w 1057"/>
                  <a:gd name="T13" fmla="*/ 573 h 798"/>
                  <a:gd name="T14" fmla="*/ 22 w 1057"/>
                  <a:gd name="T15" fmla="*/ 483 h 798"/>
                  <a:gd name="T16" fmla="*/ 3 w 1057"/>
                  <a:gd name="T17" fmla="*/ 462 h 798"/>
                  <a:gd name="T18" fmla="*/ 17 w 1057"/>
                  <a:gd name="T19" fmla="*/ 320 h 798"/>
                  <a:gd name="T20" fmla="*/ 48 w 1057"/>
                  <a:gd name="T21" fmla="*/ 276 h 798"/>
                  <a:gd name="T22" fmla="*/ 58 w 1057"/>
                  <a:gd name="T23" fmla="*/ 244 h 798"/>
                  <a:gd name="T24" fmla="*/ 77 w 1057"/>
                  <a:gd name="T25" fmla="*/ 235 h 798"/>
                  <a:gd name="T26" fmla="*/ 94 w 1057"/>
                  <a:gd name="T27" fmla="*/ 215 h 798"/>
                  <a:gd name="T28" fmla="*/ 122 w 1057"/>
                  <a:gd name="T29" fmla="*/ 217 h 798"/>
                  <a:gd name="T30" fmla="*/ 137 w 1057"/>
                  <a:gd name="T31" fmla="*/ 236 h 798"/>
                  <a:gd name="T32" fmla="*/ 172 w 1057"/>
                  <a:gd name="T33" fmla="*/ 229 h 798"/>
                  <a:gd name="T34" fmla="*/ 170 w 1057"/>
                  <a:gd name="T35" fmla="*/ 99 h 798"/>
                  <a:gd name="T36" fmla="*/ 209 w 1057"/>
                  <a:gd name="T37" fmla="*/ 85 h 798"/>
                  <a:gd name="T38" fmla="*/ 287 w 1057"/>
                  <a:gd name="T39" fmla="*/ 78 h 798"/>
                  <a:gd name="T40" fmla="*/ 296 w 1057"/>
                  <a:gd name="T41" fmla="*/ 51 h 798"/>
                  <a:gd name="T42" fmla="*/ 391 w 1057"/>
                  <a:gd name="T43" fmla="*/ 46 h 798"/>
                  <a:gd name="T44" fmla="*/ 418 w 1057"/>
                  <a:gd name="T45" fmla="*/ 17 h 798"/>
                  <a:gd name="T46" fmla="*/ 447 w 1057"/>
                  <a:gd name="T47" fmla="*/ 0 h 798"/>
                  <a:gd name="T48" fmla="*/ 471 w 1057"/>
                  <a:gd name="T49" fmla="*/ 15 h 798"/>
                  <a:gd name="T50" fmla="*/ 475 w 1057"/>
                  <a:gd name="T51" fmla="*/ 56 h 798"/>
                  <a:gd name="T52" fmla="*/ 518 w 1057"/>
                  <a:gd name="T53" fmla="*/ 58 h 798"/>
                  <a:gd name="T54" fmla="*/ 524 w 1057"/>
                  <a:gd name="T55" fmla="*/ 77 h 798"/>
                  <a:gd name="T56" fmla="*/ 549 w 1057"/>
                  <a:gd name="T57" fmla="*/ 83 h 798"/>
                  <a:gd name="T58" fmla="*/ 549 w 1057"/>
                  <a:gd name="T59" fmla="*/ 130 h 798"/>
                  <a:gd name="T60" fmla="*/ 668 w 1057"/>
                  <a:gd name="T61" fmla="*/ 138 h 798"/>
                  <a:gd name="T62" fmla="*/ 701 w 1057"/>
                  <a:gd name="T63" fmla="*/ 127 h 798"/>
                  <a:gd name="T64" fmla="*/ 736 w 1057"/>
                  <a:gd name="T65" fmla="*/ 127 h 798"/>
                  <a:gd name="T66" fmla="*/ 736 w 1057"/>
                  <a:gd name="T67" fmla="*/ 184 h 798"/>
                  <a:gd name="T68" fmla="*/ 795 w 1057"/>
                  <a:gd name="T69" fmla="*/ 197 h 798"/>
                  <a:gd name="T70" fmla="*/ 812 w 1057"/>
                  <a:gd name="T71" fmla="*/ 222 h 798"/>
                  <a:gd name="T72" fmla="*/ 863 w 1057"/>
                  <a:gd name="T73" fmla="*/ 222 h 798"/>
                  <a:gd name="T74" fmla="*/ 912 w 1057"/>
                  <a:gd name="T75" fmla="*/ 215 h 798"/>
                  <a:gd name="T76" fmla="*/ 1039 w 1057"/>
                  <a:gd name="T77" fmla="*/ 218 h 798"/>
                  <a:gd name="T78" fmla="*/ 1053 w 1057"/>
                  <a:gd name="T79" fmla="*/ 362 h 798"/>
                  <a:gd name="T80" fmla="*/ 1047 w 1057"/>
                  <a:gd name="T81" fmla="*/ 472 h 798"/>
                  <a:gd name="T82" fmla="*/ 1038 w 1057"/>
                  <a:gd name="T83" fmla="*/ 510 h 798"/>
                  <a:gd name="T84" fmla="*/ 962 w 1057"/>
                  <a:gd name="T85" fmla="*/ 554 h 798"/>
                  <a:gd name="T86" fmla="*/ 915 w 1057"/>
                  <a:gd name="T87" fmla="*/ 568 h 798"/>
                  <a:gd name="T88" fmla="*/ 906 w 1057"/>
                  <a:gd name="T89" fmla="*/ 590 h 798"/>
                  <a:gd name="T90" fmla="*/ 890 w 1057"/>
                  <a:gd name="T91" fmla="*/ 609 h 798"/>
                  <a:gd name="T92" fmla="*/ 824 w 1057"/>
                  <a:gd name="T93" fmla="*/ 629 h 798"/>
                  <a:gd name="T94" fmla="*/ 824 w 1057"/>
                  <a:gd name="T95" fmla="*/ 650 h 798"/>
                  <a:gd name="T96" fmla="*/ 775 w 1057"/>
                  <a:gd name="T97" fmla="*/ 657 h 798"/>
                  <a:gd name="T98" fmla="*/ 742 w 1057"/>
                  <a:gd name="T99" fmla="*/ 672 h 798"/>
                  <a:gd name="T100" fmla="*/ 708 w 1057"/>
                  <a:gd name="T101" fmla="*/ 681 h 798"/>
                  <a:gd name="T102" fmla="*/ 659 w 1057"/>
                  <a:gd name="T103" fmla="*/ 692 h 798"/>
                  <a:gd name="T104" fmla="*/ 602 w 1057"/>
                  <a:gd name="T105" fmla="*/ 706 h 798"/>
                  <a:gd name="T106" fmla="*/ 560 w 1057"/>
                  <a:gd name="T107" fmla="*/ 721 h 798"/>
                  <a:gd name="T108" fmla="*/ 503 w 1057"/>
                  <a:gd name="T109" fmla="*/ 718 h 798"/>
                  <a:gd name="T110" fmla="*/ 468 w 1057"/>
                  <a:gd name="T111" fmla="*/ 727 h 798"/>
                  <a:gd name="T112" fmla="*/ 450 w 1057"/>
                  <a:gd name="T113" fmla="*/ 746 h 798"/>
                  <a:gd name="T114" fmla="*/ 405 w 1057"/>
                  <a:gd name="T115" fmla="*/ 757 h 798"/>
                  <a:gd name="T116" fmla="*/ 380 w 1057"/>
                  <a:gd name="T117" fmla="*/ 769 h 798"/>
                  <a:gd name="T118" fmla="*/ 351 w 1057"/>
                  <a:gd name="T119" fmla="*/ 798 h 798"/>
                  <a:gd name="T120" fmla="*/ 256 w 1057"/>
                  <a:gd name="T121" fmla="*/ 796 h 798"/>
                  <a:gd name="T122" fmla="*/ 239 w 1057"/>
                  <a:gd name="T123" fmla="*/ 767 h 7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057" h="798">
                    <a:moveTo>
                      <a:pt x="235" y="763"/>
                    </a:moveTo>
                    <a:lnTo>
                      <a:pt x="235" y="762"/>
                    </a:lnTo>
                    <a:lnTo>
                      <a:pt x="235" y="759"/>
                    </a:lnTo>
                    <a:lnTo>
                      <a:pt x="235" y="757"/>
                    </a:lnTo>
                    <a:lnTo>
                      <a:pt x="235" y="756"/>
                    </a:lnTo>
                    <a:lnTo>
                      <a:pt x="234" y="753"/>
                    </a:lnTo>
                    <a:lnTo>
                      <a:pt x="233" y="747"/>
                    </a:lnTo>
                    <a:lnTo>
                      <a:pt x="232" y="743"/>
                    </a:lnTo>
                    <a:lnTo>
                      <a:pt x="232" y="742"/>
                    </a:lnTo>
                    <a:lnTo>
                      <a:pt x="231" y="739"/>
                    </a:lnTo>
                    <a:lnTo>
                      <a:pt x="229" y="727"/>
                    </a:lnTo>
                    <a:lnTo>
                      <a:pt x="228" y="717"/>
                    </a:lnTo>
                    <a:lnTo>
                      <a:pt x="228" y="716"/>
                    </a:lnTo>
                    <a:lnTo>
                      <a:pt x="227" y="713"/>
                    </a:lnTo>
                    <a:lnTo>
                      <a:pt x="226" y="701"/>
                    </a:lnTo>
                    <a:lnTo>
                      <a:pt x="225" y="693"/>
                    </a:lnTo>
                    <a:lnTo>
                      <a:pt x="225" y="692"/>
                    </a:lnTo>
                    <a:lnTo>
                      <a:pt x="225" y="691"/>
                    </a:lnTo>
                    <a:lnTo>
                      <a:pt x="225" y="688"/>
                    </a:lnTo>
                    <a:lnTo>
                      <a:pt x="225" y="686"/>
                    </a:lnTo>
                    <a:lnTo>
                      <a:pt x="225" y="685"/>
                    </a:lnTo>
                    <a:lnTo>
                      <a:pt x="223" y="683"/>
                    </a:lnTo>
                    <a:lnTo>
                      <a:pt x="222" y="682"/>
                    </a:lnTo>
                    <a:lnTo>
                      <a:pt x="222" y="681"/>
                    </a:lnTo>
                    <a:lnTo>
                      <a:pt x="219" y="675"/>
                    </a:lnTo>
                    <a:lnTo>
                      <a:pt x="217" y="672"/>
                    </a:lnTo>
                    <a:lnTo>
                      <a:pt x="217" y="671"/>
                    </a:lnTo>
                    <a:lnTo>
                      <a:pt x="216" y="670"/>
                    </a:lnTo>
                    <a:lnTo>
                      <a:pt x="213" y="664"/>
                    </a:lnTo>
                    <a:lnTo>
                      <a:pt x="211" y="661"/>
                    </a:lnTo>
                    <a:lnTo>
                      <a:pt x="211" y="660"/>
                    </a:lnTo>
                    <a:lnTo>
                      <a:pt x="209" y="659"/>
                    </a:lnTo>
                    <a:lnTo>
                      <a:pt x="206" y="656"/>
                    </a:lnTo>
                    <a:lnTo>
                      <a:pt x="204" y="654"/>
                    </a:lnTo>
                    <a:lnTo>
                      <a:pt x="204" y="653"/>
                    </a:lnTo>
                    <a:lnTo>
                      <a:pt x="204" y="652"/>
                    </a:lnTo>
                    <a:lnTo>
                      <a:pt x="204" y="651"/>
                    </a:lnTo>
                    <a:lnTo>
                      <a:pt x="204" y="650"/>
                    </a:lnTo>
                    <a:lnTo>
                      <a:pt x="202" y="648"/>
                    </a:lnTo>
                    <a:lnTo>
                      <a:pt x="201" y="647"/>
                    </a:lnTo>
                    <a:lnTo>
                      <a:pt x="201" y="646"/>
                    </a:lnTo>
                    <a:lnTo>
                      <a:pt x="201" y="645"/>
                    </a:lnTo>
                    <a:lnTo>
                      <a:pt x="201" y="642"/>
                    </a:lnTo>
                    <a:lnTo>
                      <a:pt x="201" y="640"/>
                    </a:lnTo>
                    <a:lnTo>
                      <a:pt x="201" y="639"/>
                    </a:lnTo>
                    <a:lnTo>
                      <a:pt x="199" y="638"/>
                    </a:lnTo>
                    <a:lnTo>
                      <a:pt x="197" y="635"/>
                    </a:lnTo>
                    <a:lnTo>
                      <a:pt x="196" y="633"/>
                    </a:lnTo>
                    <a:lnTo>
                      <a:pt x="196" y="632"/>
                    </a:lnTo>
                    <a:lnTo>
                      <a:pt x="196" y="630"/>
                    </a:lnTo>
                    <a:lnTo>
                      <a:pt x="196" y="629"/>
                    </a:lnTo>
                    <a:lnTo>
                      <a:pt x="196" y="628"/>
                    </a:lnTo>
                    <a:lnTo>
                      <a:pt x="195" y="628"/>
                    </a:lnTo>
                    <a:lnTo>
                      <a:pt x="194" y="628"/>
                    </a:lnTo>
                    <a:lnTo>
                      <a:pt x="193" y="628"/>
                    </a:lnTo>
                    <a:lnTo>
                      <a:pt x="193" y="628"/>
                    </a:lnTo>
                    <a:lnTo>
                      <a:pt x="192" y="628"/>
                    </a:lnTo>
                    <a:lnTo>
                      <a:pt x="191" y="628"/>
                    </a:lnTo>
                    <a:lnTo>
                      <a:pt x="188" y="628"/>
                    </a:lnTo>
                    <a:lnTo>
                      <a:pt x="186" y="628"/>
                    </a:lnTo>
                    <a:lnTo>
                      <a:pt x="186" y="628"/>
                    </a:lnTo>
                    <a:lnTo>
                      <a:pt x="185" y="628"/>
                    </a:lnTo>
                    <a:lnTo>
                      <a:pt x="183" y="628"/>
                    </a:lnTo>
                    <a:lnTo>
                      <a:pt x="176" y="627"/>
                    </a:lnTo>
                    <a:lnTo>
                      <a:pt x="172" y="626"/>
                    </a:lnTo>
                    <a:lnTo>
                      <a:pt x="172" y="625"/>
                    </a:lnTo>
                    <a:lnTo>
                      <a:pt x="171" y="625"/>
                    </a:lnTo>
                    <a:lnTo>
                      <a:pt x="169" y="625"/>
                    </a:lnTo>
                    <a:lnTo>
                      <a:pt x="160" y="625"/>
                    </a:lnTo>
                    <a:lnTo>
                      <a:pt x="154" y="625"/>
                    </a:lnTo>
                    <a:lnTo>
                      <a:pt x="154" y="625"/>
                    </a:lnTo>
                    <a:lnTo>
                      <a:pt x="154" y="623"/>
                    </a:lnTo>
                    <a:lnTo>
                      <a:pt x="154" y="622"/>
                    </a:lnTo>
                    <a:lnTo>
                      <a:pt x="154" y="621"/>
                    </a:lnTo>
                    <a:lnTo>
                      <a:pt x="153" y="621"/>
                    </a:lnTo>
                    <a:lnTo>
                      <a:pt x="150" y="621"/>
                    </a:lnTo>
                    <a:lnTo>
                      <a:pt x="148" y="621"/>
                    </a:lnTo>
                    <a:lnTo>
                      <a:pt x="148" y="621"/>
                    </a:lnTo>
                    <a:lnTo>
                      <a:pt x="142" y="620"/>
                    </a:lnTo>
                    <a:lnTo>
                      <a:pt x="140" y="619"/>
                    </a:lnTo>
                    <a:lnTo>
                      <a:pt x="140" y="618"/>
                    </a:lnTo>
                    <a:lnTo>
                      <a:pt x="135" y="617"/>
                    </a:lnTo>
                    <a:lnTo>
                      <a:pt x="133" y="616"/>
                    </a:lnTo>
                    <a:lnTo>
                      <a:pt x="133" y="615"/>
                    </a:lnTo>
                    <a:lnTo>
                      <a:pt x="133" y="612"/>
                    </a:lnTo>
                    <a:lnTo>
                      <a:pt x="133" y="611"/>
                    </a:lnTo>
                    <a:lnTo>
                      <a:pt x="133" y="610"/>
                    </a:lnTo>
                    <a:lnTo>
                      <a:pt x="131" y="611"/>
                    </a:lnTo>
                    <a:lnTo>
                      <a:pt x="125" y="614"/>
                    </a:lnTo>
                    <a:lnTo>
                      <a:pt x="122" y="615"/>
                    </a:lnTo>
                    <a:lnTo>
                      <a:pt x="122" y="615"/>
                    </a:lnTo>
                    <a:lnTo>
                      <a:pt x="121" y="615"/>
                    </a:lnTo>
                    <a:lnTo>
                      <a:pt x="119" y="615"/>
                    </a:lnTo>
                    <a:lnTo>
                      <a:pt x="113" y="615"/>
                    </a:lnTo>
                    <a:lnTo>
                      <a:pt x="109" y="615"/>
                    </a:lnTo>
                    <a:lnTo>
                      <a:pt x="109" y="615"/>
                    </a:lnTo>
                    <a:lnTo>
                      <a:pt x="107" y="615"/>
                    </a:lnTo>
                    <a:lnTo>
                      <a:pt x="102" y="615"/>
                    </a:lnTo>
                    <a:lnTo>
                      <a:pt x="86" y="615"/>
                    </a:lnTo>
                    <a:lnTo>
                      <a:pt x="74" y="615"/>
                    </a:lnTo>
                    <a:lnTo>
                      <a:pt x="74" y="615"/>
                    </a:lnTo>
                    <a:lnTo>
                      <a:pt x="68" y="616"/>
                    </a:lnTo>
                    <a:lnTo>
                      <a:pt x="54" y="617"/>
                    </a:lnTo>
                    <a:lnTo>
                      <a:pt x="42" y="618"/>
                    </a:lnTo>
                    <a:lnTo>
                      <a:pt x="42" y="618"/>
                    </a:lnTo>
                    <a:lnTo>
                      <a:pt x="41" y="618"/>
                    </a:lnTo>
                    <a:lnTo>
                      <a:pt x="40" y="618"/>
                    </a:lnTo>
                    <a:lnTo>
                      <a:pt x="35" y="618"/>
                    </a:lnTo>
                    <a:lnTo>
                      <a:pt x="31" y="618"/>
                    </a:lnTo>
                    <a:lnTo>
                      <a:pt x="31" y="618"/>
                    </a:lnTo>
                    <a:lnTo>
                      <a:pt x="31" y="616"/>
                    </a:lnTo>
                    <a:lnTo>
                      <a:pt x="31" y="609"/>
                    </a:lnTo>
                    <a:lnTo>
                      <a:pt x="31" y="605"/>
                    </a:lnTo>
                    <a:lnTo>
                      <a:pt x="31" y="604"/>
                    </a:lnTo>
                    <a:lnTo>
                      <a:pt x="30" y="601"/>
                    </a:lnTo>
                    <a:lnTo>
                      <a:pt x="28" y="589"/>
                    </a:lnTo>
                    <a:lnTo>
                      <a:pt x="27" y="580"/>
                    </a:lnTo>
                    <a:lnTo>
                      <a:pt x="27" y="579"/>
                    </a:lnTo>
                    <a:lnTo>
                      <a:pt x="27" y="573"/>
                    </a:lnTo>
                    <a:lnTo>
                      <a:pt x="27" y="557"/>
                    </a:lnTo>
                    <a:lnTo>
                      <a:pt x="27" y="545"/>
                    </a:lnTo>
                    <a:lnTo>
                      <a:pt x="27" y="544"/>
                    </a:lnTo>
                    <a:lnTo>
                      <a:pt x="27" y="537"/>
                    </a:lnTo>
                    <a:lnTo>
                      <a:pt x="27" y="518"/>
                    </a:lnTo>
                    <a:lnTo>
                      <a:pt x="27" y="502"/>
                    </a:lnTo>
                    <a:lnTo>
                      <a:pt x="27" y="501"/>
                    </a:lnTo>
                    <a:lnTo>
                      <a:pt x="27" y="499"/>
                    </a:lnTo>
                    <a:lnTo>
                      <a:pt x="27" y="491"/>
                    </a:lnTo>
                    <a:lnTo>
                      <a:pt x="27" y="484"/>
                    </a:lnTo>
                    <a:lnTo>
                      <a:pt x="27" y="483"/>
                    </a:lnTo>
                    <a:lnTo>
                      <a:pt x="26" y="483"/>
                    </a:lnTo>
                    <a:lnTo>
                      <a:pt x="25" y="483"/>
                    </a:lnTo>
                    <a:lnTo>
                      <a:pt x="24" y="483"/>
                    </a:lnTo>
                    <a:lnTo>
                      <a:pt x="24" y="483"/>
                    </a:lnTo>
                    <a:lnTo>
                      <a:pt x="23" y="483"/>
                    </a:lnTo>
                    <a:lnTo>
                      <a:pt x="22" y="483"/>
                    </a:lnTo>
                    <a:lnTo>
                      <a:pt x="21" y="483"/>
                    </a:lnTo>
                    <a:lnTo>
                      <a:pt x="21" y="483"/>
                    </a:lnTo>
                    <a:lnTo>
                      <a:pt x="18" y="482"/>
                    </a:lnTo>
                    <a:lnTo>
                      <a:pt x="17" y="481"/>
                    </a:lnTo>
                    <a:lnTo>
                      <a:pt x="17" y="480"/>
                    </a:lnTo>
                    <a:lnTo>
                      <a:pt x="16" y="480"/>
                    </a:lnTo>
                    <a:lnTo>
                      <a:pt x="13" y="480"/>
                    </a:lnTo>
                    <a:lnTo>
                      <a:pt x="7" y="479"/>
                    </a:lnTo>
                    <a:lnTo>
                      <a:pt x="3" y="478"/>
                    </a:lnTo>
                    <a:lnTo>
                      <a:pt x="3" y="477"/>
                    </a:lnTo>
                    <a:lnTo>
                      <a:pt x="1" y="475"/>
                    </a:lnTo>
                    <a:lnTo>
                      <a:pt x="0" y="474"/>
                    </a:lnTo>
                    <a:lnTo>
                      <a:pt x="0" y="473"/>
                    </a:lnTo>
                    <a:lnTo>
                      <a:pt x="0" y="472"/>
                    </a:lnTo>
                    <a:lnTo>
                      <a:pt x="1" y="466"/>
                    </a:lnTo>
                    <a:lnTo>
                      <a:pt x="2" y="463"/>
                    </a:lnTo>
                    <a:lnTo>
                      <a:pt x="3" y="462"/>
                    </a:lnTo>
                    <a:lnTo>
                      <a:pt x="3" y="458"/>
                    </a:lnTo>
                    <a:lnTo>
                      <a:pt x="3" y="445"/>
                    </a:lnTo>
                    <a:lnTo>
                      <a:pt x="3" y="436"/>
                    </a:lnTo>
                    <a:lnTo>
                      <a:pt x="3" y="434"/>
                    </a:lnTo>
                    <a:lnTo>
                      <a:pt x="4" y="427"/>
                    </a:lnTo>
                    <a:lnTo>
                      <a:pt x="7" y="404"/>
                    </a:lnTo>
                    <a:lnTo>
                      <a:pt x="9" y="386"/>
                    </a:lnTo>
                    <a:lnTo>
                      <a:pt x="10" y="385"/>
                    </a:lnTo>
                    <a:lnTo>
                      <a:pt x="10" y="377"/>
                    </a:lnTo>
                    <a:lnTo>
                      <a:pt x="11" y="352"/>
                    </a:lnTo>
                    <a:lnTo>
                      <a:pt x="12" y="333"/>
                    </a:lnTo>
                    <a:lnTo>
                      <a:pt x="13" y="332"/>
                    </a:lnTo>
                    <a:lnTo>
                      <a:pt x="13" y="331"/>
                    </a:lnTo>
                    <a:lnTo>
                      <a:pt x="14" y="325"/>
                    </a:lnTo>
                    <a:lnTo>
                      <a:pt x="16" y="322"/>
                    </a:lnTo>
                    <a:lnTo>
                      <a:pt x="17" y="321"/>
                    </a:lnTo>
                    <a:lnTo>
                      <a:pt x="17" y="320"/>
                    </a:lnTo>
                    <a:lnTo>
                      <a:pt x="17" y="319"/>
                    </a:lnTo>
                    <a:lnTo>
                      <a:pt x="17" y="318"/>
                    </a:lnTo>
                    <a:lnTo>
                      <a:pt x="18" y="317"/>
                    </a:lnTo>
                    <a:lnTo>
                      <a:pt x="21" y="314"/>
                    </a:lnTo>
                    <a:lnTo>
                      <a:pt x="23" y="312"/>
                    </a:lnTo>
                    <a:lnTo>
                      <a:pt x="24" y="311"/>
                    </a:lnTo>
                    <a:lnTo>
                      <a:pt x="25" y="308"/>
                    </a:lnTo>
                    <a:lnTo>
                      <a:pt x="30" y="300"/>
                    </a:lnTo>
                    <a:lnTo>
                      <a:pt x="33" y="294"/>
                    </a:lnTo>
                    <a:lnTo>
                      <a:pt x="35" y="292"/>
                    </a:lnTo>
                    <a:lnTo>
                      <a:pt x="36" y="290"/>
                    </a:lnTo>
                    <a:lnTo>
                      <a:pt x="41" y="284"/>
                    </a:lnTo>
                    <a:lnTo>
                      <a:pt x="44" y="280"/>
                    </a:lnTo>
                    <a:lnTo>
                      <a:pt x="45" y="279"/>
                    </a:lnTo>
                    <a:lnTo>
                      <a:pt x="46" y="278"/>
                    </a:lnTo>
                    <a:lnTo>
                      <a:pt x="47" y="277"/>
                    </a:lnTo>
                    <a:lnTo>
                      <a:pt x="48" y="276"/>
                    </a:lnTo>
                    <a:lnTo>
                      <a:pt x="48" y="276"/>
                    </a:lnTo>
                    <a:lnTo>
                      <a:pt x="48" y="274"/>
                    </a:lnTo>
                    <a:lnTo>
                      <a:pt x="48" y="271"/>
                    </a:lnTo>
                    <a:lnTo>
                      <a:pt x="48" y="269"/>
                    </a:lnTo>
                    <a:lnTo>
                      <a:pt x="48" y="268"/>
                    </a:lnTo>
                    <a:lnTo>
                      <a:pt x="48" y="267"/>
                    </a:lnTo>
                    <a:lnTo>
                      <a:pt x="50" y="262"/>
                    </a:lnTo>
                    <a:lnTo>
                      <a:pt x="51" y="259"/>
                    </a:lnTo>
                    <a:lnTo>
                      <a:pt x="53" y="258"/>
                    </a:lnTo>
                    <a:lnTo>
                      <a:pt x="53" y="255"/>
                    </a:lnTo>
                    <a:lnTo>
                      <a:pt x="54" y="249"/>
                    </a:lnTo>
                    <a:lnTo>
                      <a:pt x="55" y="245"/>
                    </a:lnTo>
                    <a:lnTo>
                      <a:pt x="56" y="244"/>
                    </a:lnTo>
                    <a:lnTo>
                      <a:pt x="56" y="244"/>
                    </a:lnTo>
                    <a:lnTo>
                      <a:pt x="56" y="244"/>
                    </a:lnTo>
                    <a:lnTo>
                      <a:pt x="57" y="244"/>
                    </a:lnTo>
                    <a:lnTo>
                      <a:pt x="58" y="244"/>
                    </a:lnTo>
                    <a:lnTo>
                      <a:pt x="59" y="244"/>
                    </a:lnTo>
                    <a:lnTo>
                      <a:pt x="60" y="244"/>
                    </a:lnTo>
                    <a:lnTo>
                      <a:pt x="63" y="244"/>
                    </a:lnTo>
                    <a:lnTo>
                      <a:pt x="65" y="244"/>
                    </a:lnTo>
                    <a:lnTo>
                      <a:pt x="66" y="244"/>
                    </a:lnTo>
                    <a:lnTo>
                      <a:pt x="67" y="244"/>
                    </a:lnTo>
                    <a:lnTo>
                      <a:pt x="70" y="244"/>
                    </a:lnTo>
                    <a:lnTo>
                      <a:pt x="73" y="244"/>
                    </a:lnTo>
                    <a:lnTo>
                      <a:pt x="74" y="244"/>
                    </a:lnTo>
                    <a:lnTo>
                      <a:pt x="75" y="244"/>
                    </a:lnTo>
                    <a:lnTo>
                      <a:pt x="76" y="244"/>
                    </a:lnTo>
                    <a:lnTo>
                      <a:pt x="77" y="244"/>
                    </a:lnTo>
                    <a:lnTo>
                      <a:pt x="77" y="243"/>
                    </a:lnTo>
                    <a:lnTo>
                      <a:pt x="77" y="240"/>
                    </a:lnTo>
                    <a:lnTo>
                      <a:pt x="77" y="237"/>
                    </a:lnTo>
                    <a:lnTo>
                      <a:pt x="77" y="236"/>
                    </a:lnTo>
                    <a:lnTo>
                      <a:pt x="77" y="235"/>
                    </a:lnTo>
                    <a:lnTo>
                      <a:pt x="77" y="232"/>
                    </a:lnTo>
                    <a:lnTo>
                      <a:pt x="77" y="230"/>
                    </a:lnTo>
                    <a:lnTo>
                      <a:pt x="77" y="229"/>
                    </a:lnTo>
                    <a:lnTo>
                      <a:pt x="78" y="226"/>
                    </a:lnTo>
                    <a:lnTo>
                      <a:pt x="79" y="224"/>
                    </a:lnTo>
                    <a:lnTo>
                      <a:pt x="80" y="223"/>
                    </a:lnTo>
                    <a:lnTo>
                      <a:pt x="82" y="218"/>
                    </a:lnTo>
                    <a:lnTo>
                      <a:pt x="83" y="216"/>
                    </a:lnTo>
                    <a:lnTo>
                      <a:pt x="84" y="215"/>
                    </a:lnTo>
                    <a:lnTo>
                      <a:pt x="85" y="215"/>
                    </a:lnTo>
                    <a:lnTo>
                      <a:pt x="86" y="215"/>
                    </a:lnTo>
                    <a:lnTo>
                      <a:pt x="87" y="215"/>
                    </a:lnTo>
                    <a:lnTo>
                      <a:pt x="88" y="215"/>
                    </a:lnTo>
                    <a:lnTo>
                      <a:pt x="90" y="215"/>
                    </a:lnTo>
                    <a:lnTo>
                      <a:pt x="91" y="215"/>
                    </a:lnTo>
                    <a:lnTo>
                      <a:pt x="93" y="215"/>
                    </a:lnTo>
                    <a:lnTo>
                      <a:pt x="94" y="215"/>
                    </a:lnTo>
                    <a:lnTo>
                      <a:pt x="95" y="215"/>
                    </a:lnTo>
                    <a:lnTo>
                      <a:pt x="96" y="215"/>
                    </a:lnTo>
                    <a:lnTo>
                      <a:pt x="101" y="214"/>
                    </a:lnTo>
                    <a:lnTo>
                      <a:pt x="104" y="213"/>
                    </a:lnTo>
                    <a:lnTo>
                      <a:pt x="105" y="212"/>
                    </a:lnTo>
                    <a:lnTo>
                      <a:pt x="106" y="212"/>
                    </a:lnTo>
                    <a:lnTo>
                      <a:pt x="112" y="212"/>
                    </a:lnTo>
                    <a:lnTo>
                      <a:pt x="115" y="212"/>
                    </a:lnTo>
                    <a:lnTo>
                      <a:pt x="116" y="212"/>
                    </a:lnTo>
                    <a:lnTo>
                      <a:pt x="117" y="210"/>
                    </a:lnTo>
                    <a:lnTo>
                      <a:pt x="118" y="209"/>
                    </a:lnTo>
                    <a:lnTo>
                      <a:pt x="119" y="208"/>
                    </a:lnTo>
                    <a:lnTo>
                      <a:pt x="120" y="213"/>
                    </a:lnTo>
                    <a:lnTo>
                      <a:pt x="121" y="215"/>
                    </a:lnTo>
                    <a:lnTo>
                      <a:pt x="122" y="215"/>
                    </a:lnTo>
                    <a:lnTo>
                      <a:pt x="122" y="216"/>
                    </a:lnTo>
                    <a:lnTo>
                      <a:pt x="122" y="217"/>
                    </a:lnTo>
                    <a:lnTo>
                      <a:pt x="122" y="220"/>
                    </a:lnTo>
                    <a:lnTo>
                      <a:pt x="122" y="223"/>
                    </a:lnTo>
                    <a:lnTo>
                      <a:pt x="122" y="223"/>
                    </a:lnTo>
                    <a:lnTo>
                      <a:pt x="122" y="224"/>
                    </a:lnTo>
                    <a:lnTo>
                      <a:pt x="122" y="225"/>
                    </a:lnTo>
                    <a:lnTo>
                      <a:pt x="124" y="230"/>
                    </a:lnTo>
                    <a:lnTo>
                      <a:pt x="125" y="233"/>
                    </a:lnTo>
                    <a:lnTo>
                      <a:pt x="127" y="233"/>
                    </a:lnTo>
                    <a:lnTo>
                      <a:pt x="128" y="235"/>
                    </a:lnTo>
                    <a:lnTo>
                      <a:pt x="129" y="236"/>
                    </a:lnTo>
                    <a:lnTo>
                      <a:pt x="130" y="236"/>
                    </a:lnTo>
                    <a:lnTo>
                      <a:pt x="131" y="236"/>
                    </a:lnTo>
                    <a:lnTo>
                      <a:pt x="132" y="236"/>
                    </a:lnTo>
                    <a:lnTo>
                      <a:pt x="133" y="236"/>
                    </a:lnTo>
                    <a:lnTo>
                      <a:pt x="133" y="236"/>
                    </a:lnTo>
                    <a:lnTo>
                      <a:pt x="134" y="236"/>
                    </a:lnTo>
                    <a:lnTo>
                      <a:pt x="137" y="236"/>
                    </a:lnTo>
                    <a:lnTo>
                      <a:pt x="139" y="236"/>
                    </a:lnTo>
                    <a:lnTo>
                      <a:pt x="140" y="236"/>
                    </a:lnTo>
                    <a:lnTo>
                      <a:pt x="142" y="237"/>
                    </a:lnTo>
                    <a:lnTo>
                      <a:pt x="149" y="238"/>
                    </a:lnTo>
                    <a:lnTo>
                      <a:pt x="153" y="240"/>
                    </a:lnTo>
                    <a:lnTo>
                      <a:pt x="154" y="240"/>
                    </a:lnTo>
                    <a:lnTo>
                      <a:pt x="156" y="241"/>
                    </a:lnTo>
                    <a:lnTo>
                      <a:pt x="165" y="243"/>
                    </a:lnTo>
                    <a:lnTo>
                      <a:pt x="171" y="244"/>
                    </a:lnTo>
                    <a:lnTo>
                      <a:pt x="172" y="244"/>
                    </a:lnTo>
                    <a:lnTo>
                      <a:pt x="173" y="244"/>
                    </a:lnTo>
                    <a:lnTo>
                      <a:pt x="174" y="244"/>
                    </a:lnTo>
                    <a:lnTo>
                      <a:pt x="175" y="244"/>
                    </a:lnTo>
                    <a:lnTo>
                      <a:pt x="174" y="242"/>
                    </a:lnTo>
                    <a:lnTo>
                      <a:pt x="173" y="235"/>
                    </a:lnTo>
                    <a:lnTo>
                      <a:pt x="172" y="230"/>
                    </a:lnTo>
                    <a:lnTo>
                      <a:pt x="172" y="229"/>
                    </a:lnTo>
                    <a:lnTo>
                      <a:pt x="172" y="226"/>
                    </a:lnTo>
                    <a:lnTo>
                      <a:pt x="172" y="216"/>
                    </a:lnTo>
                    <a:lnTo>
                      <a:pt x="172" y="209"/>
                    </a:lnTo>
                    <a:lnTo>
                      <a:pt x="172" y="208"/>
                    </a:lnTo>
                    <a:lnTo>
                      <a:pt x="171" y="202"/>
                    </a:lnTo>
                    <a:lnTo>
                      <a:pt x="170" y="187"/>
                    </a:lnTo>
                    <a:lnTo>
                      <a:pt x="169" y="174"/>
                    </a:lnTo>
                    <a:lnTo>
                      <a:pt x="169" y="173"/>
                    </a:lnTo>
                    <a:lnTo>
                      <a:pt x="169" y="165"/>
                    </a:lnTo>
                    <a:lnTo>
                      <a:pt x="169" y="140"/>
                    </a:lnTo>
                    <a:lnTo>
                      <a:pt x="169" y="121"/>
                    </a:lnTo>
                    <a:lnTo>
                      <a:pt x="169" y="120"/>
                    </a:lnTo>
                    <a:lnTo>
                      <a:pt x="169" y="117"/>
                    </a:lnTo>
                    <a:lnTo>
                      <a:pt x="169" y="107"/>
                    </a:lnTo>
                    <a:lnTo>
                      <a:pt x="169" y="100"/>
                    </a:lnTo>
                    <a:lnTo>
                      <a:pt x="169" y="99"/>
                    </a:lnTo>
                    <a:lnTo>
                      <a:pt x="170" y="99"/>
                    </a:lnTo>
                    <a:lnTo>
                      <a:pt x="171" y="99"/>
                    </a:lnTo>
                    <a:lnTo>
                      <a:pt x="172" y="99"/>
                    </a:lnTo>
                    <a:lnTo>
                      <a:pt x="172" y="98"/>
                    </a:lnTo>
                    <a:lnTo>
                      <a:pt x="172" y="96"/>
                    </a:lnTo>
                    <a:lnTo>
                      <a:pt x="172" y="95"/>
                    </a:lnTo>
                    <a:lnTo>
                      <a:pt x="173" y="95"/>
                    </a:lnTo>
                    <a:lnTo>
                      <a:pt x="176" y="95"/>
                    </a:lnTo>
                    <a:lnTo>
                      <a:pt x="178" y="95"/>
                    </a:lnTo>
                    <a:lnTo>
                      <a:pt x="179" y="95"/>
                    </a:lnTo>
                    <a:lnTo>
                      <a:pt x="180" y="93"/>
                    </a:lnTo>
                    <a:lnTo>
                      <a:pt x="182" y="92"/>
                    </a:lnTo>
                    <a:lnTo>
                      <a:pt x="183" y="91"/>
                    </a:lnTo>
                    <a:lnTo>
                      <a:pt x="186" y="91"/>
                    </a:lnTo>
                    <a:lnTo>
                      <a:pt x="197" y="88"/>
                    </a:lnTo>
                    <a:lnTo>
                      <a:pt x="206" y="86"/>
                    </a:lnTo>
                    <a:lnTo>
                      <a:pt x="207" y="85"/>
                    </a:lnTo>
                    <a:lnTo>
                      <a:pt x="209" y="85"/>
                    </a:lnTo>
                    <a:lnTo>
                      <a:pt x="215" y="83"/>
                    </a:lnTo>
                    <a:lnTo>
                      <a:pt x="221" y="82"/>
                    </a:lnTo>
                    <a:lnTo>
                      <a:pt x="222" y="81"/>
                    </a:lnTo>
                    <a:lnTo>
                      <a:pt x="223" y="81"/>
                    </a:lnTo>
                    <a:lnTo>
                      <a:pt x="224" y="81"/>
                    </a:lnTo>
                    <a:lnTo>
                      <a:pt x="225" y="81"/>
                    </a:lnTo>
                    <a:lnTo>
                      <a:pt x="227" y="81"/>
                    </a:lnTo>
                    <a:lnTo>
                      <a:pt x="233" y="81"/>
                    </a:lnTo>
                    <a:lnTo>
                      <a:pt x="238" y="81"/>
                    </a:lnTo>
                    <a:lnTo>
                      <a:pt x="239" y="81"/>
                    </a:lnTo>
                    <a:lnTo>
                      <a:pt x="242" y="81"/>
                    </a:lnTo>
                    <a:lnTo>
                      <a:pt x="253" y="81"/>
                    </a:lnTo>
                    <a:lnTo>
                      <a:pt x="263" y="81"/>
                    </a:lnTo>
                    <a:lnTo>
                      <a:pt x="264" y="81"/>
                    </a:lnTo>
                    <a:lnTo>
                      <a:pt x="267" y="81"/>
                    </a:lnTo>
                    <a:lnTo>
                      <a:pt x="279" y="80"/>
                    </a:lnTo>
                    <a:lnTo>
                      <a:pt x="287" y="78"/>
                    </a:lnTo>
                    <a:lnTo>
                      <a:pt x="288" y="77"/>
                    </a:lnTo>
                    <a:lnTo>
                      <a:pt x="289" y="77"/>
                    </a:lnTo>
                    <a:lnTo>
                      <a:pt x="293" y="77"/>
                    </a:lnTo>
                    <a:lnTo>
                      <a:pt x="295" y="77"/>
                    </a:lnTo>
                    <a:lnTo>
                      <a:pt x="296" y="77"/>
                    </a:lnTo>
                    <a:lnTo>
                      <a:pt x="296" y="76"/>
                    </a:lnTo>
                    <a:lnTo>
                      <a:pt x="296" y="75"/>
                    </a:lnTo>
                    <a:lnTo>
                      <a:pt x="296" y="74"/>
                    </a:lnTo>
                    <a:lnTo>
                      <a:pt x="296" y="72"/>
                    </a:lnTo>
                    <a:lnTo>
                      <a:pt x="296" y="71"/>
                    </a:lnTo>
                    <a:lnTo>
                      <a:pt x="296" y="70"/>
                    </a:lnTo>
                    <a:lnTo>
                      <a:pt x="296" y="69"/>
                    </a:lnTo>
                    <a:lnTo>
                      <a:pt x="296" y="64"/>
                    </a:lnTo>
                    <a:lnTo>
                      <a:pt x="296" y="60"/>
                    </a:lnTo>
                    <a:lnTo>
                      <a:pt x="296" y="59"/>
                    </a:lnTo>
                    <a:lnTo>
                      <a:pt x="296" y="57"/>
                    </a:lnTo>
                    <a:lnTo>
                      <a:pt x="296" y="51"/>
                    </a:lnTo>
                    <a:lnTo>
                      <a:pt x="296" y="47"/>
                    </a:lnTo>
                    <a:lnTo>
                      <a:pt x="296" y="46"/>
                    </a:lnTo>
                    <a:lnTo>
                      <a:pt x="296" y="46"/>
                    </a:lnTo>
                    <a:lnTo>
                      <a:pt x="297" y="46"/>
                    </a:lnTo>
                    <a:lnTo>
                      <a:pt x="302" y="46"/>
                    </a:lnTo>
                    <a:lnTo>
                      <a:pt x="305" y="46"/>
                    </a:lnTo>
                    <a:lnTo>
                      <a:pt x="306" y="46"/>
                    </a:lnTo>
                    <a:lnTo>
                      <a:pt x="309" y="46"/>
                    </a:lnTo>
                    <a:lnTo>
                      <a:pt x="319" y="46"/>
                    </a:lnTo>
                    <a:lnTo>
                      <a:pt x="326" y="46"/>
                    </a:lnTo>
                    <a:lnTo>
                      <a:pt x="327" y="46"/>
                    </a:lnTo>
                    <a:lnTo>
                      <a:pt x="333" y="46"/>
                    </a:lnTo>
                    <a:lnTo>
                      <a:pt x="351" y="46"/>
                    </a:lnTo>
                    <a:lnTo>
                      <a:pt x="364" y="46"/>
                    </a:lnTo>
                    <a:lnTo>
                      <a:pt x="365" y="46"/>
                    </a:lnTo>
                    <a:lnTo>
                      <a:pt x="372" y="46"/>
                    </a:lnTo>
                    <a:lnTo>
                      <a:pt x="391" y="46"/>
                    </a:lnTo>
                    <a:lnTo>
                      <a:pt x="407" y="46"/>
                    </a:lnTo>
                    <a:lnTo>
                      <a:pt x="408" y="46"/>
                    </a:lnTo>
                    <a:lnTo>
                      <a:pt x="409" y="46"/>
                    </a:lnTo>
                    <a:lnTo>
                      <a:pt x="414" y="46"/>
                    </a:lnTo>
                    <a:lnTo>
                      <a:pt x="417" y="46"/>
                    </a:lnTo>
                    <a:lnTo>
                      <a:pt x="418" y="46"/>
                    </a:lnTo>
                    <a:lnTo>
                      <a:pt x="418" y="45"/>
                    </a:lnTo>
                    <a:lnTo>
                      <a:pt x="418" y="44"/>
                    </a:lnTo>
                    <a:lnTo>
                      <a:pt x="418" y="42"/>
                    </a:lnTo>
                    <a:lnTo>
                      <a:pt x="418" y="41"/>
                    </a:lnTo>
                    <a:lnTo>
                      <a:pt x="418" y="36"/>
                    </a:lnTo>
                    <a:lnTo>
                      <a:pt x="418" y="33"/>
                    </a:lnTo>
                    <a:lnTo>
                      <a:pt x="418" y="32"/>
                    </a:lnTo>
                    <a:lnTo>
                      <a:pt x="418" y="30"/>
                    </a:lnTo>
                    <a:lnTo>
                      <a:pt x="418" y="23"/>
                    </a:lnTo>
                    <a:lnTo>
                      <a:pt x="418" y="18"/>
                    </a:lnTo>
                    <a:lnTo>
                      <a:pt x="418" y="17"/>
                    </a:lnTo>
                    <a:lnTo>
                      <a:pt x="418" y="15"/>
                    </a:lnTo>
                    <a:lnTo>
                      <a:pt x="418" y="9"/>
                    </a:lnTo>
                    <a:lnTo>
                      <a:pt x="418" y="4"/>
                    </a:lnTo>
                    <a:lnTo>
                      <a:pt x="418" y="3"/>
                    </a:lnTo>
                    <a:lnTo>
                      <a:pt x="418" y="2"/>
                    </a:lnTo>
                    <a:lnTo>
                      <a:pt x="418" y="1"/>
                    </a:lnTo>
                    <a:lnTo>
                      <a:pt x="418" y="0"/>
                    </a:lnTo>
                    <a:lnTo>
                      <a:pt x="420" y="0"/>
                    </a:lnTo>
                    <a:lnTo>
                      <a:pt x="421" y="0"/>
                    </a:lnTo>
                    <a:lnTo>
                      <a:pt x="423" y="0"/>
                    </a:lnTo>
                    <a:lnTo>
                      <a:pt x="426" y="0"/>
                    </a:lnTo>
                    <a:lnTo>
                      <a:pt x="428" y="0"/>
                    </a:lnTo>
                    <a:lnTo>
                      <a:pt x="429" y="0"/>
                    </a:lnTo>
                    <a:lnTo>
                      <a:pt x="431" y="0"/>
                    </a:lnTo>
                    <a:lnTo>
                      <a:pt x="439" y="0"/>
                    </a:lnTo>
                    <a:lnTo>
                      <a:pt x="446" y="0"/>
                    </a:lnTo>
                    <a:lnTo>
                      <a:pt x="447" y="0"/>
                    </a:lnTo>
                    <a:lnTo>
                      <a:pt x="450" y="0"/>
                    </a:lnTo>
                    <a:lnTo>
                      <a:pt x="460" y="0"/>
                    </a:lnTo>
                    <a:lnTo>
                      <a:pt x="467" y="0"/>
                    </a:lnTo>
                    <a:lnTo>
                      <a:pt x="468" y="0"/>
                    </a:lnTo>
                    <a:lnTo>
                      <a:pt x="469" y="0"/>
                    </a:lnTo>
                    <a:lnTo>
                      <a:pt x="470" y="0"/>
                    </a:lnTo>
                    <a:lnTo>
                      <a:pt x="471" y="0"/>
                    </a:lnTo>
                    <a:lnTo>
                      <a:pt x="471" y="1"/>
                    </a:lnTo>
                    <a:lnTo>
                      <a:pt x="471" y="2"/>
                    </a:lnTo>
                    <a:lnTo>
                      <a:pt x="471" y="3"/>
                    </a:lnTo>
                    <a:lnTo>
                      <a:pt x="471" y="3"/>
                    </a:lnTo>
                    <a:lnTo>
                      <a:pt x="471" y="4"/>
                    </a:lnTo>
                    <a:lnTo>
                      <a:pt x="471" y="5"/>
                    </a:lnTo>
                    <a:lnTo>
                      <a:pt x="471" y="11"/>
                    </a:lnTo>
                    <a:lnTo>
                      <a:pt x="471" y="14"/>
                    </a:lnTo>
                    <a:lnTo>
                      <a:pt x="471" y="14"/>
                    </a:lnTo>
                    <a:lnTo>
                      <a:pt x="471" y="15"/>
                    </a:lnTo>
                    <a:lnTo>
                      <a:pt x="471" y="17"/>
                    </a:lnTo>
                    <a:lnTo>
                      <a:pt x="471" y="25"/>
                    </a:lnTo>
                    <a:lnTo>
                      <a:pt x="471" y="32"/>
                    </a:lnTo>
                    <a:lnTo>
                      <a:pt x="471" y="32"/>
                    </a:lnTo>
                    <a:lnTo>
                      <a:pt x="471" y="33"/>
                    </a:lnTo>
                    <a:lnTo>
                      <a:pt x="471" y="35"/>
                    </a:lnTo>
                    <a:lnTo>
                      <a:pt x="471" y="42"/>
                    </a:lnTo>
                    <a:lnTo>
                      <a:pt x="471" y="49"/>
                    </a:lnTo>
                    <a:lnTo>
                      <a:pt x="471" y="49"/>
                    </a:lnTo>
                    <a:lnTo>
                      <a:pt x="471" y="50"/>
                    </a:lnTo>
                    <a:lnTo>
                      <a:pt x="471" y="51"/>
                    </a:lnTo>
                    <a:lnTo>
                      <a:pt x="471" y="54"/>
                    </a:lnTo>
                    <a:lnTo>
                      <a:pt x="471" y="56"/>
                    </a:lnTo>
                    <a:lnTo>
                      <a:pt x="471" y="56"/>
                    </a:lnTo>
                    <a:lnTo>
                      <a:pt x="473" y="56"/>
                    </a:lnTo>
                    <a:lnTo>
                      <a:pt x="474" y="56"/>
                    </a:lnTo>
                    <a:lnTo>
                      <a:pt x="475" y="56"/>
                    </a:lnTo>
                    <a:lnTo>
                      <a:pt x="479" y="56"/>
                    </a:lnTo>
                    <a:lnTo>
                      <a:pt x="481" y="56"/>
                    </a:lnTo>
                    <a:lnTo>
                      <a:pt x="482" y="56"/>
                    </a:lnTo>
                    <a:lnTo>
                      <a:pt x="484" y="56"/>
                    </a:lnTo>
                    <a:lnTo>
                      <a:pt x="490" y="56"/>
                    </a:lnTo>
                    <a:lnTo>
                      <a:pt x="496" y="56"/>
                    </a:lnTo>
                    <a:lnTo>
                      <a:pt x="497" y="56"/>
                    </a:lnTo>
                    <a:lnTo>
                      <a:pt x="499" y="56"/>
                    </a:lnTo>
                    <a:lnTo>
                      <a:pt x="506" y="56"/>
                    </a:lnTo>
                    <a:lnTo>
                      <a:pt x="512" y="56"/>
                    </a:lnTo>
                    <a:lnTo>
                      <a:pt x="513" y="56"/>
                    </a:lnTo>
                    <a:lnTo>
                      <a:pt x="516" y="56"/>
                    </a:lnTo>
                    <a:lnTo>
                      <a:pt x="517" y="56"/>
                    </a:lnTo>
                    <a:lnTo>
                      <a:pt x="518" y="56"/>
                    </a:lnTo>
                    <a:lnTo>
                      <a:pt x="518" y="56"/>
                    </a:lnTo>
                    <a:lnTo>
                      <a:pt x="518" y="57"/>
                    </a:lnTo>
                    <a:lnTo>
                      <a:pt x="518" y="58"/>
                    </a:lnTo>
                    <a:lnTo>
                      <a:pt x="518" y="59"/>
                    </a:lnTo>
                    <a:lnTo>
                      <a:pt x="518" y="59"/>
                    </a:lnTo>
                    <a:lnTo>
                      <a:pt x="518" y="60"/>
                    </a:lnTo>
                    <a:lnTo>
                      <a:pt x="518" y="62"/>
                    </a:lnTo>
                    <a:lnTo>
                      <a:pt x="518" y="65"/>
                    </a:lnTo>
                    <a:lnTo>
                      <a:pt x="518" y="67"/>
                    </a:lnTo>
                    <a:lnTo>
                      <a:pt x="518" y="67"/>
                    </a:lnTo>
                    <a:lnTo>
                      <a:pt x="518" y="68"/>
                    </a:lnTo>
                    <a:lnTo>
                      <a:pt x="518" y="69"/>
                    </a:lnTo>
                    <a:lnTo>
                      <a:pt x="518" y="74"/>
                    </a:lnTo>
                    <a:lnTo>
                      <a:pt x="518" y="77"/>
                    </a:lnTo>
                    <a:lnTo>
                      <a:pt x="518" y="77"/>
                    </a:lnTo>
                    <a:lnTo>
                      <a:pt x="518" y="77"/>
                    </a:lnTo>
                    <a:lnTo>
                      <a:pt x="518" y="77"/>
                    </a:lnTo>
                    <a:lnTo>
                      <a:pt x="521" y="77"/>
                    </a:lnTo>
                    <a:lnTo>
                      <a:pt x="523" y="77"/>
                    </a:lnTo>
                    <a:lnTo>
                      <a:pt x="524" y="77"/>
                    </a:lnTo>
                    <a:lnTo>
                      <a:pt x="525" y="77"/>
                    </a:lnTo>
                    <a:lnTo>
                      <a:pt x="530" y="77"/>
                    </a:lnTo>
                    <a:lnTo>
                      <a:pt x="534" y="77"/>
                    </a:lnTo>
                    <a:lnTo>
                      <a:pt x="535" y="77"/>
                    </a:lnTo>
                    <a:lnTo>
                      <a:pt x="536" y="77"/>
                    </a:lnTo>
                    <a:lnTo>
                      <a:pt x="541" y="77"/>
                    </a:lnTo>
                    <a:lnTo>
                      <a:pt x="544" y="77"/>
                    </a:lnTo>
                    <a:lnTo>
                      <a:pt x="545" y="77"/>
                    </a:lnTo>
                    <a:lnTo>
                      <a:pt x="547" y="77"/>
                    </a:lnTo>
                    <a:lnTo>
                      <a:pt x="548" y="77"/>
                    </a:lnTo>
                    <a:lnTo>
                      <a:pt x="549" y="77"/>
                    </a:lnTo>
                    <a:lnTo>
                      <a:pt x="549" y="78"/>
                    </a:lnTo>
                    <a:lnTo>
                      <a:pt x="549" y="80"/>
                    </a:lnTo>
                    <a:lnTo>
                      <a:pt x="549" y="81"/>
                    </a:lnTo>
                    <a:lnTo>
                      <a:pt x="549" y="81"/>
                    </a:lnTo>
                    <a:lnTo>
                      <a:pt x="549" y="82"/>
                    </a:lnTo>
                    <a:lnTo>
                      <a:pt x="549" y="83"/>
                    </a:lnTo>
                    <a:lnTo>
                      <a:pt x="549" y="88"/>
                    </a:lnTo>
                    <a:lnTo>
                      <a:pt x="549" y="91"/>
                    </a:lnTo>
                    <a:lnTo>
                      <a:pt x="549" y="91"/>
                    </a:lnTo>
                    <a:lnTo>
                      <a:pt x="549" y="92"/>
                    </a:lnTo>
                    <a:lnTo>
                      <a:pt x="549" y="94"/>
                    </a:lnTo>
                    <a:lnTo>
                      <a:pt x="549" y="103"/>
                    </a:lnTo>
                    <a:lnTo>
                      <a:pt x="549" y="109"/>
                    </a:lnTo>
                    <a:lnTo>
                      <a:pt x="549" y="109"/>
                    </a:lnTo>
                    <a:lnTo>
                      <a:pt x="549" y="110"/>
                    </a:lnTo>
                    <a:lnTo>
                      <a:pt x="549" y="112"/>
                    </a:lnTo>
                    <a:lnTo>
                      <a:pt x="549" y="121"/>
                    </a:lnTo>
                    <a:lnTo>
                      <a:pt x="549" y="127"/>
                    </a:lnTo>
                    <a:lnTo>
                      <a:pt x="549" y="127"/>
                    </a:lnTo>
                    <a:lnTo>
                      <a:pt x="549" y="128"/>
                    </a:lnTo>
                    <a:lnTo>
                      <a:pt x="549" y="129"/>
                    </a:lnTo>
                    <a:lnTo>
                      <a:pt x="549" y="130"/>
                    </a:lnTo>
                    <a:lnTo>
                      <a:pt x="549" y="130"/>
                    </a:lnTo>
                    <a:lnTo>
                      <a:pt x="552" y="131"/>
                    </a:lnTo>
                    <a:lnTo>
                      <a:pt x="558" y="133"/>
                    </a:lnTo>
                    <a:lnTo>
                      <a:pt x="562" y="134"/>
                    </a:lnTo>
                    <a:lnTo>
                      <a:pt x="563" y="134"/>
                    </a:lnTo>
                    <a:lnTo>
                      <a:pt x="566" y="134"/>
                    </a:lnTo>
                    <a:lnTo>
                      <a:pt x="578" y="134"/>
                    </a:lnTo>
                    <a:lnTo>
                      <a:pt x="586" y="134"/>
                    </a:lnTo>
                    <a:lnTo>
                      <a:pt x="587" y="134"/>
                    </a:lnTo>
                    <a:lnTo>
                      <a:pt x="593" y="135"/>
                    </a:lnTo>
                    <a:lnTo>
                      <a:pt x="610" y="137"/>
                    </a:lnTo>
                    <a:lnTo>
                      <a:pt x="622" y="138"/>
                    </a:lnTo>
                    <a:lnTo>
                      <a:pt x="623" y="138"/>
                    </a:lnTo>
                    <a:lnTo>
                      <a:pt x="630" y="138"/>
                    </a:lnTo>
                    <a:lnTo>
                      <a:pt x="649" y="138"/>
                    </a:lnTo>
                    <a:lnTo>
                      <a:pt x="665" y="138"/>
                    </a:lnTo>
                    <a:lnTo>
                      <a:pt x="666" y="138"/>
                    </a:lnTo>
                    <a:lnTo>
                      <a:pt x="668" y="138"/>
                    </a:lnTo>
                    <a:lnTo>
                      <a:pt x="675" y="138"/>
                    </a:lnTo>
                    <a:lnTo>
                      <a:pt x="682" y="138"/>
                    </a:lnTo>
                    <a:lnTo>
                      <a:pt x="683" y="138"/>
                    </a:lnTo>
                    <a:lnTo>
                      <a:pt x="683" y="136"/>
                    </a:lnTo>
                    <a:lnTo>
                      <a:pt x="683" y="135"/>
                    </a:lnTo>
                    <a:lnTo>
                      <a:pt x="683" y="134"/>
                    </a:lnTo>
                    <a:lnTo>
                      <a:pt x="687" y="133"/>
                    </a:lnTo>
                    <a:lnTo>
                      <a:pt x="689" y="131"/>
                    </a:lnTo>
                    <a:lnTo>
                      <a:pt x="690" y="130"/>
                    </a:lnTo>
                    <a:lnTo>
                      <a:pt x="691" y="129"/>
                    </a:lnTo>
                    <a:lnTo>
                      <a:pt x="692" y="128"/>
                    </a:lnTo>
                    <a:lnTo>
                      <a:pt x="693" y="127"/>
                    </a:lnTo>
                    <a:lnTo>
                      <a:pt x="693" y="127"/>
                    </a:lnTo>
                    <a:lnTo>
                      <a:pt x="695" y="127"/>
                    </a:lnTo>
                    <a:lnTo>
                      <a:pt x="696" y="127"/>
                    </a:lnTo>
                    <a:lnTo>
                      <a:pt x="697" y="127"/>
                    </a:lnTo>
                    <a:lnTo>
                      <a:pt x="701" y="127"/>
                    </a:lnTo>
                    <a:lnTo>
                      <a:pt x="703" y="127"/>
                    </a:lnTo>
                    <a:lnTo>
                      <a:pt x="704" y="127"/>
                    </a:lnTo>
                    <a:lnTo>
                      <a:pt x="706" y="127"/>
                    </a:lnTo>
                    <a:lnTo>
                      <a:pt x="712" y="125"/>
                    </a:lnTo>
                    <a:lnTo>
                      <a:pt x="718" y="124"/>
                    </a:lnTo>
                    <a:lnTo>
                      <a:pt x="719" y="123"/>
                    </a:lnTo>
                    <a:lnTo>
                      <a:pt x="721" y="123"/>
                    </a:lnTo>
                    <a:lnTo>
                      <a:pt x="727" y="123"/>
                    </a:lnTo>
                    <a:lnTo>
                      <a:pt x="731" y="123"/>
                    </a:lnTo>
                    <a:lnTo>
                      <a:pt x="732" y="123"/>
                    </a:lnTo>
                    <a:lnTo>
                      <a:pt x="733" y="122"/>
                    </a:lnTo>
                    <a:lnTo>
                      <a:pt x="734" y="121"/>
                    </a:lnTo>
                    <a:lnTo>
                      <a:pt x="736" y="120"/>
                    </a:lnTo>
                    <a:lnTo>
                      <a:pt x="736" y="121"/>
                    </a:lnTo>
                    <a:lnTo>
                      <a:pt x="736" y="122"/>
                    </a:lnTo>
                    <a:lnTo>
                      <a:pt x="736" y="125"/>
                    </a:lnTo>
                    <a:lnTo>
                      <a:pt x="736" y="127"/>
                    </a:lnTo>
                    <a:lnTo>
                      <a:pt x="736" y="127"/>
                    </a:lnTo>
                    <a:lnTo>
                      <a:pt x="736" y="128"/>
                    </a:lnTo>
                    <a:lnTo>
                      <a:pt x="736" y="129"/>
                    </a:lnTo>
                    <a:lnTo>
                      <a:pt x="736" y="135"/>
                    </a:lnTo>
                    <a:lnTo>
                      <a:pt x="736" y="138"/>
                    </a:lnTo>
                    <a:lnTo>
                      <a:pt x="736" y="138"/>
                    </a:lnTo>
                    <a:lnTo>
                      <a:pt x="736" y="139"/>
                    </a:lnTo>
                    <a:lnTo>
                      <a:pt x="736" y="142"/>
                    </a:lnTo>
                    <a:lnTo>
                      <a:pt x="736" y="152"/>
                    </a:lnTo>
                    <a:lnTo>
                      <a:pt x="736" y="159"/>
                    </a:lnTo>
                    <a:lnTo>
                      <a:pt x="736" y="159"/>
                    </a:lnTo>
                    <a:lnTo>
                      <a:pt x="736" y="160"/>
                    </a:lnTo>
                    <a:lnTo>
                      <a:pt x="736" y="163"/>
                    </a:lnTo>
                    <a:lnTo>
                      <a:pt x="736" y="175"/>
                    </a:lnTo>
                    <a:lnTo>
                      <a:pt x="736" y="183"/>
                    </a:lnTo>
                    <a:lnTo>
                      <a:pt x="736" y="183"/>
                    </a:lnTo>
                    <a:lnTo>
                      <a:pt x="736" y="184"/>
                    </a:lnTo>
                    <a:lnTo>
                      <a:pt x="736" y="185"/>
                    </a:lnTo>
                    <a:lnTo>
                      <a:pt x="736" y="187"/>
                    </a:lnTo>
                    <a:lnTo>
                      <a:pt x="736" y="187"/>
                    </a:lnTo>
                    <a:lnTo>
                      <a:pt x="737" y="187"/>
                    </a:lnTo>
                    <a:lnTo>
                      <a:pt x="740" y="187"/>
                    </a:lnTo>
                    <a:lnTo>
                      <a:pt x="742" y="187"/>
                    </a:lnTo>
                    <a:lnTo>
                      <a:pt x="743" y="187"/>
                    </a:lnTo>
                    <a:lnTo>
                      <a:pt x="749" y="190"/>
                    </a:lnTo>
                    <a:lnTo>
                      <a:pt x="752" y="191"/>
                    </a:lnTo>
                    <a:lnTo>
                      <a:pt x="753" y="191"/>
                    </a:lnTo>
                    <a:lnTo>
                      <a:pt x="757" y="192"/>
                    </a:lnTo>
                    <a:lnTo>
                      <a:pt x="766" y="193"/>
                    </a:lnTo>
                    <a:lnTo>
                      <a:pt x="774" y="194"/>
                    </a:lnTo>
                    <a:lnTo>
                      <a:pt x="775" y="194"/>
                    </a:lnTo>
                    <a:lnTo>
                      <a:pt x="778" y="195"/>
                    </a:lnTo>
                    <a:lnTo>
                      <a:pt x="787" y="196"/>
                    </a:lnTo>
                    <a:lnTo>
                      <a:pt x="795" y="197"/>
                    </a:lnTo>
                    <a:lnTo>
                      <a:pt x="796" y="197"/>
                    </a:lnTo>
                    <a:lnTo>
                      <a:pt x="797" y="197"/>
                    </a:lnTo>
                    <a:lnTo>
                      <a:pt x="800" y="197"/>
                    </a:lnTo>
                    <a:lnTo>
                      <a:pt x="802" y="197"/>
                    </a:lnTo>
                    <a:lnTo>
                      <a:pt x="803" y="197"/>
                    </a:lnTo>
                    <a:lnTo>
                      <a:pt x="803" y="198"/>
                    </a:lnTo>
                    <a:lnTo>
                      <a:pt x="803" y="199"/>
                    </a:lnTo>
                    <a:lnTo>
                      <a:pt x="803" y="202"/>
                    </a:lnTo>
                    <a:lnTo>
                      <a:pt x="803" y="205"/>
                    </a:lnTo>
                    <a:lnTo>
                      <a:pt x="803" y="205"/>
                    </a:lnTo>
                    <a:lnTo>
                      <a:pt x="804" y="210"/>
                    </a:lnTo>
                    <a:lnTo>
                      <a:pt x="805" y="212"/>
                    </a:lnTo>
                    <a:lnTo>
                      <a:pt x="806" y="212"/>
                    </a:lnTo>
                    <a:lnTo>
                      <a:pt x="807" y="216"/>
                    </a:lnTo>
                    <a:lnTo>
                      <a:pt x="808" y="218"/>
                    </a:lnTo>
                    <a:lnTo>
                      <a:pt x="810" y="218"/>
                    </a:lnTo>
                    <a:lnTo>
                      <a:pt x="812" y="222"/>
                    </a:lnTo>
                    <a:lnTo>
                      <a:pt x="813" y="223"/>
                    </a:lnTo>
                    <a:lnTo>
                      <a:pt x="814" y="223"/>
                    </a:lnTo>
                    <a:lnTo>
                      <a:pt x="814" y="224"/>
                    </a:lnTo>
                    <a:lnTo>
                      <a:pt x="814" y="225"/>
                    </a:lnTo>
                    <a:lnTo>
                      <a:pt x="814" y="226"/>
                    </a:lnTo>
                    <a:lnTo>
                      <a:pt x="814" y="226"/>
                    </a:lnTo>
                    <a:lnTo>
                      <a:pt x="817" y="226"/>
                    </a:lnTo>
                    <a:lnTo>
                      <a:pt x="819" y="226"/>
                    </a:lnTo>
                    <a:lnTo>
                      <a:pt x="820" y="226"/>
                    </a:lnTo>
                    <a:lnTo>
                      <a:pt x="822" y="226"/>
                    </a:lnTo>
                    <a:lnTo>
                      <a:pt x="829" y="225"/>
                    </a:lnTo>
                    <a:lnTo>
                      <a:pt x="834" y="226"/>
                    </a:lnTo>
                    <a:lnTo>
                      <a:pt x="835" y="226"/>
                    </a:lnTo>
                    <a:lnTo>
                      <a:pt x="839" y="226"/>
                    </a:lnTo>
                    <a:lnTo>
                      <a:pt x="852" y="224"/>
                    </a:lnTo>
                    <a:lnTo>
                      <a:pt x="862" y="223"/>
                    </a:lnTo>
                    <a:lnTo>
                      <a:pt x="863" y="222"/>
                    </a:lnTo>
                    <a:lnTo>
                      <a:pt x="867" y="223"/>
                    </a:lnTo>
                    <a:lnTo>
                      <a:pt x="878" y="224"/>
                    </a:lnTo>
                    <a:lnTo>
                      <a:pt x="891" y="226"/>
                    </a:lnTo>
                    <a:lnTo>
                      <a:pt x="894" y="226"/>
                    </a:lnTo>
                    <a:lnTo>
                      <a:pt x="895" y="226"/>
                    </a:lnTo>
                    <a:lnTo>
                      <a:pt x="898" y="226"/>
                    </a:lnTo>
                    <a:lnTo>
                      <a:pt x="900" y="226"/>
                    </a:lnTo>
                    <a:lnTo>
                      <a:pt x="901" y="226"/>
                    </a:lnTo>
                    <a:lnTo>
                      <a:pt x="903" y="225"/>
                    </a:lnTo>
                    <a:lnTo>
                      <a:pt x="904" y="224"/>
                    </a:lnTo>
                    <a:lnTo>
                      <a:pt x="905" y="223"/>
                    </a:lnTo>
                    <a:lnTo>
                      <a:pt x="907" y="220"/>
                    </a:lnTo>
                    <a:lnTo>
                      <a:pt x="908" y="219"/>
                    </a:lnTo>
                    <a:lnTo>
                      <a:pt x="909" y="218"/>
                    </a:lnTo>
                    <a:lnTo>
                      <a:pt x="910" y="217"/>
                    </a:lnTo>
                    <a:lnTo>
                      <a:pt x="911" y="216"/>
                    </a:lnTo>
                    <a:lnTo>
                      <a:pt x="912" y="215"/>
                    </a:lnTo>
                    <a:lnTo>
                      <a:pt x="912" y="215"/>
                    </a:lnTo>
                    <a:lnTo>
                      <a:pt x="914" y="215"/>
                    </a:lnTo>
                    <a:lnTo>
                      <a:pt x="923" y="215"/>
                    </a:lnTo>
                    <a:lnTo>
                      <a:pt x="929" y="215"/>
                    </a:lnTo>
                    <a:lnTo>
                      <a:pt x="930" y="215"/>
                    </a:lnTo>
                    <a:lnTo>
                      <a:pt x="934" y="215"/>
                    </a:lnTo>
                    <a:lnTo>
                      <a:pt x="947" y="215"/>
                    </a:lnTo>
                    <a:lnTo>
                      <a:pt x="956" y="215"/>
                    </a:lnTo>
                    <a:lnTo>
                      <a:pt x="958" y="215"/>
                    </a:lnTo>
                    <a:lnTo>
                      <a:pt x="963" y="215"/>
                    </a:lnTo>
                    <a:lnTo>
                      <a:pt x="982" y="215"/>
                    </a:lnTo>
                    <a:lnTo>
                      <a:pt x="996" y="215"/>
                    </a:lnTo>
                    <a:lnTo>
                      <a:pt x="997" y="215"/>
                    </a:lnTo>
                    <a:lnTo>
                      <a:pt x="1003" y="216"/>
                    </a:lnTo>
                    <a:lnTo>
                      <a:pt x="1022" y="217"/>
                    </a:lnTo>
                    <a:lnTo>
                      <a:pt x="1038" y="218"/>
                    </a:lnTo>
                    <a:lnTo>
                      <a:pt x="1039" y="218"/>
                    </a:lnTo>
                    <a:lnTo>
                      <a:pt x="1041" y="218"/>
                    </a:lnTo>
                    <a:lnTo>
                      <a:pt x="1050" y="218"/>
                    </a:lnTo>
                    <a:lnTo>
                      <a:pt x="1056" y="218"/>
                    </a:lnTo>
                    <a:lnTo>
                      <a:pt x="1057" y="218"/>
                    </a:lnTo>
                    <a:lnTo>
                      <a:pt x="1056" y="223"/>
                    </a:lnTo>
                    <a:lnTo>
                      <a:pt x="1054" y="232"/>
                    </a:lnTo>
                    <a:lnTo>
                      <a:pt x="1053" y="240"/>
                    </a:lnTo>
                    <a:lnTo>
                      <a:pt x="1053" y="240"/>
                    </a:lnTo>
                    <a:lnTo>
                      <a:pt x="1053" y="241"/>
                    </a:lnTo>
                    <a:lnTo>
                      <a:pt x="1053" y="247"/>
                    </a:lnTo>
                    <a:lnTo>
                      <a:pt x="1053" y="266"/>
                    </a:lnTo>
                    <a:lnTo>
                      <a:pt x="1053" y="282"/>
                    </a:lnTo>
                    <a:lnTo>
                      <a:pt x="1053" y="282"/>
                    </a:lnTo>
                    <a:lnTo>
                      <a:pt x="1053" y="284"/>
                    </a:lnTo>
                    <a:lnTo>
                      <a:pt x="1053" y="296"/>
                    </a:lnTo>
                    <a:lnTo>
                      <a:pt x="1053" y="334"/>
                    </a:lnTo>
                    <a:lnTo>
                      <a:pt x="1053" y="362"/>
                    </a:lnTo>
                    <a:lnTo>
                      <a:pt x="1053" y="363"/>
                    </a:lnTo>
                    <a:lnTo>
                      <a:pt x="1052" y="377"/>
                    </a:lnTo>
                    <a:lnTo>
                      <a:pt x="1051" y="415"/>
                    </a:lnTo>
                    <a:lnTo>
                      <a:pt x="1050" y="444"/>
                    </a:lnTo>
                    <a:lnTo>
                      <a:pt x="1050" y="445"/>
                    </a:lnTo>
                    <a:lnTo>
                      <a:pt x="1050" y="446"/>
                    </a:lnTo>
                    <a:lnTo>
                      <a:pt x="1050" y="448"/>
                    </a:lnTo>
                    <a:lnTo>
                      <a:pt x="1050" y="456"/>
                    </a:lnTo>
                    <a:lnTo>
                      <a:pt x="1050" y="462"/>
                    </a:lnTo>
                    <a:lnTo>
                      <a:pt x="1050" y="462"/>
                    </a:lnTo>
                    <a:lnTo>
                      <a:pt x="1050" y="463"/>
                    </a:lnTo>
                    <a:lnTo>
                      <a:pt x="1050" y="464"/>
                    </a:lnTo>
                    <a:lnTo>
                      <a:pt x="1050" y="467"/>
                    </a:lnTo>
                    <a:lnTo>
                      <a:pt x="1050" y="469"/>
                    </a:lnTo>
                    <a:lnTo>
                      <a:pt x="1050" y="469"/>
                    </a:lnTo>
                    <a:lnTo>
                      <a:pt x="1048" y="470"/>
                    </a:lnTo>
                    <a:lnTo>
                      <a:pt x="1047" y="472"/>
                    </a:lnTo>
                    <a:lnTo>
                      <a:pt x="1046" y="473"/>
                    </a:lnTo>
                    <a:lnTo>
                      <a:pt x="1046" y="473"/>
                    </a:lnTo>
                    <a:lnTo>
                      <a:pt x="1046" y="474"/>
                    </a:lnTo>
                    <a:lnTo>
                      <a:pt x="1046" y="476"/>
                    </a:lnTo>
                    <a:lnTo>
                      <a:pt x="1046" y="482"/>
                    </a:lnTo>
                    <a:lnTo>
                      <a:pt x="1046" y="487"/>
                    </a:lnTo>
                    <a:lnTo>
                      <a:pt x="1046" y="487"/>
                    </a:lnTo>
                    <a:lnTo>
                      <a:pt x="1045" y="489"/>
                    </a:lnTo>
                    <a:lnTo>
                      <a:pt x="1044" y="491"/>
                    </a:lnTo>
                    <a:lnTo>
                      <a:pt x="1041" y="498"/>
                    </a:lnTo>
                    <a:lnTo>
                      <a:pt x="1039" y="504"/>
                    </a:lnTo>
                    <a:lnTo>
                      <a:pt x="1039" y="504"/>
                    </a:lnTo>
                    <a:lnTo>
                      <a:pt x="1039" y="505"/>
                    </a:lnTo>
                    <a:lnTo>
                      <a:pt x="1039" y="508"/>
                    </a:lnTo>
                    <a:lnTo>
                      <a:pt x="1039" y="509"/>
                    </a:lnTo>
                    <a:lnTo>
                      <a:pt x="1039" y="509"/>
                    </a:lnTo>
                    <a:lnTo>
                      <a:pt x="1038" y="510"/>
                    </a:lnTo>
                    <a:lnTo>
                      <a:pt x="1029" y="513"/>
                    </a:lnTo>
                    <a:lnTo>
                      <a:pt x="1025" y="515"/>
                    </a:lnTo>
                    <a:lnTo>
                      <a:pt x="1025" y="515"/>
                    </a:lnTo>
                    <a:lnTo>
                      <a:pt x="1024" y="516"/>
                    </a:lnTo>
                    <a:lnTo>
                      <a:pt x="1020" y="518"/>
                    </a:lnTo>
                    <a:lnTo>
                      <a:pt x="1007" y="525"/>
                    </a:lnTo>
                    <a:lnTo>
                      <a:pt x="997" y="530"/>
                    </a:lnTo>
                    <a:lnTo>
                      <a:pt x="997" y="530"/>
                    </a:lnTo>
                    <a:lnTo>
                      <a:pt x="996" y="531"/>
                    </a:lnTo>
                    <a:lnTo>
                      <a:pt x="992" y="533"/>
                    </a:lnTo>
                    <a:lnTo>
                      <a:pt x="981" y="540"/>
                    </a:lnTo>
                    <a:lnTo>
                      <a:pt x="972" y="547"/>
                    </a:lnTo>
                    <a:lnTo>
                      <a:pt x="972" y="547"/>
                    </a:lnTo>
                    <a:lnTo>
                      <a:pt x="971" y="548"/>
                    </a:lnTo>
                    <a:lnTo>
                      <a:pt x="970" y="549"/>
                    </a:lnTo>
                    <a:lnTo>
                      <a:pt x="965" y="552"/>
                    </a:lnTo>
                    <a:lnTo>
                      <a:pt x="962" y="554"/>
                    </a:lnTo>
                    <a:lnTo>
                      <a:pt x="962" y="554"/>
                    </a:lnTo>
                    <a:lnTo>
                      <a:pt x="961" y="555"/>
                    </a:lnTo>
                    <a:lnTo>
                      <a:pt x="959" y="556"/>
                    </a:lnTo>
                    <a:lnTo>
                      <a:pt x="958" y="557"/>
                    </a:lnTo>
                    <a:lnTo>
                      <a:pt x="958" y="557"/>
                    </a:lnTo>
                    <a:lnTo>
                      <a:pt x="955" y="558"/>
                    </a:lnTo>
                    <a:lnTo>
                      <a:pt x="950" y="561"/>
                    </a:lnTo>
                    <a:lnTo>
                      <a:pt x="947" y="562"/>
                    </a:lnTo>
                    <a:lnTo>
                      <a:pt x="947" y="562"/>
                    </a:lnTo>
                    <a:lnTo>
                      <a:pt x="946" y="562"/>
                    </a:lnTo>
                    <a:lnTo>
                      <a:pt x="944" y="562"/>
                    </a:lnTo>
                    <a:lnTo>
                      <a:pt x="936" y="562"/>
                    </a:lnTo>
                    <a:lnTo>
                      <a:pt x="930" y="562"/>
                    </a:lnTo>
                    <a:lnTo>
                      <a:pt x="930" y="562"/>
                    </a:lnTo>
                    <a:lnTo>
                      <a:pt x="929" y="563"/>
                    </a:lnTo>
                    <a:lnTo>
                      <a:pt x="921" y="566"/>
                    </a:lnTo>
                    <a:lnTo>
                      <a:pt x="915" y="568"/>
                    </a:lnTo>
                    <a:lnTo>
                      <a:pt x="915" y="568"/>
                    </a:lnTo>
                    <a:lnTo>
                      <a:pt x="914" y="569"/>
                    </a:lnTo>
                    <a:lnTo>
                      <a:pt x="911" y="571"/>
                    </a:lnTo>
                    <a:lnTo>
                      <a:pt x="909" y="572"/>
                    </a:lnTo>
                    <a:lnTo>
                      <a:pt x="909" y="572"/>
                    </a:lnTo>
                    <a:lnTo>
                      <a:pt x="909" y="573"/>
                    </a:lnTo>
                    <a:lnTo>
                      <a:pt x="909" y="574"/>
                    </a:lnTo>
                    <a:lnTo>
                      <a:pt x="909" y="575"/>
                    </a:lnTo>
                    <a:lnTo>
                      <a:pt x="909" y="575"/>
                    </a:lnTo>
                    <a:lnTo>
                      <a:pt x="909" y="575"/>
                    </a:lnTo>
                    <a:lnTo>
                      <a:pt x="909" y="576"/>
                    </a:lnTo>
                    <a:lnTo>
                      <a:pt x="909" y="578"/>
                    </a:lnTo>
                    <a:lnTo>
                      <a:pt x="909" y="581"/>
                    </a:lnTo>
                    <a:lnTo>
                      <a:pt x="909" y="583"/>
                    </a:lnTo>
                    <a:lnTo>
                      <a:pt x="909" y="583"/>
                    </a:lnTo>
                    <a:lnTo>
                      <a:pt x="908" y="585"/>
                    </a:lnTo>
                    <a:lnTo>
                      <a:pt x="906" y="590"/>
                    </a:lnTo>
                    <a:lnTo>
                      <a:pt x="905" y="593"/>
                    </a:lnTo>
                    <a:lnTo>
                      <a:pt x="905" y="593"/>
                    </a:lnTo>
                    <a:lnTo>
                      <a:pt x="904" y="596"/>
                    </a:lnTo>
                    <a:lnTo>
                      <a:pt x="903" y="601"/>
                    </a:lnTo>
                    <a:lnTo>
                      <a:pt x="901" y="604"/>
                    </a:lnTo>
                    <a:lnTo>
                      <a:pt x="901" y="604"/>
                    </a:lnTo>
                    <a:lnTo>
                      <a:pt x="901" y="605"/>
                    </a:lnTo>
                    <a:lnTo>
                      <a:pt x="901" y="606"/>
                    </a:lnTo>
                    <a:lnTo>
                      <a:pt x="901" y="607"/>
                    </a:lnTo>
                    <a:lnTo>
                      <a:pt x="901" y="607"/>
                    </a:lnTo>
                    <a:lnTo>
                      <a:pt x="900" y="607"/>
                    </a:lnTo>
                    <a:lnTo>
                      <a:pt x="899" y="607"/>
                    </a:lnTo>
                    <a:lnTo>
                      <a:pt x="896" y="607"/>
                    </a:lnTo>
                    <a:lnTo>
                      <a:pt x="894" y="607"/>
                    </a:lnTo>
                    <a:lnTo>
                      <a:pt x="894" y="607"/>
                    </a:lnTo>
                    <a:lnTo>
                      <a:pt x="893" y="608"/>
                    </a:lnTo>
                    <a:lnTo>
                      <a:pt x="890" y="609"/>
                    </a:lnTo>
                    <a:lnTo>
                      <a:pt x="888" y="610"/>
                    </a:lnTo>
                    <a:lnTo>
                      <a:pt x="888" y="610"/>
                    </a:lnTo>
                    <a:lnTo>
                      <a:pt x="887" y="611"/>
                    </a:lnTo>
                    <a:lnTo>
                      <a:pt x="884" y="612"/>
                    </a:lnTo>
                    <a:lnTo>
                      <a:pt x="872" y="618"/>
                    </a:lnTo>
                    <a:lnTo>
                      <a:pt x="862" y="621"/>
                    </a:lnTo>
                    <a:lnTo>
                      <a:pt x="862" y="621"/>
                    </a:lnTo>
                    <a:lnTo>
                      <a:pt x="857" y="623"/>
                    </a:lnTo>
                    <a:lnTo>
                      <a:pt x="844" y="626"/>
                    </a:lnTo>
                    <a:lnTo>
                      <a:pt x="835" y="628"/>
                    </a:lnTo>
                    <a:lnTo>
                      <a:pt x="835" y="628"/>
                    </a:lnTo>
                    <a:lnTo>
                      <a:pt x="834" y="628"/>
                    </a:lnTo>
                    <a:lnTo>
                      <a:pt x="833" y="628"/>
                    </a:lnTo>
                    <a:lnTo>
                      <a:pt x="827" y="628"/>
                    </a:lnTo>
                    <a:lnTo>
                      <a:pt x="824" y="628"/>
                    </a:lnTo>
                    <a:lnTo>
                      <a:pt x="824" y="628"/>
                    </a:lnTo>
                    <a:lnTo>
                      <a:pt x="824" y="629"/>
                    </a:lnTo>
                    <a:lnTo>
                      <a:pt x="824" y="630"/>
                    </a:lnTo>
                    <a:lnTo>
                      <a:pt x="824" y="632"/>
                    </a:lnTo>
                    <a:lnTo>
                      <a:pt x="824" y="632"/>
                    </a:lnTo>
                    <a:lnTo>
                      <a:pt x="824" y="633"/>
                    </a:lnTo>
                    <a:lnTo>
                      <a:pt x="824" y="635"/>
                    </a:lnTo>
                    <a:lnTo>
                      <a:pt x="824" y="636"/>
                    </a:lnTo>
                    <a:lnTo>
                      <a:pt x="824" y="636"/>
                    </a:lnTo>
                    <a:lnTo>
                      <a:pt x="824" y="637"/>
                    </a:lnTo>
                    <a:lnTo>
                      <a:pt x="824" y="640"/>
                    </a:lnTo>
                    <a:lnTo>
                      <a:pt x="824" y="642"/>
                    </a:lnTo>
                    <a:lnTo>
                      <a:pt x="824" y="642"/>
                    </a:lnTo>
                    <a:lnTo>
                      <a:pt x="824" y="643"/>
                    </a:lnTo>
                    <a:lnTo>
                      <a:pt x="824" y="644"/>
                    </a:lnTo>
                    <a:lnTo>
                      <a:pt x="824" y="647"/>
                    </a:lnTo>
                    <a:lnTo>
                      <a:pt x="824" y="650"/>
                    </a:lnTo>
                    <a:lnTo>
                      <a:pt x="824" y="650"/>
                    </a:lnTo>
                    <a:lnTo>
                      <a:pt x="824" y="650"/>
                    </a:lnTo>
                    <a:lnTo>
                      <a:pt x="823" y="651"/>
                    </a:lnTo>
                    <a:lnTo>
                      <a:pt x="821" y="652"/>
                    </a:lnTo>
                    <a:lnTo>
                      <a:pt x="820" y="653"/>
                    </a:lnTo>
                    <a:lnTo>
                      <a:pt x="820" y="653"/>
                    </a:lnTo>
                    <a:lnTo>
                      <a:pt x="819" y="653"/>
                    </a:lnTo>
                    <a:lnTo>
                      <a:pt x="816" y="653"/>
                    </a:lnTo>
                    <a:lnTo>
                      <a:pt x="814" y="653"/>
                    </a:lnTo>
                    <a:lnTo>
                      <a:pt x="814" y="653"/>
                    </a:lnTo>
                    <a:lnTo>
                      <a:pt x="813" y="653"/>
                    </a:lnTo>
                    <a:lnTo>
                      <a:pt x="811" y="653"/>
                    </a:lnTo>
                    <a:lnTo>
                      <a:pt x="802" y="653"/>
                    </a:lnTo>
                    <a:lnTo>
                      <a:pt x="796" y="653"/>
                    </a:lnTo>
                    <a:lnTo>
                      <a:pt x="796" y="653"/>
                    </a:lnTo>
                    <a:lnTo>
                      <a:pt x="792" y="654"/>
                    </a:lnTo>
                    <a:lnTo>
                      <a:pt x="782" y="656"/>
                    </a:lnTo>
                    <a:lnTo>
                      <a:pt x="775" y="657"/>
                    </a:lnTo>
                    <a:lnTo>
                      <a:pt x="775" y="657"/>
                    </a:lnTo>
                    <a:lnTo>
                      <a:pt x="774" y="657"/>
                    </a:lnTo>
                    <a:lnTo>
                      <a:pt x="773" y="657"/>
                    </a:lnTo>
                    <a:lnTo>
                      <a:pt x="771" y="657"/>
                    </a:lnTo>
                    <a:lnTo>
                      <a:pt x="771" y="657"/>
                    </a:lnTo>
                    <a:lnTo>
                      <a:pt x="770" y="658"/>
                    </a:lnTo>
                    <a:lnTo>
                      <a:pt x="768" y="659"/>
                    </a:lnTo>
                    <a:lnTo>
                      <a:pt x="767" y="660"/>
                    </a:lnTo>
                    <a:lnTo>
                      <a:pt x="767" y="660"/>
                    </a:lnTo>
                    <a:lnTo>
                      <a:pt x="766" y="661"/>
                    </a:lnTo>
                    <a:lnTo>
                      <a:pt x="763" y="662"/>
                    </a:lnTo>
                    <a:lnTo>
                      <a:pt x="761" y="663"/>
                    </a:lnTo>
                    <a:lnTo>
                      <a:pt x="761" y="663"/>
                    </a:lnTo>
                    <a:lnTo>
                      <a:pt x="758" y="665"/>
                    </a:lnTo>
                    <a:lnTo>
                      <a:pt x="749" y="669"/>
                    </a:lnTo>
                    <a:lnTo>
                      <a:pt x="743" y="671"/>
                    </a:lnTo>
                    <a:lnTo>
                      <a:pt x="743" y="671"/>
                    </a:lnTo>
                    <a:lnTo>
                      <a:pt x="742" y="672"/>
                    </a:lnTo>
                    <a:lnTo>
                      <a:pt x="740" y="673"/>
                    </a:lnTo>
                    <a:lnTo>
                      <a:pt x="733" y="676"/>
                    </a:lnTo>
                    <a:lnTo>
                      <a:pt x="729" y="678"/>
                    </a:lnTo>
                    <a:lnTo>
                      <a:pt x="729" y="678"/>
                    </a:lnTo>
                    <a:lnTo>
                      <a:pt x="728" y="678"/>
                    </a:lnTo>
                    <a:lnTo>
                      <a:pt x="726" y="678"/>
                    </a:lnTo>
                    <a:lnTo>
                      <a:pt x="725" y="678"/>
                    </a:lnTo>
                    <a:lnTo>
                      <a:pt x="725" y="678"/>
                    </a:lnTo>
                    <a:lnTo>
                      <a:pt x="724" y="679"/>
                    </a:lnTo>
                    <a:lnTo>
                      <a:pt x="721" y="680"/>
                    </a:lnTo>
                    <a:lnTo>
                      <a:pt x="719" y="681"/>
                    </a:lnTo>
                    <a:lnTo>
                      <a:pt x="719" y="681"/>
                    </a:lnTo>
                    <a:lnTo>
                      <a:pt x="718" y="681"/>
                    </a:lnTo>
                    <a:lnTo>
                      <a:pt x="716" y="681"/>
                    </a:lnTo>
                    <a:lnTo>
                      <a:pt x="711" y="681"/>
                    </a:lnTo>
                    <a:lnTo>
                      <a:pt x="708" y="681"/>
                    </a:lnTo>
                    <a:lnTo>
                      <a:pt x="708" y="681"/>
                    </a:lnTo>
                    <a:lnTo>
                      <a:pt x="704" y="682"/>
                    </a:lnTo>
                    <a:lnTo>
                      <a:pt x="694" y="683"/>
                    </a:lnTo>
                    <a:lnTo>
                      <a:pt x="687" y="685"/>
                    </a:lnTo>
                    <a:lnTo>
                      <a:pt x="687" y="685"/>
                    </a:lnTo>
                    <a:lnTo>
                      <a:pt x="685" y="686"/>
                    </a:lnTo>
                    <a:lnTo>
                      <a:pt x="679" y="687"/>
                    </a:lnTo>
                    <a:lnTo>
                      <a:pt x="676" y="687"/>
                    </a:lnTo>
                    <a:lnTo>
                      <a:pt x="676" y="687"/>
                    </a:lnTo>
                    <a:lnTo>
                      <a:pt x="673" y="688"/>
                    </a:lnTo>
                    <a:lnTo>
                      <a:pt x="669" y="689"/>
                    </a:lnTo>
                    <a:lnTo>
                      <a:pt x="668" y="689"/>
                    </a:lnTo>
                    <a:lnTo>
                      <a:pt x="666" y="690"/>
                    </a:lnTo>
                    <a:lnTo>
                      <a:pt x="661" y="691"/>
                    </a:lnTo>
                    <a:lnTo>
                      <a:pt x="658" y="692"/>
                    </a:lnTo>
                    <a:lnTo>
                      <a:pt x="658" y="692"/>
                    </a:lnTo>
                    <a:lnTo>
                      <a:pt x="660" y="691"/>
                    </a:lnTo>
                    <a:lnTo>
                      <a:pt x="659" y="692"/>
                    </a:lnTo>
                    <a:lnTo>
                      <a:pt x="654" y="694"/>
                    </a:lnTo>
                    <a:lnTo>
                      <a:pt x="651" y="695"/>
                    </a:lnTo>
                    <a:lnTo>
                      <a:pt x="651" y="695"/>
                    </a:lnTo>
                    <a:lnTo>
                      <a:pt x="650" y="696"/>
                    </a:lnTo>
                    <a:lnTo>
                      <a:pt x="648" y="697"/>
                    </a:lnTo>
                    <a:lnTo>
                      <a:pt x="647" y="697"/>
                    </a:lnTo>
                    <a:lnTo>
                      <a:pt x="642" y="699"/>
                    </a:lnTo>
                    <a:lnTo>
                      <a:pt x="640" y="699"/>
                    </a:lnTo>
                    <a:lnTo>
                      <a:pt x="640" y="699"/>
                    </a:lnTo>
                    <a:lnTo>
                      <a:pt x="638" y="700"/>
                    </a:lnTo>
                    <a:lnTo>
                      <a:pt x="633" y="701"/>
                    </a:lnTo>
                    <a:lnTo>
                      <a:pt x="630" y="703"/>
                    </a:lnTo>
                    <a:lnTo>
                      <a:pt x="630" y="703"/>
                    </a:lnTo>
                    <a:lnTo>
                      <a:pt x="624" y="704"/>
                    </a:lnTo>
                    <a:lnTo>
                      <a:pt x="612" y="705"/>
                    </a:lnTo>
                    <a:lnTo>
                      <a:pt x="602" y="706"/>
                    </a:lnTo>
                    <a:lnTo>
                      <a:pt x="602" y="706"/>
                    </a:lnTo>
                    <a:lnTo>
                      <a:pt x="598" y="708"/>
                    </a:lnTo>
                    <a:lnTo>
                      <a:pt x="586" y="711"/>
                    </a:lnTo>
                    <a:lnTo>
                      <a:pt x="577" y="713"/>
                    </a:lnTo>
                    <a:lnTo>
                      <a:pt x="577" y="713"/>
                    </a:lnTo>
                    <a:lnTo>
                      <a:pt x="576" y="713"/>
                    </a:lnTo>
                    <a:lnTo>
                      <a:pt x="573" y="713"/>
                    </a:lnTo>
                    <a:lnTo>
                      <a:pt x="571" y="713"/>
                    </a:lnTo>
                    <a:lnTo>
                      <a:pt x="571" y="713"/>
                    </a:lnTo>
                    <a:lnTo>
                      <a:pt x="571" y="713"/>
                    </a:lnTo>
                    <a:lnTo>
                      <a:pt x="571" y="713"/>
                    </a:lnTo>
                    <a:lnTo>
                      <a:pt x="570" y="714"/>
                    </a:lnTo>
                    <a:lnTo>
                      <a:pt x="567" y="715"/>
                    </a:lnTo>
                    <a:lnTo>
                      <a:pt x="566" y="716"/>
                    </a:lnTo>
                    <a:lnTo>
                      <a:pt x="566" y="716"/>
                    </a:lnTo>
                    <a:lnTo>
                      <a:pt x="565" y="717"/>
                    </a:lnTo>
                    <a:lnTo>
                      <a:pt x="562" y="719"/>
                    </a:lnTo>
                    <a:lnTo>
                      <a:pt x="560" y="721"/>
                    </a:lnTo>
                    <a:lnTo>
                      <a:pt x="560" y="721"/>
                    </a:lnTo>
                    <a:lnTo>
                      <a:pt x="559" y="721"/>
                    </a:lnTo>
                    <a:lnTo>
                      <a:pt x="558" y="721"/>
                    </a:lnTo>
                    <a:lnTo>
                      <a:pt x="555" y="721"/>
                    </a:lnTo>
                    <a:lnTo>
                      <a:pt x="553" y="721"/>
                    </a:lnTo>
                    <a:lnTo>
                      <a:pt x="553" y="721"/>
                    </a:lnTo>
                    <a:lnTo>
                      <a:pt x="552" y="721"/>
                    </a:lnTo>
                    <a:lnTo>
                      <a:pt x="550" y="721"/>
                    </a:lnTo>
                    <a:lnTo>
                      <a:pt x="545" y="721"/>
                    </a:lnTo>
                    <a:lnTo>
                      <a:pt x="542" y="721"/>
                    </a:lnTo>
                    <a:lnTo>
                      <a:pt x="542" y="721"/>
                    </a:lnTo>
                    <a:lnTo>
                      <a:pt x="541" y="721"/>
                    </a:lnTo>
                    <a:lnTo>
                      <a:pt x="537" y="721"/>
                    </a:lnTo>
                    <a:lnTo>
                      <a:pt x="521" y="721"/>
                    </a:lnTo>
                    <a:lnTo>
                      <a:pt x="508" y="721"/>
                    </a:lnTo>
                    <a:lnTo>
                      <a:pt x="508" y="721"/>
                    </a:lnTo>
                    <a:lnTo>
                      <a:pt x="503" y="718"/>
                    </a:lnTo>
                    <a:lnTo>
                      <a:pt x="500" y="717"/>
                    </a:lnTo>
                    <a:lnTo>
                      <a:pt x="500" y="716"/>
                    </a:lnTo>
                    <a:lnTo>
                      <a:pt x="499" y="716"/>
                    </a:lnTo>
                    <a:lnTo>
                      <a:pt x="497" y="716"/>
                    </a:lnTo>
                    <a:lnTo>
                      <a:pt x="490" y="716"/>
                    </a:lnTo>
                    <a:lnTo>
                      <a:pt x="485" y="716"/>
                    </a:lnTo>
                    <a:lnTo>
                      <a:pt x="485" y="715"/>
                    </a:lnTo>
                    <a:lnTo>
                      <a:pt x="476" y="716"/>
                    </a:lnTo>
                    <a:lnTo>
                      <a:pt x="471" y="716"/>
                    </a:lnTo>
                    <a:lnTo>
                      <a:pt x="471" y="716"/>
                    </a:lnTo>
                    <a:lnTo>
                      <a:pt x="470" y="717"/>
                    </a:lnTo>
                    <a:lnTo>
                      <a:pt x="469" y="718"/>
                    </a:lnTo>
                    <a:lnTo>
                      <a:pt x="468" y="721"/>
                    </a:lnTo>
                    <a:lnTo>
                      <a:pt x="468" y="721"/>
                    </a:lnTo>
                    <a:lnTo>
                      <a:pt x="467" y="724"/>
                    </a:lnTo>
                    <a:lnTo>
                      <a:pt x="467" y="727"/>
                    </a:lnTo>
                    <a:lnTo>
                      <a:pt x="468" y="727"/>
                    </a:lnTo>
                    <a:lnTo>
                      <a:pt x="467" y="728"/>
                    </a:lnTo>
                    <a:lnTo>
                      <a:pt x="466" y="730"/>
                    </a:lnTo>
                    <a:lnTo>
                      <a:pt x="465" y="733"/>
                    </a:lnTo>
                    <a:lnTo>
                      <a:pt x="465" y="733"/>
                    </a:lnTo>
                    <a:lnTo>
                      <a:pt x="464" y="735"/>
                    </a:lnTo>
                    <a:lnTo>
                      <a:pt x="464" y="739"/>
                    </a:lnTo>
                    <a:lnTo>
                      <a:pt x="464" y="742"/>
                    </a:lnTo>
                    <a:lnTo>
                      <a:pt x="464" y="742"/>
                    </a:lnTo>
                    <a:lnTo>
                      <a:pt x="463" y="743"/>
                    </a:lnTo>
                    <a:lnTo>
                      <a:pt x="462" y="744"/>
                    </a:lnTo>
                    <a:lnTo>
                      <a:pt x="461" y="745"/>
                    </a:lnTo>
                    <a:lnTo>
                      <a:pt x="461" y="745"/>
                    </a:lnTo>
                    <a:lnTo>
                      <a:pt x="460" y="745"/>
                    </a:lnTo>
                    <a:lnTo>
                      <a:pt x="457" y="745"/>
                    </a:lnTo>
                    <a:lnTo>
                      <a:pt x="453" y="745"/>
                    </a:lnTo>
                    <a:lnTo>
                      <a:pt x="453" y="745"/>
                    </a:lnTo>
                    <a:lnTo>
                      <a:pt x="450" y="746"/>
                    </a:lnTo>
                    <a:lnTo>
                      <a:pt x="444" y="747"/>
                    </a:lnTo>
                    <a:lnTo>
                      <a:pt x="438" y="748"/>
                    </a:lnTo>
                    <a:lnTo>
                      <a:pt x="438" y="748"/>
                    </a:lnTo>
                    <a:lnTo>
                      <a:pt x="436" y="749"/>
                    </a:lnTo>
                    <a:lnTo>
                      <a:pt x="430" y="751"/>
                    </a:lnTo>
                    <a:lnTo>
                      <a:pt x="426" y="752"/>
                    </a:lnTo>
                    <a:lnTo>
                      <a:pt x="426" y="752"/>
                    </a:lnTo>
                    <a:lnTo>
                      <a:pt x="421" y="753"/>
                    </a:lnTo>
                    <a:lnTo>
                      <a:pt x="418" y="753"/>
                    </a:lnTo>
                    <a:lnTo>
                      <a:pt x="418" y="753"/>
                    </a:lnTo>
                    <a:lnTo>
                      <a:pt x="415" y="754"/>
                    </a:lnTo>
                    <a:lnTo>
                      <a:pt x="413" y="754"/>
                    </a:lnTo>
                    <a:lnTo>
                      <a:pt x="413" y="754"/>
                    </a:lnTo>
                    <a:lnTo>
                      <a:pt x="409" y="756"/>
                    </a:lnTo>
                    <a:lnTo>
                      <a:pt x="407" y="756"/>
                    </a:lnTo>
                    <a:lnTo>
                      <a:pt x="407" y="756"/>
                    </a:lnTo>
                    <a:lnTo>
                      <a:pt x="405" y="757"/>
                    </a:lnTo>
                    <a:lnTo>
                      <a:pt x="401" y="758"/>
                    </a:lnTo>
                    <a:lnTo>
                      <a:pt x="397" y="759"/>
                    </a:lnTo>
                    <a:lnTo>
                      <a:pt x="397" y="759"/>
                    </a:lnTo>
                    <a:lnTo>
                      <a:pt x="393" y="760"/>
                    </a:lnTo>
                    <a:lnTo>
                      <a:pt x="389" y="761"/>
                    </a:lnTo>
                    <a:lnTo>
                      <a:pt x="389" y="761"/>
                    </a:lnTo>
                    <a:lnTo>
                      <a:pt x="387" y="762"/>
                    </a:lnTo>
                    <a:lnTo>
                      <a:pt x="383" y="763"/>
                    </a:lnTo>
                    <a:lnTo>
                      <a:pt x="383" y="763"/>
                    </a:lnTo>
                    <a:lnTo>
                      <a:pt x="382" y="763"/>
                    </a:lnTo>
                    <a:lnTo>
                      <a:pt x="381" y="763"/>
                    </a:lnTo>
                    <a:lnTo>
                      <a:pt x="379" y="763"/>
                    </a:lnTo>
                    <a:lnTo>
                      <a:pt x="379" y="763"/>
                    </a:lnTo>
                    <a:lnTo>
                      <a:pt x="379" y="764"/>
                    </a:lnTo>
                    <a:lnTo>
                      <a:pt x="379" y="766"/>
                    </a:lnTo>
                    <a:lnTo>
                      <a:pt x="379" y="769"/>
                    </a:lnTo>
                    <a:lnTo>
                      <a:pt x="380" y="769"/>
                    </a:lnTo>
                    <a:lnTo>
                      <a:pt x="379" y="770"/>
                    </a:lnTo>
                    <a:lnTo>
                      <a:pt x="378" y="772"/>
                    </a:lnTo>
                    <a:lnTo>
                      <a:pt x="377" y="775"/>
                    </a:lnTo>
                    <a:lnTo>
                      <a:pt x="376" y="777"/>
                    </a:lnTo>
                    <a:lnTo>
                      <a:pt x="376" y="778"/>
                    </a:lnTo>
                    <a:lnTo>
                      <a:pt x="376" y="782"/>
                    </a:lnTo>
                    <a:lnTo>
                      <a:pt x="376" y="786"/>
                    </a:lnTo>
                    <a:lnTo>
                      <a:pt x="376" y="787"/>
                    </a:lnTo>
                    <a:lnTo>
                      <a:pt x="373" y="789"/>
                    </a:lnTo>
                    <a:lnTo>
                      <a:pt x="370" y="790"/>
                    </a:lnTo>
                    <a:lnTo>
                      <a:pt x="370" y="790"/>
                    </a:lnTo>
                    <a:lnTo>
                      <a:pt x="369" y="792"/>
                    </a:lnTo>
                    <a:lnTo>
                      <a:pt x="365" y="794"/>
                    </a:lnTo>
                    <a:lnTo>
                      <a:pt x="362" y="797"/>
                    </a:lnTo>
                    <a:lnTo>
                      <a:pt x="362" y="797"/>
                    </a:lnTo>
                    <a:lnTo>
                      <a:pt x="359" y="798"/>
                    </a:lnTo>
                    <a:lnTo>
                      <a:pt x="351" y="798"/>
                    </a:lnTo>
                    <a:lnTo>
                      <a:pt x="343" y="798"/>
                    </a:lnTo>
                    <a:lnTo>
                      <a:pt x="343" y="798"/>
                    </a:lnTo>
                    <a:lnTo>
                      <a:pt x="342" y="798"/>
                    </a:lnTo>
                    <a:lnTo>
                      <a:pt x="337" y="798"/>
                    </a:lnTo>
                    <a:lnTo>
                      <a:pt x="318" y="798"/>
                    </a:lnTo>
                    <a:lnTo>
                      <a:pt x="302" y="798"/>
                    </a:lnTo>
                    <a:lnTo>
                      <a:pt x="301" y="797"/>
                    </a:lnTo>
                    <a:lnTo>
                      <a:pt x="297" y="798"/>
                    </a:lnTo>
                    <a:lnTo>
                      <a:pt x="285" y="798"/>
                    </a:lnTo>
                    <a:lnTo>
                      <a:pt x="273" y="798"/>
                    </a:lnTo>
                    <a:lnTo>
                      <a:pt x="272" y="798"/>
                    </a:lnTo>
                    <a:lnTo>
                      <a:pt x="271" y="798"/>
                    </a:lnTo>
                    <a:lnTo>
                      <a:pt x="270" y="798"/>
                    </a:lnTo>
                    <a:lnTo>
                      <a:pt x="265" y="798"/>
                    </a:lnTo>
                    <a:lnTo>
                      <a:pt x="258" y="798"/>
                    </a:lnTo>
                    <a:lnTo>
                      <a:pt x="257" y="798"/>
                    </a:lnTo>
                    <a:lnTo>
                      <a:pt x="256" y="796"/>
                    </a:lnTo>
                    <a:lnTo>
                      <a:pt x="256" y="795"/>
                    </a:lnTo>
                    <a:lnTo>
                      <a:pt x="253" y="793"/>
                    </a:lnTo>
                    <a:lnTo>
                      <a:pt x="253" y="790"/>
                    </a:lnTo>
                    <a:lnTo>
                      <a:pt x="253" y="789"/>
                    </a:lnTo>
                    <a:lnTo>
                      <a:pt x="253" y="784"/>
                    </a:lnTo>
                    <a:lnTo>
                      <a:pt x="253" y="781"/>
                    </a:lnTo>
                    <a:lnTo>
                      <a:pt x="253" y="780"/>
                    </a:lnTo>
                    <a:lnTo>
                      <a:pt x="251" y="778"/>
                    </a:lnTo>
                    <a:lnTo>
                      <a:pt x="250" y="776"/>
                    </a:lnTo>
                    <a:lnTo>
                      <a:pt x="249" y="771"/>
                    </a:lnTo>
                    <a:lnTo>
                      <a:pt x="248" y="769"/>
                    </a:lnTo>
                    <a:lnTo>
                      <a:pt x="247" y="769"/>
                    </a:lnTo>
                    <a:lnTo>
                      <a:pt x="244" y="769"/>
                    </a:lnTo>
                    <a:lnTo>
                      <a:pt x="243" y="769"/>
                    </a:lnTo>
                    <a:lnTo>
                      <a:pt x="243" y="769"/>
                    </a:lnTo>
                    <a:lnTo>
                      <a:pt x="240" y="768"/>
                    </a:lnTo>
                    <a:lnTo>
                      <a:pt x="239" y="767"/>
                    </a:lnTo>
                    <a:lnTo>
                      <a:pt x="239" y="766"/>
                    </a:lnTo>
                    <a:lnTo>
                      <a:pt x="236" y="765"/>
                    </a:lnTo>
                    <a:lnTo>
                      <a:pt x="235" y="764"/>
                    </a:lnTo>
                    <a:lnTo>
                      <a:pt x="235" y="763"/>
                    </a:lnTo>
                    <a:lnTo>
                      <a:pt x="235" y="763"/>
                    </a:lnTo>
                    <a:lnTo>
                      <a:pt x="235" y="763"/>
                    </a:lnTo>
                    <a:close/>
                  </a:path>
                </a:pathLst>
              </a:custGeom>
              <a:solidFill>
                <a:srgbClr val="7DC07A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96" name="Freeform 27"/>
              <p:cNvSpPr>
                <a:spLocks/>
              </p:cNvSpPr>
              <p:nvPr/>
            </p:nvSpPr>
            <p:spPr bwMode="auto">
              <a:xfrm>
                <a:off x="4297" y="6877"/>
                <a:ext cx="1245" cy="1200"/>
              </a:xfrm>
              <a:custGeom>
                <a:avLst/>
                <a:gdLst>
                  <a:gd name="T0" fmla="*/ 386 w 861"/>
                  <a:gd name="T1" fmla="*/ 752 h 834"/>
                  <a:gd name="T2" fmla="*/ 357 w 861"/>
                  <a:gd name="T3" fmla="*/ 742 h 834"/>
                  <a:gd name="T4" fmla="*/ 336 w 861"/>
                  <a:gd name="T5" fmla="*/ 731 h 834"/>
                  <a:gd name="T6" fmla="*/ 335 w 861"/>
                  <a:gd name="T7" fmla="*/ 696 h 834"/>
                  <a:gd name="T8" fmla="*/ 388 w 861"/>
                  <a:gd name="T9" fmla="*/ 680 h 834"/>
                  <a:gd name="T10" fmla="*/ 388 w 861"/>
                  <a:gd name="T11" fmla="*/ 598 h 834"/>
                  <a:gd name="T12" fmla="*/ 353 w 861"/>
                  <a:gd name="T13" fmla="*/ 605 h 834"/>
                  <a:gd name="T14" fmla="*/ 233 w 861"/>
                  <a:gd name="T15" fmla="*/ 618 h 834"/>
                  <a:gd name="T16" fmla="*/ 212 w 861"/>
                  <a:gd name="T17" fmla="*/ 597 h 834"/>
                  <a:gd name="T18" fmla="*/ 170 w 861"/>
                  <a:gd name="T19" fmla="*/ 566 h 834"/>
                  <a:gd name="T20" fmla="*/ 92 w 861"/>
                  <a:gd name="T21" fmla="*/ 537 h 834"/>
                  <a:gd name="T22" fmla="*/ 47 w 861"/>
                  <a:gd name="T23" fmla="*/ 530 h 834"/>
                  <a:gd name="T24" fmla="*/ 18 w 861"/>
                  <a:gd name="T25" fmla="*/ 502 h 834"/>
                  <a:gd name="T26" fmla="*/ 10 w 861"/>
                  <a:gd name="T27" fmla="*/ 383 h 834"/>
                  <a:gd name="T28" fmla="*/ 49 w 861"/>
                  <a:gd name="T29" fmla="*/ 365 h 834"/>
                  <a:gd name="T30" fmla="*/ 79 w 861"/>
                  <a:gd name="T31" fmla="*/ 317 h 834"/>
                  <a:gd name="T32" fmla="*/ 96 w 861"/>
                  <a:gd name="T33" fmla="*/ 280 h 834"/>
                  <a:gd name="T34" fmla="*/ 121 w 861"/>
                  <a:gd name="T35" fmla="*/ 254 h 834"/>
                  <a:gd name="T36" fmla="*/ 132 w 861"/>
                  <a:gd name="T37" fmla="*/ 205 h 834"/>
                  <a:gd name="T38" fmla="*/ 184 w 861"/>
                  <a:gd name="T39" fmla="*/ 170 h 834"/>
                  <a:gd name="T40" fmla="*/ 201 w 861"/>
                  <a:gd name="T41" fmla="*/ 141 h 834"/>
                  <a:gd name="T42" fmla="*/ 239 w 861"/>
                  <a:gd name="T43" fmla="*/ 117 h 834"/>
                  <a:gd name="T44" fmla="*/ 261 w 861"/>
                  <a:gd name="T45" fmla="*/ 44 h 834"/>
                  <a:gd name="T46" fmla="*/ 356 w 861"/>
                  <a:gd name="T47" fmla="*/ 22 h 834"/>
                  <a:gd name="T48" fmla="*/ 423 w 861"/>
                  <a:gd name="T49" fmla="*/ 40 h 834"/>
                  <a:gd name="T50" fmla="*/ 486 w 861"/>
                  <a:gd name="T51" fmla="*/ 67 h 834"/>
                  <a:gd name="T52" fmla="*/ 505 w 861"/>
                  <a:gd name="T53" fmla="*/ 43 h 834"/>
                  <a:gd name="T54" fmla="*/ 541 w 861"/>
                  <a:gd name="T55" fmla="*/ 27 h 834"/>
                  <a:gd name="T56" fmla="*/ 556 w 861"/>
                  <a:gd name="T57" fmla="*/ 0 h 834"/>
                  <a:gd name="T58" fmla="*/ 607 w 861"/>
                  <a:gd name="T59" fmla="*/ 8 h 834"/>
                  <a:gd name="T60" fmla="*/ 686 w 861"/>
                  <a:gd name="T61" fmla="*/ 36 h 834"/>
                  <a:gd name="T62" fmla="*/ 771 w 861"/>
                  <a:gd name="T63" fmla="*/ 39 h 834"/>
                  <a:gd name="T64" fmla="*/ 813 w 861"/>
                  <a:gd name="T65" fmla="*/ 25 h 834"/>
                  <a:gd name="T66" fmla="*/ 822 w 861"/>
                  <a:gd name="T67" fmla="*/ 54 h 834"/>
                  <a:gd name="T68" fmla="*/ 861 w 861"/>
                  <a:gd name="T69" fmla="*/ 74 h 834"/>
                  <a:gd name="T70" fmla="*/ 858 w 861"/>
                  <a:gd name="T71" fmla="*/ 124 h 834"/>
                  <a:gd name="T72" fmla="*/ 840 w 861"/>
                  <a:gd name="T73" fmla="*/ 144 h 834"/>
                  <a:gd name="T74" fmla="*/ 825 w 861"/>
                  <a:gd name="T75" fmla="*/ 167 h 834"/>
                  <a:gd name="T76" fmla="*/ 819 w 861"/>
                  <a:gd name="T77" fmla="*/ 188 h 834"/>
                  <a:gd name="T78" fmla="*/ 793 w 861"/>
                  <a:gd name="T79" fmla="*/ 191 h 834"/>
                  <a:gd name="T80" fmla="*/ 786 w 861"/>
                  <a:gd name="T81" fmla="*/ 213 h 834"/>
                  <a:gd name="T82" fmla="*/ 780 w 861"/>
                  <a:gd name="T83" fmla="*/ 261 h 834"/>
                  <a:gd name="T84" fmla="*/ 762 w 861"/>
                  <a:gd name="T85" fmla="*/ 277 h 834"/>
                  <a:gd name="T86" fmla="*/ 771 w 861"/>
                  <a:gd name="T87" fmla="*/ 318 h 834"/>
                  <a:gd name="T88" fmla="*/ 790 w 861"/>
                  <a:gd name="T89" fmla="*/ 356 h 834"/>
                  <a:gd name="T90" fmla="*/ 759 w 861"/>
                  <a:gd name="T91" fmla="*/ 389 h 834"/>
                  <a:gd name="T92" fmla="*/ 741 w 861"/>
                  <a:gd name="T93" fmla="*/ 407 h 834"/>
                  <a:gd name="T94" fmla="*/ 717 w 861"/>
                  <a:gd name="T95" fmla="*/ 421 h 834"/>
                  <a:gd name="T96" fmla="*/ 706 w 861"/>
                  <a:gd name="T97" fmla="*/ 482 h 834"/>
                  <a:gd name="T98" fmla="*/ 730 w 861"/>
                  <a:gd name="T99" fmla="*/ 499 h 834"/>
                  <a:gd name="T100" fmla="*/ 734 w 861"/>
                  <a:gd name="T101" fmla="*/ 576 h 834"/>
                  <a:gd name="T102" fmla="*/ 713 w 861"/>
                  <a:gd name="T103" fmla="*/ 598 h 834"/>
                  <a:gd name="T104" fmla="*/ 659 w 861"/>
                  <a:gd name="T105" fmla="*/ 613 h 834"/>
                  <a:gd name="T106" fmla="*/ 642 w 861"/>
                  <a:gd name="T107" fmla="*/ 639 h 834"/>
                  <a:gd name="T108" fmla="*/ 607 w 861"/>
                  <a:gd name="T109" fmla="*/ 647 h 834"/>
                  <a:gd name="T110" fmla="*/ 579 w 861"/>
                  <a:gd name="T111" fmla="*/ 660 h 834"/>
                  <a:gd name="T112" fmla="*/ 565 w 861"/>
                  <a:gd name="T113" fmla="*/ 693 h 834"/>
                  <a:gd name="T114" fmla="*/ 529 w 861"/>
                  <a:gd name="T115" fmla="*/ 696 h 834"/>
                  <a:gd name="T116" fmla="*/ 516 w 861"/>
                  <a:gd name="T117" fmla="*/ 818 h 834"/>
                  <a:gd name="T118" fmla="*/ 484 w 861"/>
                  <a:gd name="T119" fmla="*/ 827 h 834"/>
                  <a:gd name="T120" fmla="*/ 453 w 861"/>
                  <a:gd name="T121" fmla="*/ 834 h 834"/>
                  <a:gd name="T122" fmla="*/ 428 w 861"/>
                  <a:gd name="T123" fmla="*/ 823 h 8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861" h="834">
                    <a:moveTo>
                      <a:pt x="410" y="819"/>
                    </a:moveTo>
                    <a:lnTo>
                      <a:pt x="410" y="818"/>
                    </a:lnTo>
                    <a:lnTo>
                      <a:pt x="410" y="817"/>
                    </a:lnTo>
                    <a:lnTo>
                      <a:pt x="410" y="816"/>
                    </a:lnTo>
                    <a:lnTo>
                      <a:pt x="410" y="815"/>
                    </a:lnTo>
                    <a:lnTo>
                      <a:pt x="410" y="814"/>
                    </a:lnTo>
                    <a:lnTo>
                      <a:pt x="410" y="813"/>
                    </a:lnTo>
                    <a:lnTo>
                      <a:pt x="404" y="806"/>
                    </a:lnTo>
                    <a:lnTo>
                      <a:pt x="402" y="803"/>
                    </a:lnTo>
                    <a:lnTo>
                      <a:pt x="402" y="802"/>
                    </a:lnTo>
                    <a:lnTo>
                      <a:pt x="401" y="799"/>
                    </a:lnTo>
                    <a:lnTo>
                      <a:pt x="398" y="790"/>
                    </a:lnTo>
                    <a:lnTo>
                      <a:pt x="396" y="782"/>
                    </a:lnTo>
                    <a:lnTo>
                      <a:pt x="396" y="781"/>
                    </a:lnTo>
                    <a:lnTo>
                      <a:pt x="394" y="778"/>
                    </a:lnTo>
                    <a:lnTo>
                      <a:pt x="391" y="768"/>
                    </a:lnTo>
                    <a:lnTo>
                      <a:pt x="388" y="761"/>
                    </a:lnTo>
                    <a:lnTo>
                      <a:pt x="388" y="760"/>
                    </a:lnTo>
                    <a:lnTo>
                      <a:pt x="388" y="759"/>
                    </a:lnTo>
                    <a:lnTo>
                      <a:pt x="388" y="756"/>
                    </a:lnTo>
                    <a:lnTo>
                      <a:pt x="388" y="754"/>
                    </a:lnTo>
                    <a:lnTo>
                      <a:pt x="388" y="752"/>
                    </a:lnTo>
                    <a:lnTo>
                      <a:pt x="387" y="752"/>
                    </a:lnTo>
                    <a:lnTo>
                      <a:pt x="386" y="752"/>
                    </a:lnTo>
                    <a:lnTo>
                      <a:pt x="385" y="752"/>
                    </a:lnTo>
                    <a:lnTo>
                      <a:pt x="385" y="752"/>
                    </a:lnTo>
                    <a:lnTo>
                      <a:pt x="384" y="752"/>
                    </a:lnTo>
                    <a:lnTo>
                      <a:pt x="382" y="752"/>
                    </a:lnTo>
                    <a:lnTo>
                      <a:pt x="381" y="752"/>
                    </a:lnTo>
                    <a:lnTo>
                      <a:pt x="381" y="752"/>
                    </a:lnTo>
                    <a:lnTo>
                      <a:pt x="380" y="752"/>
                    </a:lnTo>
                    <a:lnTo>
                      <a:pt x="378" y="752"/>
                    </a:lnTo>
                    <a:lnTo>
                      <a:pt x="372" y="752"/>
                    </a:lnTo>
                    <a:lnTo>
                      <a:pt x="367" y="752"/>
                    </a:lnTo>
                    <a:lnTo>
                      <a:pt x="367" y="752"/>
                    </a:lnTo>
                    <a:lnTo>
                      <a:pt x="366" y="752"/>
                    </a:lnTo>
                    <a:lnTo>
                      <a:pt x="365" y="752"/>
                    </a:lnTo>
                    <a:lnTo>
                      <a:pt x="360" y="752"/>
                    </a:lnTo>
                    <a:lnTo>
                      <a:pt x="357" y="752"/>
                    </a:lnTo>
                    <a:lnTo>
                      <a:pt x="357" y="752"/>
                    </a:lnTo>
                    <a:lnTo>
                      <a:pt x="357" y="752"/>
                    </a:lnTo>
                    <a:lnTo>
                      <a:pt x="357" y="751"/>
                    </a:lnTo>
                    <a:lnTo>
                      <a:pt x="357" y="750"/>
                    </a:lnTo>
                    <a:lnTo>
                      <a:pt x="357" y="749"/>
                    </a:lnTo>
                    <a:lnTo>
                      <a:pt x="357" y="747"/>
                    </a:lnTo>
                    <a:lnTo>
                      <a:pt x="357" y="746"/>
                    </a:lnTo>
                    <a:lnTo>
                      <a:pt x="357" y="745"/>
                    </a:lnTo>
                    <a:lnTo>
                      <a:pt x="357" y="742"/>
                    </a:lnTo>
                    <a:lnTo>
                      <a:pt x="357" y="740"/>
                    </a:lnTo>
                    <a:lnTo>
                      <a:pt x="357" y="739"/>
                    </a:lnTo>
                    <a:lnTo>
                      <a:pt x="357" y="738"/>
                    </a:lnTo>
                    <a:lnTo>
                      <a:pt x="357" y="734"/>
                    </a:lnTo>
                    <a:lnTo>
                      <a:pt x="357" y="732"/>
                    </a:lnTo>
                    <a:lnTo>
                      <a:pt x="357" y="731"/>
                    </a:lnTo>
                    <a:lnTo>
                      <a:pt x="357" y="731"/>
                    </a:lnTo>
                    <a:lnTo>
                      <a:pt x="356" y="731"/>
                    </a:lnTo>
                    <a:lnTo>
                      <a:pt x="355" y="731"/>
                    </a:lnTo>
                    <a:lnTo>
                      <a:pt x="354" y="731"/>
                    </a:lnTo>
                    <a:lnTo>
                      <a:pt x="354" y="731"/>
                    </a:lnTo>
                    <a:lnTo>
                      <a:pt x="353" y="731"/>
                    </a:lnTo>
                    <a:lnTo>
                      <a:pt x="350" y="731"/>
                    </a:lnTo>
                    <a:lnTo>
                      <a:pt x="349" y="731"/>
                    </a:lnTo>
                    <a:lnTo>
                      <a:pt x="349" y="731"/>
                    </a:lnTo>
                    <a:lnTo>
                      <a:pt x="348" y="731"/>
                    </a:lnTo>
                    <a:lnTo>
                      <a:pt x="345" y="731"/>
                    </a:lnTo>
                    <a:lnTo>
                      <a:pt x="343" y="731"/>
                    </a:lnTo>
                    <a:lnTo>
                      <a:pt x="343" y="731"/>
                    </a:lnTo>
                    <a:lnTo>
                      <a:pt x="342" y="731"/>
                    </a:lnTo>
                    <a:lnTo>
                      <a:pt x="341" y="731"/>
                    </a:lnTo>
                    <a:lnTo>
                      <a:pt x="338" y="731"/>
                    </a:lnTo>
                    <a:lnTo>
                      <a:pt x="336" y="731"/>
                    </a:lnTo>
                    <a:lnTo>
                      <a:pt x="336" y="731"/>
                    </a:lnTo>
                    <a:lnTo>
                      <a:pt x="335" y="731"/>
                    </a:lnTo>
                    <a:lnTo>
                      <a:pt x="333" y="731"/>
                    </a:lnTo>
                    <a:lnTo>
                      <a:pt x="332" y="731"/>
                    </a:lnTo>
                    <a:lnTo>
                      <a:pt x="332" y="731"/>
                    </a:lnTo>
                    <a:lnTo>
                      <a:pt x="332" y="730"/>
                    </a:lnTo>
                    <a:lnTo>
                      <a:pt x="332" y="729"/>
                    </a:lnTo>
                    <a:lnTo>
                      <a:pt x="332" y="728"/>
                    </a:lnTo>
                    <a:lnTo>
                      <a:pt x="332" y="727"/>
                    </a:lnTo>
                    <a:lnTo>
                      <a:pt x="332" y="724"/>
                    </a:lnTo>
                    <a:lnTo>
                      <a:pt x="332" y="722"/>
                    </a:lnTo>
                    <a:lnTo>
                      <a:pt x="332" y="721"/>
                    </a:lnTo>
                    <a:lnTo>
                      <a:pt x="332" y="720"/>
                    </a:lnTo>
                    <a:lnTo>
                      <a:pt x="332" y="714"/>
                    </a:lnTo>
                    <a:lnTo>
                      <a:pt x="332" y="711"/>
                    </a:lnTo>
                    <a:lnTo>
                      <a:pt x="332" y="710"/>
                    </a:lnTo>
                    <a:lnTo>
                      <a:pt x="332" y="709"/>
                    </a:lnTo>
                    <a:lnTo>
                      <a:pt x="332" y="704"/>
                    </a:lnTo>
                    <a:lnTo>
                      <a:pt x="332" y="701"/>
                    </a:lnTo>
                    <a:lnTo>
                      <a:pt x="332" y="699"/>
                    </a:lnTo>
                    <a:lnTo>
                      <a:pt x="332" y="698"/>
                    </a:lnTo>
                    <a:lnTo>
                      <a:pt x="332" y="697"/>
                    </a:lnTo>
                    <a:lnTo>
                      <a:pt x="332" y="696"/>
                    </a:lnTo>
                    <a:lnTo>
                      <a:pt x="333" y="696"/>
                    </a:lnTo>
                    <a:lnTo>
                      <a:pt x="335" y="696"/>
                    </a:lnTo>
                    <a:lnTo>
                      <a:pt x="336" y="696"/>
                    </a:lnTo>
                    <a:lnTo>
                      <a:pt x="337" y="696"/>
                    </a:lnTo>
                    <a:lnTo>
                      <a:pt x="340" y="696"/>
                    </a:lnTo>
                    <a:lnTo>
                      <a:pt x="342" y="696"/>
                    </a:lnTo>
                    <a:lnTo>
                      <a:pt x="343" y="696"/>
                    </a:lnTo>
                    <a:lnTo>
                      <a:pt x="345" y="696"/>
                    </a:lnTo>
                    <a:lnTo>
                      <a:pt x="351" y="694"/>
                    </a:lnTo>
                    <a:lnTo>
                      <a:pt x="356" y="693"/>
                    </a:lnTo>
                    <a:lnTo>
                      <a:pt x="357" y="692"/>
                    </a:lnTo>
                    <a:lnTo>
                      <a:pt x="359" y="692"/>
                    </a:lnTo>
                    <a:lnTo>
                      <a:pt x="367" y="692"/>
                    </a:lnTo>
                    <a:lnTo>
                      <a:pt x="374" y="692"/>
                    </a:lnTo>
                    <a:lnTo>
                      <a:pt x="375" y="692"/>
                    </a:lnTo>
                    <a:lnTo>
                      <a:pt x="376" y="691"/>
                    </a:lnTo>
                    <a:lnTo>
                      <a:pt x="377" y="690"/>
                    </a:lnTo>
                    <a:lnTo>
                      <a:pt x="378" y="689"/>
                    </a:lnTo>
                    <a:lnTo>
                      <a:pt x="378" y="689"/>
                    </a:lnTo>
                    <a:lnTo>
                      <a:pt x="379" y="689"/>
                    </a:lnTo>
                    <a:lnTo>
                      <a:pt x="380" y="689"/>
                    </a:lnTo>
                    <a:lnTo>
                      <a:pt x="381" y="689"/>
                    </a:lnTo>
                    <a:lnTo>
                      <a:pt x="383" y="685"/>
                    </a:lnTo>
                    <a:lnTo>
                      <a:pt x="384" y="683"/>
                    </a:lnTo>
                    <a:lnTo>
                      <a:pt x="385" y="681"/>
                    </a:lnTo>
                    <a:lnTo>
                      <a:pt x="388" y="680"/>
                    </a:lnTo>
                    <a:lnTo>
                      <a:pt x="391" y="679"/>
                    </a:lnTo>
                    <a:lnTo>
                      <a:pt x="392" y="678"/>
                    </a:lnTo>
                    <a:lnTo>
                      <a:pt x="392" y="677"/>
                    </a:lnTo>
                    <a:lnTo>
                      <a:pt x="392" y="676"/>
                    </a:lnTo>
                    <a:lnTo>
                      <a:pt x="392" y="675"/>
                    </a:lnTo>
                    <a:lnTo>
                      <a:pt x="392" y="674"/>
                    </a:lnTo>
                    <a:lnTo>
                      <a:pt x="392" y="669"/>
                    </a:lnTo>
                    <a:lnTo>
                      <a:pt x="392" y="666"/>
                    </a:lnTo>
                    <a:lnTo>
                      <a:pt x="392" y="665"/>
                    </a:lnTo>
                    <a:lnTo>
                      <a:pt x="392" y="661"/>
                    </a:lnTo>
                    <a:lnTo>
                      <a:pt x="392" y="652"/>
                    </a:lnTo>
                    <a:lnTo>
                      <a:pt x="392" y="644"/>
                    </a:lnTo>
                    <a:lnTo>
                      <a:pt x="392" y="643"/>
                    </a:lnTo>
                    <a:lnTo>
                      <a:pt x="392" y="640"/>
                    </a:lnTo>
                    <a:lnTo>
                      <a:pt x="392" y="628"/>
                    </a:lnTo>
                    <a:lnTo>
                      <a:pt x="392" y="619"/>
                    </a:lnTo>
                    <a:lnTo>
                      <a:pt x="392" y="618"/>
                    </a:lnTo>
                    <a:lnTo>
                      <a:pt x="391" y="616"/>
                    </a:lnTo>
                    <a:lnTo>
                      <a:pt x="390" y="609"/>
                    </a:lnTo>
                    <a:lnTo>
                      <a:pt x="388" y="605"/>
                    </a:lnTo>
                    <a:lnTo>
                      <a:pt x="388" y="604"/>
                    </a:lnTo>
                    <a:lnTo>
                      <a:pt x="388" y="603"/>
                    </a:lnTo>
                    <a:lnTo>
                      <a:pt x="388" y="600"/>
                    </a:lnTo>
                    <a:lnTo>
                      <a:pt x="388" y="598"/>
                    </a:lnTo>
                    <a:lnTo>
                      <a:pt x="388" y="597"/>
                    </a:lnTo>
                    <a:lnTo>
                      <a:pt x="387" y="597"/>
                    </a:lnTo>
                    <a:lnTo>
                      <a:pt x="386" y="597"/>
                    </a:lnTo>
                    <a:lnTo>
                      <a:pt x="385" y="597"/>
                    </a:lnTo>
                    <a:lnTo>
                      <a:pt x="385" y="597"/>
                    </a:lnTo>
                    <a:lnTo>
                      <a:pt x="384" y="597"/>
                    </a:lnTo>
                    <a:lnTo>
                      <a:pt x="382" y="597"/>
                    </a:lnTo>
                    <a:lnTo>
                      <a:pt x="381" y="597"/>
                    </a:lnTo>
                    <a:lnTo>
                      <a:pt x="381" y="597"/>
                    </a:lnTo>
                    <a:lnTo>
                      <a:pt x="378" y="598"/>
                    </a:lnTo>
                    <a:lnTo>
                      <a:pt x="372" y="600"/>
                    </a:lnTo>
                    <a:lnTo>
                      <a:pt x="367" y="601"/>
                    </a:lnTo>
                    <a:lnTo>
                      <a:pt x="367" y="601"/>
                    </a:lnTo>
                    <a:lnTo>
                      <a:pt x="365" y="602"/>
                    </a:lnTo>
                    <a:lnTo>
                      <a:pt x="360" y="603"/>
                    </a:lnTo>
                    <a:lnTo>
                      <a:pt x="357" y="604"/>
                    </a:lnTo>
                    <a:lnTo>
                      <a:pt x="357" y="604"/>
                    </a:lnTo>
                    <a:lnTo>
                      <a:pt x="357" y="604"/>
                    </a:lnTo>
                    <a:lnTo>
                      <a:pt x="356" y="604"/>
                    </a:lnTo>
                    <a:lnTo>
                      <a:pt x="355" y="604"/>
                    </a:lnTo>
                    <a:lnTo>
                      <a:pt x="354" y="604"/>
                    </a:lnTo>
                    <a:lnTo>
                      <a:pt x="354" y="604"/>
                    </a:lnTo>
                    <a:lnTo>
                      <a:pt x="354" y="604"/>
                    </a:lnTo>
                    <a:lnTo>
                      <a:pt x="353" y="605"/>
                    </a:lnTo>
                    <a:lnTo>
                      <a:pt x="348" y="606"/>
                    </a:lnTo>
                    <a:lnTo>
                      <a:pt x="346" y="607"/>
                    </a:lnTo>
                    <a:lnTo>
                      <a:pt x="346" y="607"/>
                    </a:lnTo>
                    <a:lnTo>
                      <a:pt x="345" y="608"/>
                    </a:lnTo>
                    <a:lnTo>
                      <a:pt x="344" y="610"/>
                    </a:lnTo>
                    <a:lnTo>
                      <a:pt x="343" y="612"/>
                    </a:lnTo>
                    <a:lnTo>
                      <a:pt x="343" y="612"/>
                    </a:lnTo>
                    <a:lnTo>
                      <a:pt x="341" y="613"/>
                    </a:lnTo>
                    <a:lnTo>
                      <a:pt x="336" y="614"/>
                    </a:lnTo>
                    <a:lnTo>
                      <a:pt x="332" y="615"/>
                    </a:lnTo>
                    <a:lnTo>
                      <a:pt x="332" y="615"/>
                    </a:lnTo>
                    <a:lnTo>
                      <a:pt x="331" y="615"/>
                    </a:lnTo>
                    <a:lnTo>
                      <a:pt x="329" y="615"/>
                    </a:lnTo>
                    <a:lnTo>
                      <a:pt x="321" y="615"/>
                    </a:lnTo>
                    <a:lnTo>
                      <a:pt x="314" y="615"/>
                    </a:lnTo>
                    <a:lnTo>
                      <a:pt x="314" y="615"/>
                    </a:lnTo>
                    <a:lnTo>
                      <a:pt x="307" y="616"/>
                    </a:lnTo>
                    <a:lnTo>
                      <a:pt x="288" y="617"/>
                    </a:lnTo>
                    <a:lnTo>
                      <a:pt x="272" y="618"/>
                    </a:lnTo>
                    <a:lnTo>
                      <a:pt x="272" y="618"/>
                    </a:lnTo>
                    <a:lnTo>
                      <a:pt x="271" y="618"/>
                    </a:lnTo>
                    <a:lnTo>
                      <a:pt x="266" y="618"/>
                    </a:lnTo>
                    <a:lnTo>
                      <a:pt x="247" y="618"/>
                    </a:lnTo>
                    <a:lnTo>
                      <a:pt x="233" y="618"/>
                    </a:lnTo>
                    <a:lnTo>
                      <a:pt x="233" y="618"/>
                    </a:lnTo>
                    <a:lnTo>
                      <a:pt x="232" y="618"/>
                    </a:lnTo>
                    <a:lnTo>
                      <a:pt x="231" y="618"/>
                    </a:lnTo>
                    <a:lnTo>
                      <a:pt x="226" y="618"/>
                    </a:lnTo>
                    <a:lnTo>
                      <a:pt x="222" y="618"/>
                    </a:lnTo>
                    <a:lnTo>
                      <a:pt x="222" y="618"/>
                    </a:lnTo>
                    <a:lnTo>
                      <a:pt x="222" y="618"/>
                    </a:lnTo>
                    <a:lnTo>
                      <a:pt x="222" y="617"/>
                    </a:lnTo>
                    <a:lnTo>
                      <a:pt x="222" y="616"/>
                    </a:lnTo>
                    <a:lnTo>
                      <a:pt x="222" y="615"/>
                    </a:lnTo>
                    <a:lnTo>
                      <a:pt x="222" y="614"/>
                    </a:lnTo>
                    <a:lnTo>
                      <a:pt x="222" y="610"/>
                    </a:lnTo>
                    <a:lnTo>
                      <a:pt x="222" y="608"/>
                    </a:lnTo>
                    <a:lnTo>
                      <a:pt x="222" y="607"/>
                    </a:lnTo>
                    <a:lnTo>
                      <a:pt x="222" y="604"/>
                    </a:lnTo>
                    <a:lnTo>
                      <a:pt x="222" y="602"/>
                    </a:lnTo>
                    <a:lnTo>
                      <a:pt x="222" y="601"/>
                    </a:lnTo>
                    <a:lnTo>
                      <a:pt x="222" y="599"/>
                    </a:lnTo>
                    <a:lnTo>
                      <a:pt x="222" y="598"/>
                    </a:lnTo>
                    <a:lnTo>
                      <a:pt x="222" y="597"/>
                    </a:lnTo>
                    <a:lnTo>
                      <a:pt x="221" y="597"/>
                    </a:lnTo>
                    <a:lnTo>
                      <a:pt x="220" y="597"/>
                    </a:lnTo>
                    <a:lnTo>
                      <a:pt x="215" y="597"/>
                    </a:lnTo>
                    <a:lnTo>
                      <a:pt x="212" y="597"/>
                    </a:lnTo>
                    <a:lnTo>
                      <a:pt x="212" y="597"/>
                    </a:lnTo>
                    <a:lnTo>
                      <a:pt x="211" y="597"/>
                    </a:lnTo>
                    <a:lnTo>
                      <a:pt x="209" y="597"/>
                    </a:lnTo>
                    <a:lnTo>
                      <a:pt x="202" y="596"/>
                    </a:lnTo>
                    <a:lnTo>
                      <a:pt x="198" y="595"/>
                    </a:lnTo>
                    <a:lnTo>
                      <a:pt x="198" y="594"/>
                    </a:lnTo>
                    <a:lnTo>
                      <a:pt x="197" y="594"/>
                    </a:lnTo>
                    <a:lnTo>
                      <a:pt x="195" y="594"/>
                    </a:lnTo>
                    <a:lnTo>
                      <a:pt x="187" y="592"/>
                    </a:lnTo>
                    <a:lnTo>
                      <a:pt x="180" y="591"/>
                    </a:lnTo>
                    <a:lnTo>
                      <a:pt x="180" y="590"/>
                    </a:lnTo>
                    <a:lnTo>
                      <a:pt x="176" y="588"/>
                    </a:lnTo>
                    <a:lnTo>
                      <a:pt x="174" y="587"/>
                    </a:lnTo>
                    <a:lnTo>
                      <a:pt x="174" y="586"/>
                    </a:lnTo>
                    <a:lnTo>
                      <a:pt x="174" y="586"/>
                    </a:lnTo>
                    <a:lnTo>
                      <a:pt x="174" y="585"/>
                    </a:lnTo>
                    <a:lnTo>
                      <a:pt x="174" y="584"/>
                    </a:lnTo>
                    <a:lnTo>
                      <a:pt x="174" y="583"/>
                    </a:lnTo>
                    <a:lnTo>
                      <a:pt x="171" y="577"/>
                    </a:lnTo>
                    <a:lnTo>
                      <a:pt x="170" y="573"/>
                    </a:lnTo>
                    <a:lnTo>
                      <a:pt x="170" y="572"/>
                    </a:lnTo>
                    <a:lnTo>
                      <a:pt x="170" y="571"/>
                    </a:lnTo>
                    <a:lnTo>
                      <a:pt x="170" y="568"/>
                    </a:lnTo>
                    <a:lnTo>
                      <a:pt x="170" y="566"/>
                    </a:lnTo>
                    <a:lnTo>
                      <a:pt x="170" y="565"/>
                    </a:lnTo>
                    <a:lnTo>
                      <a:pt x="170" y="565"/>
                    </a:lnTo>
                    <a:lnTo>
                      <a:pt x="169" y="565"/>
                    </a:lnTo>
                    <a:lnTo>
                      <a:pt x="168" y="565"/>
                    </a:lnTo>
                    <a:lnTo>
                      <a:pt x="162" y="564"/>
                    </a:lnTo>
                    <a:lnTo>
                      <a:pt x="159" y="563"/>
                    </a:lnTo>
                    <a:lnTo>
                      <a:pt x="159" y="562"/>
                    </a:lnTo>
                    <a:lnTo>
                      <a:pt x="158" y="562"/>
                    </a:lnTo>
                    <a:lnTo>
                      <a:pt x="157" y="562"/>
                    </a:lnTo>
                    <a:lnTo>
                      <a:pt x="152" y="561"/>
                    </a:lnTo>
                    <a:lnTo>
                      <a:pt x="148" y="560"/>
                    </a:lnTo>
                    <a:lnTo>
                      <a:pt x="148" y="559"/>
                    </a:lnTo>
                    <a:lnTo>
                      <a:pt x="144" y="558"/>
                    </a:lnTo>
                    <a:lnTo>
                      <a:pt x="133" y="552"/>
                    </a:lnTo>
                    <a:lnTo>
                      <a:pt x="124" y="549"/>
                    </a:lnTo>
                    <a:lnTo>
                      <a:pt x="124" y="548"/>
                    </a:lnTo>
                    <a:lnTo>
                      <a:pt x="123" y="548"/>
                    </a:lnTo>
                    <a:lnTo>
                      <a:pt x="119" y="547"/>
                    </a:lnTo>
                    <a:lnTo>
                      <a:pt x="106" y="542"/>
                    </a:lnTo>
                    <a:lnTo>
                      <a:pt x="96" y="538"/>
                    </a:lnTo>
                    <a:lnTo>
                      <a:pt x="96" y="537"/>
                    </a:lnTo>
                    <a:lnTo>
                      <a:pt x="95" y="537"/>
                    </a:lnTo>
                    <a:lnTo>
                      <a:pt x="93" y="537"/>
                    </a:lnTo>
                    <a:lnTo>
                      <a:pt x="92" y="537"/>
                    </a:lnTo>
                    <a:lnTo>
                      <a:pt x="92" y="537"/>
                    </a:lnTo>
                    <a:lnTo>
                      <a:pt x="91" y="537"/>
                    </a:lnTo>
                    <a:lnTo>
                      <a:pt x="90" y="537"/>
                    </a:lnTo>
                    <a:lnTo>
                      <a:pt x="87" y="537"/>
                    </a:lnTo>
                    <a:lnTo>
                      <a:pt x="85" y="537"/>
                    </a:lnTo>
                    <a:lnTo>
                      <a:pt x="85" y="537"/>
                    </a:lnTo>
                    <a:lnTo>
                      <a:pt x="84" y="537"/>
                    </a:lnTo>
                    <a:lnTo>
                      <a:pt x="81" y="537"/>
                    </a:lnTo>
                    <a:lnTo>
                      <a:pt x="79" y="537"/>
                    </a:lnTo>
                    <a:lnTo>
                      <a:pt x="79" y="537"/>
                    </a:lnTo>
                    <a:lnTo>
                      <a:pt x="78" y="537"/>
                    </a:lnTo>
                    <a:lnTo>
                      <a:pt x="76" y="537"/>
                    </a:lnTo>
                    <a:lnTo>
                      <a:pt x="69" y="535"/>
                    </a:lnTo>
                    <a:lnTo>
                      <a:pt x="64" y="534"/>
                    </a:lnTo>
                    <a:lnTo>
                      <a:pt x="64" y="533"/>
                    </a:lnTo>
                    <a:lnTo>
                      <a:pt x="63" y="533"/>
                    </a:lnTo>
                    <a:lnTo>
                      <a:pt x="61" y="533"/>
                    </a:lnTo>
                    <a:lnTo>
                      <a:pt x="54" y="532"/>
                    </a:lnTo>
                    <a:lnTo>
                      <a:pt x="50" y="531"/>
                    </a:lnTo>
                    <a:lnTo>
                      <a:pt x="50" y="530"/>
                    </a:lnTo>
                    <a:lnTo>
                      <a:pt x="49" y="530"/>
                    </a:lnTo>
                    <a:lnTo>
                      <a:pt x="48" y="530"/>
                    </a:lnTo>
                    <a:lnTo>
                      <a:pt x="47" y="530"/>
                    </a:lnTo>
                    <a:lnTo>
                      <a:pt x="47" y="530"/>
                    </a:lnTo>
                    <a:lnTo>
                      <a:pt x="47" y="530"/>
                    </a:lnTo>
                    <a:lnTo>
                      <a:pt x="47" y="529"/>
                    </a:lnTo>
                    <a:lnTo>
                      <a:pt x="47" y="528"/>
                    </a:lnTo>
                    <a:lnTo>
                      <a:pt x="47" y="527"/>
                    </a:lnTo>
                    <a:lnTo>
                      <a:pt x="47" y="526"/>
                    </a:lnTo>
                    <a:lnTo>
                      <a:pt x="47" y="523"/>
                    </a:lnTo>
                    <a:lnTo>
                      <a:pt x="47" y="520"/>
                    </a:lnTo>
                    <a:lnTo>
                      <a:pt x="47" y="519"/>
                    </a:lnTo>
                    <a:lnTo>
                      <a:pt x="47" y="518"/>
                    </a:lnTo>
                    <a:lnTo>
                      <a:pt x="47" y="513"/>
                    </a:lnTo>
                    <a:lnTo>
                      <a:pt x="47" y="510"/>
                    </a:lnTo>
                    <a:lnTo>
                      <a:pt x="47" y="509"/>
                    </a:lnTo>
                    <a:lnTo>
                      <a:pt x="47" y="509"/>
                    </a:lnTo>
                    <a:lnTo>
                      <a:pt x="46" y="509"/>
                    </a:lnTo>
                    <a:lnTo>
                      <a:pt x="44" y="509"/>
                    </a:lnTo>
                    <a:lnTo>
                      <a:pt x="43" y="509"/>
                    </a:lnTo>
                    <a:lnTo>
                      <a:pt x="43" y="509"/>
                    </a:lnTo>
                    <a:lnTo>
                      <a:pt x="39" y="508"/>
                    </a:lnTo>
                    <a:lnTo>
                      <a:pt x="36" y="507"/>
                    </a:lnTo>
                    <a:lnTo>
                      <a:pt x="36" y="506"/>
                    </a:lnTo>
                    <a:lnTo>
                      <a:pt x="35" y="506"/>
                    </a:lnTo>
                    <a:lnTo>
                      <a:pt x="33" y="506"/>
                    </a:lnTo>
                    <a:lnTo>
                      <a:pt x="25" y="503"/>
                    </a:lnTo>
                    <a:lnTo>
                      <a:pt x="18" y="502"/>
                    </a:lnTo>
                    <a:lnTo>
                      <a:pt x="18" y="501"/>
                    </a:lnTo>
                    <a:lnTo>
                      <a:pt x="17" y="501"/>
                    </a:lnTo>
                    <a:lnTo>
                      <a:pt x="15" y="501"/>
                    </a:lnTo>
                    <a:lnTo>
                      <a:pt x="9" y="500"/>
                    </a:lnTo>
                    <a:lnTo>
                      <a:pt x="5" y="499"/>
                    </a:lnTo>
                    <a:lnTo>
                      <a:pt x="5" y="498"/>
                    </a:lnTo>
                    <a:lnTo>
                      <a:pt x="4" y="498"/>
                    </a:lnTo>
                    <a:lnTo>
                      <a:pt x="2" y="498"/>
                    </a:lnTo>
                    <a:lnTo>
                      <a:pt x="0" y="498"/>
                    </a:lnTo>
                    <a:lnTo>
                      <a:pt x="0" y="498"/>
                    </a:lnTo>
                    <a:lnTo>
                      <a:pt x="3" y="494"/>
                    </a:lnTo>
                    <a:lnTo>
                      <a:pt x="4" y="492"/>
                    </a:lnTo>
                    <a:lnTo>
                      <a:pt x="5" y="491"/>
                    </a:lnTo>
                    <a:lnTo>
                      <a:pt x="5" y="489"/>
                    </a:lnTo>
                    <a:lnTo>
                      <a:pt x="5" y="481"/>
                    </a:lnTo>
                    <a:lnTo>
                      <a:pt x="5" y="475"/>
                    </a:lnTo>
                    <a:lnTo>
                      <a:pt x="5" y="474"/>
                    </a:lnTo>
                    <a:lnTo>
                      <a:pt x="5" y="466"/>
                    </a:lnTo>
                    <a:lnTo>
                      <a:pt x="6" y="443"/>
                    </a:lnTo>
                    <a:lnTo>
                      <a:pt x="7" y="425"/>
                    </a:lnTo>
                    <a:lnTo>
                      <a:pt x="8" y="424"/>
                    </a:lnTo>
                    <a:lnTo>
                      <a:pt x="8" y="418"/>
                    </a:lnTo>
                    <a:lnTo>
                      <a:pt x="9" y="399"/>
                    </a:lnTo>
                    <a:lnTo>
                      <a:pt x="10" y="383"/>
                    </a:lnTo>
                    <a:lnTo>
                      <a:pt x="11" y="382"/>
                    </a:lnTo>
                    <a:lnTo>
                      <a:pt x="13" y="377"/>
                    </a:lnTo>
                    <a:lnTo>
                      <a:pt x="14" y="375"/>
                    </a:lnTo>
                    <a:lnTo>
                      <a:pt x="15" y="374"/>
                    </a:lnTo>
                    <a:lnTo>
                      <a:pt x="15" y="374"/>
                    </a:lnTo>
                    <a:lnTo>
                      <a:pt x="18" y="374"/>
                    </a:lnTo>
                    <a:lnTo>
                      <a:pt x="21" y="374"/>
                    </a:lnTo>
                    <a:lnTo>
                      <a:pt x="22" y="374"/>
                    </a:lnTo>
                    <a:lnTo>
                      <a:pt x="23" y="374"/>
                    </a:lnTo>
                    <a:lnTo>
                      <a:pt x="28" y="374"/>
                    </a:lnTo>
                    <a:lnTo>
                      <a:pt x="31" y="374"/>
                    </a:lnTo>
                    <a:lnTo>
                      <a:pt x="32" y="374"/>
                    </a:lnTo>
                    <a:lnTo>
                      <a:pt x="33" y="374"/>
                    </a:lnTo>
                    <a:lnTo>
                      <a:pt x="39" y="374"/>
                    </a:lnTo>
                    <a:lnTo>
                      <a:pt x="42" y="374"/>
                    </a:lnTo>
                    <a:lnTo>
                      <a:pt x="43" y="374"/>
                    </a:lnTo>
                    <a:lnTo>
                      <a:pt x="45" y="374"/>
                    </a:lnTo>
                    <a:lnTo>
                      <a:pt x="46" y="374"/>
                    </a:lnTo>
                    <a:lnTo>
                      <a:pt x="47" y="374"/>
                    </a:lnTo>
                    <a:lnTo>
                      <a:pt x="47" y="373"/>
                    </a:lnTo>
                    <a:lnTo>
                      <a:pt x="47" y="372"/>
                    </a:lnTo>
                    <a:lnTo>
                      <a:pt x="47" y="371"/>
                    </a:lnTo>
                    <a:lnTo>
                      <a:pt x="48" y="367"/>
                    </a:lnTo>
                    <a:lnTo>
                      <a:pt x="49" y="365"/>
                    </a:lnTo>
                    <a:lnTo>
                      <a:pt x="50" y="364"/>
                    </a:lnTo>
                    <a:lnTo>
                      <a:pt x="50" y="361"/>
                    </a:lnTo>
                    <a:lnTo>
                      <a:pt x="51" y="354"/>
                    </a:lnTo>
                    <a:lnTo>
                      <a:pt x="52" y="348"/>
                    </a:lnTo>
                    <a:lnTo>
                      <a:pt x="53" y="347"/>
                    </a:lnTo>
                    <a:lnTo>
                      <a:pt x="53" y="343"/>
                    </a:lnTo>
                    <a:lnTo>
                      <a:pt x="55" y="334"/>
                    </a:lnTo>
                    <a:lnTo>
                      <a:pt x="56" y="327"/>
                    </a:lnTo>
                    <a:lnTo>
                      <a:pt x="58" y="325"/>
                    </a:lnTo>
                    <a:lnTo>
                      <a:pt x="58" y="323"/>
                    </a:lnTo>
                    <a:lnTo>
                      <a:pt x="58" y="322"/>
                    </a:lnTo>
                    <a:lnTo>
                      <a:pt x="58" y="321"/>
                    </a:lnTo>
                    <a:lnTo>
                      <a:pt x="58" y="321"/>
                    </a:lnTo>
                    <a:lnTo>
                      <a:pt x="61" y="321"/>
                    </a:lnTo>
                    <a:lnTo>
                      <a:pt x="63" y="321"/>
                    </a:lnTo>
                    <a:lnTo>
                      <a:pt x="64" y="321"/>
                    </a:lnTo>
                    <a:lnTo>
                      <a:pt x="68" y="320"/>
                    </a:lnTo>
                    <a:lnTo>
                      <a:pt x="70" y="319"/>
                    </a:lnTo>
                    <a:lnTo>
                      <a:pt x="71" y="318"/>
                    </a:lnTo>
                    <a:lnTo>
                      <a:pt x="72" y="318"/>
                    </a:lnTo>
                    <a:lnTo>
                      <a:pt x="76" y="318"/>
                    </a:lnTo>
                    <a:lnTo>
                      <a:pt x="78" y="318"/>
                    </a:lnTo>
                    <a:lnTo>
                      <a:pt x="79" y="318"/>
                    </a:lnTo>
                    <a:lnTo>
                      <a:pt x="79" y="317"/>
                    </a:lnTo>
                    <a:lnTo>
                      <a:pt x="79" y="316"/>
                    </a:lnTo>
                    <a:lnTo>
                      <a:pt x="79" y="315"/>
                    </a:lnTo>
                    <a:lnTo>
                      <a:pt x="80" y="315"/>
                    </a:lnTo>
                    <a:lnTo>
                      <a:pt x="81" y="315"/>
                    </a:lnTo>
                    <a:lnTo>
                      <a:pt x="82" y="315"/>
                    </a:lnTo>
                    <a:lnTo>
                      <a:pt x="82" y="314"/>
                    </a:lnTo>
                    <a:lnTo>
                      <a:pt x="82" y="311"/>
                    </a:lnTo>
                    <a:lnTo>
                      <a:pt x="82" y="309"/>
                    </a:lnTo>
                    <a:lnTo>
                      <a:pt x="82" y="307"/>
                    </a:lnTo>
                    <a:lnTo>
                      <a:pt x="83" y="306"/>
                    </a:lnTo>
                    <a:lnTo>
                      <a:pt x="86" y="303"/>
                    </a:lnTo>
                    <a:lnTo>
                      <a:pt x="88" y="301"/>
                    </a:lnTo>
                    <a:lnTo>
                      <a:pt x="89" y="300"/>
                    </a:lnTo>
                    <a:lnTo>
                      <a:pt x="89" y="299"/>
                    </a:lnTo>
                    <a:lnTo>
                      <a:pt x="90" y="294"/>
                    </a:lnTo>
                    <a:lnTo>
                      <a:pt x="91" y="291"/>
                    </a:lnTo>
                    <a:lnTo>
                      <a:pt x="92" y="289"/>
                    </a:lnTo>
                    <a:lnTo>
                      <a:pt x="93" y="288"/>
                    </a:lnTo>
                    <a:lnTo>
                      <a:pt x="95" y="287"/>
                    </a:lnTo>
                    <a:lnTo>
                      <a:pt x="96" y="286"/>
                    </a:lnTo>
                    <a:lnTo>
                      <a:pt x="96" y="286"/>
                    </a:lnTo>
                    <a:lnTo>
                      <a:pt x="96" y="285"/>
                    </a:lnTo>
                    <a:lnTo>
                      <a:pt x="96" y="282"/>
                    </a:lnTo>
                    <a:lnTo>
                      <a:pt x="96" y="280"/>
                    </a:lnTo>
                    <a:lnTo>
                      <a:pt x="96" y="279"/>
                    </a:lnTo>
                    <a:lnTo>
                      <a:pt x="96" y="278"/>
                    </a:lnTo>
                    <a:lnTo>
                      <a:pt x="98" y="272"/>
                    </a:lnTo>
                    <a:lnTo>
                      <a:pt x="99" y="269"/>
                    </a:lnTo>
                    <a:lnTo>
                      <a:pt x="100" y="268"/>
                    </a:lnTo>
                    <a:lnTo>
                      <a:pt x="100" y="267"/>
                    </a:lnTo>
                    <a:lnTo>
                      <a:pt x="100" y="262"/>
                    </a:lnTo>
                    <a:lnTo>
                      <a:pt x="100" y="259"/>
                    </a:lnTo>
                    <a:lnTo>
                      <a:pt x="100" y="258"/>
                    </a:lnTo>
                    <a:lnTo>
                      <a:pt x="101" y="257"/>
                    </a:lnTo>
                    <a:lnTo>
                      <a:pt x="102" y="256"/>
                    </a:lnTo>
                    <a:lnTo>
                      <a:pt x="103" y="254"/>
                    </a:lnTo>
                    <a:lnTo>
                      <a:pt x="103" y="254"/>
                    </a:lnTo>
                    <a:lnTo>
                      <a:pt x="104" y="254"/>
                    </a:lnTo>
                    <a:lnTo>
                      <a:pt x="105" y="254"/>
                    </a:lnTo>
                    <a:lnTo>
                      <a:pt x="106" y="254"/>
                    </a:lnTo>
                    <a:lnTo>
                      <a:pt x="107" y="254"/>
                    </a:lnTo>
                    <a:lnTo>
                      <a:pt x="110" y="254"/>
                    </a:lnTo>
                    <a:lnTo>
                      <a:pt x="113" y="254"/>
                    </a:lnTo>
                    <a:lnTo>
                      <a:pt x="114" y="254"/>
                    </a:lnTo>
                    <a:lnTo>
                      <a:pt x="115" y="254"/>
                    </a:lnTo>
                    <a:lnTo>
                      <a:pt x="118" y="254"/>
                    </a:lnTo>
                    <a:lnTo>
                      <a:pt x="120" y="254"/>
                    </a:lnTo>
                    <a:lnTo>
                      <a:pt x="121" y="254"/>
                    </a:lnTo>
                    <a:lnTo>
                      <a:pt x="122" y="254"/>
                    </a:lnTo>
                    <a:lnTo>
                      <a:pt x="123" y="254"/>
                    </a:lnTo>
                    <a:lnTo>
                      <a:pt x="124" y="254"/>
                    </a:lnTo>
                    <a:lnTo>
                      <a:pt x="124" y="253"/>
                    </a:lnTo>
                    <a:lnTo>
                      <a:pt x="124" y="252"/>
                    </a:lnTo>
                    <a:lnTo>
                      <a:pt x="124" y="251"/>
                    </a:lnTo>
                    <a:lnTo>
                      <a:pt x="124" y="250"/>
                    </a:lnTo>
                    <a:lnTo>
                      <a:pt x="124" y="247"/>
                    </a:lnTo>
                    <a:lnTo>
                      <a:pt x="124" y="245"/>
                    </a:lnTo>
                    <a:lnTo>
                      <a:pt x="124" y="244"/>
                    </a:lnTo>
                    <a:lnTo>
                      <a:pt x="124" y="242"/>
                    </a:lnTo>
                    <a:lnTo>
                      <a:pt x="124" y="235"/>
                    </a:lnTo>
                    <a:lnTo>
                      <a:pt x="124" y="231"/>
                    </a:lnTo>
                    <a:lnTo>
                      <a:pt x="124" y="230"/>
                    </a:lnTo>
                    <a:lnTo>
                      <a:pt x="124" y="228"/>
                    </a:lnTo>
                    <a:lnTo>
                      <a:pt x="125" y="222"/>
                    </a:lnTo>
                    <a:lnTo>
                      <a:pt x="126" y="216"/>
                    </a:lnTo>
                    <a:lnTo>
                      <a:pt x="127" y="215"/>
                    </a:lnTo>
                    <a:lnTo>
                      <a:pt x="127" y="214"/>
                    </a:lnTo>
                    <a:lnTo>
                      <a:pt x="127" y="213"/>
                    </a:lnTo>
                    <a:lnTo>
                      <a:pt x="127" y="212"/>
                    </a:lnTo>
                    <a:lnTo>
                      <a:pt x="129" y="208"/>
                    </a:lnTo>
                    <a:lnTo>
                      <a:pt x="131" y="206"/>
                    </a:lnTo>
                    <a:lnTo>
                      <a:pt x="132" y="205"/>
                    </a:lnTo>
                    <a:lnTo>
                      <a:pt x="133" y="202"/>
                    </a:lnTo>
                    <a:lnTo>
                      <a:pt x="134" y="199"/>
                    </a:lnTo>
                    <a:lnTo>
                      <a:pt x="135" y="198"/>
                    </a:lnTo>
                    <a:lnTo>
                      <a:pt x="136" y="194"/>
                    </a:lnTo>
                    <a:lnTo>
                      <a:pt x="137" y="192"/>
                    </a:lnTo>
                    <a:lnTo>
                      <a:pt x="138" y="191"/>
                    </a:lnTo>
                    <a:lnTo>
                      <a:pt x="138" y="190"/>
                    </a:lnTo>
                    <a:lnTo>
                      <a:pt x="138" y="189"/>
                    </a:lnTo>
                    <a:lnTo>
                      <a:pt x="138" y="188"/>
                    </a:lnTo>
                    <a:lnTo>
                      <a:pt x="142" y="186"/>
                    </a:lnTo>
                    <a:lnTo>
                      <a:pt x="144" y="185"/>
                    </a:lnTo>
                    <a:lnTo>
                      <a:pt x="145" y="183"/>
                    </a:lnTo>
                    <a:lnTo>
                      <a:pt x="146" y="183"/>
                    </a:lnTo>
                    <a:lnTo>
                      <a:pt x="152" y="182"/>
                    </a:lnTo>
                    <a:lnTo>
                      <a:pt x="155" y="181"/>
                    </a:lnTo>
                    <a:lnTo>
                      <a:pt x="156" y="180"/>
                    </a:lnTo>
                    <a:lnTo>
                      <a:pt x="158" y="179"/>
                    </a:lnTo>
                    <a:lnTo>
                      <a:pt x="164" y="176"/>
                    </a:lnTo>
                    <a:lnTo>
                      <a:pt x="169" y="174"/>
                    </a:lnTo>
                    <a:lnTo>
                      <a:pt x="170" y="173"/>
                    </a:lnTo>
                    <a:lnTo>
                      <a:pt x="172" y="173"/>
                    </a:lnTo>
                    <a:lnTo>
                      <a:pt x="178" y="172"/>
                    </a:lnTo>
                    <a:lnTo>
                      <a:pt x="183" y="171"/>
                    </a:lnTo>
                    <a:lnTo>
                      <a:pt x="184" y="170"/>
                    </a:lnTo>
                    <a:lnTo>
                      <a:pt x="188" y="169"/>
                    </a:lnTo>
                    <a:lnTo>
                      <a:pt x="190" y="168"/>
                    </a:lnTo>
                    <a:lnTo>
                      <a:pt x="191" y="167"/>
                    </a:lnTo>
                    <a:lnTo>
                      <a:pt x="191" y="167"/>
                    </a:lnTo>
                    <a:lnTo>
                      <a:pt x="191" y="164"/>
                    </a:lnTo>
                    <a:lnTo>
                      <a:pt x="191" y="163"/>
                    </a:lnTo>
                    <a:lnTo>
                      <a:pt x="191" y="162"/>
                    </a:lnTo>
                    <a:lnTo>
                      <a:pt x="191" y="159"/>
                    </a:lnTo>
                    <a:lnTo>
                      <a:pt x="191" y="157"/>
                    </a:lnTo>
                    <a:lnTo>
                      <a:pt x="191" y="156"/>
                    </a:lnTo>
                    <a:lnTo>
                      <a:pt x="191" y="155"/>
                    </a:lnTo>
                    <a:lnTo>
                      <a:pt x="191" y="152"/>
                    </a:lnTo>
                    <a:lnTo>
                      <a:pt x="191" y="150"/>
                    </a:lnTo>
                    <a:lnTo>
                      <a:pt x="191" y="149"/>
                    </a:lnTo>
                    <a:lnTo>
                      <a:pt x="191" y="147"/>
                    </a:lnTo>
                    <a:lnTo>
                      <a:pt x="191" y="146"/>
                    </a:lnTo>
                    <a:lnTo>
                      <a:pt x="191" y="145"/>
                    </a:lnTo>
                    <a:lnTo>
                      <a:pt x="191" y="145"/>
                    </a:lnTo>
                    <a:lnTo>
                      <a:pt x="193" y="145"/>
                    </a:lnTo>
                    <a:lnTo>
                      <a:pt x="194" y="145"/>
                    </a:lnTo>
                    <a:lnTo>
                      <a:pt x="195" y="145"/>
                    </a:lnTo>
                    <a:lnTo>
                      <a:pt x="198" y="143"/>
                    </a:lnTo>
                    <a:lnTo>
                      <a:pt x="200" y="142"/>
                    </a:lnTo>
                    <a:lnTo>
                      <a:pt x="201" y="141"/>
                    </a:lnTo>
                    <a:lnTo>
                      <a:pt x="206" y="140"/>
                    </a:lnTo>
                    <a:lnTo>
                      <a:pt x="208" y="139"/>
                    </a:lnTo>
                    <a:lnTo>
                      <a:pt x="209" y="138"/>
                    </a:lnTo>
                    <a:lnTo>
                      <a:pt x="210" y="138"/>
                    </a:lnTo>
                    <a:lnTo>
                      <a:pt x="211" y="138"/>
                    </a:lnTo>
                    <a:lnTo>
                      <a:pt x="212" y="138"/>
                    </a:lnTo>
                    <a:lnTo>
                      <a:pt x="212" y="138"/>
                    </a:lnTo>
                    <a:lnTo>
                      <a:pt x="214" y="137"/>
                    </a:lnTo>
                    <a:lnTo>
                      <a:pt x="215" y="136"/>
                    </a:lnTo>
                    <a:lnTo>
                      <a:pt x="216" y="135"/>
                    </a:lnTo>
                    <a:lnTo>
                      <a:pt x="219" y="131"/>
                    </a:lnTo>
                    <a:lnTo>
                      <a:pt x="221" y="128"/>
                    </a:lnTo>
                    <a:lnTo>
                      <a:pt x="222" y="127"/>
                    </a:lnTo>
                    <a:lnTo>
                      <a:pt x="224" y="126"/>
                    </a:lnTo>
                    <a:lnTo>
                      <a:pt x="227" y="121"/>
                    </a:lnTo>
                    <a:lnTo>
                      <a:pt x="229" y="118"/>
                    </a:lnTo>
                    <a:lnTo>
                      <a:pt x="230" y="117"/>
                    </a:lnTo>
                    <a:lnTo>
                      <a:pt x="231" y="117"/>
                    </a:lnTo>
                    <a:lnTo>
                      <a:pt x="232" y="117"/>
                    </a:lnTo>
                    <a:lnTo>
                      <a:pt x="233" y="117"/>
                    </a:lnTo>
                    <a:lnTo>
                      <a:pt x="233" y="117"/>
                    </a:lnTo>
                    <a:lnTo>
                      <a:pt x="234" y="117"/>
                    </a:lnTo>
                    <a:lnTo>
                      <a:pt x="237" y="117"/>
                    </a:lnTo>
                    <a:lnTo>
                      <a:pt x="239" y="117"/>
                    </a:lnTo>
                    <a:lnTo>
                      <a:pt x="240" y="117"/>
                    </a:lnTo>
                    <a:lnTo>
                      <a:pt x="245" y="116"/>
                    </a:lnTo>
                    <a:lnTo>
                      <a:pt x="247" y="115"/>
                    </a:lnTo>
                    <a:lnTo>
                      <a:pt x="248" y="114"/>
                    </a:lnTo>
                    <a:lnTo>
                      <a:pt x="251" y="114"/>
                    </a:lnTo>
                    <a:lnTo>
                      <a:pt x="253" y="114"/>
                    </a:lnTo>
                    <a:lnTo>
                      <a:pt x="254" y="114"/>
                    </a:lnTo>
                    <a:lnTo>
                      <a:pt x="254" y="111"/>
                    </a:lnTo>
                    <a:lnTo>
                      <a:pt x="254" y="110"/>
                    </a:lnTo>
                    <a:lnTo>
                      <a:pt x="254" y="109"/>
                    </a:lnTo>
                    <a:lnTo>
                      <a:pt x="254" y="108"/>
                    </a:lnTo>
                    <a:lnTo>
                      <a:pt x="254" y="107"/>
                    </a:lnTo>
                    <a:lnTo>
                      <a:pt x="254" y="106"/>
                    </a:lnTo>
                    <a:lnTo>
                      <a:pt x="254" y="104"/>
                    </a:lnTo>
                    <a:lnTo>
                      <a:pt x="254" y="98"/>
                    </a:lnTo>
                    <a:lnTo>
                      <a:pt x="254" y="93"/>
                    </a:lnTo>
                    <a:lnTo>
                      <a:pt x="254" y="92"/>
                    </a:lnTo>
                    <a:lnTo>
                      <a:pt x="254" y="89"/>
                    </a:lnTo>
                    <a:lnTo>
                      <a:pt x="256" y="78"/>
                    </a:lnTo>
                    <a:lnTo>
                      <a:pt x="257" y="68"/>
                    </a:lnTo>
                    <a:lnTo>
                      <a:pt x="258" y="67"/>
                    </a:lnTo>
                    <a:lnTo>
                      <a:pt x="258" y="64"/>
                    </a:lnTo>
                    <a:lnTo>
                      <a:pt x="259" y="52"/>
                    </a:lnTo>
                    <a:lnTo>
                      <a:pt x="261" y="44"/>
                    </a:lnTo>
                    <a:lnTo>
                      <a:pt x="262" y="43"/>
                    </a:lnTo>
                    <a:lnTo>
                      <a:pt x="262" y="42"/>
                    </a:lnTo>
                    <a:lnTo>
                      <a:pt x="262" y="38"/>
                    </a:lnTo>
                    <a:lnTo>
                      <a:pt x="262" y="36"/>
                    </a:lnTo>
                    <a:lnTo>
                      <a:pt x="262" y="35"/>
                    </a:lnTo>
                    <a:lnTo>
                      <a:pt x="262" y="34"/>
                    </a:lnTo>
                    <a:lnTo>
                      <a:pt x="262" y="33"/>
                    </a:lnTo>
                    <a:lnTo>
                      <a:pt x="262" y="32"/>
                    </a:lnTo>
                    <a:lnTo>
                      <a:pt x="262" y="32"/>
                    </a:lnTo>
                    <a:lnTo>
                      <a:pt x="263" y="31"/>
                    </a:lnTo>
                    <a:lnTo>
                      <a:pt x="264" y="30"/>
                    </a:lnTo>
                    <a:lnTo>
                      <a:pt x="265" y="29"/>
                    </a:lnTo>
                    <a:lnTo>
                      <a:pt x="265" y="29"/>
                    </a:lnTo>
                    <a:lnTo>
                      <a:pt x="267" y="29"/>
                    </a:lnTo>
                    <a:lnTo>
                      <a:pt x="273" y="29"/>
                    </a:lnTo>
                    <a:lnTo>
                      <a:pt x="279" y="29"/>
                    </a:lnTo>
                    <a:lnTo>
                      <a:pt x="280" y="29"/>
                    </a:lnTo>
                    <a:lnTo>
                      <a:pt x="283" y="29"/>
                    </a:lnTo>
                    <a:lnTo>
                      <a:pt x="294" y="27"/>
                    </a:lnTo>
                    <a:lnTo>
                      <a:pt x="303" y="26"/>
                    </a:lnTo>
                    <a:lnTo>
                      <a:pt x="304" y="25"/>
                    </a:lnTo>
                    <a:lnTo>
                      <a:pt x="311" y="25"/>
                    </a:lnTo>
                    <a:lnTo>
                      <a:pt x="337" y="24"/>
                    </a:lnTo>
                    <a:lnTo>
                      <a:pt x="356" y="22"/>
                    </a:lnTo>
                    <a:lnTo>
                      <a:pt x="357" y="21"/>
                    </a:lnTo>
                    <a:lnTo>
                      <a:pt x="364" y="20"/>
                    </a:lnTo>
                    <a:lnTo>
                      <a:pt x="387" y="17"/>
                    </a:lnTo>
                    <a:lnTo>
                      <a:pt x="405" y="15"/>
                    </a:lnTo>
                    <a:lnTo>
                      <a:pt x="406" y="14"/>
                    </a:lnTo>
                    <a:lnTo>
                      <a:pt x="409" y="14"/>
                    </a:lnTo>
                    <a:lnTo>
                      <a:pt x="415" y="13"/>
                    </a:lnTo>
                    <a:lnTo>
                      <a:pt x="419" y="12"/>
                    </a:lnTo>
                    <a:lnTo>
                      <a:pt x="420" y="11"/>
                    </a:lnTo>
                    <a:lnTo>
                      <a:pt x="420" y="12"/>
                    </a:lnTo>
                    <a:lnTo>
                      <a:pt x="420" y="13"/>
                    </a:lnTo>
                    <a:lnTo>
                      <a:pt x="420" y="16"/>
                    </a:lnTo>
                    <a:lnTo>
                      <a:pt x="420" y="18"/>
                    </a:lnTo>
                    <a:lnTo>
                      <a:pt x="420" y="18"/>
                    </a:lnTo>
                    <a:lnTo>
                      <a:pt x="420" y="19"/>
                    </a:lnTo>
                    <a:lnTo>
                      <a:pt x="420" y="20"/>
                    </a:lnTo>
                    <a:lnTo>
                      <a:pt x="420" y="21"/>
                    </a:lnTo>
                    <a:lnTo>
                      <a:pt x="420" y="21"/>
                    </a:lnTo>
                    <a:lnTo>
                      <a:pt x="420" y="22"/>
                    </a:lnTo>
                    <a:lnTo>
                      <a:pt x="420" y="25"/>
                    </a:lnTo>
                    <a:lnTo>
                      <a:pt x="421" y="33"/>
                    </a:lnTo>
                    <a:lnTo>
                      <a:pt x="422" y="39"/>
                    </a:lnTo>
                    <a:lnTo>
                      <a:pt x="423" y="39"/>
                    </a:lnTo>
                    <a:lnTo>
                      <a:pt x="423" y="40"/>
                    </a:lnTo>
                    <a:lnTo>
                      <a:pt x="423" y="43"/>
                    </a:lnTo>
                    <a:lnTo>
                      <a:pt x="423" y="49"/>
                    </a:lnTo>
                    <a:lnTo>
                      <a:pt x="423" y="53"/>
                    </a:lnTo>
                    <a:lnTo>
                      <a:pt x="423" y="53"/>
                    </a:lnTo>
                    <a:lnTo>
                      <a:pt x="425" y="55"/>
                    </a:lnTo>
                    <a:lnTo>
                      <a:pt x="427" y="56"/>
                    </a:lnTo>
                    <a:lnTo>
                      <a:pt x="428" y="56"/>
                    </a:lnTo>
                    <a:lnTo>
                      <a:pt x="429" y="60"/>
                    </a:lnTo>
                    <a:lnTo>
                      <a:pt x="430" y="61"/>
                    </a:lnTo>
                    <a:lnTo>
                      <a:pt x="431" y="61"/>
                    </a:lnTo>
                    <a:lnTo>
                      <a:pt x="432" y="61"/>
                    </a:lnTo>
                    <a:lnTo>
                      <a:pt x="433" y="61"/>
                    </a:lnTo>
                    <a:lnTo>
                      <a:pt x="434" y="61"/>
                    </a:lnTo>
                    <a:lnTo>
                      <a:pt x="435" y="61"/>
                    </a:lnTo>
                    <a:lnTo>
                      <a:pt x="438" y="61"/>
                    </a:lnTo>
                    <a:lnTo>
                      <a:pt x="440" y="61"/>
                    </a:lnTo>
                    <a:lnTo>
                      <a:pt x="441" y="61"/>
                    </a:lnTo>
                    <a:lnTo>
                      <a:pt x="446" y="62"/>
                    </a:lnTo>
                    <a:lnTo>
                      <a:pt x="460" y="65"/>
                    </a:lnTo>
                    <a:lnTo>
                      <a:pt x="472" y="67"/>
                    </a:lnTo>
                    <a:lnTo>
                      <a:pt x="473" y="67"/>
                    </a:lnTo>
                    <a:lnTo>
                      <a:pt x="475" y="67"/>
                    </a:lnTo>
                    <a:lnTo>
                      <a:pt x="482" y="67"/>
                    </a:lnTo>
                    <a:lnTo>
                      <a:pt x="486" y="67"/>
                    </a:lnTo>
                    <a:lnTo>
                      <a:pt x="487" y="67"/>
                    </a:lnTo>
                    <a:lnTo>
                      <a:pt x="487" y="67"/>
                    </a:lnTo>
                    <a:lnTo>
                      <a:pt x="487" y="64"/>
                    </a:lnTo>
                    <a:lnTo>
                      <a:pt x="487" y="62"/>
                    </a:lnTo>
                    <a:lnTo>
                      <a:pt x="487" y="61"/>
                    </a:lnTo>
                    <a:lnTo>
                      <a:pt x="487" y="60"/>
                    </a:lnTo>
                    <a:lnTo>
                      <a:pt x="487" y="56"/>
                    </a:lnTo>
                    <a:lnTo>
                      <a:pt x="487" y="54"/>
                    </a:lnTo>
                    <a:lnTo>
                      <a:pt x="487" y="53"/>
                    </a:lnTo>
                    <a:lnTo>
                      <a:pt x="487" y="52"/>
                    </a:lnTo>
                    <a:lnTo>
                      <a:pt x="487" y="49"/>
                    </a:lnTo>
                    <a:lnTo>
                      <a:pt x="487" y="47"/>
                    </a:lnTo>
                    <a:lnTo>
                      <a:pt x="487" y="46"/>
                    </a:lnTo>
                    <a:lnTo>
                      <a:pt x="487" y="46"/>
                    </a:lnTo>
                    <a:lnTo>
                      <a:pt x="489" y="46"/>
                    </a:lnTo>
                    <a:lnTo>
                      <a:pt x="490" y="46"/>
                    </a:lnTo>
                    <a:lnTo>
                      <a:pt x="491" y="46"/>
                    </a:lnTo>
                    <a:lnTo>
                      <a:pt x="492" y="46"/>
                    </a:lnTo>
                    <a:lnTo>
                      <a:pt x="493" y="46"/>
                    </a:lnTo>
                    <a:lnTo>
                      <a:pt x="494" y="46"/>
                    </a:lnTo>
                    <a:lnTo>
                      <a:pt x="495" y="46"/>
                    </a:lnTo>
                    <a:lnTo>
                      <a:pt x="501" y="45"/>
                    </a:lnTo>
                    <a:lnTo>
                      <a:pt x="504" y="44"/>
                    </a:lnTo>
                    <a:lnTo>
                      <a:pt x="505" y="43"/>
                    </a:lnTo>
                    <a:lnTo>
                      <a:pt x="506" y="43"/>
                    </a:lnTo>
                    <a:lnTo>
                      <a:pt x="511" y="43"/>
                    </a:lnTo>
                    <a:lnTo>
                      <a:pt x="514" y="43"/>
                    </a:lnTo>
                    <a:lnTo>
                      <a:pt x="515" y="43"/>
                    </a:lnTo>
                    <a:lnTo>
                      <a:pt x="516" y="42"/>
                    </a:lnTo>
                    <a:lnTo>
                      <a:pt x="517" y="40"/>
                    </a:lnTo>
                    <a:lnTo>
                      <a:pt x="519" y="39"/>
                    </a:lnTo>
                    <a:lnTo>
                      <a:pt x="521" y="39"/>
                    </a:lnTo>
                    <a:lnTo>
                      <a:pt x="522" y="39"/>
                    </a:lnTo>
                    <a:lnTo>
                      <a:pt x="523" y="39"/>
                    </a:lnTo>
                    <a:lnTo>
                      <a:pt x="524" y="35"/>
                    </a:lnTo>
                    <a:lnTo>
                      <a:pt x="525" y="33"/>
                    </a:lnTo>
                    <a:lnTo>
                      <a:pt x="526" y="32"/>
                    </a:lnTo>
                    <a:lnTo>
                      <a:pt x="527" y="31"/>
                    </a:lnTo>
                    <a:lnTo>
                      <a:pt x="528" y="30"/>
                    </a:lnTo>
                    <a:lnTo>
                      <a:pt x="529" y="29"/>
                    </a:lnTo>
                    <a:lnTo>
                      <a:pt x="529" y="29"/>
                    </a:lnTo>
                    <a:lnTo>
                      <a:pt x="531" y="29"/>
                    </a:lnTo>
                    <a:lnTo>
                      <a:pt x="532" y="29"/>
                    </a:lnTo>
                    <a:lnTo>
                      <a:pt x="533" y="29"/>
                    </a:lnTo>
                    <a:lnTo>
                      <a:pt x="534" y="29"/>
                    </a:lnTo>
                    <a:lnTo>
                      <a:pt x="535" y="29"/>
                    </a:lnTo>
                    <a:lnTo>
                      <a:pt x="536" y="29"/>
                    </a:lnTo>
                    <a:lnTo>
                      <a:pt x="541" y="27"/>
                    </a:lnTo>
                    <a:lnTo>
                      <a:pt x="543" y="26"/>
                    </a:lnTo>
                    <a:lnTo>
                      <a:pt x="544" y="25"/>
                    </a:lnTo>
                    <a:lnTo>
                      <a:pt x="547" y="25"/>
                    </a:lnTo>
                    <a:lnTo>
                      <a:pt x="549" y="25"/>
                    </a:lnTo>
                    <a:lnTo>
                      <a:pt x="550" y="25"/>
                    </a:lnTo>
                    <a:lnTo>
                      <a:pt x="552" y="24"/>
                    </a:lnTo>
                    <a:lnTo>
                      <a:pt x="553" y="22"/>
                    </a:lnTo>
                    <a:lnTo>
                      <a:pt x="554" y="21"/>
                    </a:lnTo>
                    <a:lnTo>
                      <a:pt x="554" y="21"/>
                    </a:lnTo>
                    <a:lnTo>
                      <a:pt x="554" y="20"/>
                    </a:lnTo>
                    <a:lnTo>
                      <a:pt x="554" y="19"/>
                    </a:lnTo>
                    <a:lnTo>
                      <a:pt x="554" y="18"/>
                    </a:lnTo>
                    <a:lnTo>
                      <a:pt x="554" y="17"/>
                    </a:lnTo>
                    <a:lnTo>
                      <a:pt x="554" y="14"/>
                    </a:lnTo>
                    <a:lnTo>
                      <a:pt x="554" y="12"/>
                    </a:lnTo>
                    <a:lnTo>
                      <a:pt x="554" y="11"/>
                    </a:lnTo>
                    <a:lnTo>
                      <a:pt x="554" y="10"/>
                    </a:lnTo>
                    <a:lnTo>
                      <a:pt x="554" y="7"/>
                    </a:lnTo>
                    <a:lnTo>
                      <a:pt x="554" y="4"/>
                    </a:lnTo>
                    <a:lnTo>
                      <a:pt x="554" y="3"/>
                    </a:lnTo>
                    <a:lnTo>
                      <a:pt x="554" y="2"/>
                    </a:lnTo>
                    <a:lnTo>
                      <a:pt x="554" y="1"/>
                    </a:lnTo>
                    <a:lnTo>
                      <a:pt x="554" y="0"/>
                    </a:lnTo>
                    <a:lnTo>
                      <a:pt x="556" y="0"/>
                    </a:lnTo>
                    <a:lnTo>
                      <a:pt x="557" y="0"/>
                    </a:lnTo>
                    <a:lnTo>
                      <a:pt x="558" y="0"/>
                    </a:lnTo>
                    <a:lnTo>
                      <a:pt x="559" y="0"/>
                    </a:lnTo>
                    <a:lnTo>
                      <a:pt x="562" y="0"/>
                    </a:lnTo>
                    <a:lnTo>
                      <a:pt x="564" y="0"/>
                    </a:lnTo>
                    <a:lnTo>
                      <a:pt x="565" y="0"/>
                    </a:lnTo>
                    <a:lnTo>
                      <a:pt x="567" y="0"/>
                    </a:lnTo>
                    <a:lnTo>
                      <a:pt x="575" y="0"/>
                    </a:lnTo>
                    <a:lnTo>
                      <a:pt x="581" y="0"/>
                    </a:lnTo>
                    <a:lnTo>
                      <a:pt x="582" y="0"/>
                    </a:lnTo>
                    <a:lnTo>
                      <a:pt x="585" y="0"/>
                    </a:lnTo>
                    <a:lnTo>
                      <a:pt x="595" y="0"/>
                    </a:lnTo>
                    <a:lnTo>
                      <a:pt x="602" y="0"/>
                    </a:lnTo>
                    <a:lnTo>
                      <a:pt x="603" y="0"/>
                    </a:lnTo>
                    <a:lnTo>
                      <a:pt x="605" y="0"/>
                    </a:lnTo>
                    <a:lnTo>
                      <a:pt x="606" y="0"/>
                    </a:lnTo>
                    <a:lnTo>
                      <a:pt x="607" y="0"/>
                    </a:lnTo>
                    <a:lnTo>
                      <a:pt x="607" y="1"/>
                    </a:lnTo>
                    <a:lnTo>
                      <a:pt x="607" y="2"/>
                    </a:lnTo>
                    <a:lnTo>
                      <a:pt x="607" y="3"/>
                    </a:lnTo>
                    <a:lnTo>
                      <a:pt x="607" y="3"/>
                    </a:lnTo>
                    <a:lnTo>
                      <a:pt x="607" y="4"/>
                    </a:lnTo>
                    <a:lnTo>
                      <a:pt x="607" y="7"/>
                    </a:lnTo>
                    <a:lnTo>
                      <a:pt x="607" y="8"/>
                    </a:lnTo>
                    <a:lnTo>
                      <a:pt x="607" y="8"/>
                    </a:lnTo>
                    <a:lnTo>
                      <a:pt x="607" y="9"/>
                    </a:lnTo>
                    <a:lnTo>
                      <a:pt x="607" y="12"/>
                    </a:lnTo>
                    <a:lnTo>
                      <a:pt x="607" y="14"/>
                    </a:lnTo>
                    <a:lnTo>
                      <a:pt x="607" y="14"/>
                    </a:lnTo>
                    <a:lnTo>
                      <a:pt x="607" y="15"/>
                    </a:lnTo>
                    <a:lnTo>
                      <a:pt x="607" y="16"/>
                    </a:lnTo>
                    <a:lnTo>
                      <a:pt x="607" y="19"/>
                    </a:lnTo>
                    <a:lnTo>
                      <a:pt x="607" y="21"/>
                    </a:lnTo>
                    <a:lnTo>
                      <a:pt x="607" y="21"/>
                    </a:lnTo>
                    <a:lnTo>
                      <a:pt x="607" y="21"/>
                    </a:lnTo>
                    <a:lnTo>
                      <a:pt x="614" y="24"/>
                    </a:lnTo>
                    <a:lnTo>
                      <a:pt x="617" y="25"/>
                    </a:lnTo>
                    <a:lnTo>
                      <a:pt x="618" y="25"/>
                    </a:lnTo>
                    <a:lnTo>
                      <a:pt x="621" y="26"/>
                    </a:lnTo>
                    <a:lnTo>
                      <a:pt x="631" y="28"/>
                    </a:lnTo>
                    <a:lnTo>
                      <a:pt x="638" y="29"/>
                    </a:lnTo>
                    <a:lnTo>
                      <a:pt x="639" y="29"/>
                    </a:lnTo>
                    <a:lnTo>
                      <a:pt x="643" y="29"/>
                    </a:lnTo>
                    <a:lnTo>
                      <a:pt x="656" y="29"/>
                    </a:lnTo>
                    <a:lnTo>
                      <a:pt x="665" y="29"/>
                    </a:lnTo>
                    <a:lnTo>
                      <a:pt x="667" y="29"/>
                    </a:lnTo>
                    <a:lnTo>
                      <a:pt x="671" y="31"/>
                    </a:lnTo>
                    <a:lnTo>
                      <a:pt x="686" y="36"/>
                    </a:lnTo>
                    <a:lnTo>
                      <a:pt x="697" y="39"/>
                    </a:lnTo>
                    <a:lnTo>
                      <a:pt x="698" y="39"/>
                    </a:lnTo>
                    <a:lnTo>
                      <a:pt x="699" y="39"/>
                    </a:lnTo>
                    <a:lnTo>
                      <a:pt x="702" y="39"/>
                    </a:lnTo>
                    <a:lnTo>
                      <a:pt x="705" y="39"/>
                    </a:lnTo>
                    <a:lnTo>
                      <a:pt x="706" y="39"/>
                    </a:lnTo>
                    <a:lnTo>
                      <a:pt x="707" y="39"/>
                    </a:lnTo>
                    <a:lnTo>
                      <a:pt x="710" y="39"/>
                    </a:lnTo>
                    <a:lnTo>
                      <a:pt x="712" y="39"/>
                    </a:lnTo>
                    <a:lnTo>
                      <a:pt x="713" y="39"/>
                    </a:lnTo>
                    <a:lnTo>
                      <a:pt x="714" y="39"/>
                    </a:lnTo>
                    <a:lnTo>
                      <a:pt x="719" y="39"/>
                    </a:lnTo>
                    <a:lnTo>
                      <a:pt x="723" y="39"/>
                    </a:lnTo>
                    <a:lnTo>
                      <a:pt x="724" y="39"/>
                    </a:lnTo>
                    <a:lnTo>
                      <a:pt x="727" y="39"/>
                    </a:lnTo>
                    <a:lnTo>
                      <a:pt x="736" y="39"/>
                    </a:lnTo>
                    <a:lnTo>
                      <a:pt x="744" y="39"/>
                    </a:lnTo>
                    <a:lnTo>
                      <a:pt x="745" y="39"/>
                    </a:lnTo>
                    <a:lnTo>
                      <a:pt x="748" y="39"/>
                    </a:lnTo>
                    <a:lnTo>
                      <a:pt x="760" y="39"/>
                    </a:lnTo>
                    <a:lnTo>
                      <a:pt x="768" y="39"/>
                    </a:lnTo>
                    <a:lnTo>
                      <a:pt x="769" y="39"/>
                    </a:lnTo>
                    <a:lnTo>
                      <a:pt x="770" y="39"/>
                    </a:lnTo>
                    <a:lnTo>
                      <a:pt x="771" y="39"/>
                    </a:lnTo>
                    <a:lnTo>
                      <a:pt x="772" y="39"/>
                    </a:lnTo>
                    <a:lnTo>
                      <a:pt x="774" y="39"/>
                    </a:lnTo>
                    <a:lnTo>
                      <a:pt x="775" y="39"/>
                    </a:lnTo>
                    <a:lnTo>
                      <a:pt x="776" y="39"/>
                    </a:lnTo>
                    <a:lnTo>
                      <a:pt x="778" y="35"/>
                    </a:lnTo>
                    <a:lnTo>
                      <a:pt x="779" y="33"/>
                    </a:lnTo>
                    <a:lnTo>
                      <a:pt x="780" y="32"/>
                    </a:lnTo>
                    <a:lnTo>
                      <a:pt x="781" y="31"/>
                    </a:lnTo>
                    <a:lnTo>
                      <a:pt x="782" y="30"/>
                    </a:lnTo>
                    <a:lnTo>
                      <a:pt x="783" y="29"/>
                    </a:lnTo>
                    <a:lnTo>
                      <a:pt x="783" y="29"/>
                    </a:lnTo>
                    <a:lnTo>
                      <a:pt x="785" y="29"/>
                    </a:lnTo>
                    <a:lnTo>
                      <a:pt x="786" y="29"/>
                    </a:lnTo>
                    <a:lnTo>
                      <a:pt x="787" y="29"/>
                    </a:lnTo>
                    <a:lnTo>
                      <a:pt x="788" y="29"/>
                    </a:lnTo>
                    <a:lnTo>
                      <a:pt x="789" y="29"/>
                    </a:lnTo>
                    <a:lnTo>
                      <a:pt x="790" y="29"/>
                    </a:lnTo>
                    <a:lnTo>
                      <a:pt x="792" y="29"/>
                    </a:lnTo>
                    <a:lnTo>
                      <a:pt x="799" y="27"/>
                    </a:lnTo>
                    <a:lnTo>
                      <a:pt x="803" y="26"/>
                    </a:lnTo>
                    <a:lnTo>
                      <a:pt x="804" y="25"/>
                    </a:lnTo>
                    <a:lnTo>
                      <a:pt x="805" y="25"/>
                    </a:lnTo>
                    <a:lnTo>
                      <a:pt x="810" y="25"/>
                    </a:lnTo>
                    <a:lnTo>
                      <a:pt x="813" y="25"/>
                    </a:lnTo>
                    <a:lnTo>
                      <a:pt x="815" y="25"/>
                    </a:lnTo>
                    <a:lnTo>
                      <a:pt x="817" y="24"/>
                    </a:lnTo>
                    <a:lnTo>
                      <a:pt x="818" y="22"/>
                    </a:lnTo>
                    <a:lnTo>
                      <a:pt x="819" y="21"/>
                    </a:lnTo>
                    <a:lnTo>
                      <a:pt x="819" y="22"/>
                    </a:lnTo>
                    <a:lnTo>
                      <a:pt x="819" y="24"/>
                    </a:lnTo>
                    <a:lnTo>
                      <a:pt x="819" y="25"/>
                    </a:lnTo>
                    <a:lnTo>
                      <a:pt x="819" y="25"/>
                    </a:lnTo>
                    <a:lnTo>
                      <a:pt x="819" y="26"/>
                    </a:lnTo>
                    <a:lnTo>
                      <a:pt x="819" y="27"/>
                    </a:lnTo>
                    <a:lnTo>
                      <a:pt x="819" y="30"/>
                    </a:lnTo>
                    <a:lnTo>
                      <a:pt x="819" y="32"/>
                    </a:lnTo>
                    <a:lnTo>
                      <a:pt x="819" y="32"/>
                    </a:lnTo>
                    <a:lnTo>
                      <a:pt x="819" y="33"/>
                    </a:lnTo>
                    <a:lnTo>
                      <a:pt x="819" y="34"/>
                    </a:lnTo>
                    <a:lnTo>
                      <a:pt x="819" y="39"/>
                    </a:lnTo>
                    <a:lnTo>
                      <a:pt x="819" y="43"/>
                    </a:lnTo>
                    <a:lnTo>
                      <a:pt x="819" y="43"/>
                    </a:lnTo>
                    <a:lnTo>
                      <a:pt x="819" y="44"/>
                    </a:lnTo>
                    <a:lnTo>
                      <a:pt x="819" y="45"/>
                    </a:lnTo>
                    <a:lnTo>
                      <a:pt x="820" y="50"/>
                    </a:lnTo>
                    <a:lnTo>
                      <a:pt x="821" y="53"/>
                    </a:lnTo>
                    <a:lnTo>
                      <a:pt x="822" y="53"/>
                    </a:lnTo>
                    <a:lnTo>
                      <a:pt x="822" y="54"/>
                    </a:lnTo>
                    <a:lnTo>
                      <a:pt x="822" y="55"/>
                    </a:lnTo>
                    <a:lnTo>
                      <a:pt x="822" y="56"/>
                    </a:lnTo>
                    <a:lnTo>
                      <a:pt x="822" y="56"/>
                    </a:lnTo>
                    <a:lnTo>
                      <a:pt x="823" y="60"/>
                    </a:lnTo>
                    <a:lnTo>
                      <a:pt x="824" y="61"/>
                    </a:lnTo>
                    <a:lnTo>
                      <a:pt x="825" y="61"/>
                    </a:lnTo>
                    <a:lnTo>
                      <a:pt x="827" y="61"/>
                    </a:lnTo>
                    <a:lnTo>
                      <a:pt x="828" y="61"/>
                    </a:lnTo>
                    <a:lnTo>
                      <a:pt x="829" y="61"/>
                    </a:lnTo>
                    <a:lnTo>
                      <a:pt x="830" y="61"/>
                    </a:lnTo>
                    <a:lnTo>
                      <a:pt x="831" y="61"/>
                    </a:lnTo>
                    <a:lnTo>
                      <a:pt x="833" y="61"/>
                    </a:lnTo>
                    <a:lnTo>
                      <a:pt x="836" y="62"/>
                    </a:lnTo>
                    <a:lnTo>
                      <a:pt x="845" y="65"/>
                    </a:lnTo>
                    <a:lnTo>
                      <a:pt x="853" y="67"/>
                    </a:lnTo>
                    <a:lnTo>
                      <a:pt x="854" y="67"/>
                    </a:lnTo>
                    <a:lnTo>
                      <a:pt x="855" y="67"/>
                    </a:lnTo>
                    <a:lnTo>
                      <a:pt x="858" y="67"/>
                    </a:lnTo>
                    <a:lnTo>
                      <a:pt x="860" y="67"/>
                    </a:lnTo>
                    <a:lnTo>
                      <a:pt x="861" y="67"/>
                    </a:lnTo>
                    <a:lnTo>
                      <a:pt x="861" y="68"/>
                    </a:lnTo>
                    <a:lnTo>
                      <a:pt x="861" y="69"/>
                    </a:lnTo>
                    <a:lnTo>
                      <a:pt x="861" y="72"/>
                    </a:lnTo>
                    <a:lnTo>
                      <a:pt x="861" y="74"/>
                    </a:lnTo>
                    <a:lnTo>
                      <a:pt x="861" y="74"/>
                    </a:lnTo>
                    <a:lnTo>
                      <a:pt x="861" y="75"/>
                    </a:lnTo>
                    <a:lnTo>
                      <a:pt x="861" y="76"/>
                    </a:lnTo>
                    <a:lnTo>
                      <a:pt x="861" y="80"/>
                    </a:lnTo>
                    <a:lnTo>
                      <a:pt x="861" y="82"/>
                    </a:lnTo>
                    <a:lnTo>
                      <a:pt x="861" y="82"/>
                    </a:lnTo>
                    <a:lnTo>
                      <a:pt x="861" y="83"/>
                    </a:lnTo>
                    <a:lnTo>
                      <a:pt x="861" y="85"/>
                    </a:lnTo>
                    <a:lnTo>
                      <a:pt x="861" y="92"/>
                    </a:lnTo>
                    <a:lnTo>
                      <a:pt x="861" y="99"/>
                    </a:lnTo>
                    <a:lnTo>
                      <a:pt x="861" y="99"/>
                    </a:lnTo>
                    <a:lnTo>
                      <a:pt x="861" y="100"/>
                    </a:lnTo>
                    <a:lnTo>
                      <a:pt x="861" y="102"/>
                    </a:lnTo>
                    <a:lnTo>
                      <a:pt x="861" y="110"/>
                    </a:lnTo>
                    <a:lnTo>
                      <a:pt x="861" y="117"/>
                    </a:lnTo>
                    <a:lnTo>
                      <a:pt x="861" y="117"/>
                    </a:lnTo>
                    <a:lnTo>
                      <a:pt x="861" y="118"/>
                    </a:lnTo>
                    <a:lnTo>
                      <a:pt x="861" y="119"/>
                    </a:lnTo>
                    <a:lnTo>
                      <a:pt x="861" y="122"/>
                    </a:lnTo>
                    <a:lnTo>
                      <a:pt x="861" y="124"/>
                    </a:lnTo>
                    <a:lnTo>
                      <a:pt x="861" y="124"/>
                    </a:lnTo>
                    <a:lnTo>
                      <a:pt x="861" y="124"/>
                    </a:lnTo>
                    <a:lnTo>
                      <a:pt x="860" y="124"/>
                    </a:lnTo>
                    <a:lnTo>
                      <a:pt x="858" y="124"/>
                    </a:lnTo>
                    <a:lnTo>
                      <a:pt x="857" y="124"/>
                    </a:lnTo>
                    <a:lnTo>
                      <a:pt x="857" y="124"/>
                    </a:lnTo>
                    <a:lnTo>
                      <a:pt x="856" y="124"/>
                    </a:lnTo>
                    <a:lnTo>
                      <a:pt x="855" y="124"/>
                    </a:lnTo>
                    <a:lnTo>
                      <a:pt x="849" y="124"/>
                    </a:lnTo>
                    <a:lnTo>
                      <a:pt x="846" y="124"/>
                    </a:lnTo>
                    <a:lnTo>
                      <a:pt x="846" y="124"/>
                    </a:lnTo>
                    <a:lnTo>
                      <a:pt x="845" y="124"/>
                    </a:lnTo>
                    <a:lnTo>
                      <a:pt x="842" y="124"/>
                    </a:lnTo>
                    <a:lnTo>
                      <a:pt x="840" y="124"/>
                    </a:lnTo>
                    <a:lnTo>
                      <a:pt x="840" y="124"/>
                    </a:lnTo>
                    <a:lnTo>
                      <a:pt x="840" y="124"/>
                    </a:lnTo>
                    <a:lnTo>
                      <a:pt x="840" y="125"/>
                    </a:lnTo>
                    <a:lnTo>
                      <a:pt x="840" y="126"/>
                    </a:lnTo>
                    <a:lnTo>
                      <a:pt x="840" y="127"/>
                    </a:lnTo>
                    <a:lnTo>
                      <a:pt x="840" y="127"/>
                    </a:lnTo>
                    <a:lnTo>
                      <a:pt x="840" y="128"/>
                    </a:lnTo>
                    <a:lnTo>
                      <a:pt x="840" y="129"/>
                    </a:lnTo>
                    <a:lnTo>
                      <a:pt x="840" y="133"/>
                    </a:lnTo>
                    <a:lnTo>
                      <a:pt x="840" y="135"/>
                    </a:lnTo>
                    <a:lnTo>
                      <a:pt x="840" y="135"/>
                    </a:lnTo>
                    <a:lnTo>
                      <a:pt x="840" y="136"/>
                    </a:lnTo>
                    <a:lnTo>
                      <a:pt x="840" y="138"/>
                    </a:lnTo>
                    <a:lnTo>
                      <a:pt x="840" y="144"/>
                    </a:lnTo>
                    <a:lnTo>
                      <a:pt x="840" y="149"/>
                    </a:lnTo>
                    <a:lnTo>
                      <a:pt x="840" y="149"/>
                    </a:lnTo>
                    <a:lnTo>
                      <a:pt x="840" y="150"/>
                    </a:lnTo>
                    <a:lnTo>
                      <a:pt x="840" y="152"/>
                    </a:lnTo>
                    <a:lnTo>
                      <a:pt x="840" y="158"/>
                    </a:lnTo>
                    <a:lnTo>
                      <a:pt x="840" y="162"/>
                    </a:lnTo>
                    <a:lnTo>
                      <a:pt x="840" y="162"/>
                    </a:lnTo>
                    <a:lnTo>
                      <a:pt x="840" y="163"/>
                    </a:lnTo>
                    <a:lnTo>
                      <a:pt x="840" y="165"/>
                    </a:lnTo>
                    <a:lnTo>
                      <a:pt x="840" y="167"/>
                    </a:lnTo>
                    <a:lnTo>
                      <a:pt x="840" y="167"/>
                    </a:lnTo>
                    <a:lnTo>
                      <a:pt x="839" y="167"/>
                    </a:lnTo>
                    <a:lnTo>
                      <a:pt x="837" y="167"/>
                    </a:lnTo>
                    <a:lnTo>
                      <a:pt x="836" y="167"/>
                    </a:lnTo>
                    <a:lnTo>
                      <a:pt x="836" y="167"/>
                    </a:lnTo>
                    <a:lnTo>
                      <a:pt x="835" y="167"/>
                    </a:lnTo>
                    <a:lnTo>
                      <a:pt x="834" y="167"/>
                    </a:lnTo>
                    <a:lnTo>
                      <a:pt x="833" y="167"/>
                    </a:lnTo>
                    <a:lnTo>
                      <a:pt x="833" y="167"/>
                    </a:lnTo>
                    <a:lnTo>
                      <a:pt x="831" y="167"/>
                    </a:lnTo>
                    <a:lnTo>
                      <a:pt x="830" y="167"/>
                    </a:lnTo>
                    <a:lnTo>
                      <a:pt x="827" y="167"/>
                    </a:lnTo>
                    <a:lnTo>
                      <a:pt x="825" y="167"/>
                    </a:lnTo>
                    <a:lnTo>
                      <a:pt x="825" y="167"/>
                    </a:lnTo>
                    <a:lnTo>
                      <a:pt x="824" y="167"/>
                    </a:lnTo>
                    <a:lnTo>
                      <a:pt x="821" y="167"/>
                    </a:lnTo>
                    <a:lnTo>
                      <a:pt x="819" y="167"/>
                    </a:lnTo>
                    <a:lnTo>
                      <a:pt x="819" y="167"/>
                    </a:lnTo>
                    <a:lnTo>
                      <a:pt x="819" y="167"/>
                    </a:lnTo>
                    <a:lnTo>
                      <a:pt x="819" y="168"/>
                    </a:lnTo>
                    <a:lnTo>
                      <a:pt x="819" y="169"/>
                    </a:lnTo>
                    <a:lnTo>
                      <a:pt x="819" y="170"/>
                    </a:lnTo>
                    <a:lnTo>
                      <a:pt x="819" y="170"/>
                    </a:lnTo>
                    <a:lnTo>
                      <a:pt x="819" y="171"/>
                    </a:lnTo>
                    <a:lnTo>
                      <a:pt x="819" y="172"/>
                    </a:lnTo>
                    <a:lnTo>
                      <a:pt x="819" y="173"/>
                    </a:lnTo>
                    <a:lnTo>
                      <a:pt x="819" y="173"/>
                    </a:lnTo>
                    <a:lnTo>
                      <a:pt x="819" y="174"/>
                    </a:lnTo>
                    <a:lnTo>
                      <a:pt x="819" y="175"/>
                    </a:lnTo>
                    <a:lnTo>
                      <a:pt x="819" y="178"/>
                    </a:lnTo>
                    <a:lnTo>
                      <a:pt x="819" y="180"/>
                    </a:lnTo>
                    <a:lnTo>
                      <a:pt x="819" y="180"/>
                    </a:lnTo>
                    <a:lnTo>
                      <a:pt x="819" y="181"/>
                    </a:lnTo>
                    <a:lnTo>
                      <a:pt x="819" y="182"/>
                    </a:lnTo>
                    <a:lnTo>
                      <a:pt x="819" y="186"/>
                    </a:lnTo>
                    <a:lnTo>
                      <a:pt x="819" y="188"/>
                    </a:lnTo>
                    <a:lnTo>
                      <a:pt x="819" y="188"/>
                    </a:lnTo>
                    <a:lnTo>
                      <a:pt x="819" y="188"/>
                    </a:lnTo>
                    <a:lnTo>
                      <a:pt x="818" y="188"/>
                    </a:lnTo>
                    <a:lnTo>
                      <a:pt x="816" y="188"/>
                    </a:lnTo>
                    <a:lnTo>
                      <a:pt x="815" y="188"/>
                    </a:lnTo>
                    <a:lnTo>
                      <a:pt x="815" y="188"/>
                    </a:lnTo>
                    <a:lnTo>
                      <a:pt x="813" y="188"/>
                    </a:lnTo>
                    <a:lnTo>
                      <a:pt x="812" y="188"/>
                    </a:lnTo>
                    <a:lnTo>
                      <a:pt x="811" y="188"/>
                    </a:lnTo>
                    <a:lnTo>
                      <a:pt x="811" y="188"/>
                    </a:lnTo>
                    <a:lnTo>
                      <a:pt x="810" y="188"/>
                    </a:lnTo>
                    <a:lnTo>
                      <a:pt x="809" y="188"/>
                    </a:lnTo>
                    <a:lnTo>
                      <a:pt x="806" y="188"/>
                    </a:lnTo>
                    <a:lnTo>
                      <a:pt x="804" y="188"/>
                    </a:lnTo>
                    <a:lnTo>
                      <a:pt x="804" y="188"/>
                    </a:lnTo>
                    <a:lnTo>
                      <a:pt x="803" y="188"/>
                    </a:lnTo>
                    <a:lnTo>
                      <a:pt x="800" y="188"/>
                    </a:lnTo>
                    <a:lnTo>
                      <a:pt x="798" y="188"/>
                    </a:lnTo>
                    <a:lnTo>
                      <a:pt x="798" y="188"/>
                    </a:lnTo>
                    <a:lnTo>
                      <a:pt x="797" y="188"/>
                    </a:lnTo>
                    <a:lnTo>
                      <a:pt x="794" y="188"/>
                    </a:lnTo>
                    <a:lnTo>
                      <a:pt x="793" y="188"/>
                    </a:lnTo>
                    <a:lnTo>
                      <a:pt x="793" y="188"/>
                    </a:lnTo>
                    <a:lnTo>
                      <a:pt x="793" y="189"/>
                    </a:lnTo>
                    <a:lnTo>
                      <a:pt x="793" y="190"/>
                    </a:lnTo>
                    <a:lnTo>
                      <a:pt x="793" y="191"/>
                    </a:lnTo>
                    <a:lnTo>
                      <a:pt x="793" y="191"/>
                    </a:lnTo>
                    <a:lnTo>
                      <a:pt x="793" y="192"/>
                    </a:lnTo>
                    <a:lnTo>
                      <a:pt x="793" y="193"/>
                    </a:lnTo>
                    <a:lnTo>
                      <a:pt x="793" y="194"/>
                    </a:lnTo>
                    <a:lnTo>
                      <a:pt x="793" y="194"/>
                    </a:lnTo>
                    <a:lnTo>
                      <a:pt x="792" y="195"/>
                    </a:lnTo>
                    <a:lnTo>
                      <a:pt x="791" y="199"/>
                    </a:lnTo>
                    <a:lnTo>
                      <a:pt x="790" y="202"/>
                    </a:lnTo>
                    <a:lnTo>
                      <a:pt x="790" y="202"/>
                    </a:lnTo>
                    <a:lnTo>
                      <a:pt x="790" y="203"/>
                    </a:lnTo>
                    <a:lnTo>
                      <a:pt x="790" y="204"/>
                    </a:lnTo>
                    <a:lnTo>
                      <a:pt x="790" y="207"/>
                    </a:lnTo>
                    <a:lnTo>
                      <a:pt x="790" y="209"/>
                    </a:lnTo>
                    <a:lnTo>
                      <a:pt x="790" y="209"/>
                    </a:lnTo>
                    <a:lnTo>
                      <a:pt x="790" y="210"/>
                    </a:lnTo>
                    <a:lnTo>
                      <a:pt x="790" y="211"/>
                    </a:lnTo>
                    <a:lnTo>
                      <a:pt x="790" y="212"/>
                    </a:lnTo>
                    <a:lnTo>
                      <a:pt x="790" y="212"/>
                    </a:lnTo>
                    <a:lnTo>
                      <a:pt x="790" y="212"/>
                    </a:lnTo>
                    <a:lnTo>
                      <a:pt x="789" y="212"/>
                    </a:lnTo>
                    <a:lnTo>
                      <a:pt x="788" y="212"/>
                    </a:lnTo>
                    <a:lnTo>
                      <a:pt x="787" y="212"/>
                    </a:lnTo>
                    <a:lnTo>
                      <a:pt x="787" y="212"/>
                    </a:lnTo>
                    <a:lnTo>
                      <a:pt x="786" y="213"/>
                    </a:lnTo>
                    <a:lnTo>
                      <a:pt x="784" y="217"/>
                    </a:lnTo>
                    <a:lnTo>
                      <a:pt x="783" y="220"/>
                    </a:lnTo>
                    <a:lnTo>
                      <a:pt x="783" y="220"/>
                    </a:lnTo>
                    <a:lnTo>
                      <a:pt x="782" y="221"/>
                    </a:lnTo>
                    <a:lnTo>
                      <a:pt x="781" y="222"/>
                    </a:lnTo>
                    <a:lnTo>
                      <a:pt x="780" y="223"/>
                    </a:lnTo>
                    <a:lnTo>
                      <a:pt x="780" y="223"/>
                    </a:lnTo>
                    <a:lnTo>
                      <a:pt x="780" y="224"/>
                    </a:lnTo>
                    <a:lnTo>
                      <a:pt x="780" y="225"/>
                    </a:lnTo>
                    <a:lnTo>
                      <a:pt x="780" y="228"/>
                    </a:lnTo>
                    <a:lnTo>
                      <a:pt x="780" y="230"/>
                    </a:lnTo>
                    <a:lnTo>
                      <a:pt x="780" y="230"/>
                    </a:lnTo>
                    <a:lnTo>
                      <a:pt x="780" y="231"/>
                    </a:lnTo>
                    <a:lnTo>
                      <a:pt x="780" y="232"/>
                    </a:lnTo>
                    <a:lnTo>
                      <a:pt x="780" y="238"/>
                    </a:lnTo>
                    <a:lnTo>
                      <a:pt x="780" y="241"/>
                    </a:lnTo>
                    <a:lnTo>
                      <a:pt x="780" y="241"/>
                    </a:lnTo>
                    <a:lnTo>
                      <a:pt x="780" y="242"/>
                    </a:lnTo>
                    <a:lnTo>
                      <a:pt x="780" y="244"/>
                    </a:lnTo>
                    <a:lnTo>
                      <a:pt x="780" y="251"/>
                    </a:lnTo>
                    <a:lnTo>
                      <a:pt x="780" y="258"/>
                    </a:lnTo>
                    <a:lnTo>
                      <a:pt x="780" y="258"/>
                    </a:lnTo>
                    <a:lnTo>
                      <a:pt x="780" y="259"/>
                    </a:lnTo>
                    <a:lnTo>
                      <a:pt x="780" y="261"/>
                    </a:lnTo>
                    <a:lnTo>
                      <a:pt x="781" y="267"/>
                    </a:lnTo>
                    <a:lnTo>
                      <a:pt x="782" y="272"/>
                    </a:lnTo>
                    <a:lnTo>
                      <a:pt x="783" y="272"/>
                    </a:lnTo>
                    <a:lnTo>
                      <a:pt x="783" y="274"/>
                    </a:lnTo>
                    <a:lnTo>
                      <a:pt x="783" y="275"/>
                    </a:lnTo>
                    <a:lnTo>
                      <a:pt x="783" y="276"/>
                    </a:lnTo>
                    <a:lnTo>
                      <a:pt x="783" y="276"/>
                    </a:lnTo>
                    <a:lnTo>
                      <a:pt x="783" y="276"/>
                    </a:lnTo>
                    <a:lnTo>
                      <a:pt x="782" y="276"/>
                    </a:lnTo>
                    <a:lnTo>
                      <a:pt x="779" y="276"/>
                    </a:lnTo>
                    <a:lnTo>
                      <a:pt x="776" y="276"/>
                    </a:lnTo>
                    <a:lnTo>
                      <a:pt x="776" y="276"/>
                    </a:lnTo>
                    <a:lnTo>
                      <a:pt x="775" y="276"/>
                    </a:lnTo>
                    <a:lnTo>
                      <a:pt x="774" y="276"/>
                    </a:lnTo>
                    <a:lnTo>
                      <a:pt x="771" y="276"/>
                    </a:lnTo>
                    <a:lnTo>
                      <a:pt x="769" y="276"/>
                    </a:lnTo>
                    <a:lnTo>
                      <a:pt x="769" y="276"/>
                    </a:lnTo>
                    <a:lnTo>
                      <a:pt x="768" y="276"/>
                    </a:lnTo>
                    <a:lnTo>
                      <a:pt x="767" y="276"/>
                    </a:lnTo>
                    <a:lnTo>
                      <a:pt x="764" y="276"/>
                    </a:lnTo>
                    <a:lnTo>
                      <a:pt x="762" y="276"/>
                    </a:lnTo>
                    <a:lnTo>
                      <a:pt x="762" y="276"/>
                    </a:lnTo>
                    <a:lnTo>
                      <a:pt x="762" y="276"/>
                    </a:lnTo>
                    <a:lnTo>
                      <a:pt x="762" y="277"/>
                    </a:lnTo>
                    <a:lnTo>
                      <a:pt x="762" y="278"/>
                    </a:lnTo>
                    <a:lnTo>
                      <a:pt x="762" y="279"/>
                    </a:lnTo>
                    <a:lnTo>
                      <a:pt x="762" y="279"/>
                    </a:lnTo>
                    <a:lnTo>
                      <a:pt x="762" y="280"/>
                    </a:lnTo>
                    <a:lnTo>
                      <a:pt x="762" y="281"/>
                    </a:lnTo>
                    <a:lnTo>
                      <a:pt x="762" y="284"/>
                    </a:lnTo>
                    <a:lnTo>
                      <a:pt x="762" y="286"/>
                    </a:lnTo>
                    <a:lnTo>
                      <a:pt x="762" y="286"/>
                    </a:lnTo>
                    <a:lnTo>
                      <a:pt x="762" y="287"/>
                    </a:lnTo>
                    <a:lnTo>
                      <a:pt x="762" y="288"/>
                    </a:lnTo>
                    <a:lnTo>
                      <a:pt x="764" y="294"/>
                    </a:lnTo>
                    <a:lnTo>
                      <a:pt x="765" y="297"/>
                    </a:lnTo>
                    <a:lnTo>
                      <a:pt x="766" y="297"/>
                    </a:lnTo>
                    <a:lnTo>
                      <a:pt x="766" y="298"/>
                    </a:lnTo>
                    <a:lnTo>
                      <a:pt x="766" y="299"/>
                    </a:lnTo>
                    <a:lnTo>
                      <a:pt x="766" y="304"/>
                    </a:lnTo>
                    <a:lnTo>
                      <a:pt x="766" y="307"/>
                    </a:lnTo>
                    <a:lnTo>
                      <a:pt x="766" y="307"/>
                    </a:lnTo>
                    <a:lnTo>
                      <a:pt x="767" y="310"/>
                    </a:lnTo>
                    <a:lnTo>
                      <a:pt x="768" y="311"/>
                    </a:lnTo>
                    <a:lnTo>
                      <a:pt x="769" y="311"/>
                    </a:lnTo>
                    <a:lnTo>
                      <a:pt x="769" y="311"/>
                    </a:lnTo>
                    <a:lnTo>
                      <a:pt x="770" y="316"/>
                    </a:lnTo>
                    <a:lnTo>
                      <a:pt x="771" y="318"/>
                    </a:lnTo>
                    <a:lnTo>
                      <a:pt x="772" y="318"/>
                    </a:lnTo>
                    <a:lnTo>
                      <a:pt x="773" y="320"/>
                    </a:lnTo>
                    <a:lnTo>
                      <a:pt x="776" y="323"/>
                    </a:lnTo>
                    <a:lnTo>
                      <a:pt x="779" y="325"/>
                    </a:lnTo>
                    <a:lnTo>
                      <a:pt x="780" y="325"/>
                    </a:lnTo>
                    <a:lnTo>
                      <a:pt x="781" y="327"/>
                    </a:lnTo>
                    <a:lnTo>
                      <a:pt x="784" y="330"/>
                    </a:lnTo>
                    <a:lnTo>
                      <a:pt x="786" y="332"/>
                    </a:lnTo>
                    <a:lnTo>
                      <a:pt x="787" y="332"/>
                    </a:lnTo>
                    <a:lnTo>
                      <a:pt x="788" y="332"/>
                    </a:lnTo>
                    <a:lnTo>
                      <a:pt x="789" y="332"/>
                    </a:lnTo>
                    <a:lnTo>
                      <a:pt x="790" y="332"/>
                    </a:lnTo>
                    <a:lnTo>
                      <a:pt x="790" y="333"/>
                    </a:lnTo>
                    <a:lnTo>
                      <a:pt x="790" y="334"/>
                    </a:lnTo>
                    <a:lnTo>
                      <a:pt x="790" y="337"/>
                    </a:lnTo>
                    <a:lnTo>
                      <a:pt x="790" y="339"/>
                    </a:lnTo>
                    <a:lnTo>
                      <a:pt x="790" y="339"/>
                    </a:lnTo>
                    <a:lnTo>
                      <a:pt x="790" y="340"/>
                    </a:lnTo>
                    <a:lnTo>
                      <a:pt x="790" y="342"/>
                    </a:lnTo>
                    <a:lnTo>
                      <a:pt x="790" y="349"/>
                    </a:lnTo>
                    <a:lnTo>
                      <a:pt x="790" y="353"/>
                    </a:lnTo>
                    <a:lnTo>
                      <a:pt x="790" y="353"/>
                    </a:lnTo>
                    <a:lnTo>
                      <a:pt x="790" y="354"/>
                    </a:lnTo>
                    <a:lnTo>
                      <a:pt x="790" y="356"/>
                    </a:lnTo>
                    <a:lnTo>
                      <a:pt x="790" y="363"/>
                    </a:lnTo>
                    <a:lnTo>
                      <a:pt x="790" y="368"/>
                    </a:lnTo>
                    <a:lnTo>
                      <a:pt x="790" y="368"/>
                    </a:lnTo>
                    <a:lnTo>
                      <a:pt x="789" y="371"/>
                    </a:lnTo>
                    <a:lnTo>
                      <a:pt x="788" y="377"/>
                    </a:lnTo>
                    <a:lnTo>
                      <a:pt x="787" y="382"/>
                    </a:lnTo>
                    <a:lnTo>
                      <a:pt x="787" y="382"/>
                    </a:lnTo>
                    <a:lnTo>
                      <a:pt x="786" y="383"/>
                    </a:lnTo>
                    <a:lnTo>
                      <a:pt x="784" y="387"/>
                    </a:lnTo>
                    <a:lnTo>
                      <a:pt x="783" y="389"/>
                    </a:lnTo>
                    <a:lnTo>
                      <a:pt x="783" y="389"/>
                    </a:lnTo>
                    <a:lnTo>
                      <a:pt x="782" y="389"/>
                    </a:lnTo>
                    <a:lnTo>
                      <a:pt x="781" y="389"/>
                    </a:lnTo>
                    <a:lnTo>
                      <a:pt x="780" y="389"/>
                    </a:lnTo>
                    <a:lnTo>
                      <a:pt x="780" y="389"/>
                    </a:lnTo>
                    <a:lnTo>
                      <a:pt x="779" y="389"/>
                    </a:lnTo>
                    <a:lnTo>
                      <a:pt x="778" y="389"/>
                    </a:lnTo>
                    <a:lnTo>
                      <a:pt x="774" y="389"/>
                    </a:lnTo>
                    <a:lnTo>
                      <a:pt x="772" y="389"/>
                    </a:lnTo>
                    <a:lnTo>
                      <a:pt x="772" y="389"/>
                    </a:lnTo>
                    <a:lnTo>
                      <a:pt x="771" y="389"/>
                    </a:lnTo>
                    <a:lnTo>
                      <a:pt x="769" y="389"/>
                    </a:lnTo>
                    <a:lnTo>
                      <a:pt x="763" y="389"/>
                    </a:lnTo>
                    <a:lnTo>
                      <a:pt x="759" y="389"/>
                    </a:lnTo>
                    <a:lnTo>
                      <a:pt x="759" y="389"/>
                    </a:lnTo>
                    <a:lnTo>
                      <a:pt x="757" y="389"/>
                    </a:lnTo>
                    <a:lnTo>
                      <a:pt x="755" y="389"/>
                    </a:lnTo>
                    <a:lnTo>
                      <a:pt x="749" y="389"/>
                    </a:lnTo>
                    <a:lnTo>
                      <a:pt x="745" y="389"/>
                    </a:lnTo>
                    <a:lnTo>
                      <a:pt x="745" y="389"/>
                    </a:lnTo>
                    <a:lnTo>
                      <a:pt x="744" y="389"/>
                    </a:lnTo>
                    <a:lnTo>
                      <a:pt x="742" y="389"/>
                    </a:lnTo>
                    <a:lnTo>
                      <a:pt x="741" y="389"/>
                    </a:lnTo>
                    <a:lnTo>
                      <a:pt x="741" y="389"/>
                    </a:lnTo>
                    <a:lnTo>
                      <a:pt x="741" y="390"/>
                    </a:lnTo>
                    <a:lnTo>
                      <a:pt x="741" y="391"/>
                    </a:lnTo>
                    <a:lnTo>
                      <a:pt x="741" y="392"/>
                    </a:lnTo>
                    <a:lnTo>
                      <a:pt x="741" y="392"/>
                    </a:lnTo>
                    <a:lnTo>
                      <a:pt x="741" y="393"/>
                    </a:lnTo>
                    <a:lnTo>
                      <a:pt x="741" y="394"/>
                    </a:lnTo>
                    <a:lnTo>
                      <a:pt x="741" y="395"/>
                    </a:lnTo>
                    <a:lnTo>
                      <a:pt x="741" y="395"/>
                    </a:lnTo>
                    <a:lnTo>
                      <a:pt x="741" y="396"/>
                    </a:lnTo>
                    <a:lnTo>
                      <a:pt x="741" y="398"/>
                    </a:lnTo>
                    <a:lnTo>
                      <a:pt x="741" y="403"/>
                    </a:lnTo>
                    <a:lnTo>
                      <a:pt x="741" y="406"/>
                    </a:lnTo>
                    <a:lnTo>
                      <a:pt x="741" y="406"/>
                    </a:lnTo>
                    <a:lnTo>
                      <a:pt x="741" y="407"/>
                    </a:lnTo>
                    <a:lnTo>
                      <a:pt x="741" y="408"/>
                    </a:lnTo>
                    <a:lnTo>
                      <a:pt x="741" y="413"/>
                    </a:lnTo>
                    <a:lnTo>
                      <a:pt x="741" y="417"/>
                    </a:lnTo>
                    <a:lnTo>
                      <a:pt x="741" y="417"/>
                    </a:lnTo>
                    <a:lnTo>
                      <a:pt x="741" y="418"/>
                    </a:lnTo>
                    <a:lnTo>
                      <a:pt x="741" y="420"/>
                    </a:lnTo>
                    <a:lnTo>
                      <a:pt x="741" y="421"/>
                    </a:lnTo>
                    <a:lnTo>
                      <a:pt x="741" y="421"/>
                    </a:lnTo>
                    <a:lnTo>
                      <a:pt x="739" y="421"/>
                    </a:lnTo>
                    <a:lnTo>
                      <a:pt x="738" y="421"/>
                    </a:lnTo>
                    <a:lnTo>
                      <a:pt x="737" y="421"/>
                    </a:lnTo>
                    <a:lnTo>
                      <a:pt x="737" y="421"/>
                    </a:lnTo>
                    <a:lnTo>
                      <a:pt x="736" y="421"/>
                    </a:lnTo>
                    <a:lnTo>
                      <a:pt x="735" y="421"/>
                    </a:lnTo>
                    <a:lnTo>
                      <a:pt x="732" y="421"/>
                    </a:lnTo>
                    <a:lnTo>
                      <a:pt x="730" y="421"/>
                    </a:lnTo>
                    <a:lnTo>
                      <a:pt x="730" y="421"/>
                    </a:lnTo>
                    <a:lnTo>
                      <a:pt x="729" y="421"/>
                    </a:lnTo>
                    <a:lnTo>
                      <a:pt x="728" y="421"/>
                    </a:lnTo>
                    <a:lnTo>
                      <a:pt x="723" y="421"/>
                    </a:lnTo>
                    <a:lnTo>
                      <a:pt x="719" y="421"/>
                    </a:lnTo>
                    <a:lnTo>
                      <a:pt x="719" y="421"/>
                    </a:lnTo>
                    <a:lnTo>
                      <a:pt x="718" y="421"/>
                    </a:lnTo>
                    <a:lnTo>
                      <a:pt x="717" y="421"/>
                    </a:lnTo>
                    <a:lnTo>
                      <a:pt x="712" y="421"/>
                    </a:lnTo>
                    <a:lnTo>
                      <a:pt x="709" y="421"/>
                    </a:lnTo>
                    <a:lnTo>
                      <a:pt x="709" y="421"/>
                    </a:lnTo>
                    <a:lnTo>
                      <a:pt x="708" y="421"/>
                    </a:lnTo>
                    <a:lnTo>
                      <a:pt x="707" y="421"/>
                    </a:lnTo>
                    <a:lnTo>
                      <a:pt x="706" y="421"/>
                    </a:lnTo>
                    <a:lnTo>
                      <a:pt x="706" y="421"/>
                    </a:lnTo>
                    <a:lnTo>
                      <a:pt x="706" y="422"/>
                    </a:lnTo>
                    <a:lnTo>
                      <a:pt x="706" y="425"/>
                    </a:lnTo>
                    <a:lnTo>
                      <a:pt x="706" y="427"/>
                    </a:lnTo>
                    <a:lnTo>
                      <a:pt x="706" y="427"/>
                    </a:lnTo>
                    <a:lnTo>
                      <a:pt x="706" y="428"/>
                    </a:lnTo>
                    <a:lnTo>
                      <a:pt x="706" y="430"/>
                    </a:lnTo>
                    <a:lnTo>
                      <a:pt x="706" y="437"/>
                    </a:lnTo>
                    <a:lnTo>
                      <a:pt x="706" y="442"/>
                    </a:lnTo>
                    <a:lnTo>
                      <a:pt x="706" y="442"/>
                    </a:lnTo>
                    <a:lnTo>
                      <a:pt x="706" y="443"/>
                    </a:lnTo>
                    <a:lnTo>
                      <a:pt x="706" y="446"/>
                    </a:lnTo>
                    <a:lnTo>
                      <a:pt x="706" y="458"/>
                    </a:lnTo>
                    <a:lnTo>
                      <a:pt x="706" y="466"/>
                    </a:lnTo>
                    <a:lnTo>
                      <a:pt x="706" y="466"/>
                    </a:lnTo>
                    <a:lnTo>
                      <a:pt x="706" y="467"/>
                    </a:lnTo>
                    <a:lnTo>
                      <a:pt x="706" y="471"/>
                    </a:lnTo>
                    <a:lnTo>
                      <a:pt x="706" y="482"/>
                    </a:lnTo>
                    <a:lnTo>
                      <a:pt x="706" y="491"/>
                    </a:lnTo>
                    <a:lnTo>
                      <a:pt x="706" y="491"/>
                    </a:lnTo>
                    <a:lnTo>
                      <a:pt x="706" y="492"/>
                    </a:lnTo>
                    <a:lnTo>
                      <a:pt x="706" y="493"/>
                    </a:lnTo>
                    <a:lnTo>
                      <a:pt x="706" y="496"/>
                    </a:lnTo>
                    <a:lnTo>
                      <a:pt x="706" y="498"/>
                    </a:lnTo>
                    <a:lnTo>
                      <a:pt x="706" y="498"/>
                    </a:lnTo>
                    <a:lnTo>
                      <a:pt x="707" y="498"/>
                    </a:lnTo>
                    <a:lnTo>
                      <a:pt x="708" y="498"/>
                    </a:lnTo>
                    <a:lnTo>
                      <a:pt x="709" y="498"/>
                    </a:lnTo>
                    <a:lnTo>
                      <a:pt x="711" y="498"/>
                    </a:lnTo>
                    <a:lnTo>
                      <a:pt x="712" y="498"/>
                    </a:lnTo>
                    <a:lnTo>
                      <a:pt x="713" y="498"/>
                    </a:lnTo>
                    <a:lnTo>
                      <a:pt x="716" y="498"/>
                    </a:lnTo>
                    <a:lnTo>
                      <a:pt x="718" y="498"/>
                    </a:lnTo>
                    <a:lnTo>
                      <a:pt x="719" y="498"/>
                    </a:lnTo>
                    <a:lnTo>
                      <a:pt x="720" y="498"/>
                    </a:lnTo>
                    <a:lnTo>
                      <a:pt x="724" y="498"/>
                    </a:lnTo>
                    <a:lnTo>
                      <a:pt x="726" y="498"/>
                    </a:lnTo>
                    <a:lnTo>
                      <a:pt x="727" y="498"/>
                    </a:lnTo>
                    <a:lnTo>
                      <a:pt x="728" y="498"/>
                    </a:lnTo>
                    <a:lnTo>
                      <a:pt x="729" y="498"/>
                    </a:lnTo>
                    <a:lnTo>
                      <a:pt x="730" y="498"/>
                    </a:lnTo>
                    <a:lnTo>
                      <a:pt x="730" y="499"/>
                    </a:lnTo>
                    <a:lnTo>
                      <a:pt x="730" y="500"/>
                    </a:lnTo>
                    <a:lnTo>
                      <a:pt x="730" y="503"/>
                    </a:lnTo>
                    <a:lnTo>
                      <a:pt x="730" y="506"/>
                    </a:lnTo>
                    <a:lnTo>
                      <a:pt x="730" y="506"/>
                    </a:lnTo>
                    <a:lnTo>
                      <a:pt x="730" y="507"/>
                    </a:lnTo>
                    <a:lnTo>
                      <a:pt x="730" y="509"/>
                    </a:lnTo>
                    <a:lnTo>
                      <a:pt x="730" y="515"/>
                    </a:lnTo>
                    <a:lnTo>
                      <a:pt x="730" y="519"/>
                    </a:lnTo>
                    <a:lnTo>
                      <a:pt x="730" y="519"/>
                    </a:lnTo>
                    <a:lnTo>
                      <a:pt x="730" y="520"/>
                    </a:lnTo>
                    <a:lnTo>
                      <a:pt x="730" y="524"/>
                    </a:lnTo>
                    <a:lnTo>
                      <a:pt x="730" y="535"/>
                    </a:lnTo>
                    <a:lnTo>
                      <a:pt x="730" y="544"/>
                    </a:lnTo>
                    <a:lnTo>
                      <a:pt x="730" y="544"/>
                    </a:lnTo>
                    <a:lnTo>
                      <a:pt x="730" y="545"/>
                    </a:lnTo>
                    <a:lnTo>
                      <a:pt x="730" y="548"/>
                    </a:lnTo>
                    <a:lnTo>
                      <a:pt x="732" y="560"/>
                    </a:lnTo>
                    <a:lnTo>
                      <a:pt x="733" y="569"/>
                    </a:lnTo>
                    <a:lnTo>
                      <a:pt x="734" y="569"/>
                    </a:lnTo>
                    <a:lnTo>
                      <a:pt x="734" y="570"/>
                    </a:lnTo>
                    <a:lnTo>
                      <a:pt x="734" y="573"/>
                    </a:lnTo>
                    <a:lnTo>
                      <a:pt x="734" y="576"/>
                    </a:lnTo>
                    <a:lnTo>
                      <a:pt x="734" y="576"/>
                    </a:lnTo>
                    <a:lnTo>
                      <a:pt x="734" y="576"/>
                    </a:lnTo>
                    <a:lnTo>
                      <a:pt x="734" y="577"/>
                    </a:lnTo>
                    <a:lnTo>
                      <a:pt x="734" y="578"/>
                    </a:lnTo>
                    <a:lnTo>
                      <a:pt x="734" y="581"/>
                    </a:lnTo>
                    <a:lnTo>
                      <a:pt x="734" y="583"/>
                    </a:lnTo>
                    <a:lnTo>
                      <a:pt x="734" y="583"/>
                    </a:lnTo>
                    <a:lnTo>
                      <a:pt x="733" y="584"/>
                    </a:lnTo>
                    <a:lnTo>
                      <a:pt x="731" y="588"/>
                    </a:lnTo>
                    <a:lnTo>
                      <a:pt x="730" y="590"/>
                    </a:lnTo>
                    <a:lnTo>
                      <a:pt x="730" y="590"/>
                    </a:lnTo>
                    <a:lnTo>
                      <a:pt x="730" y="591"/>
                    </a:lnTo>
                    <a:lnTo>
                      <a:pt x="730" y="595"/>
                    </a:lnTo>
                    <a:lnTo>
                      <a:pt x="730" y="597"/>
                    </a:lnTo>
                    <a:lnTo>
                      <a:pt x="730" y="597"/>
                    </a:lnTo>
                    <a:lnTo>
                      <a:pt x="730" y="597"/>
                    </a:lnTo>
                    <a:lnTo>
                      <a:pt x="729" y="597"/>
                    </a:lnTo>
                    <a:lnTo>
                      <a:pt x="726" y="597"/>
                    </a:lnTo>
                    <a:lnTo>
                      <a:pt x="724" y="597"/>
                    </a:lnTo>
                    <a:lnTo>
                      <a:pt x="724" y="597"/>
                    </a:lnTo>
                    <a:lnTo>
                      <a:pt x="723" y="597"/>
                    </a:lnTo>
                    <a:lnTo>
                      <a:pt x="722" y="597"/>
                    </a:lnTo>
                    <a:lnTo>
                      <a:pt x="718" y="597"/>
                    </a:lnTo>
                    <a:lnTo>
                      <a:pt x="716" y="597"/>
                    </a:lnTo>
                    <a:lnTo>
                      <a:pt x="716" y="597"/>
                    </a:lnTo>
                    <a:lnTo>
                      <a:pt x="713" y="598"/>
                    </a:lnTo>
                    <a:lnTo>
                      <a:pt x="707" y="600"/>
                    </a:lnTo>
                    <a:lnTo>
                      <a:pt x="702" y="601"/>
                    </a:lnTo>
                    <a:lnTo>
                      <a:pt x="702" y="601"/>
                    </a:lnTo>
                    <a:lnTo>
                      <a:pt x="699" y="602"/>
                    </a:lnTo>
                    <a:lnTo>
                      <a:pt x="693" y="603"/>
                    </a:lnTo>
                    <a:lnTo>
                      <a:pt x="688" y="604"/>
                    </a:lnTo>
                    <a:lnTo>
                      <a:pt x="688" y="604"/>
                    </a:lnTo>
                    <a:lnTo>
                      <a:pt x="687" y="604"/>
                    </a:lnTo>
                    <a:lnTo>
                      <a:pt x="686" y="604"/>
                    </a:lnTo>
                    <a:lnTo>
                      <a:pt x="685" y="604"/>
                    </a:lnTo>
                    <a:lnTo>
                      <a:pt x="685" y="604"/>
                    </a:lnTo>
                    <a:lnTo>
                      <a:pt x="683" y="604"/>
                    </a:lnTo>
                    <a:lnTo>
                      <a:pt x="682" y="604"/>
                    </a:lnTo>
                    <a:lnTo>
                      <a:pt x="681" y="604"/>
                    </a:lnTo>
                    <a:lnTo>
                      <a:pt x="681" y="604"/>
                    </a:lnTo>
                    <a:lnTo>
                      <a:pt x="680" y="605"/>
                    </a:lnTo>
                    <a:lnTo>
                      <a:pt x="676" y="606"/>
                    </a:lnTo>
                    <a:lnTo>
                      <a:pt x="674" y="607"/>
                    </a:lnTo>
                    <a:lnTo>
                      <a:pt x="674" y="607"/>
                    </a:lnTo>
                    <a:lnTo>
                      <a:pt x="671" y="608"/>
                    </a:lnTo>
                    <a:lnTo>
                      <a:pt x="664" y="610"/>
                    </a:lnTo>
                    <a:lnTo>
                      <a:pt x="660" y="612"/>
                    </a:lnTo>
                    <a:lnTo>
                      <a:pt x="660" y="612"/>
                    </a:lnTo>
                    <a:lnTo>
                      <a:pt x="659" y="613"/>
                    </a:lnTo>
                    <a:lnTo>
                      <a:pt x="651" y="616"/>
                    </a:lnTo>
                    <a:lnTo>
                      <a:pt x="645" y="618"/>
                    </a:lnTo>
                    <a:lnTo>
                      <a:pt x="645" y="618"/>
                    </a:lnTo>
                    <a:lnTo>
                      <a:pt x="644" y="618"/>
                    </a:lnTo>
                    <a:lnTo>
                      <a:pt x="643" y="618"/>
                    </a:lnTo>
                    <a:lnTo>
                      <a:pt x="642" y="618"/>
                    </a:lnTo>
                    <a:lnTo>
                      <a:pt x="642" y="618"/>
                    </a:lnTo>
                    <a:lnTo>
                      <a:pt x="642" y="619"/>
                    </a:lnTo>
                    <a:lnTo>
                      <a:pt x="642" y="621"/>
                    </a:lnTo>
                    <a:lnTo>
                      <a:pt x="642" y="622"/>
                    </a:lnTo>
                    <a:lnTo>
                      <a:pt x="642" y="622"/>
                    </a:lnTo>
                    <a:lnTo>
                      <a:pt x="642" y="623"/>
                    </a:lnTo>
                    <a:lnTo>
                      <a:pt x="642" y="624"/>
                    </a:lnTo>
                    <a:lnTo>
                      <a:pt x="642" y="625"/>
                    </a:lnTo>
                    <a:lnTo>
                      <a:pt x="642" y="625"/>
                    </a:lnTo>
                    <a:lnTo>
                      <a:pt x="642" y="626"/>
                    </a:lnTo>
                    <a:lnTo>
                      <a:pt x="642" y="627"/>
                    </a:lnTo>
                    <a:lnTo>
                      <a:pt x="642" y="631"/>
                    </a:lnTo>
                    <a:lnTo>
                      <a:pt x="642" y="633"/>
                    </a:lnTo>
                    <a:lnTo>
                      <a:pt x="642" y="633"/>
                    </a:lnTo>
                    <a:lnTo>
                      <a:pt x="642" y="634"/>
                    </a:lnTo>
                    <a:lnTo>
                      <a:pt x="642" y="637"/>
                    </a:lnTo>
                    <a:lnTo>
                      <a:pt x="642" y="639"/>
                    </a:lnTo>
                    <a:lnTo>
                      <a:pt x="642" y="639"/>
                    </a:lnTo>
                    <a:lnTo>
                      <a:pt x="642" y="639"/>
                    </a:lnTo>
                    <a:lnTo>
                      <a:pt x="641" y="640"/>
                    </a:lnTo>
                    <a:lnTo>
                      <a:pt x="640" y="642"/>
                    </a:lnTo>
                    <a:lnTo>
                      <a:pt x="639" y="643"/>
                    </a:lnTo>
                    <a:lnTo>
                      <a:pt x="639" y="643"/>
                    </a:lnTo>
                    <a:lnTo>
                      <a:pt x="638" y="643"/>
                    </a:lnTo>
                    <a:lnTo>
                      <a:pt x="637" y="643"/>
                    </a:lnTo>
                    <a:lnTo>
                      <a:pt x="634" y="643"/>
                    </a:lnTo>
                    <a:lnTo>
                      <a:pt x="632" y="643"/>
                    </a:lnTo>
                    <a:lnTo>
                      <a:pt x="632" y="643"/>
                    </a:lnTo>
                    <a:lnTo>
                      <a:pt x="631" y="643"/>
                    </a:lnTo>
                    <a:lnTo>
                      <a:pt x="630" y="643"/>
                    </a:lnTo>
                    <a:lnTo>
                      <a:pt x="624" y="643"/>
                    </a:lnTo>
                    <a:lnTo>
                      <a:pt x="621" y="643"/>
                    </a:lnTo>
                    <a:lnTo>
                      <a:pt x="621" y="643"/>
                    </a:lnTo>
                    <a:lnTo>
                      <a:pt x="619" y="644"/>
                    </a:lnTo>
                    <a:lnTo>
                      <a:pt x="614" y="645"/>
                    </a:lnTo>
                    <a:lnTo>
                      <a:pt x="610" y="647"/>
                    </a:lnTo>
                    <a:lnTo>
                      <a:pt x="610" y="647"/>
                    </a:lnTo>
                    <a:lnTo>
                      <a:pt x="609" y="647"/>
                    </a:lnTo>
                    <a:lnTo>
                      <a:pt x="608" y="647"/>
                    </a:lnTo>
                    <a:lnTo>
                      <a:pt x="607" y="647"/>
                    </a:lnTo>
                    <a:lnTo>
                      <a:pt x="607" y="647"/>
                    </a:lnTo>
                    <a:lnTo>
                      <a:pt x="607" y="647"/>
                    </a:lnTo>
                    <a:lnTo>
                      <a:pt x="606" y="648"/>
                    </a:lnTo>
                    <a:lnTo>
                      <a:pt x="604" y="649"/>
                    </a:lnTo>
                    <a:lnTo>
                      <a:pt x="603" y="650"/>
                    </a:lnTo>
                    <a:lnTo>
                      <a:pt x="603" y="650"/>
                    </a:lnTo>
                    <a:lnTo>
                      <a:pt x="602" y="651"/>
                    </a:lnTo>
                    <a:lnTo>
                      <a:pt x="601" y="653"/>
                    </a:lnTo>
                    <a:lnTo>
                      <a:pt x="600" y="654"/>
                    </a:lnTo>
                    <a:lnTo>
                      <a:pt x="600" y="654"/>
                    </a:lnTo>
                    <a:lnTo>
                      <a:pt x="599" y="655"/>
                    </a:lnTo>
                    <a:lnTo>
                      <a:pt x="598" y="656"/>
                    </a:lnTo>
                    <a:lnTo>
                      <a:pt x="597" y="657"/>
                    </a:lnTo>
                    <a:lnTo>
                      <a:pt x="597" y="657"/>
                    </a:lnTo>
                    <a:lnTo>
                      <a:pt x="596" y="657"/>
                    </a:lnTo>
                    <a:lnTo>
                      <a:pt x="594" y="657"/>
                    </a:lnTo>
                    <a:lnTo>
                      <a:pt x="593" y="657"/>
                    </a:lnTo>
                    <a:lnTo>
                      <a:pt x="593" y="657"/>
                    </a:lnTo>
                    <a:lnTo>
                      <a:pt x="591" y="657"/>
                    </a:lnTo>
                    <a:lnTo>
                      <a:pt x="590" y="657"/>
                    </a:lnTo>
                    <a:lnTo>
                      <a:pt x="589" y="657"/>
                    </a:lnTo>
                    <a:lnTo>
                      <a:pt x="589" y="657"/>
                    </a:lnTo>
                    <a:lnTo>
                      <a:pt x="587" y="658"/>
                    </a:lnTo>
                    <a:lnTo>
                      <a:pt x="582" y="659"/>
                    </a:lnTo>
                    <a:lnTo>
                      <a:pt x="579" y="660"/>
                    </a:lnTo>
                    <a:lnTo>
                      <a:pt x="579" y="660"/>
                    </a:lnTo>
                    <a:lnTo>
                      <a:pt x="577" y="661"/>
                    </a:lnTo>
                    <a:lnTo>
                      <a:pt x="571" y="663"/>
                    </a:lnTo>
                    <a:lnTo>
                      <a:pt x="568" y="665"/>
                    </a:lnTo>
                    <a:lnTo>
                      <a:pt x="568" y="665"/>
                    </a:lnTo>
                    <a:lnTo>
                      <a:pt x="567" y="665"/>
                    </a:lnTo>
                    <a:lnTo>
                      <a:pt x="566" y="665"/>
                    </a:lnTo>
                    <a:lnTo>
                      <a:pt x="565" y="665"/>
                    </a:lnTo>
                    <a:lnTo>
                      <a:pt x="565" y="665"/>
                    </a:lnTo>
                    <a:lnTo>
                      <a:pt x="565" y="665"/>
                    </a:lnTo>
                    <a:lnTo>
                      <a:pt x="565" y="666"/>
                    </a:lnTo>
                    <a:lnTo>
                      <a:pt x="565" y="669"/>
                    </a:lnTo>
                    <a:lnTo>
                      <a:pt x="565" y="671"/>
                    </a:lnTo>
                    <a:lnTo>
                      <a:pt x="565" y="671"/>
                    </a:lnTo>
                    <a:lnTo>
                      <a:pt x="565" y="672"/>
                    </a:lnTo>
                    <a:lnTo>
                      <a:pt x="565" y="673"/>
                    </a:lnTo>
                    <a:lnTo>
                      <a:pt x="565" y="678"/>
                    </a:lnTo>
                    <a:lnTo>
                      <a:pt x="565" y="681"/>
                    </a:lnTo>
                    <a:lnTo>
                      <a:pt x="565" y="681"/>
                    </a:lnTo>
                    <a:lnTo>
                      <a:pt x="565" y="683"/>
                    </a:lnTo>
                    <a:lnTo>
                      <a:pt x="565" y="684"/>
                    </a:lnTo>
                    <a:lnTo>
                      <a:pt x="565" y="689"/>
                    </a:lnTo>
                    <a:lnTo>
                      <a:pt x="565" y="692"/>
                    </a:lnTo>
                    <a:lnTo>
                      <a:pt x="565" y="692"/>
                    </a:lnTo>
                    <a:lnTo>
                      <a:pt x="565" y="693"/>
                    </a:lnTo>
                    <a:lnTo>
                      <a:pt x="565" y="695"/>
                    </a:lnTo>
                    <a:lnTo>
                      <a:pt x="565" y="696"/>
                    </a:lnTo>
                    <a:lnTo>
                      <a:pt x="565" y="696"/>
                    </a:lnTo>
                    <a:lnTo>
                      <a:pt x="564" y="696"/>
                    </a:lnTo>
                    <a:lnTo>
                      <a:pt x="562" y="696"/>
                    </a:lnTo>
                    <a:lnTo>
                      <a:pt x="561" y="696"/>
                    </a:lnTo>
                    <a:lnTo>
                      <a:pt x="561" y="696"/>
                    </a:lnTo>
                    <a:lnTo>
                      <a:pt x="560" y="696"/>
                    </a:lnTo>
                    <a:lnTo>
                      <a:pt x="559" y="696"/>
                    </a:lnTo>
                    <a:lnTo>
                      <a:pt x="558" y="696"/>
                    </a:lnTo>
                    <a:lnTo>
                      <a:pt x="558" y="696"/>
                    </a:lnTo>
                    <a:lnTo>
                      <a:pt x="557" y="696"/>
                    </a:lnTo>
                    <a:lnTo>
                      <a:pt x="554" y="696"/>
                    </a:lnTo>
                    <a:lnTo>
                      <a:pt x="548" y="696"/>
                    </a:lnTo>
                    <a:lnTo>
                      <a:pt x="544" y="696"/>
                    </a:lnTo>
                    <a:lnTo>
                      <a:pt x="544" y="696"/>
                    </a:lnTo>
                    <a:lnTo>
                      <a:pt x="543" y="696"/>
                    </a:lnTo>
                    <a:lnTo>
                      <a:pt x="542" y="696"/>
                    </a:lnTo>
                    <a:lnTo>
                      <a:pt x="536" y="696"/>
                    </a:lnTo>
                    <a:lnTo>
                      <a:pt x="533" y="696"/>
                    </a:lnTo>
                    <a:lnTo>
                      <a:pt x="533" y="696"/>
                    </a:lnTo>
                    <a:lnTo>
                      <a:pt x="532" y="696"/>
                    </a:lnTo>
                    <a:lnTo>
                      <a:pt x="530" y="696"/>
                    </a:lnTo>
                    <a:lnTo>
                      <a:pt x="529" y="696"/>
                    </a:lnTo>
                    <a:lnTo>
                      <a:pt x="529" y="696"/>
                    </a:lnTo>
                    <a:lnTo>
                      <a:pt x="529" y="697"/>
                    </a:lnTo>
                    <a:lnTo>
                      <a:pt x="529" y="698"/>
                    </a:lnTo>
                    <a:lnTo>
                      <a:pt x="529" y="699"/>
                    </a:lnTo>
                    <a:lnTo>
                      <a:pt x="529" y="699"/>
                    </a:lnTo>
                    <a:lnTo>
                      <a:pt x="528" y="702"/>
                    </a:lnTo>
                    <a:lnTo>
                      <a:pt x="527" y="707"/>
                    </a:lnTo>
                    <a:lnTo>
                      <a:pt x="526" y="710"/>
                    </a:lnTo>
                    <a:lnTo>
                      <a:pt x="526" y="710"/>
                    </a:lnTo>
                    <a:lnTo>
                      <a:pt x="526" y="711"/>
                    </a:lnTo>
                    <a:lnTo>
                      <a:pt x="526" y="715"/>
                    </a:lnTo>
                    <a:lnTo>
                      <a:pt x="526" y="728"/>
                    </a:lnTo>
                    <a:lnTo>
                      <a:pt x="526" y="739"/>
                    </a:lnTo>
                    <a:lnTo>
                      <a:pt x="526" y="739"/>
                    </a:lnTo>
                    <a:lnTo>
                      <a:pt x="525" y="748"/>
                    </a:lnTo>
                    <a:lnTo>
                      <a:pt x="524" y="775"/>
                    </a:lnTo>
                    <a:lnTo>
                      <a:pt x="523" y="794"/>
                    </a:lnTo>
                    <a:lnTo>
                      <a:pt x="523" y="795"/>
                    </a:lnTo>
                    <a:lnTo>
                      <a:pt x="522" y="799"/>
                    </a:lnTo>
                    <a:lnTo>
                      <a:pt x="520" y="809"/>
                    </a:lnTo>
                    <a:lnTo>
                      <a:pt x="519" y="816"/>
                    </a:lnTo>
                    <a:lnTo>
                      <a:pt x="519" y="816"/>
                    </a:lnTo>
                    <a:lnTo>
                      <a:pt x="517" y="817"/>
                    </a:lnTo>
                    <a:lnTo>
                      <a:pt x="516" y="818"/>
                    </a:lnTo>
                    <a:lnTo>
                      <a:pt x="515" y="819"/>
                    </a:lnTo>
                    <a:lnTo>
                      <a:pt x="515" y="819"/>
                    </a:lnTo>
                    <a:lnTo>
                      <a:pt x="514" y="819"/>
                    </a:lnTo>
                    <a:lnTo>
                      <a:pt x="513" y="819"/>
                    </a:lnTo>
                    <a:lnTo>
                      <a:pt x="512" y="819"/>
                    </a:lnTo>
                    <a:lnTo>
                      <a:pt x="512" y="819"/>
                    </a:lnTo>
                    <a:lnTo>
                      <a:pt x="511" y="819"/>
                    </a:lnTo>
                    <a:lnTo>
                      <a:pt x="510" y="819"/>
                    </a:lnTo>
                    <a:lnTo>
                      <a:pt x="505" y="819"/>
                    </a:lnTo>
                    <a:lnTo>
                      <a:pt x="502" y="819"/>
                    </a:lnTo>
                    <a:lnTo>
                      <a:pt x="502" y="819"/>
                    </a:lnTo>
                    <a:lnTo>
                      <a:pt x="499" y="820"/>
                    </a:lnTo>
                    <a:lnTo>
                      <a:pt x="494" y="822"/>
                    </a:lnTo>
                    <a:lnTo>
                      <a:pt x="491" y="823"/>
                    </a:lnTo>
                    <a:lnTo>
                      <a:pt x="491" y="823"/>
                    </a:lnTo>
                    <a:lnTo>
                      <a:pt x="490" y="823"/>
                    </a:lnTo>
                    <a:lnTo>
                      <a:pt x="488" y="823"/>
                    </a:lnTo>
                    <a:lnTo>
                      <a:pt x="487" y="823"/>
                    </a:lnTo>
                    <a:lnTo>
                      <a:pt x="487" y="823"/>
                    </a:lnTo>
                    <a:lnTo>
                      <a:pt x="487" y="823"/>
                    </a:lnTo>
                    <a:lnTo>
                      <a:pt x="486" y="825"/>
                    </a:lnTo>
                    <a:lnTo>
                      <a:pt x="485" y="826"/>
                    </a:lnTo>
                    <a:lnTo>
                      <a:pt x="484" y="827"/>
                    </a:lnTo>
                    <a:lnTo>
                      <a:pt x="484" y="827"/>
                    </a:lnTo>
                    <a:lnTo>
                      <a:pt x="483" y="828"/>
                    </a:lnTo>
                    <a:lnTo>
                      <a:pt x="482" y="829"/>
                    </a:lnTo>
                    <a:lnTo>
                      <a:pt x="480" y="830"/>
                    </a:lnTo>
                    <a:lnTo>
                      <a:pt x="480" y="830"/>
                    </a:lnTo>
                    <a:lnTo>
                      <a:pt x="479" y="831"/>
                    </a:lnTo>
                    <a:lnTo>
                      <a:pt x="477" y="833"/>
                    </a:lnTo>
                    <a:lnTo>
                      <a:pt x="476" y="834"/>
                    </a:lnTo>
                    <a:lnTo>
                      <a:pt x="476" y="834"/>
                    </a:lnTo>
                    <a:lnTo>
                      <a:pt x="475" y="834"/>
                    </a:lnTo>
                    <a:lnTo>
                      <a:pt x="474" y="834"/>
                    </a:lnTo>
                    <a:lnTo>
                      <a:pt x="473" y="834"/>
                    </a:lnTo>
                    <a:lnTo>
                      <a:pt x="473" y="834"/>
                    </a:lnTo>
                    <a:lnTo>
                      <a:pt x="472" y="834"/>
                    </a:lnTo>
                    <a:lnTo>
                      <a:pt x="471" y="834"/>
                    </a:lnTo>
                    <a:lnTo>
                      <a:pt x="468" y="834"/>
                    </a:lnTo>
                    <a:lnTo>
                      <a:pt x="466" y="834"/>
                    </a:lnTo>
                    <a:lnTo>
                      <a:pt x="466" y="834"/>
                    </a:lnTo>
                    <a:lnTo>
                      <a:pt x="465" y="834"/>
                    </a:lnTo>
                    <a:lnTo>
                      <a:pt x="464" y="834"/>
                    </a:lnTo>
                    <a:lnTo>
                      <a:pt x="458" y="834"/>
                    </a:lnTo>
                    <a:lnTo>
                      <a:pt x="455" y="834"/>
                    </a:lnTo>
                    <a:lnTo>
                      <a:pt x="455" y="834"/>
                    </a:lnTo>
                    <a:lnTo>
                      <a:pt x="454" y="834"/>
                    </a:lnTo>
                    <a:lnTo>
                      <a:pt x="453" y="834"/>
                    </a:lnTo>
                    <a:lnTo>
                      <a:pt x="448" y="834"/>
                    </a:lnTo>
                    <a:lnTo>
                      <a:pt x="445" y="834"/>
                    </a:lnTo>
                    <a:lnTo>
                      <a:pt x="445" y="834"/>
                    </a:lnTo>
                    <a:lnTo>
                      <a:pt x="443" y="834"/>
                    </a:lnTo>
                    <a:lnTo>
                      <a:pt x="442" y="834"/>
                    </a:lnTo>
                    <a:lnTo>
                      <a:pt x="441" y="834"/>
                    </a:lnTo>
                    <a:lnTo>
                      <a:pt x="441" y="834"/>
                    </a:lnTo>
                    <a:lnTo>
                      <a:pt x="441" y="832"/>
                    </a:lnTo>
                    <a:lnTo>
                      <a:pt x="441" y="831"/>
                    </a:lnTo>
                    <a:lnTo>
                      <a:pt x="441" y="830"/>
                    </a:lnTo>
                    <a:lnTo>
                      <a:pt x="439" y="829"/>
                    </a:lnTo>
                    <a:lnTo>
                      <a:pt x="438" y="828"/>
                    </a:lnTo>
                    <a:lnTo>
                      <a:pt x="438" y="827"/>
                    </a:lnTo>
                    <a:lnTo>
                      <a:pt x="435" y="826"/>
                    </a:lnTo>
                    <a:lnTo>
                      <a:pt x="434" y="825"/>
                    </a:lnTo>
                    <a:lnTo>
                      <a:pt x="434" y="823"/>
                    </a:lnTo>
                    <a:lnTo>
                      <a:pt x="434" y="823"/>
                    </a:lnTo>
                    <a:lnTo>
                      <a:pt x="433" y="823"/>
                    </a:lnTo>
                    <a:lnTo>
                      <a:pt x="432" y="823"/>
                    </a:lnTo>
                    <a:lnTo>
                      <a:pt x="431" y="823"/>
                    </a:lnTo>
                    <a:lnTo>
                      <a:pt x="431" y="823"/>
                    </a:lnTo>
                    <a:lnTo>
                      <a:pt x="430" y="823"/>
                    </a:lnTo>
                    <a:lnTo>
                      <a:pt x="429" y="823"/>
                    </a:lnTo>
                    <a:lnTo>
                      <a:pt x="428" y="823"/>
                    </a:lnTo>
                    <a:lnTo>
                      <a:pt x="428" y="823"/>
                    </a:lnTo>
                    <a:lnTo>
                      <a:pt x="422" y="821"/>
                    </a:lnTo>
                    <a:lnTo>
                      <a:pt x="420" y="820"/>
                    </a:lnTo>
                    <a:lnTo>
                      <a:pt x="420" y="819"/>
                    </a:lnTo>
                    <a:lnTo>
                      <a:pt x="419" y="819"/>
                    </a:lnTo>
                    <a:lnTo>
                      <a:pt x="418" y="819"/>
                    </a:lnTo>
                    <a:lnTo>
                      <a:pt x="413" y="819"/>
                    </a:lnTo>
                    <a:lnTo>
                      <a:pt x="410" y="819"/>
                    </a:lnTo>
                    <a:lnTo>
                      <a:pt x="410" y="819"/>
                    </a:lnTo>
                    <a:lnTo>
                      <a:pt x="410" y="819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97" name="Freeform 28"/>
              <p:cNvSpPr>
                <a:spLocks/>
              </p:cNvSpPr>
              <p:nvPr/>
            </p:nvSpPr>
            <p:spPr bwMode="auto">
              <a:xfrm>
                <a:off x="3009" y="6309"/>
                <a:ext cx="1860" cy="1620"/>
              </a:xfrm>
              <a:custGeom>
                <a:avLst/>
                <a:gdLst>
                  <a:gd name="T0" fmla="*/ 764 w 1290"/>
                  <a:gd name="T1" fmla="*/ 1018 h 1119"/>
                  <a:gd name="T2" fmla="*/ 722 w 1290"/>
                  <a:gd name="T3" fmla="*/ 968 h 1119"/>
                  <a:gd name="T4" fmla="*/ 654 w 1290"/>
                  <a:gd name="T5" fmla="*/ 922 h 1119"/>
                  <a:gd name="T6" fmla="*/ 644 w 1290"/>
                  <a:gd name="T7" fmla="*/ 862 h 1119"/>
                  <a:gd name="T8" fmla="*/ 686 w 1290"/>
                  <a:gd name="T9" fmla="*/ 832 h 1119"/>
                  <a:gd name="T10" fmla="*/ 719 w 1290"/>
                  <a:gd name="T11" fmla="*/ 786 h 1119"/>
                  <a:gd name="T12" fmla="*/ 710 w 1290"/>
                  <a:gd name="T13" fmla="*/ 763 h 1119"/>
                  <a:gd name="T14" fmla="*/ 693 w 1290"/>
                  <a:gd name="T15" fmla="*/ 727 h 1119"/>
                  <a:gd name="T16" fmla="*/ 538 w 1290"/>
                  <a:gd name="T17" fmla="*/ 727 h 1119"/>
                  <a:gd name="T18" fmla="*/ 489 w 1290"/>
                  <a:gd name="T19" fmla="*/ 695 h 1119"/>
                  <a:gd name="T20" fmla="*/ 440 w 1290"/>
                  <a:gd name="T21" fmla="*/ 650 h 1119"/>
                  <a:gd name="T22" fmla="*/ 278 w 1290"/>
                  <a:gd name="T23" fmla="*/ 610 h 1119"/>
                  <a:gd name="T24" fmla="*/ 239 w 1290"/>
                  <a:gd name="T25" fmla="*/ 595 h 1119"/>
                  <a:gd name="T26" fmla="*/ 197 w 1290"/>
                  <a:gd name="T27" fmla="*/ 571 h 1119"/>
                  <a:gd name="T28" fmla="*/ 156 w 1290"/>
                  <a:gd name="T29" fmla="*/ 482 h 1119"/>
                  <a:gd name="T30" fmla="*/ 74 w 1290"/>
                  <a:gd name="T31" fmla="*/ 487 h 1119"/>
                  <a:gd name="T32" fmla="*/ 3 w 1290"/>
                  <a:gd name="T33" fmla="*/ 562 h 1119"/>
                  <a:gd name="T34" fmla="*/ 35 w 1290"/>
                  <a:gd name="T35" fmla="*/ 467 h 1119"/>
                  <a:gd name="T36" fmla="*/ 68 w 1290"/>
                  <a:gd name="T37" fmla="*/ 351 h 1119"/>
                  <a:gd name="T38" fmla="*/ 80 w 1290"/>
                  <a:gd name="T39" fmla="*/ 197 h 1119"/>
                  <a:gd name="T40" fmla="*/ 124 w 1290"/>
                  <a:gd name="T41" fmla="*/ 159 h 1119"/>
                  <a:gd name="T42" fmla="*/ 204 w 1290"/>
                  <a:gd name="T43" fmla="*/ 131 h 1119"/>
                  <a:gd name="T44" fmla="*/ 253 w 1290"/>
                  <a:gd name="T45" fmla="*/ 152 h 1119"/>
                  <a:gd name="T46" fmla="*/ 331 w 1290"/>
                  <a:gd name="T47" fmla="*/ 150 h 1119"/>
                  <a:gd name="T48" fmla="*/ 373 w 1290"/>
                  <a:gd name="T49" fmla="*/ 118 h 1119"/>
                  <a:gd name="T50" fmla="*/ 408 w 1290"/>
                  <a:gd name="T51" fmla="*/ 53 h 1119"/>
                  <a:gd name="T52" fmla="*/ 524 w 1290"/>
                  <a:gd name="T53" fmla="*/ 32 h 1119"/>
                  <a:gd name="T54" fmla="*/ 541 w 1290"/>
                  <a:gd name="T55" fmla="*/ 56 h 1119"/>
                  <a:gd name="T56" fmla="*/ 577 w 1290"/>
                  <a:gd name="T57" fmla="*/ 81 h 1119"/>
                  <a:gd name="T58" fmla="*/ 651 w 1290"/>
                  <a:gd name="T59" fmla="*/ 60 h 1119"/>
                  <a:gd name="T60" fmla="*/ 689 w 1290"/>
                  <a:gd name="T61" fmla="*/ 3 h 1119"/>
                  <a:gd name="T62" fmla="*/ 757 w 1290"/>
                  <a:gd name="T63" fmla="*/ 50 h 1119"/>
                  <a:gd name="T64" fmla="*/ 793 w 1290"/>
                  <a:gd name="T65" fmla="*/ 75 h 1119"/>
                  <a:gd name="T66" fmla="*/ 822 w 1290"/>
                  <a:gd name="T67" fmla="*/ 117 h 1119"/>
                  <a:gd name="T68" fmla="*/ 1021 w 1290"/>
                  <a:gd name="T69" fmla="*/ 53 h 1119"/>
                  <a:gd name="T70" fmla="*/ 1104 w 1290"/>
                  <a:gd name="T71" fmla="*/ 17 h 1119"/>
                  <a:gd name="T72" fmla="*/ 1166 w 1290"/>
                  <a:gd name="T73" fmla="*/ 35 h 1119"/>
                  <a:gd name="T74" fmla="*/ 1190 w 1290"/>
                  <a:gd name="T75" fmla="*/ 51 h 1119"/>
                  <a:gd name="T76" fmla="*/ 1176 w 1290"/>
                  <a:gd name="T77" fmla="*/ 131 h 1119"/>
                  <a:gd name="T78" fmla="*/ 1163 w 1290"/>
                  <a:gd name="T79" fmla="*/ 180 h 1119"/>
                  <a:gd name="T80" fmla="*/ 1191 w 1290"/>
                  <a:gd name="T81" fmla="*/ 208 h 1119"/>
                  <a:gd name="T82" fmla="*/ 1240 w 1290"/>
                  <a:gd name="T83" fmla="*/ 182 h 1119"/>
                  <a:gd name="T84" fmla="*/ 1285 w 1290"/>
                  <a:gd name="T85" fmla="*/ 215 h 1119"/>
                  <a:gd name="T86" fmla="*/ 1290 w 1290"/>
                  <a:gd name="T87" fmla="*/ 395 h 1119"/>
                  <a:gd name="T88" fmla="*/ 1198 w 1290"/>
                  <a:gd name="T89" fmla="*/ 406 h 1119"/>
                  <a:gd name="T90" fmla="*/ 1186 w 1290"/>
                  <a:gd name="T91" fmla="*/ 488 h 1119"/>
                  <a:gd name="T92" fmla="*/ 1145 w 1290"/>
                  <a:gd name="T93" fmla="*/ 512 h 1119"/>
                  <a:gd name="T94" fmla="*/ 1124 w 1290"/>
                  <a:gd name="T95" fmla="*/ 541 h 1119"/>
                  <a:gd name="T96" fmla="*/ 1070 w 1290"/>
                  <a:gd name="T97" fmla="*/ 569 h 1119"/>
                  <a:gd name="T98" fmla="*/ 1057 w 1290"/>
                  <a:gd name="T99" fmla="*/ 628 h 1119"/>
                  <a:gd name="T100" fmla="*/ 1028 w 1290"/>
                  <a:gd name="T101" fmla="*/ 660 h 1119"/>
                  <a:gd name="T102" fmla="*/ 1000 w 1290"/>
                  <a:gd name="T103" fmla="*/ 692 h 1119"/>
                  <a:gd name="T104" fmla="*/ 973 w 1290"/>
                  <a:gd name="T105" fmla="*/ 748 h 1119"/>
                  <a:gd name="T106" fmla="*/ 941 w 1290"/>
                  <a:gd name="T107" fmla="*/ 769 h 1119"/>
                  <a:gd name="T108" fmla="*/ 944 w 1290"/>
                  <a:gd name="T109" fmla="*/ 872 h 1119"/>
                  <a:gd name="T110" fmla="*/ 958 w 1290"/>
                  <a:gd name="T111" fmla="*/ 971 h 1119"/>
                  <a:gd name="T112" fmla="*/ 986 w 1290"/>
                  <a:gd name="T113" fmla="*/ 1017 h 1119"/>
                  <a:gd name="T114" fmla="*/ 936 w 1290"/>
                  <a:gd name="T115" fmla="*/ 1040 h 1119"/>
                  <a:gd name="T116" fmla="*/ 894 w 1290"/>
                  <a:gd name="T117" fmla="*/ 1060 h 1119"/>
                  <a:gd name="T118" fmla="*/ 888 w 1290"/>
                  <a:gd name="T119" fmla="*/ 1105 h 1119"/>
                  <a:gd name="T120" fmla="*/ 848 w 1290"/>
                  <a:gd name="T121" fmla="*/ 1119 h 1119"/>
                  <a:gd name="T122" fmla="*/ 803 w 1290"/>
                  <a:gd name="T123" fmla="*/ 1115 h 1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290" h="1119">
                    <a:moveTo>
                      <a:pt x="793" y="1063"/>
                    </a:moveTo>
                    <a:lnTo>
                      <a:pt x="793" y="1062"/>
                    </a:lnTo>
                    <a:lnTo>
                      <a:pt x="793" y="1061"/>
                    </a:lnTo>
                    <a:lnTo>
                      <a:pt x="793" y="1060"/>
                    </a:lnTo>
                    <a:lnTo>
                      <a:pt x="793" y="1060"/>
                    </a:lnTo>
                    <a:lnTo>
                      <a:pt x="792" y="1060"/>
                    </a:lnTo>
                    <a:lnTo>
                      <a:pt x="790" y="1060"/>
                    </a:lnTo>
                    <a:lnTo>
                      <a:pt x="788" y="1060"/>
                    </a:lnTo>
                    <a:lnTo>
                      <a:pt x="788" y="1060"/>
                    </a:lnTo>
                    <a:lnTo>
                      <a:pt x="787" y="1060"/>
                    </a:lnTo>
                    <a:lnTo>
                      <a:pt x="786" y="1060"/>
                    </a:lnTo>
                    <a:lnTo>
                      <a:pt x="781" y="1060"/>
                    </a:lnTo>
                    <a:lnTo>
                      <a:pt x="778" y="1060"/>
                    </a:lnTo>
                    <a:lnTo>
                      <a:pt x="778" y="1060"/>
                    </a:lnTo>
                    <a:lnTo>
                      <a:pt x="777" y="1060"/>
                    </a:lnTo>
                    <a:lnTo>
                      <a:pt x="774" y="1060"/>
                    </a:lnTo>
                    <a:lnTo>
                      <a:pt x="772" y="1060"/>
                    </a:lnTo>
                    <a:lnTo>
                      <a:pt x="772" y="1060"/>
                    </a:lnTo>
                    <a:lnTo>
                      <a:pt x="772" y="1060"/>
                    </a:lnTo>
                    <a:lnTo>
                      <a:pt x="772" y="1058"/>
                    </a:lnTo>
                    <a:lnTo>
                      <a:pt x="772" y="1057"/>
                    </a:lnTo>
                    <a:lnTo>
                      <a:pt x="772" y="1055"/>
                    </a:lnTo>
                    <a:lnTo>
                      <a:pt x="772" y="1052"/>
                    </a:lnTo>
                    <a:lnTo>
                      <a:pt x="772" y="1050"/>
                    </a:lnTo>
                    <a:lnTo>
                      <a:pt x="772" y="1049"/>
                    </a:lnTo>
                    <a:lnTo>
                      <a:pt x="770" y="1047"/>
                    </a:lnTo>
                    <a:lnTo>
                      <a:pt x="768" y="1041"/>
                    </a:lnTo>
                    <a:lnTo>
                      <a:pt x="767" y="1035"/>
                    </a:lnTo>
                    <a:lnTo>
                      <a:pt x="767" y="1034"/>
                    </a:lnTo>
                    <a:lnTo>
                      <a:pt x="766" y="1032"/>
                    </a:lnTo>
                    <a:lnTo>
                      <a:pt x="765" y="1025"/>
                    </a:lnTo>
                    <a:lnTo>
                      <a:pt x="764" y="1018"/>
                    </a:lnTo>
                    <a:lnTo>
                      <a:pt x="764" y="1017"/>
                    </a:lnTo>
                    <a:lnTo>
                      <a:pt x="764" y="1015"/>
                    </a:lnTo>
                    <a:lnTo>
                      <a:pt x="764" y="1014"/>
                    </a:lnTo>
                    <a:lnTo>
                      <a:pt x="764" y="1013"/>
                    </a:lnTo>
                    <a:lnTo>
                      <a:pt x="763" y="1013"/>
                    </a:lnTo>
                    <a:lnTo>
                      <a:pt x="762" y="1013"/>
                    </a:lnTo>
                    <a:lnTo>
                      <a:pt x="761" y="1013"/>
                    </a:lnTo>
                    <a:lnTo>
                      <a:pt x="761" y="1013"/>
                    </a:lnTo>
                    <a:lnTo>
                      <a:pt x="758" y="1012"/>
                    </a:lnTo>
                    <a:lnTo>
                      <a:pt x="757" y="1011"/>
                    </a:lnTo>
                    <a:lnTo>
                      <a:pt x="757" y="1010"/>
                    </a:lnTo>
                    <a:lnTo>
                      <a:pt x="756" y="1009"/>
                    </a:lnTo>
                    <a:lnTo>
                      <a:pt x="752" y="1004"/>
                    </a:lnTo>
                    <a:lnTo>
                      <a:pt x="750" y="1000"/>
                    </a:lnTo>
                    <a:lnTo>
                      <a:pt x="750" y="999"/>
                    </a:lnTo>
                    <a:lnTo>
                      <a:pt x="745" y="989"/>
                    </a:lnTo>
                    <a:lnTo>
                      <a:pt x="743" y="982"/>
                    </a:lnTo>
                    <a:lnTo>
                      <a:pt x="743" y="981"/>
                    </a:lnTo>
                    <a:lnTo>
                      <a:pt x="741" y="980"/>
                    </a:lnTo>
                    <a:lnTo>
                      <a:pt x="740" y="979"/>
                    </a:lnTo>
                    <a:lnTo>
                      <a:pt x="740" y="978"/>
                    </a:lnTo>
                    <a:lnTo>
                      <a:pt x="737" y="977"/>
                    </a:lnTo>
                    <a:lnTo>
                      <a:pt x="736" y="976"/>
                    </a:lnTo>
                    <a:lnTo>
                      <a:pt x="736" y="975"/>
                    </a:lnTo>
                    <a:lnTo>
                      <a:pt x="735" y="975"/>
                    </a:lnTo>
                    <a:lnTo>
                      <a:pt x="731" y="975"/>
                    </a:lnTo>
                    <a:lnTo>
                      <a:pt x="729" y="975"/>
                    </a:lnTo>
                    <a:lnTo>
                      <a:pt x="729" y="975"/>
                    </a:lnTo>
                    <a:lnTo>
                      <a:pt x="727" y="974"/>
                    </a:lnTo>
                    <a:lnTo>
                      <a:pt x="724" y="971"/>
                    </a:lnTo>
                    <a:lnTo>
                      <a:pt x="722" y="969"/>
                    </a:lnTo>
                    <a:lnTo>
                      <a:pt x="722" y="968"/>
                    </a:lnTo>
                    <a:lnTo>
                      <a:pt x="720" y="966"/>
                    </a:lnTo>
                    <a:lnTo>
                      <a:pt x="714" y="963"/>
                    </a:lnTo>
                    <a:lnTo>
                      <a:pt x="711" y="961"/>
                    </a:lnTo>
                    <a:lnTo>
                      <a:pt x="711" y="960"/>
                    </a:lnTo>
                    <a:lnTo>
                      <a:pt x="711" y="960"/>
                    </a:lnTo>
                    <a:lnTo>
                      <a:pt x="709" y="959"/>
                    </a:lnTo>
                    <a:lnTo>
                      <a:pt x="708" y="958"/>
                    </a:lnTo>
                    <a:lnTo>
                      <a:pt x="708" y="957"/>
                    </a:lnTo>
                    <a:lnTo>
                      <a:pt x="708" y="956"/>
                    </a:lnTo>
                    <a:lnTo>
                      <a:pt x="708" y="951"/>
                    </a:lnTo>
                    <a:lnTo>
                      <a:pt x="708" y="947"/>
                    </a:lnTo>
                    <a:lnTo>
                      <a:pt x="708" y="946"/>
                    </a:lnTo>
                    <a:lnTo>
                      <a:pt x="707" y="945"/>
                    </a:lnTo>
                    <a:lnTo>
                      <a:pt x="705" y="942"/>
                    </a:lnTo>
                    <a:lnTo>
                      <a:pt x="704" y="940"/>
                    </a:lnTo>
                    <a:lnTo>
                      <a:pt x="704" y="939"/>
                    </a:lnTo>
                    <a:lnTo>
                      <a:pt x="704" y="939"/>
                    </a:lnTo>
                    <a:lnTo>
                      <a:pt x="703" y="939"/>
                    </a:lnTo>
                    <a:lnTo>
                      <a:pt x="702" y="939"/>
                    </a:lnTo>
                    <a:lnTo>
                      <a:pt x="696" y="938"/>
                    </a:lnTo>
                    <a:lnTo>
                      <a:pt x="693" y="937"/>
                    </a:lnTo>
                    <a:lnTo>
                      <a:pt x="693" y="936"/>
                    </a:lnTo>
                    <a:lnTo>
                      <a:pt x="690" y="935"/>
                    </a:lnTo>
                    <a:lnTo>
                      <a:pt x="684" y="932"/>
                    </a:lnTo>
                    <a:lnTo>
                      <a:pt x="680" y="929"/>
                    </a:lnTo>
                    <a:lnTo>
                      <a:pt x="680" y="928"/>
                    </a:lnTo>
                    <a:lnTo>
                      <a:pt x="678" y="928"/>
                    </a:lnTo>
                    <a:lnTo>
                      <a:pt x="675" y="928"/>
                    </a:lnTo>
                    <a:lnTo>
                      <a:pt x="664" y="925"/>
                    </a:lnTo>
                    <a:lnTo>
                      <a:pt x="655" y="923"/>
                    </a:lnTo>
                    <a:lnTo>
                      <a:pt x="655" y="922"/>
                    </a:lnTo>
                    <a:lnTo>
                      <a:pt x="654" y="922"/>
                    </a:lnTo>
                    <a:lnTo>
                      <a:pt x="652" y="922"/>
                    </a:lnTo>
                    <a:lnTo>
                      <a:pt x="644" y="920"/>
                    </a:lnTo>
                    <a:lnTo>
                      <a:pt x="637" y="919"/>
                    </a:lnTo>
                    <a:lnTo>
                      <a:pt x="637" y="918"/>
                    </a:lnTo>
                    <a:lnTo>
                      <a:pt x="632" y="917"/>
                    </a:lnTo>
                    <a:lnTo>
                      <a:pt x="630" y="916"/>
                    </a:lnTo>
                    <a:lnTo>
                      <a:pt x="630" y="915"/>
                    </a:lnTo>
                    <a:lnTo>
                      <a:pt x="630" y="913"/>
                    </a:lnTo>
                    <a:lnTo>
                      <a:pt x="630" y="912"/>
                    </a:lnTo>
                    <a:lnTo>
                      <a:pt x="630" y="911"/>
                    </a:lnTo>
                    <a:lnTo>
                      <a:pt x="630" y="910"/>
                    </a:lnTo>
                    <a:lnTo>
                      <a:pt x="630" y="907"/>
                    </a:lnTo>
                    <a:lnTo>
                      <a:pt x="630" y="905"/>
                    </a:lnTo>
                    <a:lnTo>
                      <a:pt x="630" y="904"/>
                    </a:lnTo>
                    <a:lnTo>
                      <a:pt x="630" y="902"/>
                    </a:lnTo>
                    <a:lnTo>
                      <a:pt x="630" y="893"/>
                    </a:lnTo>
                    <a:lnTo>
                      <a:pt x="630" y="887"/>
                    </a:lnTo>
                    <a:lnTo>
                      <a:pt x="630" y="886"/>
                    </a:lnTo>
                    <a:lnTo>
                      <a:pt x="630" y="883"/>
                    </a:lnTo>
                    <a:lnTo>
                      <a:pt x="630" y="873"/>
                    </a:lnTo>
                    <a:lnTo>
                      <a:pt x="630" y="866"/>
                    </a:lnTo>
                    <a:lnTo>
                      <a:pt x="630" y="865"/>
                    </a:lnTo>
                    <a:lnTo>
                      <a:pt x="630" y="864"/>
                    </a:lnTo>
                    <a:lnTo>
                      <a:pt x="630" y="863"/>
                    </a:lnTo>
                    <a:lnTo>
                      <a:pt x="630" y="862"/>
                    </a:lnTo>
                    <a:lnTo>
                      <a:pt x="630" y="862"/>
                    </a:lnTo>
                    <a:lnTo>
                      <a:pt x="631" y="862"/>
                    </a:lnTo>
                    <a:lnTo>
                      <a:pt x="634" y="862"/>
                    </a:lnTo>
                    <a:lnTo>
                      <a:pt x="636" y="862"/>
                    </a:lnTo>
                    <a:lnTo>
                      <a:pt x="637" y="862"/>
                    </a:lnTo>
                    <a:lnTo>
                      <a:pt x="638" y="862"/>
                    </a:lnTo>
                    <a:lnTo>
                      <a:pt x="644" y="862"/>
                    </a:lnTo>
                    <a:lnTo>
                      <a:pt x="647" y="862"/>
                    </a:lnTo>
                    <a:lnTo>
                      <a:pt x="648" y="862"/>
                    </a:lnTo>
                    <a:lnTo>
                      <a:pt x="649" y="862"/>
                    </a:lnTo>
                    <a:lnTo>
                      <a:pt x="654" y="862"/>
                    </a:lnTo>
                    <a:lnTo>
                      <a:pt x="657" y="862"/>
                    </a:lnTo>
                    <a:lnTo>
                      <a:pt x="658" y="862"/>
                    </a:lnTo>
                    <a:lnTo>
                      <a:pt x="659" y="862"/>
                    </a:lnTo>
                    <a:lnTo>
                      <a:pt x="661" y="862"/>
                    </a:lnTo>
                    <a:lnTo>
                      <a:pt x="662" y="862"/>
                    </a:lnTo>
                    <a:lnTo>
                      <a:pt x="662" y="861"/>
                    </a:lnTo>
                    <a:lnTo>
                      <a:pt x="662" y="859"/>
                    </a:lnTo>
                    <a:lnTo>
                      <a:pt x="662" y="858"/>
                    </a:lnTo>
                    <a:lnTo>
                      <a:pt x="662" y="857"/>
                    </a:lnTo>
                    <a:lnTo>
                      <a:pt x="662" y="852"/>
                    </a:lnTo>
                    <a:lnTo>
                      <a:pt x="662" y="849"/>
                    </a:lnTo>
                    <a:lnTo>
                      <a:pt x="662" y="848"/>
                    </a:lnTo>
                    <a:lnTo>
                      <a:pt x="664" y="844"/>
                    </a:lnTo>
                    <a:lnTo>
                      <a:pt x="665" y="841"/>
                    </a:lnTo>
                    <a:lnTo>
                      <a:pt x="666" y="840"/>
                    </a:lnTo>
                    <a:lnTo>
                      <a:pt x="667" y="836"/>
                    </a:lnTo>
                    <a:lnTo>
                      <a:pt x="668" y="834"/>
                    </a:lnTo>
                    <a:lnTo>
                      <a:pt x="669" y="833"/>
                    </a:lnTo>
                    <a:lnTo>
                      <a:pt x="670" y="833"/>
                    </a:lnTo>
                    <a:lnTo>
                      <a:pt x="671" y="833"/>
                    </a:lnTo>
                    <a:lnTo>
                      <a:pt x="672" y="833"/>
                    </a:lnTo>
                    <a:lnTo>
                      <a:pt x="672" y="833"/>
                    </a:lnTo>
                    <a:lnTo>
                      <a:pt x="673" y="833"/>
                    </a:lnTo>
                    <a:lnTo>
                      <a:pt x="676" y="833"/>
                    </a:lnTo>
                    <a:lnTo>
                      <a:pt x="678" y="833"/>
                    </a:lnTo>
                    <a:lnTo>
                      <a:pt x="680" y="833"/>
                    </a:lnTo>
                    <a:lnTo>
                      <a:pt x="681" y="833"/>
                    </a:lnTo>
                    <a:lnTo>
                      <a:pt x="686" y="832"/>
                    </a:lnTo>
                    <a:lnTo>
                      <a:pt x="689" y="831"/>
                    </a:lnTo>
                    <a:lnTo>
                      <a:pt x="690" y="830"/>
                    </a:lnTo>
                    <a:lnTo>
                      <a:pt x="691" y="830"/>
                    </a:lnTo>
                    <a:lnTo>
                      <a:pt x="696" y="829"/>
                    </a:lnTo>
                    <a:lnTo>
                      <a:pt x="700" y="828"/>
                    </a:lnTo>
                    <a:lnTo>
                      <a:pt x="701" y="827"/>
                    </a:lnTo>
                    <a:lnTo>
                      <a:pt x="702" y="827"/>
                    </a:lnTo>
                    <a:lnTo>
                      <a:pt x="703" y="827"/>
                    </a:lnTo>
                    <a:lnTo>
                      <a:pt x="704" y="827"/>
                    </a:lnTo>
                    <a:lnTo>
                      <a:pt x="704" y="827"/>
                    </a:lnTo>
                    <a:lnTo>
                      <a:pt x="704" y="826"/>
                    </a:lnTo>
                    <a:lnTo>
                      <a:pt x="704" y="822"/>
                    </a:lnTo>
                    <a:lnTo>
                      <a:pt x="704" y="820"/>
                    </a:lnTo>
                    <a:lnTo>
                      <a:pt x="704" y="819"/>
                    </a:lnTo>
                    <a:lnTo>
                      <a:pt x="704" y="818"/>
                    </a:lnTo>
                    <a:lnTo>
                      <a:pt x="706" y="813"/>
                    </a:lnTo>
                    <a:lnTo>
                      <a:pt x="707" y="810"/>
                    </a:lnTo>
                    <a:lnTo>
                      <a:pt x="708" y="809"/>
                    </a:lnTo>
                    <a:lnTo>
                      <a:pt x="708" y="808"/>
                    </a:lnTo>
                    <a:lnTo>
                      <a:pt x="708" y="802"/>
                    </a:lnTo>
                    <a:lnTo>
                      <a:pt x="708" y="799"/>
                    </a:lnTo>
                    <a:lnTo>
                      <a:pt x="708" y="798"/>
                    </a:lnTo>
                    <a:lnTo>
                      <a:pt x="709" y="797"/>
                    </a:lnTo>
                    <a:lnTo>
                      <a:pt x="710" y="796"/>
                    </a:lnTo>
                    <a:lnTo>
                      <a:pt x="711" y="795"/>
                    </a:lnTo>
                    <a:lnTo>
                      <a:pt x="711" y="793"/>
                    </a:lnTo>
                    <a:lnTo>
                      <a:pt x="711" y="792"/>
                    </a:lnTo>
                    <a:lnTo>
                      <a:pt x="711" y="791"/>
                    </a:lnTo>
                    <a:lnTo>
                      <a:pt x="712" y="790"/>
                    </a:lnTo>
                    <a:lnTo>
                      <a:pt x="713" y="788"/>
                    </a:lnTo>
                    <a:lnTo>
                      <a:pt x="714" y="787"/>
                    </a:lnTo>
                    <a:lnTo>
                      <a:pt x="719" y="786"/>
                    </a:lnTo>
                    <a:lnTo>
                      <a:pt x="721" y="785"/>
                    </a:lnTo>
                    <a:lnTo>
                      <a:pt x="722" y="784"/>
                    </a:lnTo>
                    <a:lnTo>
                      <a:pt x="722" y="784"/>
                    </a:lnTo>
                    <a:lnTo>
                      <a:pt x="722" y="784"/>
                    </a:lnTo>
                    <a:lnTo>
                      <a:pt x="722" y="783"/>
                    </a:lnTo>
                    <a:lnTo>
                      <a:pt x="722" y="780"/>
                    </a:lnTo>
                    <a:lnTo>
                      <a:pt x="722" y="778"/>
                    </a:lnTo>
                    <a:lnTo>
                      <a:pt x="722" y="777"/>
                    </a:lnTo>
                    <a:lnTo>
                      <a:pt x="723" y="773"/>
                    </a:lnTo>
                    <a:lnTo>
                      <a:pt x="724" y="770"/>
                    </a:lnTo>
                    <a:lnTo>
                      <a:pt x="725" y="769"/>
                    </a:lnTo>
                    <a:lnTo>
                      <a:pt x="725" y="766"/>
                    </a:lnTo>
                    <a:lnTo>
                      <a:pt x="725" y="764"/>
                    </a:lnTo>
                    <a:lnTo>
                      <a:pt x="725" y="763"/>
                    </a:lnTo>
                    <a:lnTo>
                      <a:pt x="727" y="763"/>
                    </a:lnTo>
                    <a:lnTo>
                      <a:pt x="728" y="763"/>
                    </a:lnTo>
                    <a:lnTo>
                      <a:pt x="729" y="763"/>
                    </a:lnTo>
                    <a:lnTo>
                      <a:pt x="728" y="763"/>
                    </a:lnTo>
                    <a:lnTo>
                      <a:pt x="726" y="763"/>
                    </a:lnTo>
                    <a:lnTo>
                      <a:pt x="725" y="763"/>
                    </a:lnTo>
                    <a:lnTo>
                      <a:pt x="725" y="763"/>
                    </a:lnTo>
                    <a:lnTo>
                      <a:pt x="724" y="763"/>
                    </a:lnTo>
                    <a:lnTo>
                      <a:pt x="723" y="763"/>
                    </a:lnTo>
                    <a:lnTo>
                      <a:pt x="722" y="763"/>
                    </a:lnTo>
                    <a:lnTo>
                      <a:pt x="722" y="763"/>
                    </a:lnTo>
                    <a:lnTo>
                      <a:pt x="721" y="763"/>
                    </a:lnTo>
                    <a:lnTo>
                      <a:pt x="720" y="763"/>
                    </a:lnTo>
                    <a:lnTo>
                      <a:pt x="717" y="763"/>
                    </a:lnTo>
                    <a:lnTo>
                      <a:pt x="714" y="763"/>
                    </a:lnTo>
                    <a:lnTo>
                      <a:pt x="714" y="763"/>
                    </a:lnTo>
                    <a:lnTo>
                      <a:pt x="713" y="763"/>
                    </a:lnTo>
                    <a:lnTo>
                      <a:pt x="710" y="763"/>
                    </a:lnTo>
                    <a:lnTo>
                      <a:pt x="708" y="763"/>
                    </a:lnTo>
                    <a:lnTo>
                      <a:pt x="708" y="763"/>
                    </a:lnTo>
                    <a:lnTo>
                      <a:pt x="707" y="763"/>
                    </a:lnTo>
                    <a:lnTo>
                      <a:pt x="705" y="763"/>
                    </a:lnTo>
                    <a:lnTo>
                      <a:pt x="704" y="763"/>
                    </a:lnTo>
                    <a:lnTo>
                      <a:pt x="704" y="763"/>
                    </a:lnTo>
                    <a:lnTo>
                      <a:pt x="704" y="761"/>
                    </a:lnTo>
                    <a:lnTo>
                      <a:pt x="704" y="760"/>
                    </a:lnTo>
                    <a:lnTo>
                      <a:pt x="704" y="759"/>
                    </a:lnTo>
                    <a:lnTo>
                      <a:pt x="704" y="756"/>
                    </a:lnTo>
                    <a:lnTo>
                      <a:pt x="704" y="754"/>
                    </a:lnTo>
                    <a:lnTo>
                      <a:pt x="704" y="752"/>
                    </a:lnTo>
                    <a:lnTo>
                      <a:pt x="704" y="751"/>
                    </a:lnTo>
                    <a:lnTo>
                      <a:pt x="704" y="748"/>
                    </a:lnTo>
                    <a:lnTo>
                      <a:pt x="704" y="746"/>
                    </a:lnTo>
                    <a:lnTo>
                      <a:pt x="704" y="745"/>
                    </a:lnTo>
                    <a:lnTo>
                      <a:pt x="704" y="743"/>
                    </a:lnTo>
                    <a:lnTo>
                      <a:pt x="704" y="737"/>
                    </a:lnTo>
                    <a:lnTo>
                      <a:pt x="704" y="732"/>
                    </a:lnTo>
                    <a:lnTo>
                      <a:pt x="704" y="731"/>
                    </a:lnTo>
                    <a:lnTo>
                      <a:pt x="704" y="729"/>
                    </a:lnTo>
                    <a:lnTo>
                      <a:pt x="704" y="728"/>
                    </a:lnTo>
                    <a:lnTo>
                      <a:pt x="704" y="727"/>
                    </a:lnTo>
                    <a:lnTo>
                      <a:pt x="703" y="727"/>
                    </a:lnTo>
                    <a:lnTo>
                      <a:pt x="702" y="727"/>
                    </a:lnTo>
                    <a:lnTo>
                      <a:pt x="701" y="727"/>
                    </a:lnTo>
                    <a:lnTo>
                      <a:pt x="701" y="727"/>
                    </a:lnTo>
                    <a:lnTo>
                      <a:pt x="700" y="727"/>
                    </a:lnTo>
                    <a:lnTo>
                      <a:pt x="699" y="727"/>
                    </a:lnTo>
                    <a:lnTo>
                      <a:pt x="695" y="727"/>
                    </a:lnTo>
                    <a:lnTo>
                      <a:pt x="693" y="727"/>
                    </a:lnTo>
                    <a:lnTo>
                      <a:pt x="693" y="727"/>
                    </a:lnTo>
                    <a:lnTo>
                      <a:pt x="692" y="727"/>
                    </a:lnTo>
                    <a:lnTo>
                      <a:pt x="690" y="727"/>
                    </a:lnTo>
                    <a:lnTo>
                      <a:pt x="684" y="726"/>
                    </a:lnTo>
                    <a:lnTo>
                      <a:pt x="680" y="725"/>
                    </a:lnTo>
                    <a:lnTo>
                      <a:pt x="680" y="724"/>
                    </a:lnTo>
                    <a:lnTo>
                      <a:pt x="678" y="724"/>
                    </a:lnTo>
                    <a:lnTo>
                      <a:pt x="676" y="724"/>
                    </a:lnTo>
                    <a:lnTo>
                      <a:pt x="670" y="724"/>
                    </a:lnTo>
                    <a:lnTo>
                      <a:pt x="666" y="724"/>
                    </a:lnTo>
                    <a:lnTo>
                      <a:pt x="666" y="724"/>
                    </a:lnTo>
                    <a:lnTo>
                      <a:pt x="663" y="723"/>
                    </a:lnTo>
                    <a:lnTo>
                      <a:pt x="662" y="722"/>
                    </a:lnTo>
                    <a:lnTo>
                      <a:pt x="662" y="721"/>
                    </a:lnTo>
                    <a:lnTo>
                      <a:pt x="658" y="722"/>
                    </a:lnTo>
                    <a:lnTo>
                      <a:pt x="652" y="723"/>
                    </a:lnTo>
                    <a:lnTo>
                      <a:pt x="648" y="724"/>
                    </a:lnTo>
                    <a:lnTo>
                      <a:pt x="648" y="724"/>
                    </a:lnTo>
                    <a:lnTo>
                      <a:pt x="647" y="724"/>
                    </a:lnTo>
                    <a:lnTo>
                      <a:pt x="645" y="724"/>
                    </a:lnTo>
                    <a:lnTo>
                      <a:pt x="636" y="724"/>
                    </a:lnTo>
                    <a:lnTo>
                      <a:pt x="630" y="724"/>
                    </a:lnTo>
                    <a:lnTo>
                      <a:pt x="630" y="724"/>
                    </a:lnTo>
                    <a:lnTo>
                      <a:pt x="622" y="725"/>
                    </a:lnTo>
                    <a:lnTo>
                      <a:pt x="601" y="726"/>
                    </a:lnTo>
                    <a:lnTo>
                      <a:pt x="584" y="727"/>
                    </a:lnTo>
                    <a:lnTo>
                      <a:pt x="584" y="727"/>
                    </a:lnTo>
                    <a:lnTo>
                      <a:pt x="583" y="727"/>
                    </a:lnTo>
                    <a:lnTo>
                      <a:pt x="577" y="727"/>
                    </a:lnTo>
                    <a:lnTo>
                      <a:pt x="556" y="727"/>
                    </a:lnTo>
                    <a:lnTo>
                      <a:pt x="539" y="727"/>
                    </a:lnTo>
                    <a:lnTo>
                      <a:pt x="539" y="727"/>
                    </a:lnTo>
                    <a:lnTo>
                      <a:pt x="538" y="727"/>
                    </a:lnTo>
                    <a:lnTo>
                      <a:pt x="537" y="727"/>
                    </a:lnTo>
                    <a:lnTo>
                      <a:pt x="532" y="727"/>
                    </a:lnTo>
                    <a:lnTo>
                      <a:pt x="528" y="727"/>
                    </a:lnTo>
                    <a:lnTo>
                      <a:pt x="528" y="727"/>
                    </a:lnTo>
                    <a:lnTo>
                      <a:pt x="528" y="727"/>
                    </a:lnTo>
                    <a:lnTo>
                      <a:pt x="528" y="724"/>
                    </a:lnTo>
                    <a:lnTo>
                      <a:pt x="528" y="722"/>
                    </a:lnTo>
                    <a:lnTo>
                      <a:pt x="528" y="721"/>
                    </a:lnTo>
                    <a:lnTo>
                      <a:pt x="528" y="720"/>
                    </a:lnTo>
                    <a:lnTo>
                      <a:pt x="528" y="714"/>
                    </a:lnTo>
                    <a:lnTo>
                      <a:pt x="528" y="711"/>
                    </a:lnTo>
                    <a:lnTo>
                      <a:pt x="528" y="710"/>
                    </a:lnTo>
                    <a:lnTo>
                      <a:pt x="528" y="709"/>
                    </a:lnTo>
                    <a:lnTo>
                      <a:pt x="528" y="704"/>
                    </a:lnTo>
                    <a:lnTo>
                      <a:pt x="528" y="701"/>
                    </a:lnTo>
                    <a:lnTo>
                      <a:pt x="528" y="699"/>
                    </a:lnTo>
                    <a:lnTo>
                      <a:pt x="528" y="697"/>
                    </a:lnTo>
                    <a:lnTo>
                      <a:pt x="528" y="696"/>
                    </a:lnTo>
                    <a:lnTo>
                      <a:pt x="528" y="695"/>
                    </a:lnTo>
                    <a:lnTo>
                      <a:pt x="527" y="695"/>
                    </a:lnTo>
                    <a:lnTo>
                      <a:pt x="525" y="695"/>
                    </a:lnTo>
                    <a:lnTo>
                      <a:pt x="524" y="695"/>
                    </a:lnTo>
                    <a:lnTo>
                      <a:pt x="524" y="695"/>
                    </a:lnTo>
                    <a:lnTo>
                      <a:pt x="523" y="695"/>
                    </a:lnTo>
                    <a:lnTo>
                      <a:pt x="521" y="695"/>
                    </a:lnTo>
                    <a:lnTo>
                      <a:pt x="515" y="695"/>
                    </a:lnTo>
                    <a:lnTo>
                      <a:pt x="510" y="695"/>
                    </a:lnTo>
                    <a:lnTo>
                      <a:pt x="510" y="695"/>
                    </a:lnTo>
                    <a:lnTo>
                      <a:pt x="509" y="695"/>
                    </a:lnTo>
                    <a:lnTo>
                      <a:pt x="506" y="695"/>
                    </a:lnTo>
                    <a:lnTo>
                      <a:pt x="497" y="695"/>
                    </a:lnTo>
                    <a:lnTo>
                      <a:pt x="489" y="695"/>
                    </a:lnTo>
                    <a:lnTo>
                      <a:pt x="489" y="695"/>
                    </a:lnTo>
                    <a:lnTo>
                      <a:pt x="488" y="695"/>
                    </a:lnTo>
                    <a:lnTo>
                      <a:pt x="485" y="695"/>
                    </a:lnTo>
                    <a:lnTo>
                      <a:pt x="475" y="695"/>
                    </a:lnTo>
                    <a:lnTo>
                      <a:pt x="468" y="695"/>
                    </a:lnTo>
                    <a:lnTo>
                      <a:pt x="468" y="695"/>
                    </a:lnTo>
                    <a:lnTo>
                      <a:pt x="467" y="695"/>
                    </a:lnTo>
                    <a:lnTo>
                      <a:pt x="466" y="695"/>
                    </a:lnTo>
                    <a:lnTo>
                      <a:pt x="465" y="695"/>
                    </a:lnTo>
                    <a:lnTo>
                      <a:pt x="465" y="695"/>
                    </a:lnTo>
                    <a:lnTo>
                      <a:pt x="462" y="694"/>
                    </a:lnTo>
                    <a:lnTo>
                      <a:pt x="461" y="693"/>
                    </a:lnTo>
                    <a:lnTo>
                      <a:pt x="461" y="692"/>
                    </a:lnTo>
                    <a:lnTo>
                      <a:pt x="461" y="691"/>
                    </a:lnTo>
                    <a:lnTo>
                      <a:pt x="461" y="688"/>
                    </a:lnTo>
                    <a:lnTo>
                      <a:pt x="461" y="686"/>
                    </a:lnTo>
                    <a:lnTo>
                      <a:pt x="461" y="685"/>
                    </a:lnTo>
                    <a:lnTo>
                      <a:pt x="460" y="683"/>
                    </a:lnTo>
                    <a:lnTo>
                      <a:pt x="459" y="676"/>
                    </a:lnTo>
                    <a:lnTo>
                      <a:pt x="458" y="672"/>
                    </a:lnTo>
                    <a:lnTo>
                      <a:pt x="458" y="671"/>
                    </a:lnTo>
                    <a:lnTo>
                      <a:pt x="455" y="669"/>
                    </a:lnTo>
                    <a:lnTo>
                      <a:pt x="452" y="662"/>
                    </a:lnTo>
                    <a:lnTo>
                      <a:pt x="450" y="658"/>
                    </a:lnTo>
                    <a:lnTo>
                      <a:pt x="450" y="657"/>
                    </a:lnTo>
                    <a:lnTo>
                      <a:pt x="450" y="656"/>
                    </a:lnTo>
                    <a:lnTo>
                      <a:pt x="450" y="653"/>
                    </a:lnTo>
                    <a:lnTo>
                      <a:pt x="450" y="651"/>
                    </a:lnTo>
                    <a:lnTo>
                      <a:pt x="450" y="650"/>
                    </a:lnTo>
                    <a:lnTo>
                      <a:pt x="449" y="650"/>
                    </a:lnTo>
                    <a:lnTo>
                      <a:pt x="447" y="650"/>
                    </a:lnTo>
                    <a:lnTo>
                      <a:pt x="440" y="650"/>
                    </a:lnTo>
                    <a:lnTo>
                      <a:pt x="433" y="650"/>
                    </a:lnTo>
                    <a:lnTo>
                      <a:pt x="433" y="650"/>
                    </a:lnTo>
                    <a:lnTo>
                      <a:pt x="432" y="650"/>
                    </a:lnTo>
                    <a:lnTo>
                      <a:pt x="428" y="650"/>
                    </a:lnTo>
                    <a:lnTo>
                      <a:pt x="415" y="649"/>
                    </a:lnTo>
                    <a:lnTo>
                      <a:pt x="405" y="648"/>
                    </a:lnTo>
                    <a:lnTo>
                      <a:pt x="405" y="646"/>
                    </a:lnTo>
                    <a:lnTo>
                      <a:pt x="404" y="646"/>
                    </a:lnTo>
                    <a:lnTo>
                      <a:pt x="397" y="646"/>
                    </a:lnTo>
                    <a:lnTo>
                      <a:pt x="376" y="644"/>
                    </a:lnTo>
                    <a:lnTo>
                      <a:pt x="359" y="643"/>
                    </a:lnTo>
                    <a:lnTo>
                      <a:pt x="359" y="642"/>
                    </a:lnTo>
                    <a:lnTo>
                      <a:pt x="357" y="642"/>
                    </a:lnTo>
                    <a:lnTo>
                      <a:pt x="350" y="641"/>
                    </a:lnTo>
                    <a:lnTo>
                      <a:pt x="321" y="636"/>
                    </a:lnTo>
                    <a:lnTo>
                      <a:pt x="300" y="633"/>
                    </a:lnTo>
                    <a:lnTo>
                      <a:pt x="299" y="632"/>
                    </a:lnTo>
                    <a:lnTo>
                      <a:pt x="298" y="632"/>
                    </a:lnTo>
                    <a:lnTo>
                      <a:pt x="295" y="632"/>
                    </a:lnTo>
                    <a:lnTo>
                      <a:pt x="285" y="631"/>
                    </a:lnTo>
                    <a:lnTo>
                      <a:pt x="278" y="630"/>
                    </a:lnTo>
                    <a:lnTo>
                      <a:pt x="278" y="628"/>
                    </a:lnTo>
                    <a:lnTo>
                      <a:pt x="278" y="628"/>
                    </a:lnTo>
                    <a:lnTo>
                      <a:pt x="278" y="627"/>
                    </a:lnTo>
                    <a:lnTo>
                      <a:pt x="278" y="626"/>
                    </a:lnTo>
                    <a:lnTo>
                      <a:pt x="278" y="625"/>
                    </a:lnTo>
                    <a:lnTo>
                      <a:pt x="278" y="624"/>
                    </a:lnTo>
                    <a:lnTo>
                      <a:pt x="278" y="619"/>
                    </a:lnTo>
                    <a:lnTo>
                      <a:pt x="278" y="616"/>
                    </a:lnTo>
                    <a:lnTo>
                      <a:pt x="278" y="615"/>
                    </a:lnTo>
                    <a:lnTo>
                      <a:pt x="278" y="614"/>
                    </a:lnTo>
                    <a:lnTo>
                      <a:pt x="278" y="610"/>
                    </a:lnTo>
                    <a:lnTo>
                      <a:pt x="278" y="608"/>
                    </a:lnTo>
                    <a:lnTo>
                      <a:pt x="278" y="607"/>
                    </a:lnTo>
                    <a:lnTo>
                      <a:pt x="278" y="607"/>
                    </a:lnTo>
                    <a:lnTo>
                      <a:pt x="277" y="607"/>
                    </a:lnTo>
                    <a:lnTo>
                      <a:pt x="276" y="607"/>
                    </a:lnTo>
                    <a:lnTo>
                      <a:pt x="275" y="607"/>
                    </a:lnTo>
                    <a:lnTo>
                      <a:pt x="275" y="607"/>
                    </a:lnTo>
                    <a:lnTo>
                      <a:pt x="274" y="607"/>
                    </a:lnTo>
                    <a:lnTo>
                      <a:pt x="273" y="607"/>
                    </a:lnTo>
                    <a:lnTo>
                      <a:pt x="269" y="607"/>
                    </a:lnTo>
                    <a:lnTo>
                      <a:pt x="267" y="607"/>
                    </a:lnTo>
                    <a:lnTo>
                      <a:pt x="267" y="607"/>
                    </a:lnTo>
                    <a:lnTo>
                      <a:pt x="266" y="607"/>
                    </a:lnTo>
                    <a:lnTo>
                      <a:pt x="265" y="607"/>
                    </a:lnTo>
                    <a:lnTo>
                      <a:pt x="260" y="607"/>
                    </a:lnTo>
                    <a:lnTo>
                      <a:pt x="257" y="607"/>
                    </a:lnTo>
                    <a:lnTo>
                      <a:pt x="257" y="607"/>
                    </a:lnTo>
                    <a:lnTo>
                      <a:pt x="256" y="607"/>
                    </a:lnTo>
                    <a:lnTo>
                      <a:pt x="255" y="607"/>
                    </a:lnTo>
                    <a:lnTo>
                      <a:pt x="249" y="607"/>
                    </a:lnTo>
                    <a:lnTo>
                      <a:pt x="246" y="607"/>
                    </a:lnTo>
                    <a:lnTo>
                      <a:pt x="246" y="607"/>
                    </a:lnTo>
                    <a:lnTo>
                      <a:pt x="245" y="607"/>
                    </a:lnTo>
                    <a:lnTo>
                      <a:pt x="244" y="607"/>
                    </a:lnTo>
                    <a:lnTo>
                      <a:pt x="243" y="607"/>
                    </a:lnTo>
                    <a:lnTo>
                      <a:pt x="243" y="607"/>
                    </a:lnTo>
                    <a:lnTo>
                      <a:pt x="240" y="606"/>
                    </a:lnTo>
                    <a:lnTo>
                      <a:pt x="239" y="605"/>
                    </a:lnTo>
                    <a:lnTo>
                      <a:pt x="239" y="604"/>
                    </a:lnTo>
                    <a:lnTo>
                      <a:pt x="239" y="603"/>
                    </a:lnTo>
                    <a:lnTo>
                      <a:pt x="239" y="598"/>
                    </a:lnTo>
                    <a:lnTo>
                      <a:pt x="239" y="595"/>
                    </a:lnTo>
                    <a:lnTo>
                      <a:pt x="239" y="594"/>
                    </a:lnTo>
                    <a:lnTo>
                      <a:pt x="238" y="592"/>
                    </a:lnTo>
                    <a:lnTo>
                      <a:pt x="237" y="589"/>
                    </a:lnTo>
                    <a:lnTo>
                      <a:pt x="235" y="587"/>
                    </a:lnTo>
                    <a:lnTo>
                      <a:pt x="235" y="586"/>
                    </a:lnTo>
                    <a:lnTo>
                      <a:pt x="233" y="585"/>
                    </a:lnTo>
                    <a:lnTo>
                      <a:pt x="232" y="584"/>
                    </a:lnTo>
                    <a:lnTo>
                      <a:pt x="232" y="583"/>
                    </a:lnTo>
                    <a:lnTo>
                      <a:pt x="232" y="581"/>
                    </a:lnTo>
                    <a:lnTo>
                      <a:pt x="232" y="580"/>
                    </a:lnTo>
                    <a:lnTo>
                      <a:pt x="232" y="579"/>
                    </a:lnTo>
                    <a:lnTo>
                      <a:pt x="231" y="579"/>
                    </a:lnTo>
                    <a:lnTo>
                      <a:pt x="229" y="579"/>
                    </a:lnTo>
                    <a:lnTo>
                      <a:pt x="228" y="579"/>
                    </a:lnTo>
                    <a:lnTo>
                      <a:pt x="228" y="579"/>
                    </a:lnTo>
                    <a:lnTo>
                      <a:pt x="227" y="579"/>
                    </a:lnTo>
                    <a:lnTo>
                      <a:pt x="226" y="579"/>
                    </a:lnTo>
                    <a:lnTo>
                      <a:pt x="225" y="579"/>
                    </a:lnTo>
                    <a:lnTo>
                      <a:pt x="225" y="579"/>
                    </a:lnTo>
                    <a:lnTo>
                      <a:pt x="224" y="579"/>
                    </a:lnTo>
                    <a:lnTo>
                      <a:pt x="223" y="579"/>
                    </a:lnTo>
                    <a:lnTo>
                      <a:pt x="218" y="578"/>
                    </a:lnTo>
                    <a:lnTo>
                      <a:pt x="214" y="577"/>
                    </a:lnTo>
                    <a:lnTo>
                      <a:pt x="214" y="576"/>
                    </a:lnTo>
                    <a:lnTo>
                      <a:pt x="213" y="576"/>
                    </a:lnTo>
                    <a:lnTo>
                      <a:pt x="211" y="576"/>
                    </a:lnTo>
                    <a:lnTo>
                      <a:pt x="205" y="576"/>
                    </a:lnTo>
                    <a:lnTo>
                      <a:pt x="201" y="576"/>
                    </a:lnTo>
                    <a:lnTo>
                      <a:pt x="201" y="576"/>
                    </a:lnTo>
                    <a:lnTo>
                      <a:pt x="201" y="576"/>
                    </a:lnTo>
                    <a:lnTo>
                      <a:pt x="200" y="574"/>
                    </a:lnTo>
                    <a:lnTo>
                      <a:pt x="197" y="571"/>
                    </a:lnTo>
                    <a:lnTo>
                      <a:pt x="196" y="569"/>
                    </a:lnTo>
                    <a:lnTo>
                      <a:pt x="196" y="568"/>
                    </a:lnTo>
                    <a:lnTo>
                      <a:pt x="196" y="566"/>
                    </a:lnTo>
                    <a:lnTo>
                      <a:pt x="196" y="560"/>
                    </a:lnTo>
                    <a:lnTo>
                      <a:pt x="196" y="555"/>
                    </a:lnTo>
                    <a:lnTo>
                      <a:pt x="196" y="554"/>
                    </a:lnTo>
                    <a:lnTo>
                      <a:pt x="195" y="551"/>
                    </a:lnTo>
                    <a:lnTo>
                      <a:pt x="194" y="539"/>
                    </a:lnTo>
                    <a:lnTo>
                      <a:pt x="193" y="531"/>
                    </a:lnTo>
                    <a:lnTo>
                      <a:pt x="193" y="530"/>
                    </a:lnTo>
                    <a:lnTo>
                      <a:pt x="193" y="527"/>
                    </a:lnTo>
                    <a:lnTo>
                      <a:pt x="193" y="515"/>
                    </a:lnTo>
                    <a:lnTo>
                      <a:pt x="193" y="506"/>
                    </a:lnTo>
                    <a:lnTo>
                      <a:pt x="193" y="505"/>
                    </a:lnTo>
                    <a:lnTo>
                      <a:pt x="193" y="501"/>
                    </a:lnTo>
                    <a:lnTo>
                      <a:pt x="193" y="499"/>
                    </a:lnTo>
                    <a:lnTo>
                      <a:pt x="193" y="498"/>
                    </a:lnTo>
                    <a:lnTo>
                      <a:pt x="191" y="496"/>
                    </a:lnTo>
                    <a:lnTo>
                      <a:pt x="190" y="495"/>
                    </a:lnTo>
                    <a:lnTo>
                      <a:pt x="190" y="494"/>
                    </a:lnTo>
                    <a:lnTo>
                      <a:pt x="187" y="493"/>
                    </a:lnTo>
                    <a:lnTo>
                      <a:pt x="186" y="492"/>
                    </a:lnTo>
                    <a:lnTo>
                      <a:pt x="186" y="491"/>
                    </a:lnTo>
                    <a:lnTo>
                      <a:pt x="182" y="490"/>
                    </a:lnTo>
                    <a:lnTo>
                      <a:pt x="179" y="489"/>
                    </a:lnTo>
                    <a:lnTo>
                      <a:pt x="179" y="488"/>
                    </a:lnTo>
                    <a:lnTo>
                      <a:pt x="178" y="488"/>
                    </a:lnTo>
                    <a:lnTo>
                      <a:pt x="176" y="488"/>
                    </a:lnTo>
                    <a:lnTo>
                      <a:pt x="168" y="485"/>
                    </a:lnTo>
                    <a:lnTo>
                      <a:pt x="161" y="484"/>
                    </a:lnTo>
                    <a:lnTo>
                      <a:pt x="161" y="483"/>
                    </a:lnTo>
                    <a:lnTo>
                      <a:pt x="156" y="482"/>
                    </a:lnTo>
                    <a:lnTo>
                      <a:pt x="154" y="481"/>
                    </a:lnTo>
                    <a:lnTo>
                      <a:pt x="154" y="480"/>
                    </a:lnTo>
                    <a:lnTo>
                      <a:pt x="153" y="480"/>
                    </a:lnTo>
                    <a:lnTo>
                      <a:pt x="150" y="480"/>
                    </a:lnTo>
                    <a:lnTo>
                      <a:pt x="148" y="480"/>
                    </a:lnTo>
                    <a:lnTo>
                      <a:pt x="148" y="480"/>
                    </a:lnTo>
                    <a:lnTo>
                      <a:pt x="147" y="480"/>
                    </a:lnTo>
                    <a:lnTo>
                      <a:pt x="145" y="480"/>
                    </a:lnTo>
                    <a:lnTo>
                      <a:pt x="138" y="480"/>
                    </a:lnTo>
                    <a:lnTo>
                      <a:pt x="133" y="480"/>
                    </a:lnTo>
                    <a:lnTo>
                      <a:pt x="133" y="480"/>
                    </a:lnTo>
                    <a:lnTo>
                      <a:pt x="132" y="480"/>
                    </a:lnTo>
                    <a:lnTo>
                      <a:pt x="129" y="480"/>
                    </a:lnTo>
                    <a:lnTo>
                      <a:pt x="117" y="480"/>
                    </a:lnTo>
                    <a:lnTo>
                      <a:pt x="109" y="480"/>
                    </a:lnTo>
                    <a:lnTo>
                      <a:pt x="109" y="480"/>
                    </a:lnTo>
                    <a:lnTo>
                      <a:pt x="108" y="480"/>
                    </a:lnTo>
                    <a:lnTo>
                      <a:pt x="104" y="480"/>
                    </a:lnTo>
                    <a:lnTo>
                      <a:pt x="93" y="480"/>
                    </a:lnTo>
                    <a:lnTo>
                      <a:pt x="84" y="480"/>
                    </a:lnTo>
                    <a:lnTo>
                      <a:pt x="84" y="480"/>
                    </a:lnTo>
                    <a:lnTo>
                      <a:pt x="83" y="480"/>
                    </a:lnTo>
                    <a:lnTo>
                      <a:pt x="82" y="480"/>
                    </a:lnTo>
                    <a:lnTo>
                      <a:pt x="79" y="480"/>
                    </a:lnTo>
                    <a:lnTo>
                      <a:pt x="77" y="480"/>
                    </a:lnTo>
                    <a:lnTo>
                      <a:pt x="77" y="480"/>
                    </a:lnTo>
                    <a:lnTo>
                      <a:pt x="76" y="481"/>
                    </a:lnTo>
                    <a:lnTo>
                      <a:pt x="75" y="482"/>
                    </a:lnTo>
                    <a:lnTo>
                      <a:pt x="74" y="483"/>
                    </a:lnTo>
                    <a:lnTo>
                      <a:pt x="74" y="483"/>
                    </a:lnTo>
                    <a:lnTo>
                      <a:pt x="74" y="484"/>
                    </a:lnTo>
                    <a:lnTo>
                      <a:pt x="74" y="487"/>
                    </a:lnTo>
                    <a:lnTo>
                      <a:pt x="74" y="488"/>
                    </a:lnTo>
                    <a:lnTo>
                      <a:pt x="74" y="488"/>
                    </a:lnTo>
                    <a:lnTo>
                      <a:pt x="73" y="491"/>
                    </a:lnTo>
                    <a:lnTo>
                      <a:pt x="71" y="497"/>
                    </a:lnTo>
                    <a:lnTo>
                      <a:pt x="70" y="501"/>
                    </a:lnTo>
                    <a:lnTo>
                      <a:pt x="70" y="501"/>
                    </a:lnTo>
                    <a:lnTo>
                      <a:pt x="68" y="508"/>
                    </a:lnTo>
                    <a:lnTo>
                      <a:pt x="65" y="524"/>
                    </a:lnTo>
                    <a:lnTo>
                      <a:pt x="63" y="536"/>
                    </a:lnTo>
                    <a:lnTo>
                      <a:pt x="63" y="536"/>
                    </a:lnTo>
                    <a:lnTo>
                      <a:pt x="61" y="541"/>
                    </a:lnTo>
                    <a:lnTo>
                      <a:pt x="58" y="550"/>
                    </a:lnTo>
                    <a:lnTo>
                      <a:pt x="56" y="557"/>
                    </a:lnTo>
                    <a:lnTo>
                      <a:pt x="56" y="557"/>
                    </a:lnTo>
                    <a:lnTo>
                      <a:pt x="55" y="557"/>
                    </a:lnTo>
                    <a:lnTo>
                      <a:pt x="54" y="557"/>
                    </a:lnTo>
                    <a:lnTo>
                      <a:pt x="50" y="557"/>
                    </a:lnTo>
                    <a:lnTo>
                      <a:pt x="48" y="557"/>
                    </a:lnTo>
                    <a:lnTo>
                      <a:pt x="48" y="557"/>
                    </a:lnTo>
                    <a:lnTo>
                      <a:pt x="47" y="557"/>
                    </a:lnTo>
                    <a:lnTo>
                      <a:pt x="44" y="557"/>
                    </a:lnTo>
                    <a:lnTo>
                      <a:pt x="42" y="557"/>
                    </a:lnTo>
                    <a:lnTo>
                      <a:pt x="42" y="557"/>
                    </a:lnTo>
                    <a:lnTo>
                      <a:pt x="39" y="559"/>
                    </a:lnTo>
                    <a:lnTo>
                      <a:pt x="30" y="561"/>
                    </a:lnTo>
                    <a:lnTo>
                      <a:pt x="24" y="562"/>
                    </a:lnTo>
                    <a:lnTo>
                      <a:pt x="24" y="562"/>
                    </a:lnTo>
                    <a:lnTo>
                      <a:pt x="23" y="562"/>
                    </a:lnTo>
                    <a:lnTo>
                      <a:pt x="20" y="562"/>
                    </a:lnTo>
                    <a:lnTo>
                      <a:pt x="10" y="562"/>
                    </a:lnTo>
                    <a:lnTo>
                      <a:pt x="3" y="562"/>
                    </a:lnTo>
                    <a:lnTo>
                      <a:pt x="3" y="562"/>
                    </a:lnTo>
                    <a:lnTo>
                      <a:pt x="2" y="562"/>
                    </a:lnTo>
                    <a:lnTo>
                      <a:pt x="1" y="562"/>
                    </a:lnTo>
                    <a:lnTo>
                      <a:pt x="0" y="562"/>
                    </a:lnTo>
                    <a:lnTo>
                      <a:pt x="0" y="562"/>
                    </a:lnTo>
                    <a:lnTo>
                      <a:pt x="1" y="560"/>
                    </a:lnTo>
                    <a:lnTo>
                      <a:pt x="2" y="559"/>
                    </a:lnTo>
                    <a:lnTo>
                      <a:pt x="3" y="557"/>
                    </a:lnTo>
                    <a:lnTo>
                      <a:pt x="3" y="554"/>
                    </a:lnTo>
                    <a:lnTo>
                      <a:pt x="3" y="552"/>
                    </a:lnTo>
                    <a:lnTo>
                      <a:pt x="3" y="551"/>
                    </a:lnTo>
                    <a:lnTo>
                      <a:pt x="4" y="549"/>
                    </a:lnTo>
                    <a:lnTo>
                      <a:pt x="7" y="541"/>
                    </a:lnTo>
                    <a:lnTo>
                      <a:pt x="9" y="534"/>
                    </a:lnTo>
                    <a:lnTo>
                      <a:pt x="10" y="533"/>
                    </a:lnTo>
                    <a:lnTo>
                      <a:pt x="11" y="530"/>
                    </a:lnTo>
                    <a:lnTo>
                      <a:pt x="17" y="518"/>
                    </a:lnTo>
                    <a:lnTo>
                      <a:pt x="20" y="510"/>
                    </a:lnTo>
                    <a:lnTo>
                      <a:pt x="21" y="509"/>
                    </a:lnTo>
                    <a:lnTo>
                      <a:pt x="24" y="502"/>
                    </a:lnTo>
                    <a:lnTo>
                      <a:pt x="26" y="499"/>
                    </a:lnTo>
                    <a:lnTo>
                      <a:pt x="27" y="498"/>
                    </a:lnTo>
                    <a:lnTo>
                      <a:pt x="27" y="496"/>
                    </a:lnTo>
                    <a:lnTo>
                      <a:pt x="27" y="495"/>
                    </a:lnTo>
                    <a:lnTo>
                      <a:pt x="27" y="494"/>
                    </a:lnTo>
                    <a:lnTo>
                      <a:pt x="29" y="491"/>
                    </a:lnTo>
                    <a:lnTo>
                      <a:pt x="30" y="489"/>
                    </a:lnTo>
                    <a:lnTo>
                      <a:pt x="31" y="488"/>
                    </a:lnTo>
                    <a:lnTo>
                      <a:pt x="31" y="485"/>
                    </a:lnTo>
                    <a:lnTo>
                      <a:pt x="33" y="477"/>
                    </a:lnTo>
                    <a:lnTo>
                      <a:pt x="34" y="471"/>
                    </a:lnTo>
                    <a:lnTo>
                      <a:pt x="35" y="470"/>
                    </a:lnTo>
                    <a:lnTo>
                      <a:pt x="35" y="467"/>
                    </a:lnTo>
                    <a:lnTo>
                      <a:pt x="36" y="461"/>
                    </a:lnTo>
                    <a:lnTo>
                      <a:pt x="37" y="457"/>
                    </a:lnTo>
                    <a:lnTo>
                      <a:pt x="38" y="456"/>
                    </a:lnTo>
                    <a:lnTo>
                      <a:pt x="38" y="454"/>
                    </a:lnTo>
                    <a:lnTo>
                      <a:pt x="38" y="453"/>
                    </a:lnTo>
                    <a:lnTo>
                      <a:pt x="38" y="452"/>
                    </a:lnTo>
                    <a:lnTo>
                      <a:pt x="38" y="452"/>
                    </a:lnTo>
                    <a:lnTo>
                      <a:pt x="40" y="450"/>
                    </a:lnTo>
                    <a:lnTo>
                      <a:pt x="41" y="449"/>
                    </a:lnTo>
                    <a:lnTo>
                      <a:pt x="42" y="448"/>
                    </a:lnTo>
                    <a:lnTo>
                      <a:pt x="43" y="447"/>
                    </a:lnTo>
                    <a:lnTo>
                      <a:pt x="48" y="442"/>
                    </a:lnTo>
                    <a:lnTo>
                      <a:pt x="52" y="439"/>
                    </a:lnTo>
                    <a:lnTo>
                      <a:pt x="53" y="438"/>
                    </a:lnTo>
                    <a:lnTo>
                      <a:pt x="56" y="434"/>
                    </a:lnTo>
                    <a:lnTo>
                      <a:pt x="58" y="431"/>
                    </a:lnTo>
                    <a:lnTo>
                      <a:pt x="59" y="430"/>
                    </a:lnTo>
                    <a:lnTo>
                      <a:pt x="59" y="430"/>
                    </a:lnTo>
                    <a:lnTo>
                      <a:pt x="59" y="427"/>
                    </a:lnTo>
                    <a:lnTo>
                      <a:pt x="59" y="425"/>
                    </a:lnTo>
                    <a:lnTo>
                      <a:pt x="59" y="424"/>
                    </a:lnTo>
                    <a:lnTo>
                      <a:pt x="59" y="422"/>
                    </a:lnTo>
                    <a:lnTo>
                      <a:pt x="61" y="416"/>
                    </a:lnTo>
                    <a:lnTo>
                      <a:pt x="62" y="410"/>
                    </a:lnTo>
                    <a:lnTo>
                      <a:pt x="63" y="409"/>
                    </a:lnTo>
                    <a:lnTo>
                      <a:pt x="63" y="405"/>
                    </a:lnTo>
                    <a:lnTo>
                      <a:pt x="64" y="390"/>
                    </a:lnTo>
                    <a:lnTo>
                      <a:pt x="65" y="378"/>
                    </a:lnTo>
                    <a:lnTo>
                      <a:pt x="66" y="377"/>
                    </a:lnTo>
                    <a:lnTo>
                      <a:pt x="66" y="373"/>
                    </a:lnTo>
                    <a:lnTo>
                      <a:pt x="67" y="360"/>
                    </a:lnTo>
                    <a:lnTo>
                      <a:pt x="68" y="351"/>
                    </a:lnTo>
                    <a:lnTo>
                      <a:pt x="70" y="350"/>
                    </a:lnTo>
                    <a:lnTo>
                      <a:pt x="72" y="346"/>
                    </a:lnTo>
                    <a:lnTo>
                      <a:pt x="73" y="343"/>
                    </a:lnTo>
                    <a:lnTo>
                      <a:pt x="74" y="342"/>
                    </a:lnTo>
                    <a:lnTo>
                      <a:pt x="73" y="339"/>
                    </a:lnTo>
                    <a:lnTo>
                      <a:pt x="71" y="330"/>
                    </a:lnTo>
                    <a:lnTo>
                      <a:pt x="70" y="322"/>
                    </a:lnTo>
                    <a:lnTo>
                      <a:pt x="70" y="321"/>
                    </a:lnTo>
                    <a:lnTo>
                      <a:pt x="70" y="317"/>
                    </a:lnTo>
                    <a:lnTo>
                      <a:pt x="70" y="302"/>
                    </a:lnTo>
                    <a:lnTo>
                      <a:pt x="70" y="290"/>
                    </a:lnTo>
                    <a:lnTo>
                      <a:pt x="70" y="289"/>
                    </a:lnTo>
                    <a:lnTo>
                      <a:pt x="70" y="284"/>
                    </a:lnTo>
                    <a:lnTo>
                      <a:pt x="70" y="265"/>
                    </a:lnTo>
                    <a:lnTo>
                      <a:pt x="70" y="251"/>
                    </a:lnTo>
                    <a:lnTo>
                      <a:pt x="70" y="250"/>
                    </a:lnTo>
                    <a:lnTo>
                      <a:pt x="68" y="245"/>
                    </a:lnTo>
                    <a:lnTo>
                      <a:pt x="67" y="227"/>
                    </a:lnTo>
                    <a:lnTo>
                      <a:pt x="66" y="213"/>
                    </a:lnTo>
                    <a:lnTo>
                      <a:pt x="66" y="212"/>
                    </a:lnTo>
                    <a:lnTo>
                      <a:pt x="66" y="210"/>
                    </a:lnTo>
                    <a:lnTo>
                      <a:pt x="66" y="204"/>
                    </a:lnTo>
                    <a:lnTo>
                      <a:pt x="66" y="198"/>
                    </a:lnTo>
                    <a:lnTo>
                      <a:pt x="66" y="197"/>
                    </a:lnTo>
                    <a:lnTo>
                      <a:pt x="67" y="197"/>
                    </a:lnTo>
                    <a:lnTo>
                      <a:pt x="68" y="197"/>
                    </a:lnTo>
                    <a:lnTo>
                      <a:pt x="70" y="197"/>
                    </a:lnTo>
                    <a:lnTo>
                      <a:pt x="72" y="197"/>
                    </a:lnTo>
                    <a:lnTo>
                      <a:pt x="73" y="197"/>
                    </a:lnTo>
                    <a:lnTo>
                      <a:pt x="74" y="197"/>
                    </a:lnTo>
                    <a:lnTo>
                      <a:pt x="75" y="197"/>
                    </a:lnTo>
                    <a:lnTo>
                      <a:pt x="80" y="197"/>
                    </a:lnTo>
                    <a:lnTo>
                      <a:pt x="83" y="197"/>
                    </a:lnTo>
                    <a:lnTo>
                      <a:pt x="84" y="197"/>
                    </a:lnTo>
                    <a:lnTo>
                      <a:pt x="85" y="197"/>
                    </a:lnTo>
                    <a:lnTo>
                      <a:pt x="91" y="197"/>
                    </a:lnTo>
                    <a:lnTo>
                      <a:pt x="94" y="197"/>
                    </a:lnTo>
                    <a:lnTo>
                      <a:pt x="95" y="197"/>
                    </a:lnTo>
                    <a:lnTo>
                      <a:pt x="98" y="197"/>
                    </a:lnTo>
                    <a:lnTo>
                      <a:pt x="100" y="197"/>
                    </a:lnTo>
                    <a:lnTo>
                      <a:pt x="101" y="197"/>
                    </a:lnTo>
                    <a:lnTo>
                      <a:pt x="101" y="194"/>
                    </a:lnTo>
                    <a:lnTo>
                      <a:pt x="101" y="192"/>
                    </a:lnTo>
                    <a:lnTo>
                      <a:pt x="101" y="191"/>
                    </a:lnTo>
                    <a:lnTo>
                      <a:pt x="101" y="190"/>
                    </a:lnTo>
                    <a:lnTo>
                      <a:pt x="101" y="185"/>
                    </a:lnTo>
                    <a:lnTo>
                      <a:pt x="101" y="181"/>
                    </a:lnTo>
                    <a:lnTo>
                      <a:pt x="101" y="180"/>
                    </a:lnTo>
                    <a:lnTo>
                      <a:pt x="101" y="178"/>
                    </a:lnTo>
                    <a:lnTo>
                      <a:pt x="103" y="172"/>
                    </a:lnTo>
                    <a:lnTo>
                      <a:pt x="104" y="167"/>
                    </a:lnTo>
                    <a:lnTo>
                      <a:pt x="105" y="165"/>
                    </a:lnTo>
                    <a:lnTo>
                      <a:pt x="107" y="164"/>
                    </a:lnTo>
                    <a:lnTo>
                      <a:pt x="108" y="163"/>
                    </a:lnTo>
                    <a:lnTo>
                      <a:pt x="109" y="162"/>
                    </a:lnTo>
                    <a:lnTo>
                      <a:pt x="109" y="161"/>
                    </a:lnTo>
                    <a:lnTo>
                      <a:pt x="109" y="160"/>
                    </a:lnTo>
                    <a:lnTo>
                      <a:pt x="109" y="159"/>
                    </a:lnTo>
                    <a:lnTo>
                      <a:pt x="110" y="159"/>
                    </a:lnTo>
                    <a:lnTo>
                      <a:pt x="113" y="159"/>
                    </a:lnTo>
                    <a:lnTo>
                      <a:pt x="115" y="159"/>
                    </a:lnTo>
                    <a:lnTo>
                      <a:pt x="116" y="159"/>
                    </a:lnTo>
                    <a:lnTo>
                      <a:pt x="118" y="159"/>
                    </a:lnTo>
                    <a:lnTo>
                      <a:pt x="124" y="159"/>
                    </a:lnTo>
                    <a:lnTo>
                      <a:pt x="129" y="159"/>
                    </a:lnTo>
                    <a:lnTo>
                      <a:pt x="130" y="159"/>
                    </a:lnTo>
                    <a:lnTo>
                      <a:pt x="133" y="159"/>
                    </a:lnTo>
                    <a:lnTo>
                      <a:pt x="145" y="159"/>
                    </a:lnTo>
                    <a:lnTo>
                      <a:pt x="153" y="159"/>
                    </a:lnTo>
                    <a:lnTo>
                      <a:pt x="154" y="159"/>
                    </a:lnTo>
                    <a:lnTo>
                      <a:pt x="157" y="159"/>
                    </a:lnTo>
                    <a:lnTo>
                      <a:pt x="169" y="159"/>
                    </a:lnTo>
                    <a:lnTo>
                      <a:pt x="178" y="159"/>
                    </a:lnTo>
                    <a:lnTo>
                      <a:pt x="179" y="159"/>
                    </a:lnTo>
                    <a:lnTo>
                      <a:pt x="183" y="159"/>
                    </a:lnTo>
                    <a:lnTo>
                      <a:pt x="185" y="159"/>
                    </a:lnTo>
                    <a:lnTo>
                      <a:pt x="186" y="159"/>
                    </a:lnTo>
                    <a:lnTo>
                      <a:pt x="188" y="159"/>
                    </a:lnTo>
                    <a:lnTo>
                      <a:pt x="189" y="159"/>
                    </a:lnTo>
                    <a:lnTo>
                      <a:pt x="190" y="159"/>
                    </a:lnTo>
                    <a:lnTo>
                      <a:pt x="190" y="157"/>
                    </a:lnTo>
                    <a:lnTo>
                      <a:pt x="190" y="156"/>
                    </a:lnTo>
                    <a:lnTo>
                      <a:pt x="190" y="155"/>
                    </a:lnTo>
                    <a:lnTo>
                      <a:pt x="191" y="154"/>
                    </a:lnTo>
                    <a:lnTo>
                      <a:pt x="192" y="153"/>
                    </a:lnTo>
                    <a:lnTo>
                      <a:pt x="193" y="152"/>
                    </a:lnTo>
                    <a:lnTo>
                      <a:pt x="193" y="150"/>
                    </a:lnTo>
                    <a:lnTo>
                      <a:pt x="194" y="143"/>
                    </a:lnTo>
                    <a:lnTo>
                      <a:pt x="195" y="139"/>
                    </a:lnTo>
                    <a:lnTo>
                      <a:pt x="196" y="138"/>
                    </a:lnTo>
                    <a:lnTo>
                      <a:pt x="198" y="134"/>
                    </a:lnTo>
                    <a:lnTo>
                      <a:pt x="200" y="132"/>
                    </a:lnTo>
                    <a:lnTo>
                      <a:pt x="201" y="131"/>
                    </a:lnTo>
                    <a:lnTo>
                      <a:pt x="202" y="131"/>
                    </a:lnTo>
                    <a:lnTo>
                      <a:pt x="203" y="131"/>
                    </a:lnTo>
                    <a:lnTo>
                      <a:pt x="204" y="131"/>
                    </a:lnTo>
                    <a:lnTo>
                      <a:pt x="205" y="131"/>
                    </a:lnTo>
                    <a:lnTo>
                      <a:pt x="208" y="131"/>
                    </a:lnTo>
                    <a:lnTo>
                      <a:pt x="210" y="131"/>
                    </a:lnTo>
                    <a:lnTo>
                      <a:pt x="211" y="131"/>
                    </a:lnTo>
                    <a:lnTo>
                      <a:pt x="213" y="131"/>
                    </a:lnTo>
                    <a:lnTo>
                      <a:pt x="221" y="131"/>
                    </a:lnTo>
                    <a:lnTo>
                      <a:pt x="227" y="131"/>
                    </a:lnTo>
                    <a:lnTo>
                      <a:pt x="228" y="131"/>
                    </a:lnTo>
                    <a:lnTo>
                      <a:pt x="231" y="131"/>
                    </a:lnTo>
                    <a:lnTo>
                      <a:pt x="241" y="131"/>
                    </a:lnTo>
                    <a:lnTo>
                      <a:pt x="248" y="131"/>
                    </a:lnTo>
                    <a:lnTo>
                      <a:pt x="249" y="131"/>
                    </a:lnTo>
                    <a:lnTo>
                      <a:pt x="251" y="131"/>
                    </a:lnTo>
                    <a:lnTo>
                      <a:pt x="252" y="131"/>
                    </a:lnTo>
                    <a:lnTo>
                      <a:pt x="253" y="131"/>
                    </a:lnTo>
                    <a:lnTo>
                      <a:pt x="253" y="132"/>
                    </a:lnTo>
                    <a:lnTo>
                      <a:pt x="253" y="133"/>
                    </a:lnTo>
                    <a:lnTo>
                      <a:pt x="253" y="134"/>
                    </a:lnTo>
                    <a:lnTo>
                      <a:pt x="253" y="134"/>
                    </a:lnTo>
                    <a:lnTo>
                      <a:pt x="253" y="135"/>
                    </a:lnTo>
                    <a:lnTo>
                      <a:pt x="253" y="137"/>
                    </a:lnTo>
                    <a:lnTo>
                      <a:pt x="253" y="138"/>
                    </a:lnTo>
                    <a:lnTo>
                      <a:pt x="253" y="138"/>
                    </a:lnTo>
                    <a:lnTo>
                      <a:pt x="253" y="139"/>
                    </a:lnTo>
                    <a:lnTo>
                      <a:pt x="253" y="142"/>
                    </a:lnTo>
                    <a:lnTo>
                      <a:pt x="253" y="144"/>
                    </a:lnTo>
                    <a:lnTo>
                      <a:pt x="253" y="144"/>
                    </a:lnTo>
                    <a:lnTo>
                      <a:pt x="253" y="145"/>
                    </a:lnTo>
                    <a:lnTo>
                      <a:pt x="253" y="146"/>
                    </a:lnTo>
                    <a:lnTo>
                      <a:pt x="253" y="150"/>
                    </a:lnTo>
                    <a:lnTo>
                      <a:pt x="253" y="152"/>
                    </a:lnTo>
                    <a:lnTo>
                      <a:pt x="253" y="152"/>
                    </a:lnTo>
                    <a:lnTo>
                      <a:pt x="253" y="153"/>
                    </a:lnTo>
                    <a:lnTo>
                      <a:pt x="253" y="154"/>
                    </a:lnTo>
                    <a:lnTo>
                      <a:pt x="253" y="155"/>
                    </a:lnTo>
                    <a:lnTo>
                      <a:pt x="253" y="155"/>
                    </a:lnTo>
                    <a:lnTo>
                      <a:pt x="257" y="155"/>
                    </a:lnTo>
                    <a:lnTo>
                      <a:pt x="259" y="155"/>
                    </a:lnTo>
                    <a:lnTo>
                      <a:pt x="260" y="155"/>
                    </a:lnTo>
                    <a:lnTo>
                      <a:pt x="262" y="156"/>
                    </a:lnTo>
                    <a:lnTo>
                      <a:pt x="268" y="158"/>
                    </a:lnTo>
                    <a:lnTo>
                      <a:pt x="274" y="159"/>
                    </a:lnTo>
                    <a:lnTo>
                      <a:pt x="275" y="159"/>
                    </a:lnTo>
                    <a:lnTo>
                      <a:pt x="278" y="160"/>
                    </a:lnTo>
                    <a:lnTo>
                      <a:pt x="289" y="161"/>
                    </a:lnTo>
                    <a:lnTo>
                      <a:pt x="298" y="162"/>
                    </a:lnTo>
                    <a:lnTo>
                      <a:pt x="299" y="162"/>
                    </a:lnTo>
                    <a:lnTo>
                      <a:pt x="302" y="163"/>
                    </a:lnTo>
                    <a:lnTo>
                      <a:pt x="314" y="164"/>
                    </a:lnTo>
                    <a:lnTo>
                      <a:pt x="322" y="165"/>
                    </a:lnTo>
                    <a:lnTo>
                      <a:pt x="323" y="165"/>
                    </a:lnTo>
                    <a:lnTo>
                      <a:pt x="324" y="165"/>
                    </a:lnTo>
                    <a:lnTo>
                      <a:pt x="327" y="165"/>
                    </a:lnTo>
                    <a:lnTo>
                      <a:pt x="330" y="165"/>
                    </a:lnTo>
                    <a:lnTo>
                      <a:pt x="331" y="165"/>
                    </a:lnTo>
                    <a:lnTo>
                      <a:pt x="331" y="164"/>
                    </a:lnTo>
                    <a:lnTo>
                      <a:pt x="331" y="163"/>
                    </a:lnTo>
                    <a:lnTo>
                      <a:pt x="331" y="162"/>
                    </a:lnTo>
                    <a:lnTo>
                      <a:pt x="331" y="161"/>
                    </a:lnTo>
                    <a:lnTo>
                      <a:pt x="331" y="160"/>
                    </a:lnTo>
                    <a:lnTo>
                      <a:pt x="331" y="159"/>
                    </a:lnTo>
                    <a:lnTo>
                      <a:pt x="331" y="158"/>
                    </a:lnTo>
                    <a:lnTo>
                      <a:pt x="331" y="153"/>
                    </a:lnTo>
                    <a:lnTo>
                      <a:pt x="331" y="150"/>
                    </a:lnTo>
                    <a:lnTo>
                      <a:pt x="331" y="149"/>
                    </a:lnTo>
                    <a:lnTo>
                      <a:pt x="331" y="146"/>
                    </a:lnTo>
                    <a:lnTo>
                      <a:pt x="331" y="140"/>
                    </a:lnTo>
                    <a:lnTo>
                      <a:pt x="331" y="135"/>
                    </a:lnTo>
                    <a:lnTo>
                      <a:pt x="331" y="134"/>
                    </a:lnTo>
                    <a:lnTo>
                      <a:pt x="331" y="133"/>
                    </a:lnTo>
                    <a:lnTo>
                      <a:pt x="331" y="132"/>
                    </a:lnTo>
                    <a:lnTo>
                      <a:pt x="331" y="131"/>
                    </a:lnTo>
                    <a:lnTo>
                      <a:pt x="332" y="131"/>
                    </a:lnTo>
                    <a:lnTo>
                      <a:pt x="333" y="131"/>
                    </a:lnTo>
                    <a:lnTo>
                      <a:pt x="334" y="131"/>
                    </a:lnTo>
                    <a:lnTo>
                      <a:pt x="335" y="131"/>
                    </a:lnTo>
                    <a:lnTo>
                      <a:pt x="338" y="131"/>
                    </a:lnTo>
                    <a:lnTo>
                      <a:pt x="340" y="131"/>
                    </a:lnTo>
                    <a:lnTo>
                      <a:pt x="341" y="131"/>
                    </a:lnTo>
                    <a:lnTo>
                      <a:pt x="343" y="131"/>
                    </a:lnTo>
                    <a:lnTo>
                      <a:pt x="350" y="131"/>
                    </a:lnTo>
                    <a:lnTo>
                      <a:pt x="354" y="131"/>
                    </a:lnTo>
                    <a:lnTo>
                      <a:pt x="355" y="131"/>
                    </a:lnTo>
                    <a:lnTo>
                      <a:pt x="357" y="131"/>
                    </a:lnTo>
                    <a:lnTo>
                      <a:pt x="363" y="131"/>
                    </a:lnTo>
                    <a:lnTo>
                      <a:pt x="369" y="131"/>
                    </a:lnTo>
                    <a:lnTo>
                      <a:pt x="370" y="131"/>
                    </a:lnTo>
                    <a:lnTo>
                      <a:pt x="371" y="131"/>
                    </a:lnTo>
                    <a:lnTo>
                      <a:pt x="372" y="131"/>
                    </a:lnTo>
                    <a:lnTo>
                      <a:pt x="373" y="131"/>
                    </a:lnTo>
                    <a:lnTo>
                      <a:pt x="373" y="129"/>
                    </a:lnTo>
                    <a:lnTo>
                      <a:pt x="373" y="128"/>
                    </a:lnTo>
                    <a:lnTo>
                      <a:pt x="373" y="127"/>
                    </a:lnTo>
                    <a:lnTo>
                      <a:pt x="373" y="126"/>
                    </a:lnTo>
                    <a:lnTo>
                      <a:pt x="373" y="121"/>
                    </a:lnTo>
                    <a:lnTo>
                      <a:pt x="373" y="118"/>
                    </a:lnTo>
                    <a:lnTo>
                      <a:pt x="373" y="117"/>
                    </a:lnTo>
                    <a:lnTo>
                      <a:pt x="373" y="114"/>
                    </a:lnTo>
                    <a:lnTo>
                      <a:pt x="374" y="104"/>
                    </a:lnTo>
                    <a:lnTo>
                      <a:pt x="375" y="97"/>
                    </a:lnTo>
                    <a:lnTo>
                      <a:pt x="376" y="96"/>
                    </a:lnTo>
                    <a:lnTo>
                      <a:pt x="376" y="92"/>
                    </a:lnTo>
                    <a:lnTo>
                      <a:pt x="378" y="83"/>
                    </a:lnTo>
                    <a:lnTo>
                      <a:pt x="379" y="75"/>
                    </a:lnTo>
                    <a:lnTo>
                      <a:pt x="380" y="74"/>
                    </a:lnTo>
                    <a:lnTo>
                      <a:pt x="380" y="73"/>
                    </a:lnTo>
                    <a:lnTo>
                      <a:pt x="380" y="70"/>
                    </a:lnTo>
                    <a:lnTo>
                      <a:pt x="380" y="68"/>
                    </a:lnTo>
                    <a:lnTo>
                      <a:pt x="380" y="67"/>
                    </a:lnTo>
                    <a:lnTo>
                      <a:pt x="380" y="66"/>
                    </a:lnTo>
                    <a:lnTo>
                      <a:pt x="380" y="65"/>
                    </a:lnTo>
                    <a:lnTo>
                      <a:pt x="380" y="64"/>
                    </a:lnTo>
                    <a:lnTo>
                      <a:pt x="381" y="64"/>
                    </a:lnTo>
                    <a:lnTo>
                      <a:pt x="382" y="64"/>
                    </a:lnTo>
                    <a:lnTo>
                      <a:pt x="384" y="64"/>
                    </a:lnTo>
                    <a:lnTo>
                      <a:pt x="388" y="62"/>
                    </a:lnTo>
                    <a:lnTo>
                      <a:pt x="390" y="61"/>
                    </a:lnTo>
                    <a:lnTo>
                      <a:pt x="391" y="60"/>
                    </a:lnTo>
                    <a:lnTo>
                      <a:pt x="393" y="60"/>
                    </a:lnTo>
                    <a:lnTo>
                      <a:pt x="399" y="58"/>
                    </a:lnTo>
                    <a:lnTo>
                      <a:pt x="404" y="57"/>
                    </a:lnTo>
                    <a:lnTo>
                      <a:pt x="405" y="56"/>
                    </a:lnTo>
                    <a:lnTo>
                      <a:pt x="406" y="56"/>
                    </a:lnTo>
                    <a:lnTo>
                      <a:pt x="407" y="56"/>
                    </a:lnTo>
                    <a:lnTo>
                      <a:pt x="408" y="56"/>
                    </a:lnTo>
                    <a:lnTo>
                      <a:pt x="408" y="55"/>
                    </a:lnTo>
                    <a:lnTo>
                      <a:pt x="408" y="54"/>
                    </a:lnTo>
                    <a:lnTo>
                      <a:pt x="408" y="53"/>
                    </a:lnTo>
                    <a:lnTo>
                      <a:pt x="408" y="52"/>
                    </a:lnTo>
                    <a:lnTo>
                      <a:pt x="408" y="49"/>
                    </a:lnTo>
                    <a:lnTo>
                      <a:pt x="408" y="47"/>
                    </a:lnTo>
                    <a:lnTo>
                      <a:pt x="408" y="46"/>
                    </a:lnTo>
                    <a:lnTo>
                      <a:pt x="408" y="44"/>
                    </a:lnTo>
                    <a:lnTo>
                      <a:pt x="408" y="37"/>
                    </a:lnTo>
                    <a:lnTo>
                      <a:pt x="408" y="33"/>
                    </a:lnTo>
                    <a:lnTo>
                      <a:pt x="408" y="32"/>
                    </a:lnTo>
                    <a:lnTo>
                      <a:pt x="408" y="30"/>
                    </a:lnTo>
                    <a:lnTo>
                      <a:pt x="408" y="21"/>
                    </a:lnTo>
                    <a:lnTo>
                      <a:pt x="408" y="15"/>
                    </a:lnTo>
                    <a:lnTo>
                      <a:pt x="408" y="14"/>
                    </a:lnTo>
                    <a:lnTo>
                      <a:pt x="408" y="13"/>
                    </a:lnTo>
                    <a:lnTo>
                      <a:pt x="408" y="12"/>
                    </a:lnTo>
                    <a:lnTo>
                      <a:pt x="408" y="11"/>
                    </a:lnTo>
                    <a:lnTo>
                      <a:pt x="414" y="13"/>
                    </a:lnTo>
                    <a:lnTo>
                      <a:pt x="417" y="14"/>
                    </a:lnTo>
                    <a:lnTo>
                      <a:pt x="418" y="14"/>
                    </a:lnTo>
                    <a:lnTo>
                      <a:pt x="421" y="15"/>
                    </a:lnTo>
                    <a:lnTo>
                      <a:pt x="429" y="16"/>
                    </a:lnTo>
                    <a:lnTo>
                      <a:pt x="435" y="17"/>
                    </a:lnTo>
                    <a:lnTo>
                      <a:pt x="436" y="17"/>
                    </a:lnTo>
                    <a:lnTo>
                      <a:pt x="443" y="19"/>
                    </a:lnTo>
                    <a:lnTo>
                      <a:pt x="462" y="22"/>
                    </a:lnTo>
                    <a:lnTo>
                      <a:pt x="478" y="25"/>
                    </a:lnTo>
                    <a:lnTo>
                      <a:pt x="479" y="25"/>
                    </a:lnTo>
                    <a:lnTo>
                      <a:pt x="484" y="27"/>
                    </a:lnTo>
                    <a:lnTo>
                      <a:pt x="503" y="30"/>
                    </a:lnTo>
                    <a:lnTo>
                      <a:pt x="517" y="32"/>
                    </a:lnTo>
                    <a:lnTo>
                      <a:pt x="518" y="32"/>
                    </a:lnTo>
                    <a:lnTo>
                      <a:pt x="519" y="32"/>
                    </a:lnTo>
                    <a:lnTo>
                      <a:pt x="524" y="32"/>
                    </a:lnTo>
                    <a:lnTo>
                      <a:pt x="527" y="32"/>
                    </a:lnTo>
                    <a:lnTo>
                      <a:pt x="528" y="32"/>
                    </a:lnTo>
                    <a:lnTo>
                      <a:pt x="528" y="33"/>
                    </a:lnTo>
                    <a:lnTo>
                      <a:pt x="528" y="34"/>
                    </a:lnTo>
                    <a:lnTo>
                      <a:pt x="528" y="35"/>
                    </a:lnTo>
                    <a:lnTo>
                      <a:pt x="528" y="35"/>
                    </a:lnTo>
                    <a:lnTo>
                      <a:pt x="528" y="36"/>
                    </a:lnTo>
                    <a:lnTo>
                      <a:pt x="528" y="37"/>
                    </a:lnTo>
                    <a:lnTo>
                      <a:pt x="528" y="38"/>
                    </a:lnTo>
                    <a:lnTo>
                      <a:pt x="528" y="38"/>
                    </a:lnTo>
                    <a:lnTo>
                      <a:pt x="528" y="39"/>
                    </a:lnTo>
                    <a:lnTo>
                      <a:pt x="528" y="40"/>
                    </a:lnTo>
                    <a:lnTo>
                      <a:pt x="528" y="44"/>
                    </a:lnTo>
                    <a:lnTo>
                      <a:pt x="528" y="46"/>
                    </a:lnTo>
                    <a:lnTo>
                      <a:pt x="528" y="46"/>
                    </a:lnTo>
                    <a:lnTo>
                      <a:pt x="528" y="47"/>
                    </a:lnTo>
                    <a:lnTo>
                      <a:pt x="528" y="48"/>
                    </a:lnTo>
                    <a:lnTo>
                      <a:pt x="528" y="51"/>
                    </a:lnTo>
                    <a:lnTo>
                      <a:pt x="528" y="53"/>
                    </a:lnTo>
                    <a:lnTo>
                      <a:pt x="528" y="53"/>
                    </a:lnTo>
                    <a:lnTo>
                      <a:pt x="528" y="54"/>
                    </a:lnTo>
                    <a:lnTo>
                      <a:pt x="528" y="55"/>
                    </a:lnTo>
                    <a:lnTo>
                      <a:pt x="528" y="56"/>
                    </a:lnTo>
                    <a:lnTo>
                      <a:pt x="528" y="56"/>
                    </a:lnTo>
                    <a:lnTo>
                      <a:pt x="529" y="56"/>
                    </a:lnTo>
                    <a:lnTo>
                      <a:pt x="530" y="56"/>
                    </a:lnTo>
                    <a:lnTo>
                      <a:pt x="532" y="56"/>
                    </a:lnTo>
                    <a:lnTo>
                      <a:pt x="533" y="56"/>
                    </a:lnTo>
                    <a:lnTo>
                      <a:pt x="534" y="56"/>
                    </a:lnTo>
                    <a:lnTo>
                      <a:pt x="535" y="56"/>
                    </a:lnTo>
                    <a:lnTo>
                      <a:pt x="536" y="56"/>
                    </a:lnTo>
                    <a:lnTo>
                      <a:pt x="541" y="56"/>
                    </a:lnTo>
                    <a:lnTo>
                      <a:pt x="544" y="56"/>
                    </a:lnTo>
                    <a:lnTo>
                      <a:pt x="545" y="56"/>
                    </a:lnTo>
                    <a:lnTo>
                      <a:pt x="547" y="56"/>
                    </a:lnTo>
                    <a:lnTo>
                      <a:pt x="554" y="56"/>
                    </a:lnTo>
                    <a:lnTo>
                      <a:pt x="559" y="56"/>
                    </a:lnTo>
                    <a:lnTo>
                      <a:pt x="560" y="56"/>
                    </a:lnTo>
                    <a:lnTo>
                      <a:pt x="561" y="56"/>
                    </a:lnTo>
                    <a:lnTo>
                      <a:pt x="562" y="56"/>
                    </a:lnTo>
                    <a:lnTo>
                      <a:pt x="563" y="56"/>
                    </a:lnTo>
                    <a:lnTo>
                      <a:pt x="563" y="57"/>
                    </a:lnTo>
                    <a:lnTo>
                      <a:pt x="563" y="58"/>
                    </a:lnTo>
                    <a:lnTo>
                      <a:pt x="563" y="60"/>
                    </a:lnTo>
                    <a:lnTo>
                      <a:pt x="563" y="60"/>
                    </a:lnTo>
                    <a:lnTo>
                      <a:pt x="563" y="61"/>
                    </a:lnTo>
                    <a:lnTo>
                      <a:pt x="563" y="62"/>
                    </a:lnTo>
                    <a:lnTo>
                      <a:pt x="563" y="65"/>
                    </a:lnTo>
                    <a:lnTo>
                      <a:pt x="563" y="67"/>
                    </a:lnTo>
                    <a:lnTo>
                      <a:pt x="563" y="67"/>
                    </a:lnTo>
                    <a:lnTo>
                      <a:pt x="563" y="68"/>
                    </a:lnTo>
                    <a:lnTo>
                      <a:pt x="563" y="69"/>
                    </a:lnTo>
                    <a:lnTo>
                      <a:pt x="564" y="74"/>
                    </a:lnTo>
                    <a:lnTo>
                      <a:pt x="565" y="78"/>
                    </a:lnTo>
                    <a:lnTo>
                      <a:pt x="566" y="78"/>
                    </a:lnTo>
                    <a:lnTo>
                      <a:pt x="569" y="80"/>
                    </a:lnTo>
                    <a:lnTo>
                      <a:pt x="570" y="81"/>
                    </a:lnTo>
                    <a:lnTo>
                      <a:pt x="571" y="81"/>
                    </a:lnTo>
                    <a:lnTo>
                      <a:pt x="572" y="81"/>
                    </a:lnTo>
                    <a:lnTo>
                      <a:pt x="573" y="81"/>
                    </a:lnTo>
                    <a:lnTo>
                      <a:pt x="574" y="81"/>
                    </a:lnTo>
                    <a:lnTo>
                      <a:pt x="575" y="81"/>
                    </a:lnTo>
                    <a:lnTo>
                      <a:pt x="576" y="81"/>
                    </a:lnTo>
                    <a:lnTo>
                      <a:pt x="577" y="81"/>
                    </a:lnTo>
                    <a:lnTo>
                      <a:pt x="579" y="81"/>
                    </a:lnTo>
                    <a:lnTo>
                      <a:pt x="580" y="81"/>
                    </a:lnTo>
                    <a:lnTo>
                      <a:pt x="581" y="81"/>
                    </a:lnTo>
                    <a:lnTo>
                      <a:pt x="582" y="81"/>
                    </a:lnTo>
                    <a:lnTo>
                      <a:pt x="588" y="81"/>
                    </a:lnTo>
                    <a:lnTo>
                      <a:pt x="591" y="81"/>
                    </a:lnTo>
                    <a:lnTo>
                      <a:pt x="592" y="81"/>
                    </a:lnTo>
                    <a:lnTo>
                      <a:pt x="593" y="81"/>
                    </a:lnTo>
                    <a:lnTo>
                      <a:pt x="598" y="81"/>
                    </a:lnTo>
                    <a:lnTo>
                      <a:pt x="601" y="81"/>
                    </a:lnTo>
                    <a:lnTo>
                      <a:pt x="602" y="81"/>
                    </a:lnTo>
                    <a:lnTo>
                      <a:pt x="603" y="81"/>
                    </a:lnTo>
                    <a:lnTo>
                      <a:pt x="604" y="81"/>
                    </a:lnTo>
                    <a:lnTo>
                      <a:pt x="606" y="81"/>
                    </a:lnTo>
                    <a:lnTo>
                      <a:pt x="607" y="81"/>
                    </a:lnTo>
                    <a:lnTo>
                      <a:pt x="608" y="81"/>
                    </a:lnTo>
                    <a:lnTo>
                      <a:pt x="609" y="81"/>
                    </a:lnTo>
                    <a:lnTo>
                      <a:pt x="613" y="80"/>
                    </a:lnTo>
                    <a:lnTo>
                      <a:pt x="615" y="79"/>
                    </a:lnTo>
                    <a:lnTo>
                      <a:pt x="616" y="78"/>
                    </a:lnTo>
                    <a:lnTo>
                      <a:pt x="618" y="76"/>
                    </a:lnTo>
                    <a:lnTo>
                      <a:pt x="625" y="73"/>
                    </a:lnTo>
                    <a:lnTo>
                      <a:pt x="629" y="71"/>
                    </a:lnTo>
                    <a:lnTo>
                      <a:pt x="630" y="70"/>
                    </a:lnTo>
                    <a:lnTo>
                      <a:pt x="632" y="70"/>
                    </a:lnTo>
                    <a:lnTo>
                      <a:pt x="640" y="67"/>
                    </a:lnTo>
                    <a:lnTo>
                      <a:pt x="647" y="65"/>
                    </a:lnTo>
                    <a:lnTo>
                      <a:pt x="648" y="64"/>
                    </a:lnTo>
                    <a:lnTo>
                      <a:pt x="649" y="62"/>
                    </a:lnTo>
                    <a:lnTo>
                      <a:pt x="650" y="61"/>
                    </a:lnTo>
                    <a:lnTo>
                      <a:pt x="651" y="60"/>
                    </a:lnTo>
                    <a:lnTo>
                      <a:pt x="651" y="60"/>
                    </a:lnTo>
                    <a:lnTo>
                      <a:pt x="653" y="58"/>
                    </a:lnTo>
                    <a:lnTo>
                      <a:pt x="654" y="57"/>
                    </a:lnTo>
                    <a:lnTo>
                      <a:pt x="655" y="56"/>
                    </a:lnTo>
                    <a:lnTo>
                      <a:pt x="656" y="55"/>
                    </a:lnTo>
                    <a:lnTo>
                      <a:pt x="657" y="54"/>
                    </a:lnTo>
                    <a:lnTo>
                      <a:pt x="658" y="53"/>
                    </a:lnTo>
                    <a:lnTo>
                      <a:pt x="659" y="52"/>
                    </a:lnTo>
                    <a:lnTo>
                      <a:pt x="663" y="49"/>
                    </a:lnTo>
                    <a:lnTo>
                      <a:pt x="665" y="47"/>
                    </a:lnTo>
                    <a:lnTo>
                      <a:pt x="666" y="46"/>
                    </a:lnTo>
                    <a:lnTo>
                      <a:pt x="666" y="46"/>
                    </a:lnTo>
                    <a:lnTo>
                      <a:pt x="666" y="45"/>
                    </a:lnTo>
                    <a:lnTo>
                      <a:pt x="666" y="44"/>
                    </a:lnTo>
                    <a:lnTo>
                      <a:pt x="666" y="43"/>
                    </a:lnTo>
                    <a:lnTo>
                      <a:pt x="666" y="42"/>
                    </a:lnTo>
                    <a:lnTo>
                      <a:pt x="666" y="36"/>
                    </a:lnTo>
                    <a:lnTo>
                      <a:pt x="666" y="33"/>
                    </a:lnTo>
                    <a:lnTo>
                      <a:pt x="666" y="32"/>
                    </a:lnTo>
                    <a:lnTo>
                      <a:pt x="666" y="30"/>
                    </a:lnTo>
                    <a:lnTo>
                      <a:pt x="667" y="23"/>
                    </a:lnTo>
                    <a:lnTo>
                      <a:pt x="668" y="18"/>
                    </a:lnTo>
                    <a:lnTo>
                      <a:pt x="669" y="17"/>
                    </a:lnTo>
                    <a:lnTo>
                      <a:pt x="669" y="15"/>
                    </a:lnTo>
                    <a:lnTo>
                      <a:pt x="669" y="9"/>
                    </a:lnTo>
                    <a:lnTo>
                      <a:pt x="669" y="4"/>
                    </a:lnTo>
                    <a:lnTo>
                      <a:pt x="669" y="3"/>
                    </a:lnTo>
                    <a:lnTo>
                      <a:pt x="670" y="2"/>
                    </a:lnTo>
                    <a:lnTo>
                      <a:pt x="671" y="1"/>
                    </a:lnTo>
                    <a:lnTo>
                      <a:pt x="672" y="0"/>
                    </a:lnTo>
                    <a:lnTo>
                      <a:pt x="674" y="1"/>
                    </a:lnTo>
                    <a:lnTo>
                      <a:pt x="683" y="2"/>
                    </a:lnTo>
                    <a:lnTo>
                      <a:pt x="689" y="3"/>
                    </a:lnTo>
                    <a:lnTo>
                      <a:pt x="690" y="3"/>
                    </a:lnTo>
                    <a:lnTo>
                      <a:pt x="693" y="5"/>
                    </a:lnTo>
                    <a:lnTo>
                      <a:pt x="705" y="9"/>
                    </a:lnTo>
                    <a:lnTo>
                      <a:pt x="713" y="11"/>
                    </a:lnTo>
                    <a:lnTo>
                      <a:pt x="714" y="11"/>
                    </a:lnTo>
                    <a:lnTo>
                      <a:pt x="719" y="12"/>
                    </a:lnTo>
                    <a:lnTo>
                      <a:pt x="731" y="15"/>
                    </a:lnTo>
                    <a:lnTo>
                      <a:pt x="742" y="17"/>
                    </a:lnTo>
                    <a:lnTo>
                      <a:pt x="743" y="17"/>
                    </a:lnTo>
                    <a:lnTo>
                      <a:pt x="744" y="17"/>
                    </a:lnTo>
                    <a:lnTo>
                      <a:pt x="747" y="17"/>
                    </a:lnTo>
                    <a:lnTo>
                      <a:pt x="749" y="17"/>
                    </a:lnTo>
                    <a:lnTo>
                      <a:pt x="750" y="17"/>
                    </a:lnTo>
                    <a:lnTo>
                      <a:pt x="751" y="20"/>
                    </a:lnTo>
                    <a:lnTo>
                      <a:pt x="752" y="21"/>
                    </a:lnTo>
                    <a:lnTo>
                      <a:pt x="754" y="21"/>
                    </a:lnTo>
                    <a:lnTo>
                      <a:pt x="754" y="21"/>
                    </a:lnTo>
                    <a:lnTo>
                      <a:pt x="754" y="22"/>
                    </a:lnTo>
                    <a:lnTo>
                      <a:pt x="754" y="23"/>
                    </a:lnTo>
                    <a:lnTo>
                      <a:pt x="754" y="25"/>
                    </a:lnTo>
                    <a:lnTo>
                      <a:pt x="754" y="25"/>
                    </a:lnTo>
                    <a:lnTo>
                      <a:pt x="754" y="26"/>
                    </a:lnTo>
                    <a:lnTo>
                      <a:pt x="754" y="27"/>
                    </a:lnTo>
                    <a:lnTo>
                      <a:pt x="754" y="30"/>
                    </a:lnTo>
                    <a:lnTo>
                      <a:pt x="754" y="32"/>
                    </a:lnTo>
                    <a:lnTo>
                      <a:pt x="754" y="32"/>
                    </a:lnTo>
                    <a:lnTo>
                      <a:pt x="754" y="33"/>
                    </a:lnTo>
                    <a:lnTo>
                      <a:pt x="754" y="35"/>
                    </a:lnTo>
                    <a:lnTo>
                      <a:pt x="755" y="43"/>
                    </a:lnTo>
                    <a:lnTo>
                      <a:pt x="756" y="49"/>
                    </a:lnTo>
                    <a:lnTo>
                      <a:pt x="757" y="49"/>
                    </a:lnTo>
                    <a:lnTo>
                      <a:pt x="757" y="50"/>
                    </a:lnTo>
                    <a:lnTo>
                      <a:pt x="757" y="52"/>
                    </a:lnTo>
                    <a:lnTo>
                      <a:pt x="759" y="58"/>
                    </a:lnTo>
                    <a:lnTo>
                      <a:pt x="760" y="64"/>
                    </a:lnTo>
                    <a:lnTo>
                      <a:pt x="761" y="64"/>
                    </a:lnTo>
                    <a:lnTo>
                      <a:pt x="761" y="65"/>
                    </a:lnTo>
                    <a:lnTo>
                      <a:pt x="761" y="66"/>
                    </a:lnTo>
                    <a:lnTo>
                      <a:pt x="761" y="67"/>
                    </a:lnTo>
                    <a:lnTo>
                      <a:pt x="761" y="67"/>
                    </a:lnTo>
                    <a:lnTo>
                      <a:pt x="761" y="67"/>
                    </a:lnTo>
                    <a:lnTo>
                      <a:pt x="764" y="67"/>
                    </a:lnTo>
                    <a:lnTo>
                      <a:pt x="766" y="67"/>
                    </a:lnTo>
                    <a:lnTo>
                      <a:pt x="767" y="67"/>
                    </a:lnTo>
                    <a:lnTo>
                      <a:pt x="768" y="67"/>
                    </a:lnTo>
                    <a:lnTo>
                      <a:pt x="774" y="67"/>
                    </a:lnTo>
                    <a:lnTo>
                      <a:pt x="777" y="67"/>
                    </a:lnTo>
                    <a:lnTo>
                      <a:pt x="778" y="67"/>
                    </a:lnTo>
                    <a:lnTo>
                      <a:pt x="779" y="67"/>
                    </a:lnTo>
                    <a:lnTo>
                      <a:pt x="784" y="67"/>
                    </a:lnTo>
                    <a:lnTo>
                      <a:pt x="787" y="67"/>
                    </a:lnTo>
                    <a:lnTo>
                      <a:pt x="788" y="67"/>
                    </a:lnTo>
                    <a:lnTo>
                      <a:pt x="791" y="67"/>
                    </a:lnTo>
                    <a:lnTo>
                      <a:pt x="792" y="67"/>
                    </a:lnTo>
                    <a:lnTo>
                      <a:pt x="793" y="67"/>
                    </a:lnTo>
                    <a:lnTo>
                      <a:pt x="793" y="68"/>
                    </a:lnTo>
                    <a:lnTo>
                      <a:pt x="793" y="69"/>
                    </a:lnTo>
                    <a:lnTo>
                      <a:pt x="793" y="70"/>
                    </a:lnTo>
                    <a:lnTo>
                      <a:pt x="793" y="70"/>
                    </a:lnTo>
                    <a:lnTo>
                      <a:pt x="793" y="71"/>
                    </a:lnTo>
                    <a:lnTo>
                      <a:pt x="793" y="73"/>
                    </a:lnTo>
                    <a:lnTo>
                      <a:pt x="793" y="74"/>
                    </a:lnTo>
                    <a:lnTo>
                      <a:pt x="793" y="74"/>
                    </a:lnTo>
                    <a:lnTo>
                      <a:pt x="793" y="75"/>
                    </a:lnTo>
                    <a:lnTo>
                      <a:pt x="793" y="76"/>
                    </a:lnTo>
                    <a:lnTo>
                      <a:pt x="794" y="82"/>
                    </a:lnTo>
                    <a:lnTo>
                      <a:pt x="795" y="85"/>
                    </a:lnTo>
                    <a:lnTo>
                      <a:pt x="796" y="85"/>
                    </a:lnTo>
                    <a:lnTo>
                      <a:pt x="796" y="86"/>
                    </a:lnTo>
                    <a:lnTo>
                      <a:pt x="796" y="88"/>
                    </a:lnTo>
                    <a:lnTo>
                      <a:pt x="796" y="94"/>
                    </a:lnTo>
                    <a:lnTo>
                      <a:pt x="796" y="99"/>
                    </a:lnTo>
                    <a:lnTo>
                      <a:pt x="796" y="99"/>
                    </a:lnTo>
                    <a:lnTo>
                      <a:pt x="797" y="99"/>
                    </a:lnTo>
                    <a:lnTo>
                      <a:pt x="798" y="99"/>
                    </a:lnTo>
                    <a:lnTo>
                      <a:pt x="799" y="99"/>
                    </a:lnTo>
                    <a:lnTo>
                      <a:pt x="799" y="100"/>
                    </a:lnTo>
                    <a:lnTo>
                      <a:pt x="799" y="101"/>
                    </a:lnTo>
                    <a:lnTo>
                      <a:pt x="799" y="102"/>
                    </a:lnTo>
                    <a:lnTo>
                      <a:pt x="799" y="102"/>
                    </a:lnTo>
                    <a:lnTo>
                      <a:pt x="801" y="102"/>
                    </a:lnTo>
                    <a:lnTo>
                      <a:pt x="802" y="102"/>
                    </a:lnTo>
                    <a:lnTo>
                      <a:pt x="803" y="102"/>
                    </a:lnTo>
                    <a:lnTo>
                      <a:pt x="804" y="107"/>
                    </a:lnTo>
                    <a:lnTo>
                      <a:pt x="805" y="109"/>
                    </a:lnTo>
                    <a:lnTo>
                      <a:pt x="806" y="109"/>
                    </a:lnTo>
                    <a:lnTo>
                      <a:pt x="807" y="110"/>
                    </a:lnTo>
                    <a:lnTo>
                      <a:pt x="811" y="111"/>
                    </a:lnTo>
                    <a:lnTo>
                      <a:pt x="813" y="112"/>
                    </a:lnTo>
                    <a:lnTo>
                      <a:pt x="814" y="112"/>
                    </a:lnTo>
                    <a:lnTo>
                      <a:pt x="814" y="114"/>
                    </a:lnTo>
                    <a:lnTo>
                      <a:pt x="814" y="116"/>
                    </a:lnTo>
                    <a:lnTo>
                      <a:pt x="814" y="117"/>
                    </a:lnTo>
                    <a:lnTo>
                      <a:pt x="814" y="117"/>
                    </a:lnTo>
                    <a:lnTo>
                      <a:pt x="816" y="117"/>
                    </a:lnTo>
                    <a:lnTo>
                      <a:pt x="822" y="117"/>
                    </a:lnTo>
                    <a:lnTo>
                      <a:pt x="827" y="117"/>
                    </a:lnTo>
                    <a:lnTo>
                      <a:pt x="828" y="117"/>
                    </a:lnTo>
                    <a:lnTo>
                      <a:pt x="831" y="117"/>
                    </a:lnTo>
                    <a:lnTo>
                      <a:pt x="842" y="117"/>
                    </a:lnTo>
                    <a:lnTo>
                      <a:pt x="851" y="117"/>
                    </a:lnTo>
                    <a:lnTo>
                      <a:pt x="852" y="117"/>
                    </a:lnTo>
                    <a:lnTo>
                      <a:pt x="859" y="117"/>
                    </a:lnTo>
                    <a:lnTo>
                      <a:pt x="885" y="117"/>
                    </a:lnTo>
                    <a:lnTo>
                      <a:pt x="904" y="117"/>
                    </a:lnTo>
                    <a:lnTo>
                      <a:pt x="905" y="117"/>
                    </a:lnTo>
                    <a:lnTo>
                      <a:pt x="912" y="117"/>
                    </a:lnTo>
                    <a:lnTo>
                      <a:pt x="935" y="117"/>
                    </a:lnTo>
                    <a:lnTo>
                      <a:pt x="953" y="117"/>
                    </a:lnTo>
                    <a:lnTo>
                      <a:pt x="954" y="117"/>
                    </a:lnTo>
                    <a:lnTo>
                      <a:pt x="957" y="117"/>
                    </a:lnTo>
                    <a:lnTo>
                      <a:pt x="963" y="117"/>
                    </a:lnTo>
                    <a:lnTo>
                      <a:pt x="967" y="117"/>
                    </a:lnTo>
                    <a:lnTo>
                      <a:pt x="968" y="117"/>
                    </a:lnTo>
                    <a:lnTo>
                      <a:pt x="970" y="115"/>
                    </a:lnTo>
                    <a:lnTo>
                      <a:pt x="971" y="114"/>
                    </a:lnTo>
                    <a:lnTo>
                      <a:pt x="972" y="112"/>
                    </a:lnTo>
                    <a:lnTo>
                      <a:pt x="976" y="106"/>
                    </a:lnTo>
                    <a:lnTo>
                      <a:pt x="978" y="103"/>
                    </a:lnTo>
                    <a:lnTo>
                      <a:pt x="979" y="102"/>
                    </a:lnTo>
                    <a:lnTo>
                      <a:pt x="981" y="99"/>
                    </a:lnTo>
                    <a:lnTo>
                      <a:pt x="989" y="89"/>
                    </a:lnTo>
                    <a:lnTo>
                      <a:pt x="996" y="82"/>
                    </a:lnTo>
                    <a:lnTo>
                      <a:pt x="997" y="81"/>
                    </a:lnTo>
                    <a:lnTo>
                      <a:pt x="1000" y="76"/>
                    </a:lnTo>
                    <a:lnTo>
                      <a:pt x="1012" y="64"/>
                    </a:lnTo>
                    <a:lnTo>
                      <a:pt x="1020" y="54"/>
                    </a:lnTo>
                    <a:lnTo>
                      <a:pt x="1021" y="53"/>
                    </a:lnTo>
                    <a:lnTo>
                      <a:pt x="1022" y="52"/>
                    </a:lnTo>
                    <a:lnTo>
                      <a:pt x="1025" y="49"/>
                    </a:lnTo>
                    <a:lnTo>
                      <a:pt x="1027" y="47"/>
                    </a:lnTo>
                    <a:lnTo>
                      <a:pt x="1028" y="46"/>
                    </a:lnTo>
                    <a:lnTo>
                      <a:pt x="1028" y="45"/>
                    </a:lnTo>
                    <a:lnTo>
                      <a:pt x="1028" y="44"/>
                    </a:lnTo>
                    <a:lnTo>
                      <a:pt x="1028" y="43"/>
                    </a:lnTo>
                    <a:lnTo>
                      <a:pt x="1028" y="40"/>
                    </a:lnTo>
                    <a:lnTo>
                      <a:pt x="1028" y="39"/>
                    </a:lnTo>
                    <a:lnTo>
                      <a:pt x="1028" y="38"/>
                    </a:lnTo>
                    <a:lnTo>
                      <a:pt x="1029" y="35"/>
                    </a:lnTo>
                    <a:lnTo>
                      <a:pt x="1031" y="33"/>
                    </a:lnTo>
                    <a:lnTo>
                      <a:pt x="1032" y="32"/>
                    </a:lnTo>
                    <a:lnTo>
                      <a:pt x="1034" y="28"/>
                    </a:lnTo>
                    <a:lnTo>
                      <a:pt x="1035" y="26"/>
                    </a:lnTo>
                    <a:lnTo>
                      <a:pt x="1036" y="25"/>
                    </a:lnTo>
                    <a:lnTo>
                      <a:pt x="1036" y="23"/>
                    </a:lnTo>
                    <a:lnTo>
                      <a:pt x="1036" y="22"/>
                    </a:lnTo>
                    <a:lnTo>
                      <a:pt x="1036" y="21"/>
                    </a:lnTo>
                    <a:lnTo>
                      <a:pt x="1039" y="21"/>
                    </a:lnTo>
                    <a:lnTo>
                      <a:pt x="1041" y="21"/>
                    </a:lnTo>
                    <a:lnTo>
                      <a:pt x="1042" y="21"/>
                    </a:lnTo>
                    <a:lnTo>
                      <a:pt x="1043" y="21"/>
                    </a:lnTo>
                    <a:lnTo>
                      <a:pt x="1049" y="21"/>
                    </a:lnTo>
                    <a:lnTo>
                      <a:pt x="1052" y="21"/>
                    </a:lnTo>
                    <a:lnTo>
                      <a:pt x="1053" y="21"/>
                    </a:lnTo>
                    <a:lnTo>
                      <a:pt x="1056" y="21"/>
                    </a:lnTo>
                    <a:lnTo>
                      <a:pt x="1068" y="19"/>
                    </a:lnTo>
                    <a:lnTo>
                      <a:pt x="1077" y="18"/>
                    </a:lnTo>
                    <a:lnTo>
                      <a:pt x="1078" y="17"/>
                    </a:lnTo>
                    <a:lnTo>
                      <a:pt x="1084" y="17"/>
                    </a:lnTo>
                    <a:lnTo>
                      <a:pt x="1104" y="17"/>
                    </a:lnTo>
                    <a:lnTo>
                      <a:pt x="1119" y="17"/>
                    </a:lnTo>
                    <a:lnTo>
                      <a:pt x="1120" y="17"/>
                    </a:lnTo>
                    <a:lnTo>
                      <a:pt x="1123" y="17"/>
                    </a:lnTo>
                    <a:lnTo>
                      <a:pt x="1129" y="17"/>
                    </a:lnTo>
                    <a:lnTo>
                      <a:pt x="1133" y="17"/>
                    </a:lnTo>
                    <a:lnTo>
                      <a:pt x="1134" y="17"/>
                    </a:lnTo>
                    <a:lnTo>
                      <a:pt x="1135" y="17"/>
                    </a:lnTo>
                    <a:lnTo>
                      <a:pt x="1136" y="17"/>
                    </a:lnTo>
                    <a:lnTo>
                      <a:pt x="1137" y="17"/>
                    </a:lnTo>
                    <a:lnTo>
                      <a:pt x="1139" y="17"/>
                    </a:lnTo>
                    <a:lnTo>
                      <a:pt x="1141" y="17"/>
                    </a:lnTo>
                    <a:lnTo>
                      <a:pt x="1142" y="17"/>
                    </a:lnTo>
                    <a:lnTo>
                      <a:pt x="1148" y="20"/>
                    </a:lnTo>
                    <a:lnTo>
                      <a:pt x="1151" y="21"/>
                    </a:lnTo>
                    <a:lnTo>
                      <a:pt x="1152" y="21"/>
                    </a:lnTo>
                    <a:lnTo>
                      <a:pt x="1154" y="21"/>
                    </a:lnTo>
                    <a:lnTo>
                      <a:pt x="1161" y="21"/>
                    </a:lnTo>
                    <a:lnTo>
                      <a:pt x="1165" y="21"/>
                    </a:lnTo>
                    <a:lnTo>
                      <a:pt x="1166" y="21"/>
                    </a:lnTo>
                    <a:lnTo>
                      <a:pt x="1166" y="21"/>
                    </a:lnTo>
                    <a:lnTo>
                      <a:pt x="1166" y="22"/>
                    </a:lnTo>
                    <a:lnTo>
                      <a:pt x="1166" y="23"/>
                    </a:lnTo>
                    <a:lnTo>
                      <a:pt x="1166" y="25"/>
                    </a:lnTo>
                    <a:lnTo>
                      <a:pt x="1166" y="25"/>
                    </a:lnTo>
                    <a:lnTo>
                      <a:pt x="1166" y="26"/>
                    </a:lnTo>
                    <a:lnTo>
                      <a:pt x="1166" y="27"/>
                    </a:lnTo>
                    <a:lnTo>
                      <a:pt x="1166" y="28"/>
                    </a:lnTo>
                    <a:lnTo>
                      <a:pt x="1166" y="28"/>
                    </a:lnTo>
                    <a:lnTo>
                      <a:pt x="1166" y="29"/>
                    </a:lnTo>
                    <a:lnTo>
                      <a:pt x="1166" y="30"/>
                    </a:lnTo>
                    <a:lnTo>
                      <a:pt x="1166" y="33"/>
                    </a:lnTo>
                    <a:lnTo>
                      <a:pt x="1166" y="35"/>
                    </a:lnTo>
                    <a:lnTo>
                      <a:pt x="1166" y="35"/>
                    </a:lnTo>
                    <a:lnTo>
                      <a:pt x="1166" y="36"/>
                    </a:lnTo>
                    <a:lnTo>
                      <a:pt x="1166" y="37"/>
                    </a:lnTo>
                    <a:lnTo>
                      <a:pt x="1166" y="40"/>
                    </a:lnTo>
                    <a:lnTo>
                      <a:pt x="1166" y="43"/>
                    </a:lnTo>
                    <a:lnTo>
                      <a:pt x="1166" y="43"/>
                    </a:lnTo>
                    <a:lnTo>
                      <a:pt x="1166" y="44"/>
                    </a:lnTo>
                    <a:lnTo>
                      <a:pt x="1166" y="45"/>
                    </a:lnTo>
                    <a:lnTo>
                      <a:pt x="1166" y="46"/>
                    </a:lnTo>
                    <a:lnTo>
                      <a:pt x="1166" y="46"/>
                    </a:lnTo>
                    <a:lnTo>
                      <a:pt x="1167" y="46"/>
                    </a:lnTo>
                    <a:lnTo>
                      <a:pt x="1168" y="46"/>
                    </a:lnTo>
                    <a:lnTo>
                      <a:pt x="1169" y="46"/>
                    </a:lnTo>
                    <a:lnTo>
                      <a:pt x="1171" y="46"/>
                    </a:lnTo>
                    <a:lnTo>
                      <a:pt x="1172" y="46"/>
                    </a:lnTo>
                    <a:lnTo>
                      <a:pt x="1173" y="46"/>
                    </a:lnTo>
                    <a:lnTo>
                      <a:pt x="1176" y="46"/>
                    </a:lnTo>
                    <a:lnTo>
                      <a:pt x="1179" y="46"/>
                    </a:lnTo>
                    <a:lnTo>
                      <a:pt x="1180" y="46"/>
                    </a:lnTo>
                    <a:lnTo>
                      <a:pt x="1181" y="46"/>
                    </a:lnTo>
                    <a:lnTo>
                      <a:pt x="1184" y="46"/>
                    </a:lnTo>
                    <a:lnTo>
                      <a:pt x="1186" y="46"/>
                    </a:lnTo>
                    <a:lnTo>
                      <a:pt x="1187" y="46"/>
                    </a:lnTo>
                    <a:lnTo>
                      <a:pt x="1188" y="46"/>
                    </a:lnTo>
                    <a:lnTo>
                      <a:pt x="1189" y="46"/>
                    </a:lnTo>
                    <a:lnTo>
                      <a:pt x="1190" y="46"/>
                    </a:lnTo>
                    <a:lnTo>
                      <a:pt x="1190" y="47"/>
                    </a:lnTo>
                    <a:lnTo>
                      <a:pt x="1190" y="48"/>
                    </a:lnTo>
                    <a:lnTo>
                      <a:pt x="1190" y="49"/>
                    </a:lnTo>
                    <a:lnTo>
                      <a:pt x="1190" y="49"/>
                    </a:lnTo>
                    <a:lnTo>
                      <a:pt x="1190" y="50"/>
                    </a:lnTo>
                    <a:lnTo>
                      <a:pt x="1190" y="51"/>
                    </a:lnTo>
                    <a:lnTo>
                      <a:pt x="1190" y="56"/>
                    </a:lnTo>
                    <a:lnTo>
                      <a:pt x="1190" y="60"/>
                    </a:lnTo>
                    <a:lnTo>
                      <a:pt x="1190" y="60"/>
                    </a:lnTo>
                    <a:lnTo>
                      <a:pt x="1190" y="61"/>
                    </a:lnTo>
                    <a:lnTo>
                      <a:pt x="1190" y="63"/>
                    </a:lnTo>
                    <a:lnTo>
                      <a:pt x="1192" y="71"/>
                    </a:lnTo>
                    <a:lnTo>
                      <a:pt x="1193" y="78"/>
                    </a:lnTo>
                    <a:lnTo>
                      <a:pt x="1194" y="78"/>
                    </a:lnTo>
                    <a:lnTo>
                      <a:pt x="1194" y="79"/>
                    </a:lnTo>
                    <a:lnTo>
                      <a:pt x="1194" y="84"/>
                    </a:lnTo>
                    <a:lnTo>
                      <a:pt x="1195" y="103"/>
                    </a:lnTo>
                    <a:lnTo>
                      <a:pt x="1197" y="117"/>
                    </a:lnTo>
                    <a:lnTo>
                      <a:pt x="1198" y="117"/>
                    </a:lnTo>
                    <a:lnTo>
                      <a:pt x="1198" y="118"/>
                    </a:lnTo>
                    <a:lnTo>
                      <a:pt x="1198" y="120"/>
                    </a:lnTo>
                    <a:lnTo>
                      <a:pt x="1199" y="126"/>
                    </a:lnTo>
                    <a:lnTo>
                      <a:pt x="1200" y="131"/>
                    </a:lnTo>
                    <a:lnTo>
                      <a:pt x="1201" y="131"/>
                    </a:lnTo>
                    <a:lnTo>
                      <a:pt x="1200" y="131"/>
                    </a:lnTo>
                    <a:lnTo>
                      <a:pt x="1199" y="131"/>
                    </a:lnTo>
                    <a:lnTo>
                      <a:pt x="1198" y="131"/>
                    </a:lnTo>
                    <a:lnTo>
                      <a:pt x="1198" y="131"/>
                    </a:lnTo>
                    <a:lnTo>
                      <a:pt x="1197" y="131"/>
                    </a:lnTo>
                    <a:lnTo>
                      <a:pt x="1195" y="131"/>
                    </a:lnTo>
                    <a:lnTo>
                      <a:pt x="1192" y="131"/>
                    </a:lnTo>
                    <a:lnTo>
                      <a:pt x="1190" y="131"/>
                    </a:lnTo>
                    <a:lnTo>
                      <a:pt x="1190" y="131"/>
                    </a:lnTo>
                    <a:lnTo>
                      <a:pt x="1189" y="131"/>
                    </a:lnTo>
                    <a:lnTo>
                      <a:pt x="1187" y="131"/>
                    </a:lnTo>
                    <a:lnTo>
                      <a:pt x="1181" y="131"/>
                    </a:lnTo>
                    <a:lnTo>
                      <a:pt x="1176" y="131"/>
                    </a:lnTo>
                    <a:lnTo>
                      <a:pt x="1176" y="131"/>
                    </a:lnTo>
                    <a:lnTo>
                      <a:pt x="1175" y="131"/>
                    </a:lnTo>
                    <a:lnTo>
                      <a:pt x="1173" y="131"/>
                    </a:lnTo>
                    <a:lnTo>
                      <a:pt x="1165" y="131"/>
                    </a:lnTo>
                    <a:lnTo>
                      <a:pt x="1158" y="131"/>
                    </a:lnTo>
                    <a:lnTo>
                      <a:pt x="1158" y="131"/>
                    </a:lnTo>
                    <a:lnTo>
                      <a:pt x="1158" y="131"/>
                    </a:lnTo>
                    <a:lnTo>
                      <a:pt x="1158" y="132"/>
                    </a:lnTo>
                    <a:lnTo>
                      <a:pt x="1158" y="133"/>
                    </a:lnTo>
                    <a:lnTo>
                      <a:pt x="1158" y="136"/>
                    </a:lnTo>
                    <a:lnTo>
                      <a:pt x="1158" y="138"/>
                    </a:lnTo>
                    <a:lnTo>
                      <a:pt x="1158" y="138"/>
                    </a:lnTo>
                    <a:lnTo>
                      <a:pt x="1158" y="139"/>
                    </a:lnTo>
                    <a:lnTo>
                      <a:pt x="1158" y="142"/>
                    </a:lnTo>
                    <a:lnTo>
                      <a:pt x="1158" y="144"/>
                    </a:lnTo>
                    <a:lnTo>
                      <a:pt x="1158" y="144"/>
                    </a:lnTo>
                    <a:lnTo>
                      <a:pt x="1158" y="145"/>
                    </a:lnTo>
                    <a:lnTo>
                      <a:pt x="1158" y="147"/>
                    </a:lnTo>
                    <a:lnTo>
                      <a:pt x="1158" y="154"/>
                    </a:lnTo>
                    <a:lnTo>
                      <a:pt x="1158" y="159"/>
                    </a:lnTo>
                    <a:lnTo>
                      <a:pt x="1158" y="159"/>
                    </a:lnTo>
                    <a:lnTo>
                      <a:pt x="1158" y="160"/>
                    </a:lnTo>
                    <a:lnTo>
                      <a:pt x="1158" y="162"/>
                    </a:lnTo>
                    <a:lnTo>
                      <a:pt x="1158" y="169"/>
                    </a:lnTo>
                    <a:lnTo>
                      <a:pt x="1158" y="173"/>
                    </a:lnTo>
                    <a:lnTo>
                      <a:pt x="1158" y="173"/>
                    </a:lnTo>
                    <a:lnTo>
                      <a:pt x="1158" y="174"/>
                    </a:lnTo>
                    <a:lnTo>
                      <a:pt x="1158" y="175"/>
                    </a:lnTo>
                    <a:lnTo>
                      <a:pt x="1158" y="176"/>
                    </a:lnTo>
                    <a:lnTo>
                      <a:pt x="1158" y="176"/>
                    </a:lnTo>
                    <a:lnTo>
                      <a:pt x="1161" y="179"/>
                    </a:lnTo>
                    <a:lnTo>
                      <a:pt x="1162" y="180"/>
                    </a:lnTo>
                    <a:lnTo>
                      <a:pt x="1163" y="180"/>
                    </a:lnTo>
                    <a:lnTo>
                      <a:pt x="1166" y="180"/>
                    </a:lnTo>
                    <a:lnTo>
                      <a:pt x="1168" y="180"/>
                    </a:lnTo>
                    <a:lnTo>
                      <a:pt x="1169" y="180"/>
                    </a:lnTo>
                    <a:lnTo>
                      <a:pt x="1170" y="181"/>
                    </a:lnTo>
                    <a:lnTo>
                      <a:pt x="1173" y="182"/>
                    </a:lnTo>
                    <a:lnTo>
                      <a:pt x="1175" y="183"/>
                    </a:lnTo>
                    <a:lnTo>
                      <a:pt x="1176" y="183"/>
                    </a:lnTo>
                    <a:lnTo>
                      <a:pt x="1178" y="185"/>
                    </a:lnTo>
                    <a:lnTo>
                      <a:pt x="1181" y="186"/>
                    </a:lnTo>
                    <a:lnTo>
                      <a:pt x="1183" y="187"/>
                    </a:lnTo>
                    <a:lnTo>
                      <a:pt x="1184" y="187"/>
                    </a:lnTo>
                    <a:lnTo>
                      <a:pt x="1184" y="187"/>
                    </a:lnTo>
                    <a:lnTo>
                      <a:pt x="1184" y="188"/>
                    </a:lnTo>
                    <a:lnTo>
                      <a:pt x="1184" y="190"/>
                    </a:lnTo>
                    <a:lnTo>
                      <a:pt x="1184" y="191"/>
                    </a:lnTo>
                    <a:lnTo>
                      <a:pt x="1184" y="191"/>
                    </a:lnTo>
                    <a:lnTo>
                      <a:pt x="1184" y="192"/>
                    </a:lnTo>
                    <a:lnTo>
                      <a:pt x="1184" y="193"/>
                    </a:lnTo>
                    <a:lnTo>
                      <a:pt x="1184" y="194"/>
                    </a:lnTo>
                    <a:lnTo>
                      <a:pt x="1184" y="194"/>
                    </a:lnTo>
                    <a:lnTo>
                      <a:pt x="1185" y="199"/>
                    </a:lnTo>
                    <a:lnTo>
                      <a:pt x="1186" y="201"/>
                    </a:lnTo>
                    <a:lnTo>
                      <a:pt x="1187" y="201"/>
                    </a:lnTo>
                    <a:lnTo>
                      <a:pt x="1187" y="203"/>
                    </a:lnTo>
                    <a:lnTo>
                      <a:pt x="1187" y="206"/>
                    </a:lnTo>
                    <a:lnTo>
                      <a:pt x="1187" y="208"/>
                    </a:lnTo>
                    <a:lnTo>
                      <a:pt x="1187" y="208"/>
                    </a:lnTo>
                    <a:lnTo>
                      <a:pt x="1188" y="208"/>
                    </a:lnTo>
                    <a:lnTo>
                      <a:pt x="1189" y="208"/>
                    </a:lnTo>
                    <a:lnTo>
                      <a:pt x="1190" y="208"/>
                    </a:lnTo>
                    <a:lnTo>
                      <a:pt x="1190" y="208"/>
                    </a:lnTo>
                    <a:lnTo>
                      <a:pt x="1191" y="208"/>
                    </a:lnTo>
                    <a:lnTo>
                      <a:pt x="1194" y="208"/>
                    </a:lnTo>
                    <a:lnTo>
                      <a:pt x="1197" y="208"/>
                    </a:lnTo>
                    <a:lnTo>
                      <a:pt x="1198" y="208"/>
                    </a:lnTo>
                    <a:lnTo>
                      <a:pt x="1199" y="208"/>
                    </a:lnTo>
                    <a:lnTo>
                      <a:pt x="1204" y="208"/>
                    </a:lnTo>
                    <a:lnTo>
                      <a:pt x="1207" y="208"/>
                    </a:lnTo>
                    <a:lnTo>
                      <a:pt x="1208" y="208"/>
                    </a:lnTo>
                    <a:lnTo>
                      <a:pt x="1209" y="208"/>
                    </a:lnTo>
                    <a:lnTo>
                      <a:pt x="1215" y="207"/>
                    </a:lnTo>
                    <a:lnTo>
                      <a:pt x="1218" y="206"/>
                    </a:lnTo>
                    <a:lnTo>
                      <a:pt x="1219" y="205"/>
                    </a:lnTo>
                    <a:lnTo>
                      <a:pt x="1220" y="205"/>
                    </a:lnTo>
                    <a:lnTo>
                      <a:pt x="1221" y="205"/>
                    </a:lnTo>
                    <a:lnTo>
                      <a:pt x="1222" y="205"/>
                    </a:lnTo>
                    <a:lnTo>
                      <a:pt x="1222" y="205"/>
                    </a:lnTo>
                    <a:lnTo>
                      <a:pt x="1224" y="204"/>
                    </a:lnTo>
                    <a:lnTo>
                      <a:pt x="1225" y="203"/>
                    </a:lnTo>
                    <a:lnTo>
                      <a:pt x="1226" y="201"/>
                    </a:lnTo>
                    <a:lnTo>
                      <a:pt x="1227" y="197"/>
                    </a:lnTo>
                    <a:lnTo>
                      <a:pt x="1228" y="195"/>
                    </a:lnTo>
                    <a:lnTo>
                      <a:pt x="1229" y="194"/>
                    </a:lnTo>
                    <a:lnTo>
                      <a:pt x="1234" y="193"/>
                    </a:lnTo>
                    <a:lnTo>
                      <a:pt x="1236" y="192"/>
                    </a:lnTo>
                    <a:lnTo>
                      <a:pt x="1237" y="191"/>
                    </a:lnTo>
                    <a:lnTo>
                      <a:pt x="1238" y="189"/>
                    </a:lnTo>
                    <a:lnTo>
                      <a:pt x="1239" y="188"/>
                    </a:lnTo>
                    <a:lnTo>
                      <a:pt x="1240" y="187"/>
                    </a:lnTo>
                    <a:lnTo>
                      <a:pt x="1240" y="187"/>
                    </a:lnTo>
                    <a:lnTo>
                      <a:pt x="1240" y="186"/>
                    </a:lnTo>
                    <a:lnTo>
                      <a:pt x="1240" y="185"/>
                    </a:lnTo>
                    <a:lnTo>
                      <a:pt x="1240" y="183"/>
                    </a:lnTo>
                    <a:lnTo>
                      <a:pt x="1240" y="182"/>
                    </a:lnTo>
                    <a:lnTo>
                      <a:pt x="1240" y="177"/>
                    </a:lnTo>
                    <a:lnTo>
                      <a:pt x="1240" y="174"/>
                    </a:lnTo>
                    <a:lnTo>
                      <a:pt x="1240" y="173"/>
                    </a:lnTo>
                    <a:lnTo>
                      <a:pt x="1241" y="169"/>
                    </a:lnTo>
                    <a:lnTo>
                      <a:pt x="1242" y="167"/>
                    </a:lnTo>
                    <a:lnTo>
                      <a:pt x="1243" y="165"/>
                    </a:lnTo>
                    <a:lnTo>
                      <a:pt x="1243" y="165"/>
                    </a:lnTo>
                    <a:lnTo>
                      <a:pt x="1245" y="165"/>
                    </a:lnTo>
                    <a:lnTo>
                      <a:pt x="1246" y="165"/>
                    </a:lnTo>
                    <a:lnTo>
                      <a:pt x="1247" y="165"/>
                    </a:lnTo>
                    <a:lnTo>
                      <a:pt x="1250" y="165"/>
                    </a:lnTo>
                    <a:lnTo>
                      <a:pt x="1253" y="165"/>
                    </a:lnTo>
                    <a:lnTo>
                      <a:pt x="1254" y="165"/>
                    </a:lnTo>
                    <a:lnTo>
                      <a:pt x="1256" y="165"/>
                    </a:lnTo>
                    <a:lnTo>
                      <a:pt x="1264" y="165"/>
                    </a:lnTo>
                    <a:lnTo>
                      <a:pt x="1271" y="165"/>
                    </a:lnTo>
                    <a:lnTo>
                      <a:pt x="1272" y="165"/>
                    </a:lnTo>
                    <a:lnTo>
                      <a:pt x="1274" y="165"/>
                    </a:lnTo>
                    <a:lnTo>
                      <a:pt x="1280" y="165"/>
                    </a:lnTo>
                    <a:lnTo>
                      <a:pt x="1284" y="165"/>
                    </a:lnTo>
                    <a:lnTo>
                      <a:pt x="1285" y="165"/>
                    </a:lnTo>
                    <a:lnTo>
                      <a:pt x="1287" y="165"/>
                    </a:lnTo>
                    <a:lnTo>
                      <a:pt x="1289" y="165"/>
                    </a:lnTo>
                    <a:lnTo>
                      <a:pt x="1290" y="165"/>
                    </a:lnTo>
                    <a:lnTo>
                      <a:pt x="1290" y="167"/>
                    </a:lnTo>
                    <a:lnTo>
                      <a:pt x="1290" y="169"/>
                    </a:lnTo>
                    <a:lnTo>
                      <a:pt x="1290" y="177"/>
                    </a:lnTo>
                    <a:lnTo>
                      <a:pt x="1290" y="183"/>
                    </a:lnTo>
                    <a:lnTo>
                      <a:pt x="1290" y="183"/>
                    </a:lnTo>
                    <a:lnTo>
                      <a:pt x="1289" y="189"/>
                    </a:lnTo>
                    <a:lnTo>
                      <a:pt x="1286" y="204"/>
                    </a:lnTo>
                    <a:lnTo>
                      <a:pt x="1285" y="215"/>
                    </a:lnTo>
                    <a:lnTo>
                      <a:pt x="1285" y="215"/>
                    </a:lnTo>
                    <a:lnTo>
                      <a:pt x="1285" y="217"/>
                    </a:lnTo>
                    <a:lnTo>
                      <a:pt x="1285" y="226"/>
                    </a:lnTo>
                    <a:lnTo>
                      <a:pt x="1285" y="258"/>
                    </a:lnTo>
                    <a:lnTo>
                      <a:pt x="1285" y="281"/>
                    </a:lnTo>
                    <a:lnTo>
                      <a:pt x="1285" y="282"/>
                    </a:lnTo>
                    <a:lnTo>
                      <a:pt x="1284" y="293"/>
                    </a:lnTo>
                    <a:lnTo>
                      <a:pt x="1283" y="324"/>
                    </a:lnTo>
                    <a:lnTo>
                      <a:pt x="1282" y="349"/>
                    </a:lnTo>
                    <a:lnTo>
                      <a:pt x="1282" y="350"/>
                    </a:lnTo>
                    <a:lnTo>
                      <a:pt x="1282" y="351"/>
                    </a:lnTo>
                    <a:lnTo>
                      <a:pt x="1282" y="353"/>
                    </a:lnTo>
                    <a:lnTo>
                      <a:pt x="1282" y="359"/>
                    </a:lnTo>
                    <a:lnTo>
                      <a:pt x="1282" y="364"/>
                    </a:lnTo>
                    <a:lnTo>
                      <a:pt x="1282" y="364"/>
                    </a:lnTo>
                    <a:lnTo>
                      <a:pt x="1282" y="365"/>
                    </a:lnTo>
                    <a:lnTo>
                      <a:pt x="1282" y="366"/>
                    </a:lnTo>
                    <a:lnTo>
                      <a:pt x="1282" y="367"/>
                    </a:lnTo>
                    <a:lnTo>
                      <a:pt x="1282" y="367"/>
                    </a:lnTo>
                    <a:lnTo>
                      <a:pt x="1282" y="368"/>
                    </a:lnTo>
                    <a:lnTo>
                      <a:pt x="1282" y="369"/>
                    </a:lnTo>
                    <a:lnTo>
                      <a:pt x="1282" y="372"/>
                    </a:lnTo>
                    <a:lnTo>
                      <a:pt x="1282" y="374"/>
                    </a:lnTo>
                    <a:lnTo>
                      <a:pt x="1282" y="374"/>
                    </a:lnTo>
                    <a:lnTo>
                      <a:pt x="1283" y="379"/>
                    </a:lnTo>
                    <a:lnTo>
                      <a:pt x="1284" y="382"/>
                    </a:lnTo>
                    <a:lnTo>
                      <a:pt x="1285" y="382"/>
                    </a:lnTo>
                    <a:lnTo>
                      <a:pt x="1285" y="383"/>
                    </a:lnTo>
                    <a:lnTo>
                      <a:pt x="1285" y="385"/>
                    </a:lnTo>
                    <a:lnTo>
                      <a:pt x="1287" y="391"/>
                    </a:lnTo>
                    <a:lnTo>
                      <a:pt x="1289" y="395"/>
                    </a:lnTo>
                    <a:lnTo>
                      <a:pt x="1290" y="395"/>
                    </a:lnTo>
                    <a:lnTo>
                      <a:pt x="1290" y="395"/>
                    </a:lnTo>
                    <a:lnTo>
                      <a:pt x="1289" y="396"/>
                    </a:lnTo>
                    <a:lnTo>
                      <a:pt x="1284" y="398"/>
                    </a:lnTo>
                    <a:lnTo>
                      <a:pt x="1282" y="399"/>
                    </a:lnTo>
                    <a:lnTo>
                      <a:pt x="1282" y="399"/>
                    </a:lnTo>
                    <a:lnTo>
                      <a:pt x="1281" y="399"/>
                    </a:lnTo>
                    <a:lnTo>
                      <a:pt x="1279" y="399"/>
                    </a:lnTo>
                    <a:lnTo>
                      <a:pt x="1273" y="399"/>
                    </a:lnTo>
                    <a:lnTo>
                      <a:pt x="1268" y="399"/>
                    </a:lnTo>
                    <a:lnTo>
                      <a:pt x="1268" y="399"/>
                    </a:lnTo>
                    <a:lnTo>
                      <a:pt x="1267" y="399"/>
                    </a:lnTo>
                    <a:lnTo>
                      <a:pt x="1263" y="399"/>
                    </a:lnTo>
                    <a:lnTo>
                      <a:pt x="1248" y="399"/>
                    </a:lnTo>
                    <a:lnTo>
                      <a:pt x="1237" y="399"/>
                    </a:lnTo>
                    <a:lnTo>
                      <a:pt x="1237" y="399"/>
                    </a:lnTo>
                    <a:lnTo>
                      <a:pt x="1231" y="400"/>
                    </a:lnTo>
                    <a:lnTo>
                      <a:pt x="1219" y="402"/>
                    </a:lnTo>
                    <a:lnTo>
                      <a:pt x="1208" y="403"/>
                    </a:lnTo>
                    <a:lnTo>
                      <a:pt x="1208" y="403"/>
                    </a:lnTo>
                    <a:lnTo>
                      <a:pt x="1207" y="403"/>
                    </a:lnTo>
                    <a:lnTo>
                      <a:pt x="1206" y="403"/>
                    </a:lnTo>
                    <a:lnTo>
                      <a:pt x="1203" y="403"/>
                    </a:lnTo>
                    <a:lnTo>
                      <a:pt x="1201" y="403"/>
                    </a:lnTo>
                    <a:lnTo>
                      <a:pt x="1201" y="403"/>
                    </a:lnTo>
                    <a:lnTo>
                      <a:pt x="1200" y="403"/>
                    </a:lnTo>
                    <a:lnTo>
                      <a:pt x="1199" y="403"/>
                    </a:lnTo>
                    <a:lnTo>
                      <a:pt x="1198" y="403"/>
                    </a:lnTo>
                    <a:lnTo>
                      <a:pt x="1198" y="403"/>
                    </a:lnTo>
                    <a:lnTo>
                      <a:pt x="1198" y="404"/>
                    </a:lnTo>
                    <a:lnTo>
                      <a:pt x="1198" y="405"/>
                    </a:lnTo>
                    <a:lnTo>
                      <a:pt x="1198" y="406"/>
                    </a:lnTo>
                    <a:lnTo>
                      <a:pt x="1198" y="406"/>
                    </a:lnTo>
                    <a:lnTo>
                      <a:pt x="1197" y="407"/>
                    </a:lnTo>
                    <a:lnTo>
                      <a:pt x="1195" y="408"/>
                    </a:lnTo>
                    <a:lnTo>
                      <a:pt x="1194" y="409"/>
                    </a:lnTo>
                    <a:lnTo>
                      <a:pt x="1194" y="409"/>
                    </a:lnTo>
                    <a:lnTo>
                      <a:pt x="1194" y="410"/>
                    </a:lnTo>
                    <a:lnTo>
                      <a:pt x="1194" y="411"/>
                    </a:lnTo>
                    <a:lnTo>
                      <a:pt x="1194" y="414"/>
                    </a:lnTo>
                    <a:lnTo>
                      <a:pt x="1194" y="417"/>
                    </a:lnTo>
                    <a:lnTo>
                      <a:pt x="1194" y="417"/>
                    </a:lnTo>
                    <a:lnTo>
                      <a:pt x="1194" y="418"/>
                    </a:lnTo>
                    <a:lnTo>
                      <a:pt x="1194" y="419"/>
                    </a:lnTo>
                    <a:lnTo>
                      <a:pt x="1194" y="424"/>
                    </a:lnTo>
                    <a:lnTo>
                      <a:pt x="1194" y="427"/>
                    </a:lnTo>
                    <a:lnTo>
                      <a:pt x="1194" y="427"/>
                    </a:lnTo>
                    <a:lnTo>
                      <a:pt x="1193" y="431"/>
                    </a:lnTo>
                    <a:lnTo>
                      <a:pt x="1191" y="443"/>
                    </a:lnTo>
                    <a:lnTo>
                      <a:pt x="1190" y="452"/>
                    </a:lnTo>
                    <a:lnTo>
                      <a:pt x="1190" y="452"/>
                    </a:lnTo>
                    <a:lnTo>
                      <a:pt x="1190" y="453"/>
                    </a:lnTo>
                    <a:lnTo>
                      <a:pt x="1190" y="457"/>
                    </a:lnTo>
                    <a:lnTo>
                      <a:pt x="1190" y="470"/>
                    </a:lnTo>
                    <a:lnTo>
                      <a:pt x="1190" y="480"/>
                    </a:lnTo>
                    <a:lnTo>
                      <a:pt x="1190" y="480"/>
                    </a:lnTo>
                    <a:lnTo>
                      <a:pt x="1190" y="481"/>
                    </a:lnTo>
                    <a:lnTo>
                      <a:pt x="1190" y="482"/>
                    </a:lnTo>
                    <a:lnTo>
                      <a:pt x="1190" y="483"/>
                    </a:lnTo>
                    <a:lnTo>
                      <a:pt x="1190" y="483"/>
                    </a:lnTo>
                    <a:lnTo>
                      <a:pt x="1189" y="484"/>
                    </a:lnTo>
                    <a:lnTo>
                      <a:pt x="1188" y="487"/>
                    </a:lnTo>
                    <a:lnTo>
                      <a:pt x="1187" y="488"/>
                    </a:lnTo>
                    <a:lnTo>
                      <a:pt x="1187" y="488"/>
                    </a:lnTo>
                    <a:lnTo>
                      <a:pt x="1186" y="488"/>
                    </a:lnTo>
                    <a:lnTo>
                      <a:pt x="1185" y="488"/>
                    </a:lnTo>
                    <a:lnTo>
                      <a:pt x="1184" y="488"/>
                    </a:lnTo>
                    <a:lnTo>
                      <a:pt x="1184" y="488"/>
                    </a:lnTo>
                    <a:lnTo>
                      <a:pt x="1183" y="488"/>
                    </a:lnTo>
                    <a:lnTo>
                      <a:pt x="1182" y="488"/>
                    </a:lnTo>
                    <a:lnTo>
                      <a:pt x="1179" y="488"/>
                    </a:lnTo>
                    <a:lnTo>
                      <a:pt x="1176" y="488"/>
                    </a:lnTo>
                    <a:lnTo>
                      <a:pt x="1176" y="488"/>
                    </a:lnTo>
                    <a:lnTo>
                      <a:pt x="1175" y="489"/>
                    </a:lnTo>
                    <a:lnTo>
                      <a:pt x="1171" y="490"/>
                    </a:lnTo>
                    <a:lnTo>
                      <a:pt x="1169" y="491"/>
                    </a:lnTo>
                    <a:lnTo>
                      <a:pt x="1169" y="491"/>
                    </a:lnTo>
                    <a:lnTo>
                      <a:pt x="1168" y="491"/>
                    </a:lnTo>
                    <a:lnTo>
                      <a:pt x="1167" y="491"/>
                    </a:lnTo>
                    <a:lnTo>
                      <a:pt x="1166" y="491"/>
                    </a:lnTo>
                    <a:lnTo>
                      <a:pt x="1166" y="491"/>
                    </a:lnTo>
                    <a:lnTo>
                      <a:pt x="1166" y="491"/>
                    </a:lnTo>
                    <a:lnTo>
                      <a:pt x="1165" y="492"/>
                    </a:lnTo>
                    <a:lnTo>
                      <a:pt x="1164" y="496"/>
                    </a:lnTo>
                    <a:lnTo>
                      <a:pt x="1163" y="498"/>
                    </a:lnTo>
                    <a:lnTo>
                      <a:pt x="1163" y="498"/>
                    </a:lnTo>
                    <a:lnTo>
                      <a:pt x="1162" y="499"/>
                    </a:lnTo>
                    <a:lnTo>
                      <a:pt x="1155" y="502"/>
                    </a:lnTo>
                    <a:lnTo>
                      <a:pt x="1152" y="505"/>
                    </a:lnTo>
                    <a:lnTo>
                      <a:pt x="1152" y="505"/>
                    </a:lnTo>
                    <a:lnTo>
                      <a:pt x="1151" y="506"/>
                    </a:lnTo>
                    <a:lnTo>
                      <a:pt x="1150" y="507"/>
                    </a:lnTo>
                    <a:lnTo>
                      <a:pt x="1147" y="510"/>
                    </a:lnTo>
                    <a:lnTo>
                      <a:pt x="1145" y="512"/>
                    </a:lnTo>
                    <a:lnTo>
                      <a:pt x="1145" y="512"/>
                    </a:lnTo>
                    <a:lnTo>
                      <a:pt x="1145" y="512"/>
                    </a:lnTo>
                    <a:lnTo>
                      <a:pt x="1145" y="512"/>
                    </a:lnTo>
                    <a:lnTo>
                      <a:pt x="1144" y="513"/>
                    </a:lnTo>
                    <a:lnTo>
                      <a:pt x="1143" y="514"/>
                    </a:lnTo>
                    <a:lnTo>
                      <a:pt x="1142" y="515"/>
                    </a:lnTo>
                    <a:lnTo>
                      <a:pt x="1142" y="515"/>
                    </a:lnTo>
                    <a:lnTo>
                      <a:pt x="1141" y="515"/>
                    </a:lnTo>
                    <a:lnTo>
                      <a:pt x="1139" y="515"/>
                    </a:lnTo>
                    <a:lnTo>
                      <a:pt x="1134" y="515"/>
                    </a:lnTo>
                    <a:lnTo>
                      <a:pt x="1131" y="515"/>
                    </a:lnTo>
                    <a:lnTo>
                      <a:pt x="1131" y="515"/>
                    </a:lnTo>
                    <a:lnTo>
                      <a:pt x="1130" y="516"/>
                    </a:lnTo>
                    <a:lnTo>
                      <a:pt x="1126" y="518"/>
                    </a:lnTo>
                    <a:lnTo>
                      <a:pt x="1124" y="519"/>
                    </a:lnTo>
                    <a:lnTo>
                      <a:pt x="1124" y="519"/>
                    </a:lnTo>
                    <a:lnTo>
                      <a:pt x="1124" y="519"/>
                    </a:lnTo>
                    <a:lnTo>
                      <a:pt x="1124" y="520"/>
                    </a:lnTo>
                    <a:lnTo>
                      <a:pt x="1124" y="521"/>
                    </a:lnTo>
                    <a:lnTo>
                      <a:pt x="1124" y="523"/>
                    </a:lnTo>
                    <a:lnTo>
                      <a:pt x="1124" y="523"/>
                    </a:lnTo>
                    <a:lnTo>
                      <a:pt x="1124" y="524"/>
                    </a:lnTo>
                    <a:lnTo>
                      <a:pt x="1124" y="525"/>
                    </a:lnTo>
                    <a:lnTo>
                      <a:pt x="1124" y="526"/>
                    </a:lnTo>
                    <a:lnTo>
                      <a:pt x="1124" y="526"/>
                    </a:lnTo>
                    <a:lnTo>
                      <a:pt x="1124" y="527"/>
                    </a:lnTo>
                    <a:lnTo>
                      <a:pt x="1124" y="528"/>
                    </a:lnTo>
                    <a:lnTo>
                      <a:pt x="1124" y="531"/>
                    </a:lnTo>
                    <a:lnTo>
                      <a:pt x="1124" y="533"/>
                    </a:lnTo>
                    <a:lnTo>
                      <a:pt x="1124" y="533"/>
                    </a:lnTo>
                    <a:lnTo>
                      <a:pt x="1124" y="534"/>
                    </a:lnTo>
                    <a:lnTo>
                      <a:pt x="1124" y="535"/>
                    </a:lnTo>
                    <a:lnTo>
                      <a:pt x="1124" y="538"/>
                    </a:lnTo>
                    <a:lnTo>
                      <a:pt x="1124" y="541"/>
                    </a:lnTo>
                    <a:lnTo>
                      <a:pt x="1124" y="541"/>
                    </a:lnTo>
                    <a:lnTo>
                      <a:pt x="1124" y="541"/>
                    </a:lnTo>
                    <a:lnTo>
                      <a:pt x="1123" y="542"/>
                    </a:lnTo>
                    <a:lnTo>
                      <a:pt x="1121" y="543"/>
                    </a:lnTo>
                    <a:lnTo>
                      <a:pt x="1120" y="544"/>
                    </a:lnTo>
                    <a:lnTo>
                      <a:pt x="1120" y="544"/>
                    </a:lnTo>
                    <a:lnTo>
                      <a:pt x="1119" y="544"/>
                    </a:lnTo>
                    <a:lnTo>
                      <a:pt x="1118" y="544"/>
                    </a:lnTo>
                    <a:lnTo>
                      <a:pt x="1113" y="544"/>
                    </a:lnTo>
                    <a:lnTo>
                      <a:pt x="1110" y="544"/>
                    </a:lnTo>
                    <a:lnTo>
                      <a:pt x="1110" y="544"/>
                    </a:lnTo>
                    <a:lnTo>
                      <a:pt x="1109" y="545"/>
                    </a:lnTo>
                    <a:lnTo>
                      <a:pt x="1108" y="546"/>
                    </a:lnTo>
                    <a:lnTo>
                      <a:pt x="1102" y="549"/>
                    </a:lnTo>
                    <a:lnTo>
                      <a:pt x="1099" y="551"/>
                    </a:lnTo>
                    <a:lnTo>
                      <a:pt x="1099" y="551"/>
                    </a:lnTo>
                    <a:lnTo>
                      <a:pt x="1095" y="552"/>
                    </a:lnTo>
                    <a:lnTo>
                      <a:pt x="1086" y="555"/>
                    </a:lnTo>
                    <a:lnTo>
                      <a:pt x="1078" y="557"/>
                    </a:lnTo>
                    <a:lnTo>
                      <a:pt x="1078" y="557"/>
                    </a:lnTo>
                    <a:lnTo>
                      <a:pt x="1077" y="559"/>
                    </a:lnTo>
                    <a:lnTo>
                      <a:pt x="1075" y="561"/>
                    </a:lnTo>
                    <a:lnTo>
                      <a:pt x="1074" y="562"/>
                    </a:lnTo>
                    <a:lnTo>
                      <a:pt x="1074" y="562"/>
                    </a:lnTo>
                    <a:lnTo>
                      <a:pt x="1073" y="563"/>
                    </a:lnTo>
                    <a:lnTo>
                      <a:pt x="1072" y="564"/>
                    </a:lnTo>
                    <a:lnTo>
                      <a:pt x="1071" y="565"/>
                    </a:lnTo>
                    <a:lnTo>
                      <a:pt x="1071" y="565"/>
                    </a:lnTo>
                    <a:lnTo>
                      <a:pt x="1071" y="566"/>
                    </a:lnTo>
                    <a:lnTo>
                      <a:pt x="1071" y="567"/>
                    </a:lnTo>
                    <a:lnTo>
                      <a:pt x="1071" y="568"/>
                    </a:lnTo>
                    <a:lnTo>
                      <a:pt x="1071" y="568"/>
                    </a:lnTo>
                    <a:lnTo>
                      <a:pt x="1070" y="569"/>
                    </a:lnTo>
                    <a:lnTo>
                      <a:pt x="1069" y="573"/>
                    </a:lnTo>
                    <a:lnTo>
                      <a:pt x="1068" y="576"/>
                    </a:lnTo>
                    <a:lnTo>
                      <a:pt x="1068" y="576"/>
                    </a:lnTo>
                    <a:lnTo>
                      <a:pt x="1067" y="577"/>
                    </a:lnTo>
                    <a:lnTo>
                      <a:pt x="1064" y="581"/>
                    </a:lnTo>
                    <a:lnTo>
                      <a:pt x="1063" y="583"/>
                    </a:lnTo>
                    <a:lnTo>
                      <a:pt x="1063" y="583"/>
                    </a:lnTo>
                    <a:lnTo>
                      <a:pt x="1063" y="584"/>
                    </a:lnTo>
                    <a:lnTo>
                      <a:pt x="1063" y="585"/>
                    </a:lnTo>
                    <a:lnTo>
                      <a:pt x="1063" y="586"/>
                    </a:lnTo>
                    <a:lnTo>
                      <a:pt x="1063" y="586"/>
                    </a:lnTo>
                    <a:lnTo>
                      <a:pt x="1062" y="587"/>
                    </a:lnTo>
                    <a:lnTo>
                      <a:pt x="1061" y="588"/>
                    </a:lnTo>
                    <a:lnTo>
                      <a:pt x="1060" y="589"/>
                    </a:lnTo>
                    <a:lnTo>
                      <a:pt x="1060" y="589"/>
                    </a:lnTo>
                    <a:lnTo>
                      <a:pt x="1060" y="590"/>
                    </a:lnTo>
                    <a:lnTo>
                      <a:pt x="1060" y="591"/>
                    </a:lnTo>
                    <a:lnTo>
                      <a:pt x="1060" y="595"/>
                    </a:lnTo>
                    <a:lnTo>
                      <a:pt x="1060" y="597"/>
                    </a:lnTo>
                    <a:lnTo>
                      <a:pt x="1060" y="597"/>
                    </a:lnTo>
                    <a:lnTo>
                      <a:pt x="1060" y="598"/>
                    </a:lnTo>
                    <a:lnTo>
                      <a:pt x="1060" y="600"/>
                    </a:lnTo>
                    <a:lnTo>
                      <a:pt x="1060" y="606"/>
                    </a:lnTo>
                    <a:lnTo>
                      <a:pt x="1060" y="610"/>
                    </a:lnTo>
                    <a:lnTo>
                      <a:pt x="1060" y="610"/>
                    </a:lnTo>
                    <a:lnTo>
                      <a:pt x="1059" y="614"/>
                    </a:lnTo>
                    <a:lnTo>
                      <a:pt x="1058" y="620"/>
                    </a:lnTo>
                    <a:lnTo>
                      <a:pt x="1057" y="625"/>
                    </a:lnTo>
                    <a:lnTo>
                      <a:pt x="1057" y="625"/>
                    </a:lnTo>
                    <a:lnTo>
                      <a:pt x="1057" y="626"/>
                    </a:lnTo>
                    <a:lnTo>
                      <a:pt x="1057" y="627"/>
                    </a:lnTo>
                    <a:lnTo>
                      <a:pt x="1057" y="628"/>
                    </a:lnTo>
                    <a:lnTo>
                      <a:pt x="1057" y="628"/>
                    </a:lnTo>
                    <a:lnTo>
                      <a:pt x="1057" y="628"/>
                    </a:lnTo>
                    <a:lnTo>
                      <a:pt x="1056" y="628"/>
                    </a:lnTo>
                    <a:lnTo>
                      <a:pt x="1054" y="628"/>
                    </a:lnTo>
                    <a:lnTo>
                      <a:pt x="1053" y="628"/>
                    </a:lnTo>
                    <a:lnTo>
                      <a:pt x="1053" y="628"/>
                    </a:lnTo>
                    <a:lnTo>
                      <a:pt x="1052" y="628"/>
                    </a:lnTo>
                    <a:lnTo>
                      <a:pt x="1051" y="628"/>
                    </a:lnTo>
                    <a:lnTo>
                      <a:pt x="1045" y="628"/>
                    </a:lnTo>
                    <a:lnTo>
                      <a:pt x="1042" y="628"/>
                    </a:lnTo>
                    <a:lnTo>
                      <a:pt x="1042" y="628"/>
                    </a:lnTo>
                    <a:lnTo>
                      <a:pt x="1041" y="628"/>
                    </a:lnTo>
                    <a:lnTo>
                      <a:pt x="1038" y="628"/>
                    </a:lnTo>
                    <a:lnTo>
                      <a:pt x="1036" y="628"/>
                    </a:lnTo>
                    <a:lnTo>
                      <a:pt x="1036" y="628"/>
                    </a:lnTo>
                    <a:lnTo>
                      <a:pt x="1036" y="628"/>
                    </a:lnTo>
                    <a:lnTo>
                      <a:pt x="1036" y="630"/>
                    </a:lnTo>
                    <a:lnTo>
                      <a:pt x="1036" y="631"/>
                    </a:lnTo>
                    <a:lnTo>
                      <a:pt x="1036" y="632"/>
                    </a:lnTo>
                    <a:lnTo>
                      <a:pt x="1036" y="632"/>
                    </a:lnTo>
                    <a:lnTo>
                      <a:pt x="1036" y="633"/>
                    </a:lnTo>
                    <a:lnTo>
                      <a:pt x="1036" y="634"/>
                    </a:lnTo>
                    <a:lnTo>
                      <a:pt x="1036" y="637"/>
                    </a:lnTo>
                    <a:lnTo>
                      <a:pt x="1036" y="639"/>
                    </a:lnTo>
                    <a:lnTo>
                      <a:pt x="1036" y="639"/>
                    </a:lnTo>
                    <a:lnTo>
                      <a:pt x="1035" y="640"/>
                    </a:lnTo>
                    <a:lnTo>
                      <a:pt x="1033" y="644"/>
                    </a:lnTo>
                    <a:lnTo>
                      <a:pt x="1032" y="646"/>
                    </a:lnTo>
                    <a:lnTo>
                      <a:pt x="1032" y="646"/>
                    </a:lnTo>
                    <a:lnTo>
                      <a:pt x="1031" y="650"/>
                    </a:lnTo>
                    <a:lnTo>
                      <a:pt x="1029" y="656"/>
                    </a:lnTo>
                    <a:lnTo>
                      <a:pt x="1028" y="660"/>
                    </a:lnTo>
                    <a:lnTo>
                      <a:pt x="1028" y="660"/>
                    </a:lnTo>
                    <a:lnTo>
                      <a:pt x="1028" y="660"/>
                    </a:lnTo>
                    <a:lnTo>
                      <a:pt x="1028" y="661"/>
                    </a:lnTo>
                    <a:lnTo>
                      <a:pt x="1028" y="662"/>
                    </a:lnTo>
                    <a:lnTo>
                      <a:pt x="1028" y="663"/>
                    </a:lnTo>
                    <a:lnTo>
                      <a:pt x="1028" y="663"/>
                    </a:lnTo>
                    <a:lnTo>
                      <a:pt x="1027" y="665"/>
                    </a:lnTo>
                    <a:lnTo>
                      <a:pt x="1026" y="667"/>
                    </a:lnTo>
                    <a:lnTo>
                      <a:pt x="1025" y="668"/>
                    </a:lnTo>
                    <a:lnTo>
                      <a:pt x="1025" y="668"/>
                    </a:lnTo>
                    <a:lnTo>
                      <a:pt x="1024" y="670"/>
                    </a:lnTo>
                    <a:lnTo>
                      <a:pt x="1022" y="675"/>
                    </a:lnTo>
                    <a:lnTo>
                      <a:pt x="1021" y="678"/>
                    </a:lnTo>
                    <a:lnTo>
                      <a:pt x="1021" y="678"/>
                    </a:lnTo>
                    <a:lnTo>
                      <a:pt x="1020" y="679"/>
                    </a:lnTo>
                    <a:lnTo>
                      <a:pt x="1017" y="686"/>
                    </a:lnTo>
                    <a:lnTo>
                      <a:pt x="1015" y="689"/>
                    </a:lnTo>
                    <a:lnTo>
                      <a:pt x="1015" y="689"/>
                    </a:lnTo>
                    <a:lnTo>
                      <a:pt x="1015" y="689"/>
                    </a:lnTo>
                    <a:lnTo>
                      <a:pt x="1014" y="690"/>
                    </a:lnTo>
                    <a:lnTo>
                      <a:pt x="1012" y="691"/>
                    </a:lnTo>
                    <a:lnTo>
                      <a:pt x="1010" y="692"/>
                    </a:lnTo>
                    <a:lnTo>
                      <a:pt x="1010" y="692"/>
                    </a:lnTo>
                    <a:lnTo>
                      <a:pt x="1009" y="692"/>
                    </a:lnTo>
                    <a:lnTo>
                      <a:pt x="1008" y="692"/>
                    </a:lnTo>
                    <a:lnTo>
                      <a:pt x="1007" y="692"/>
                    </a:lnTo>
                    <a:lnTo>
                      <a:pt x="1007" y="692"/>
                    </a:lnTo>
                    <a:lnTo>
                      <a:pt x="1006" y="692"/>
                    </a:lnTo>
                    <a:lnTo>
                      <a:pt x="1005" y="692"/>
                    </a:lnTo>
                    <a:lnTo>
                      <a:pt x="1002" y="692"/>
                    </a:lnTo>
                    <a:lnTo>
                      <a:pt x="1000" y="692"/>
                    </a:lnTo>
                    <a:lnTo>
                      <a:pt x="1000" y="692"/>
                    </a:lnTo>
                    <a:lnTo>
                      <a:pt x="999" y="693"/>
                    </a:lnTo>
                    <a:lnTo>
                      <a:pt x="996" y="694"/>
                    </a:lnTo>
                    <a:lnTo>
                      <a:pt x="994" y="695"/>
                    </a:lnTo>
                    <a:lnTo>
                      <a:pt x="994" y="695"/>
                    </a:lnTo>
                    <a:lnTo>
                      <a:pt x="994" y="695"/>
                    </a:lnTo>
                    <a:lnTo>
                      <a:pt x="992" y="696"/>
                    </a:lnTo>
                    <a:lnTo>
                      <a:pt x="990" y="698"/>
                    </a:lnTo>
                    <a:lnTo>
                      <a:pt x="989" y="699"/>
                    </a:lnTo>
                    <a:lnTo>
                      <a:pt x="989" y="699"/>
                    </a:lnTo>
                    <a:lnTo>
                      <a:pt x="989" y="701"/>
                    </a:lnTo>
                    <a:lnTo>
                      <a:pt x="989" y="702"/>
                    </a:lnTo>
                    <a:lnTo>
                      <a:pt x="989" y="707"/>
                    </a:lnTo>
                    <a:lnTo>
                      <a:pt x="989" y="710"/>
                    </a:lnTo>
                    <a:lnTo>
                      <a:pt x="989" y="710"/>
                    </a:lnTo>
                    <a:lnTo>
                      <a:pt x="988" y="713"/>
                    </a:lnTo>
                    <a:lnTo>
                      <a:pt x="987" y="721"/>
                    </a:lnTo>
                    <a:lnTo>
                      <a:pt x="986" y="727"/>
                    </a:lnTo>
                    <a:lnTo>
                      <a:pt x="986" y="727"/>
                    </a:lnTo>
                    <a:lnTo>
                      <a:pt x="984" y="730"/>
                    </a:lnTo>
                    <a:lnTo>
                      <a:pt x="981" y="739"/>
                    </a:lnTo>
                    <a:lnTo>
                      <a:pt x="979" y="745"/>
                    </a:lnTo>
                    <a:lnTo>
                      <a:pt x="979" y="745"/>
                    </a:lnTo>
                    <a:lnTo>
                      <a:pt x="979" y="746"/>
                    </a:lnTo>
                    <a:lnTo>
                      <a:pt x="979" y="747"/>
                    </a:lnTo>
                    <a:lnTo>
                      <a:pt x="979" y="748"/>
                    </a:lnTo>
                    <a:lnTo>
                      <a:pt x="979" y="748"/>
                    </a:lnTo>
                    <a:lnTo>
                      <a:pt x="978" y="748"/>
                    </a:lnTo>
                    <a:lnTo>
                      <a:pt x="977" y="748"/>
                    </a:lnTo>
                    <a:lnTo>
                      <a:pt x="976" y="748"/>
                    </a:lnTo>
                    <a:lnTo>
                      <a:pt x="976" y="748"/>
                    </a:lnTo>
                    <a:lnTo>
                      <a:pt x="975" y="748"/>
                    </a:lnTo>
                    <a:lnTo>
                      <a:pt x="973" y="748"/>
                    </a:lnTo>
                    <a:lnTo>
                      <a:pt x="972" y="748"/>
                    </a:lnTo>
                    <a:lnTo>
                      <a:pt x="972" y="748"/>
                    </a:lnTo>
                    <a:lnTo>
                      <a:pt x="971" y="748"/>
                    </a:lnTo>
                    <a:lnTo>
                      <a:pt x="970" y="748"/>
                    </a:lnTo>
                    <a:lnTo>
                      <a:pt x="965" y="748"/>
                    </a:lnTo>
                    <a:lnTo>
                      <a:pt x="962" y="748"/>
                    </a:lnTo>
                    <a:lnTo>
                      <a:pt x="962" y="748"/>
                    </a:lnTo>
                    <a:lnTo>
                      <a:pt x="961" y="748"/>
                    </a:lnTo>
                    <a:lnTo>
                      <a:pt x="960" y="748"/>
                    </a:lnTo>
                    <a:lnTo>
                      <a:pt x="954" y="748"/>
                    </a:lnTo>
                    <a:lnTo>
                      <a:pt x="951" y="748"/>
                    </a:lnTo>
                    <a:lnTo>
                      <a:pt x="951" y="748"/>
                    </a:lnTo>
                    <a:lnTo>
                      <a:pt x="950" y="748"/>
                    </a:lnTo>
                    <a:lnTo>
                      <a:pt x="948" y="748"/>
                    </a:lnTo>
                    <a:lnTo>
                      <a:pt x="947" y="748"/>
                    </a:lnTo>
                    <a:lnTo>
                      <a:pt x="947" y="748"/>
                    </a:lnTo>
                    <a:lnTo>
                      <a:pt x="947" y="749"/>
                    </a:lnTo>
                    <a:lnTo>
                      <a:pt x="947" y="751"/>
                    </a:lnTo>
                    <a:lnTo>
                      <a:pt x="947" y="752"/>
                    </a:lnTo>
                    <a:lnTo>
                      <a:pt x="947" y="752"/>
                    </a:lnTo>
                    <a:lnTo>
                      <a:pt x="947" y="754"/>
                    </a:lnTo>
                    <a:lnTo>
                      <a:pt x="947" y="755"/>
                    </a:lnTo>
                    <a:lnTo>
                      <a:pt x="947" y="756"/>
                    </a:lnTo>
                    <a:lnTo>
                      <a:pt x="947" y="756"/>
                    </a:lnTo>
                    <a:lnTo>
                      <a:pt x="946" y="757"/>
                    </a:lnTo>
                    <a:lnTo>
                      <a:pt x="945" y="761"/>
                    </a:lnTo>
                    <a:lnTo>
                      <a:pt x="944" y="763"/>
                    </a:lnTo>
                    <a:lnTo>
                      <a:pt x="944" y="763"/>
                    </a:lnTo>
                    <a:lnTo>
                      <a:pt x="943" y="764"/>
                    </a:lnTo>
                    <a:lnTo>
                      <a:pt x="942" y="767"/>
                    </a:lnTo>
                    <a:lnTo>
                      <a:pt x="941" y="769"/>
                    </a:lnTo>
                    <a:lnTo>
                      <a:pt x="941" y="769"/>
                    </a:lnTo>
                    <a:lnTo>
                      <a:pt x="941" y="770"/>
                    </a:lnTo>
                    <a:lnTo>
                      <a:pt x="941" y="773"/>
                    </a:lnTo>
                    <a:lnTo>
                      <a:pt x="941" y="774"/>
                    </a:lnTo>
                    <a:lnTo>
                      <a:pt x="941" y="774"/>
                    </a:lnTo>
                    <a:lnTo>
                      <a:pt x="941" y="775"/>
                    </a:lnTo>
                    <a:lnTo>
                      <a:pt x="941" y="777"/>
                    </a:lnTo>
                    <a:lnTo>
                      <a:pt x="941" y="784"/>
                    </a:lnTo>
                    <a:lnTo>
                      <a:pt x="941" y="791"/>
                    </a:lnTo>
                    <a:lnTo>
                      <a:pt x="941" y="791"/>
                    </a:lnTo>
                    <a:lnTo>
                      <a:pt x="941" y="792"/>
                    </a:lnTo>
                    <a:lnTo>
                      <a:pt x="941" y="796"/>
                    </a:lnTo>
                    <a:lnTo>
                      <a:pt x="941" y="809"/>
                    </a:lnTo>
                    <a:lnTo>
                      <a:pt x="941" y="819"/>
                    </a:lnTo>
                    <a:lnTo>
                      <a:pt x="941" y="819"/>
                    </a:lnTo>
                    <a:lnTo>
                      <a:pt x="941" y="820"/>
                    </a:lnTo>
                    <a:lnTo>
                      <a:pt x="941" y="824"/>
                    </a:lnTo>
                    <a:lnTo>
                      <a:pt x="941" y="837"/>
                    </a:lnTo>
                    <a:lnTo>
                      <a:pt x="941" y="848"/>
                    </a:lnTo>
                    <a:lnTo>
                      <a:pt x="941" y="848"/>
                    </a:lnTo>
                    <a:lnTo>
                      <a:pt x="940" y="852"/>
                    </a:lnTo>
                    <a:lnTo>
                      <a:pt x="938" y="862"/>
                    </a:lnTo>
                    <a:lnTo>
                      <a:pt x="936" y="869"/>
                    </a:lnTo>
                    <a:lnTo>
                      <a:pt x="936" y="869"/>
                    </a:lnTo>
                    <a:lnTo>
                      <a:pt x="936" y="870"/>
                    </a:lnTo>
                    <a:lnTo>
                      <a:pt x="936" y="871"/>
                    </a:lnTo>
                    <a:lnTo>
                      <a:pt x="936" y="872"/>
                    </a:lnTo>
                    <a:lnTo>
                      <a:pt x="936" y="872"/>
                    </a:lnTo>
                    <a:lnTo>
                      <a:pt x="936" y="872"/>
                    </a:lnTo>
                    <a:lnTo>
                      <a:pt x="939" y="872"/>
                    </a:lnTo>
                    <a:lnTo>
                      <a:pt x="940" y="872"/>
                    </a:lnTo>
                    <a:lnTo>
                      <a:pt x="941" y="872"/>
                    </a:lnTo>
                    <a:lnTo>
                      <a:pt x="944" y="872"/>
                    </a:lnTo>
                    <a:lnTo>
                      <a:pt x="946" y="872"/>
                    </a:lnTo>
                    <a:lnTo>
                      <a:pt x="947" y="872"/>
                    </a:lnTo>
                    <a:lnTo>
                      <a:pt x="948" y="872"/>
                    </a:lnTo>
                    <a:lnTo>
                      <a:pt x="951" y="872"/>
                    </a:lnTo>
                    <a:lnTo>
                      <a:pt x="953" y="872"/>
                    </a:lnTo>
                    <a:lnTo>
                      <a:pt x="954" y="872"/>
                    </a:lnTo>
                    <a:lnTo>
                      <a:pt x="955" y="872"/>
                    </a:lnTo>
                    <a:lnTo>
                      <a:pt x="957" y="872"/>
                    </a:lnTo>
                    <a:lnTo>
                      <a:pt x="958" y="872"/>
                    </a:lnTo>
                    <a:lnTo>
                      <a:pt x="958" y="873"/>
                    </a:lnTo>
                    <a:lnTo>
                      <a:pt x="958" y="874"/>
                    </a:lnTo>
                    <a:lnTo>
                      <a:pt x="958" y="877"/>
                    </a:lnTo>
                    <a:lnTo>
                      <a:pt x="958" y="880"/>
                    </a:lnTo>
                    <a:lnTo>
                      <a:pt x="958" y="880"/>
                    </a:lnTo>
                    <a:lnTo>
                      <a:pt x="958" y="881"/>
                    </a:lnTo>
                    <a:lnTo>
                      <a:pt x="958" y="883"/>
                    </a:lnTo>
                    <a:lnTo>
                      <a:pt x="958" y="890"/>
                    </a:lnTo>
                    <a:lnTo>
                      <a:pt x="958" y="897"/>
                    </a:lnTo>
                    <a:lnTo>
                      <a:pt x="958" y="897"/>
                    </a:lnTo>
                    <a:lnTo>
                      <a:pt x="958" y="898"/>
                    </a:lnTo>
                    <a:lnTo>
                      <a:pt x="958" y="902"/>
                    </a:lnTo>
                    <a:lnTo>
                      <a:pt x="958" y="917"/>
                    </a:lnTo>
                    <a:lnTo>
                      <a:pt x="958" y="928"/>
                    </a:lnTo>
                    <a:lnTo>
                      <a:pt x="958" y="928"/>
                    </a:lnTo>
                    <a:lnTo>
                      <a:pt x="958" y="929"/>
                    </a:lnTo>
                    <a:lnTo>
                      <a:pt x="958" y="935"/>
                    </a:lnTo>
                    <a:lnTo>
                      <a:pt x="958" y="952"/>
                    </a:lnTo>
                    <a:lnTo>
                      <a:pt x="958" y="964"/>
                    </a:lnTo>
                    <a:lnTo>
                      <a:pt x="958" y="964"/>
                    </a:lnTo>
                    <a:lnTo>
                      <a:pt x="958" y="965"/>
                    </a:lnTo>
                    <a:lnTo>
                      <a:pt x="958" y="969"/>
                    </a:lnTo>
                    <a:lnTo>
                      <a:pt x="958" y="971"/>
                    </a:lnTo>
                    <a:lnTo>
                      <a:pt x="958" y="971"/>
                    </a:lnTo>
                    <a:lnTo>
                      <a:pt x="958" y="971"/>
                    </a:lnTo>
                    <a:lnTo>
                      <a:pt x="959" y="971"/>
                    </a:lnTo>
                    <a:lnTo>
                      <a:pt x="962" y="971"/>
                    </a:lnTo>
                    <a:lnTo>
                      <a:pt x="964" y="971"/>
                    </a:lnTo>
                    <a:lnTo>
                      <a:pt x="965" y="971"/>
                    </a:lnTo>
                    <a:lnTo>
                      <a:pt x="966" y="971"/>
                    </a:lnTo>
                    <a:lnTo>
                      <a:pt x="969" y="971"/>
                    </a:lnTo>
                    <a:lnTo>
                      <a:pt x="971" y="971"/>
                    </a:lnTo>
                    <a:lnTo>
                      <a:pt x="972" y="971"/>
                    </a:lnTo>
                    <a:lnTo>
                      <a:pt x="976" y="971"/>
                    </a:lnTo>
                    <a:lnTo>
                      <a:pt x="978" y="971"/>
                    </a:lnTo>
                    <a:lnTo>
                      <a:pt x="979" y="971"/>
                    </a:lnTo>
                    <a:lnTo>
                      <a:pt x="979" y="971"/>
                    </a:lnTo>
                    <a:lnTo>
                      <a:pt x="981" y="976"/>
                    </a:lnTo>
                    <a:lnTo>
                      <a:pt x="982" y="978"/>
                    </a:lnTo>
                    <a:lnTo>
                      <a:pt x="983" y="978"/>
                    </a:lnTo>
                    <a:lnTo>
                      <a:pt x="983" y="979"/>
                    </a:lnTo>
                    <a:lnTo>
                      <a:pt x="983" y="980"/>
                    </a:lnTo>
                    <a:lnTo>
                      <a:pt x="983" y="983"/>
                    </a:lnTo>
                    <a:lnTo>
                      <a:pt x="983" y="986"/>
                    </a:lnTo>
                    <a:lnTo>
                      <a:pt x="983" y="986"/>
                    </a:lnTo>
                    <a:lnTo>
                      <a:pt x="983" y="987"/>
                    </a:lnTo>
                    <a:lnTo>
                      <a:pt x="983" y="989"/>
                    </a:lnTo>
                    <a:lnTo>
                      <a:pt x="984" y="995"/>
                    </a:lnTo>
                    <a:lnTo>
                      <a:pt x="985" y="999"/>
                    </a:lnTo>
                    <a:lnTo>
                      <a:pt x="986" y="999"/>
                    </a:lnTo>
                    <a:lnTo>
                      <a:pt x="986" y="1000"/>
                    </a:lnTo>
                    <a:lnTo>
                      <a:pt x="986" y="1002"/>
                    </a:lnTo>
                    <a:lnTo>
                      <a:pt x="986" y="1011"/>
                    </a:lnTo>
                    <a:lnTo>
                      <a:pt x="986" y="1017"/>
                    </a:lnTo>
                    <a:lnTo>
                      <a:pt x="986" y="1017"/>
                    </a:lnTo>
                    <a:lnTo>
                      <a:pt x="986" y="1018"/>
                    </a:lnTo>
                    <a:lnTo>
                      <a:pt x="986" y="1019"/>
                    </a:lnTo>
                    <a:lnTo>
                      <a:pt x="986" y="1025"/>
                    </a:lnTo>
                    <a:lnTo>
                      <a:pt x="986" y="1028"/>
                    </a:lnTo>
                    <a:lnTo>
                      <a:pt x="986" y="1028"/>
                    </a:lnTo>
                    <a:lnTo>
                      <a:pt x="985" y="1028"/>
                    </a:lnTo>
                    <a:lnTo>
                      <a:pt x="984" y="1028"/>
                    </a:lnTo>
                    <a:lnTo>
                      <a:pt x="983" y="1028"/>
                    </a:lnTo>
                    <a:lnTo>
                      <a:pt x="983" y="1028"/>
                    </a:lnTo>
                    <a:lnTo>
                      <a:pt x="983" y="1029"/>
                    </a:lnTo>
                    <a:lnTo>
                      <a:pt x="983" y="1030"/>
                    </a:lnTo>
                    <a:lnTo>
                      <a:pt x="983" y="1031"/>
                    </a:lnTo>
                    <a:lnTo>
                      <a:pt x="983" y="1031"/>
                    </a:lnTo>
                    <a:lnTo>
                      <a:pt x="982" y="1031"/>
                    </a:lnTo>
                    <a:lnTo>
                      <a:pt x="981" y="1031"/>
                    </a:lnTo>
                    <a:lnTo>
                      <a:pt x="978" y="1031"/>
                    </a:lnTo>
                    <a:lnTo>
                      <a:pt x="976" y="1031"/>
                    </a:lnTo>
                    <a:lnTo>
                      <a:pt x="976" y="1031"/>
                    </a:lnTo>
                    <a:lnTo>
                      <a:pt x="975" y="1031"/>
                    </a:lnTo>
                    <a:lnTo>
                      <a:pt x="973" y="1031"/>
                    </a:lnTo>
                    <a:lnTo>
                      <a:pt x="972" y="1031"/>
                    </a:lnTo>
                    <a:lnTo>
                      <a:pt x="972" y="1031"/>
                    </a:lnTo>
                    <a:lnTo>
                      <a:pt x="968" y="1032"/>
                    </a:lnTo>
                    <a:lnTo>
                      <a:pt x="957" y="1033"/>
                    </a:lnTo>
                    <a:lnTo>
                      <a:pt x="947" y="1034"/>
                    </a:lnTo>
                    <a:lnTo>
                      <a:pt x="947" y="1034"/>
                    </a:lnTo>
                    <a:lnTo>
                      <a:pt x="945" y="1035"/>
                    </a:lnTo>
                    <a:lnTo>
                      <a:pt x="940" y="1037"/>
                    </a:lnTo>
                    <a:lnTo>
                      <a:pt x="936" y="1039"/>
                    </a:lnTo>
                    <a:lnTo>
                      <a:pt x="936" y="1039"/>
                    </a:lnTo>
                    <a:lnTo>
                      <a:pt x="936" y="1039"/>
                    </a:lnTo>
                    <a:lnTo>
                      <a:pt x="936" y="1040"/>
                    </a:lnTo>
                    <a:lnTo>
                      <a:pt x="936" y="1041"/>
                    </a:lnTo>
                    <a:lnTo>
                      <a:pt x="936" y="1042"/>
                    </a:lnTo>
                    <a:lnTo>
                      <a:pt x="936" y="1042"/>
                    </a:lnTo>
                    <a:lnTo>
                      <a:pt x="936" y="1043"/>
                    </a:lnTo>
                    <a:lnTo>
                      <a:pt x="936" y="1044"/>
                    </a:lnTo>
                    <a:lnTo>
                      <a:pt x="936" y="1049"/>
                    </a:lnTo>
                    <a:lnTo>
                      <a:pt x="936" y="1052"/>
                    </a:lnTo>
                    <a:lnTo>
                      <a:pt x="936" y="1052"/>
                    </a:lnTo>
                    <a:lnTo>
                      <a:pt x="936" y="1053"/>
                    </a:lnTo>
                    <a:lnTo>
                      <a:pt x="936" y="1054"/>
                    </a:lnTo>
                    <a:lnTo>
                      <a:pt x="936" y="1058"/>
                    </a:lnTo>
                    <a:lnTo>
                      <a:pt x="936" y="1060"/>
                    </a:lnTo>
                    <a:lnTo>
                      <a:pt x="936" y="1060"/>
                    </a:lnTo>
                    <a:lnTo>
                      <a:pt x="936" y="1060"/>
                    </a:lnTo>
                    <a:lnTo>
                      <a:pt x="935" y="1060"/>
                    </a:lnTo>
                    <a:lnTo>
                      <a:pt x="934" y="1060"/>
                    </a:lnTo>
                    <a:lnTo>
                      <a:pt x="933" y="1060"/>
                    </a:lnTo>
                    <a:lnTo>
                      <a:pt x="933" y="1060"/>
                    </a:lnTo>
                    <a:lnTo>
                      <a:pt x="932" y="1060"/>
                    </a:lnTo>
                    <a:lnTo>
                      <a:pt x="931" y="1060"/>
                    </a:lnTo>
                    <a:lnTo>
                      <a:pt x="928" y="1060"/>
                    </a:lnTo>
                    <a:lnTo>
                      <a:pt x="926" y="1060"/>
                    </a:lnTo>
                    <a:lnTo>
                      <a:pt x="926" y="1060"/>
                    </a:lnTo>
                    <a:lnTo>
                      <a:pt x="925" y="1060"/>
                    </a:lnTo>
                    <a:lnTo>
                      <a:pt x="923" y="1060"/>
                    </a:lnTo>
                    <a:lnTo>
                      <a:pt x="916" y="1060"/>
                    </a:lnTo>
                    <a:lnTo>
                      <a:pt x="912" y="1060"/>
                    </a:lnTo>
                    <a:lnTo>
                      <a:pt x="912" y="1060"/>
                    </a:lnTo>
                    <a:lnTo>
                      <a:pt x="911" y="1060"/>
                    </a:lnTo>
                    <a:lnTo>
                      <a:pt x="909" y="1060"/>
                    </a:lnTo>
                    <a:lnTo>
                      <a:pt x="901" y="1060"/>
                    </a:lnTo>
                    <a:lnTo>
                      <a:pt x="894" y="1060"/>
                    </a:lnTo>
                    <a:lnTo>
                      <a:pt x="894" y="1060"/>
                    </a:lnTo>
                    <a:lnTo>
                      <a:pt x="894" y="1060"/>
                    </a:lnTo>
                    <a:lnTo>
                      <a:pt x="894" y="1061"/>
                    </a:lnTo>
                    <a:lnTo>
                      <a:pt x="894" y="1062"/>
                    </a:lnTo>
                    <a:lnTo>
                      <a:pt x="894" y="1063"/>
                    </a:lnTo>
                    <a:lnTo>
                      <a:pt x="894" y="1063"/>
                    </a:lnTo>
                    <a:lnTo>
                      <a:pt x="894" y="1064"/>
                    </a:lnTo>
                    <a:lnTo>
                      <a:pt x="894" y="1065"/>
                    </a:lnTo>
                    <a:lnTo>
                      <a:pt x="894" y="1068"/>
                    </a:lnTo>
                    <a:lnTo>
                      <a:pt x="894" y="1070"/>
                    </a:lnTo>
                    <a:lnTo>
                      <a:pt x="894" y="1070"/>
                    </a:lnTo>
                    <a:lnTo>
                      <a:pt x="894" y="1071"/>
                    </a:lnTo>
                    <a:lnTo>
                      <a:pt x="894" y="1073"/>
                    </a:lnTo>
                    <a:lnTo>
                      <a:pt x="894" y="1080"/>
                    </a:lnTo>
                    <a:lnTo>
                      <a:pt x="894" y="1084"/>
                    </a:lnTo>
                    <a:lnTo>
                      <a:pt x="894" y="1084"/>
                    </a:lnTo>
                    <a:lnTo>
                      <a:pt x="894" y="1085"/>
                    </a:lnTo>
                    <a:lnTo>
                      <a:pt x="894" y="1087"/>
                    </a:lnTo>
                    <a:lnTo>
                      <a:pt x="894" y="1096"/>
                    </a:lnTo>
                    <a:lnTo>
                      <a:pt x="894" y="1102"/>
                    </a:lnTo>
                    <a:lnTo>
                      <a:pt x="894" y="1102"/>
                    </a:lnTo>
                    <a:lnTo>
                      <a:pt x="894" y="1103"/>
                    </a:lnTo>
                    <a:lnTo>
                      <a:pt x="894" y="1104"/>
                    </a:lnTo>
                    <a:lnTo>
                      <a:pt x="894" y="1105"/>
                    </a:lnTo>
                    <a:lnTo>
                      <a:pt x="894" y="1105"/>
                    </a:lnTo>
                    <a:lnTo>
                      <a:pt x="893" y="1105"/>
                    </a:lnTo>
                    <a:lnTo>
                      <a:pt x="892" y="1105"/>
                    </a:lnTo>
                    <a:lnTo>
                      <a:pt x="891" y="1105"/>
                    </a:lnTo>
                    <a:lnTo>
                      <a:pt x="891" y="1105"/>
                    </a:lnTo>
                    <a:lnTo>
                      <a:pt x="890" y="1105"/>
                    </a:lnTo>
                    <a:lnTo>
                      <a:pt x="889" y="1105"/>
                    </a:lnTo>
                    <a:lnTo>
                      <a:pt x="888" y="1105"/>
                    </a:lnTo>
                    <a:lnTo>
                      <a:pt x="888" y="1105"/>
                    </a:lnTo>
                    <a:lnTo>
                      <a:pt x="887" y="1105"/>
                    </a:lnTo>
                    <a:lnTo>
                      <a:pt x="886" y="1105"/>
                    </a:lnTo>
                    <a:lnTo>
                      <a:pt x="883" y="1105"/>
                    </a:lnTo>
                    <a:lnTo>
                      <a:pt x="880" y="1105"/>
                    </a:lnTo>
                    <a:lnTo>
                      <a:pt x="880" y="1105"/>
                    </a:lnTo>
                    <a:lnTo>
                      <a:pt x="878" y="1106"/>
                    </a:lnTo>
                    <a:lnTo>
                      <a:pt x="873" y="1107"/>
                    </a:lnTo>
                    <a:lnTo>
                      <a:pt x="870" y="1108"/>
                    </a:lnTo>
                    <a:lnTo>
                      <a:pt x="870" y="1108"/>
                    </a:lnTo>
                    <a:lnTo>
                      <a:pt x="870" y="1108"/>
                    </a:lnTo>
                    <a:lnTo>
                      <a:pt x="870" y="1108"/>
                    </a:lnTo>
                    <a:lnTo>
                      <a:pt x="869" y="1110"/>
                    </a:lnTo>
                    <a:lnTo>
                      <a:pt x="868" y="1112"/>
                    </a:lnTo>
                    <a:lnTo>
                      <a:pt x="867" y="1113"/>
                    </a:lnTo>
                    <a:lnTo>
                      <a:pt x="867" y="1113"/>
                    </a:lnTo>
                    <a:lnTo>
                      <a:pt x="866" y="1114"/>
                    </a:lnTo>
                    <a:lnTo>
                      <a:pt x="864" y="1115"/>
                    </a:lnTo>
                    <a:lnTo>
                      <a:pt x="862" y="1116"/>
                    </a:lnTo>
                    <a:lnTo>
                      <a:pt x="862" y="1116"/>
                    </a:lnTo>
                    <a:lnTo>
                      <a:pt x="861" y="1117"/>
                    </a:lnTo>
                    <a:lnTo>
                      <a:pt x="860" y="1118"/>
                    </a:lnTo>
                    <a:lnTo>
                      <a:pt x="859" y="1119"/>
                    </a:lnTo>
                    <a:lnTo>
                      <a:pt x="859" y="1119"/>
                    </a:lnTo>
                    <a:lnTo>
                      <a:pt x="859" y="1119"/>
                    </a:lnTo>
                    <a:lnTo>
                      <a:pt x="858" y="1119"/>
                    </a:lnTo>
                    <a:lnTo>
                      <a:pt x="857" y="1119"/>
                    </a:lnTo>
                    <a:lnTo>
                      <a:pt x="854" y="1119"/>
                    </a:lnTo>
                    <a:lnTo>
                      <a:pt x="852" y="1119"/>
                    </a:lnTo>
                    <a:lnTo>
                      <a:pt x="852" y="1119"/>
                    </a:lnTo>
                    <a:lnTo>
                      <a:pt x="851" y="1119"/>
                    </a:lnTo>
                    <a:lnTo>
                      <a:pt x="848" y="1119"/>
                    </a:lnTo>
                    <a:lnTo>
                      <a:pt x="846" y="1119"/>
                    </a:lnTo>
                    <a:lnTo>
                      <a:pt x="846" y="1119"/>
                    </a:lnTo>
                    <a:lnTo>
                      <a:pt x="844" y="1119"/>
                    </a:lnTo>
                    <a:lnTo>
                      <a:pt x="843" y="1119"/>
                    </a:lnTo>
                    <a:lnTo>
                      <a:pt x="840" y="1119"/>
                    </a:lnTo>
                    <a:lnTo>
                      <a:pt x="838" y="1119"/>
                    </a:lnTo>
                    <a:lnTo>
                      <a:pt x="838" y="1119"/>
                    </a:lnTo>
                    <a:lnTo>
                      <a:pt x="838" y="1119"/>
                    </a:lnTo>
                    <a:lnTo>
                      <a:pt x="837" y="1119"/>
                    </a:lnTo>
                    <a:lnTo>
                      <a:pt x="836" y="1119"/>
                    </a:lnTo>
                    <a:lnTo>
                      <a:pt x="835" y="1119"/>
                    </a:lnTo>
                    <a:lnTo>
                      <a:pt x="835" y="1119"/>
                    </a:lnTo>
                    <a:lnTo>
                      <a:pt x="834" y="1119"/>
                    </a:lnTo>
                    <a:lnTo>
                      <a:pt x="833" y="1119"/>
                    </a:lnTo>
                    <a:lnTo>
                      <a:pt x="830" y="1119"/>
                    </a:lnTo>
                    <a:lnTo>
                      <a:pt x="828" y="1119"/>
                    </a:lnTo>
                    <a:lnTo>
                      <a:pt x="828" y="1119"/>
                    </a:lnTo>
                    <a:lnTo>
                      <a:pt x="827" y="1119"/>
                    </a:lnTo>
                    <a:lnTo>
                      <a:pt x="825" y="1119"/>
                    </a:lnTo>
                    <a:lnTo>
                      <a:pt x="820" y="1118"/>
                    </a:lnTo>
                    <a:lnTo>
                      <a:pt x="817" y="1117"/>
                    </a:lnTo>
                    <a:lnTo>
                      <a:pt x="817" y="1116"/>
                    </a:lnTo>
                    <a:lnTo>
                      <a:pt x="816" y="1116"/>
                    </a:lnTo>
                    <a:lnTo>
                      <a:pt x="815" y="1116"/>
                    </a:lnTo>
                    <a:lnTo>
                      <a:pt x="810" y="1116"/>
                    </a:lnTo>
                    <a:lnTo>
                      <a:pt x="806" y="1116"/>
                    </a:lnTo>
                    <a:lnTo>
                      <a:pt x="806" y="1116"/>
                    </a:lnTo>
                    <a:lnTo>
                      <a:pt x="805" y="1116"/>
                    </a:lnTo>
                    <a:lnTo>
                      <a:pt x="804" y="1116"/>
                    </a:lnTo>
                    <a:lnTo>
                      <a:pt x="803" y="1116"/>
                    </a:lnTo>
                    <a:lnTo>
                      <a:pt x="803" y="1116"/>
                    </a:lnTo>
                    <a:lnTo>
                      <a:pt x="803" y="1115"/>
                    </a:lnTo>
                    <a:lnTo>
                      <a:pt x="803" y="1112"/>
                    </a:lnTo>
                    <a:lnTo>
                      <a:pt x="803" y="1110"/>
                    </a:lnTo>
                    <a:lnTo>
                      <a:pt x="803" y="1108"/>
                    </a:lnTo>
                    <a:lnTo>
                      <a:pt x="800" y="1105"/>
                    </a:lnTo>
                    <a:lnTo>
                      <a:pt x="799" y="1103"/>
                    </a:lnTo>
                    <a:lnTo>
                      <a:pt x="799" y="1102"/>
                    </a:lnTo>
                    <a:lnTo>
                      <a:pt x="798" y="1100"/>
                    </a:lnTo>
                    <a:lnTo>
                      <a:pt x="797" y="1091"/>
                    </a:lnTo>
                    <a:lnTo>
                      <a:pt x="796" y="1085"/>
                    </a:lnTo>
                    <a:lnTo>
                      <a:pt x="796" y="1084"/>
                    </a:lnTo>
                    <a:lnTo>
                      <a:pt x="795" y="1081"/>
                    </a:lnTo>
                    <a:lnTo>
                      <a:pt x="794" y="1071"/>
                    </a:lnTo>
                    <a:lnTo>
                      <a:pt x="793" y="1064"/>
                    </a:lnTo>
                    <a:lnTo>
                      <a:pt x="793" y="1063"/>
                    </a:lnTo>
                    <a:lnTo>
                      <a:pt x="793" y="1063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4" name="Freeform 29"/>
              <p:cNvSpPr>
                <a:spLocks/>
              </p:cNvSpPr>
              <p:nvPr/>
            </p:nvSpPr>
            <p:spPr bwMode="auto">
              <a:xfrm>
                <a:off x="2904" y="5027"/>
                <a:ext cx="1155" cy="1620"/>
              </a:xfrm>
              <a:custGeom>
                <a:avLst/>
                <a:gdLst>
                  <a:gd name="T0" fmla="*/ 113 w 800"/>
                  <a:gd name="T1" fmla="*/ 1021 h 1139"/>
                  <a:gd name="T2" fmla="*/ 88 w 800"/>
                  <a:gd name="T3" fmla="*/ 1018 h 1139"/>
                  <a:gd name="T4" fmla="*/ 96 w 800"/>
                  <a:gd name="T5" fmla="*/ 942 h 1139"/>
                  <a:gd name="T6" fmla="*/ 74 w 800"/>
                  <a:gd name="T7" fmla="*/ 917 h 1139"/>
                  <a:gd name="T8" fmla="*/ 60 w 800"/>
                  <a:gd name="T9" fmla="*/ 877 h 1139"/>
                  <a:gd name="T10" fmla="*/ 36 w 800"/>
                  <a:gd name="T11" fmla="*/ 863 h 1139"/>
                  <a:gd name="T12" fmla="*/ 28 w 800"/>
                  <a:gd name="T13" fmla="*/ 792 h 1139"/>
                  <a:gd name="T14" fmla="*/ 52 w 800"/>
                  <a:gd name="T15" fmla="*/ 765 h 1139"/>
                  <a:gd name="T16" fmla="*/ 79 w 800"/>
                  <a:gd name="T17" fmla="*/ 657 h 1139"/>
                  <a:gd name="T18" fmla="*/ 94 w 800"/>
                  <a:gd name="T19" fmla="*/ 637 h 1139"/>
                  <a:gd name="T20" fmla="*/ 70 w 800"/>
                  <a:gd name="T21" fmla="*/ 614 h 1139"/>
                  <a:gd name="T22" fmla="*/ 67 w 800"/>
                  <a:gd name="T23" fmla="*/ 501 h 1139"/>
                  <a:gd name="T24" fmla="*/ 19 w 800"/>
                  <a:gd name="T25" fmla="*/ 480 h 1139"/>
                  <a:gd name="T26" fmla="*/ 7 w 800"/>
                  <a:gd name="T27" fmla="*/ 431 h 1139"/>
                  <a:gd name="T28" fmla="*/ 13 w 800"/>
                  <a:gd name="T29" fmla="*/ 371 h 1139"/>
                  <a:gd name="T30" fmla="*/ 28 w 800"/>
                  <a:gd name="T31" fmla="*/ 246 h 1139"/>
                  <a:gd name="T32" fmla="*/ 74 w 800"/>
                  <a:gd name="T33" fmla="*/ 234 h 1139"/>
                  <a:gd name="T34" fmla="*/ 102 w 800"/>
                  <a:gd name="T35" fmla="*/ 151 h 1139"/>
                  <a:gd name="T36" fmla="*/ 123 w 800"/>
                  <a:gd name="T37" fmla="*/ 138 h 1139"/>
                  <a:gd name="T38" fmla="*/ 166 w 800"/>
                  <a:gd name="T39" fmla="*/ 106 h 1139"/>
                  <a:gd name="T40" fmla="*/ 188 w 800"/>
                  <a:gd name="T41" fmla="*/ 130 h 1139"/>
                  <a:gd name="T42" fmla="*/ 232 w 800"/>
                  <a:gd name="T43" fmla="*/ 114 h 1139"/>
                  <a:gd name="T44" fmla="*/ 372 w 800"/>
                  <a:gd name="T45" fmla="*/ 98 h 1139"/>
                  <a:gd name="T46" fmla="*/ 445 w 800"/>
                  <a:gd name="T47" fmla="*/ 80 h 1139"/>
                  <a:gd name="T48" fmla="*/ 484 w 800"/>
                  <a:gd name="T49" fmla="*/ 39 h 1139"/>
                  <a:gd name="T50" fmla="*/ 511 w 800"/>
                  <a:gd name="T51" fmla="*/ 9 h 1139"/>
                  <a:gd name="T52" fmla="*/ 573 w 800"/>
                  <a:gd name="T53" fmla="*/ 0 h 1139"/>
                  <a:gd name="T54" fmla="*/ 576 w 800"/>
                  <a:gd name="T55" fmla="*/ 111 h 1139"/>
                  <a:gd name="T56" fmla="*/ 549 w 800"/>
                  <a:gd name="T57" fmla="*/ 138 h 1139"/>
                  <a:gd name="T58" fmla="*/ 543 w 800"/>
                  <a:gd name="T59" fmla="*/ 210 h 1139"/>
                  <a:gd name="T60" fmla="*/ 575 w 800"/>
                  <a:gd name="T61" fmla="*/ 221 h 1139"/>
                  <a:gd name="T62" fmla="*/ 585 w 800"/>
                  <a:gd name="T63" fmla="*/ 321 h 1139"/>
                  <a:gd name="T64" fmla="*/ 591 w 800"/>
                  <a:gd name="T65" fmla="*/ 346 h 1139"/>
                  <a:gd name="T66" fmla="*/ 575 w 800"/>
                  <a:gd name="T67" fmla="*/ 360 h 1139"/>
                  <a:gd name="T68" fmla="*/ 553 w 800"/>
                  <a:gd name="T69" fmla="*/ 375 h 1139"/>
                  <a:gd name="T70" fmla="*/ 546 w 800"/>
                  <a:gd name="T71" fmla="*/ 632 h 1139"/>
                  <a:gd name="T72" fmla="*/ 575 w 800"/>
                  <a:gd name="T73" fmla="*/ 735 h 1139"/>
                  <a:gd name="T74" fmla="*/ 599 w 800"/>
                  <a:gd name="T75" fmla="*/ 754 h 1139"/>
                  <a:gd name="T76" fmla="*/ 617 w 800"/>
                  <a:gd name="T77" fmla="*/ 790 h 1139"/>
                  <a:gd name="T78" fmla="*/ 589 w 800"/>
                  <a:gd name="T79" fmla="*/ 811 h 1139"/>
                  <a:gd name="T80" fmla="*/ 590 w 800"/>
                  <a:gd name="T81" fmla="*/ 846 h 1139"/>
                  <a:gd name="T82" fmla="*/ 649 w 800"/>
                  <a:gd name="T83" fmla="*/ 857 h 1139"/>
                  <a:gd name="T84" fmla="*/ 694 w 800"/>
                  <a:gd name="T85" fmla="*/ 833 h 1139"/>
                  <a:gd name="T86" fmla="*/ 771 w 800"/>
                  <a:gd name="T87" fmla="*/ 852 h 1139"/>
                  <a:gd name="T88" fmla="*/ 795 w 800"/>
                  <a:gd name="T89" fmla="*/ 871 h 1139"/>
                  <a:gd name="T90" fmla="*/ 798 w 800"/>
                  <a:gd name="T91" fmla="*/ 987 h 1139"/>
                  <a:gd name="T92" fmla="*/ 747 w 800"/>
                  <a:gd name="T93" fmla="*/ 1012 h 1139"/>
                  <a:gd name="T94" fmla="*/ 698 w 800"/>
                  <a:gd name="T95" fmla="*/ 1007 h 1139"/>
                  <a:gd name="T96" fmla="*/ 673 w 800"/>
                  <a:gd name="T97" fmla="*/ 987 h 1139"/>
                  <a:gd name="T98" fmla="*/ 652 w 800"/>
                  <a:gd name="T99" fmla="*/ 963 h 1139"/>
                  <a:gd name="T100" fmla="*/ 543 w 800"/>
                  <a:gd name="T101" fmla="*/ 946 h 1139"/>
                  <a:gd name="T102" fmla="*/ 535 w 800"/>
                  <a:gd name="T103" fmla="*/ 987 h 1139"/>
                  <a:gd name="T104" fmla="*/ 511 w 800"/>
                  <a:gd name="T105" fmla="*/ 1016 h 1139"/>
                  <a:gd name="T106" fmla="*/ 499 w 800"/>
                  <a:gd name="T107" fmla="*/ 1065 h 1139"/>
                  <a:gd name="T108" fmla="*/ 465 w 800"/>
                  <a:gd name="T109" fmla="*/ 1093 h 1139"/>
                  <a:gd name="T110" fmla="*/ 394 w 800"/>
                  <a:gd name="T111" fmla="*/ 1086 h 1139"/>
                  <a:gd name="T112" fmla="*/ 382 w 800"/>
                  <a:gd name="T113" fmla="*/ 1062 h 1139"/>
                  <a:gd name="T114" fmla="*/ 332 w 800"/>
                  <a:gd name="T115" fmla="*/ 1069 h 1139"/>
                  <a:gd name="T116" fmla="*/ 300 w 800"/>
                  <a:gd name="T117" fmla="*/ 1090 h 1139"/>
                  <a:gd name="T118" fmla="*/ 240 w 800"/>
                  <a:gd name="T119" fmla="*/ 1096 h 1139"/>
                  <a:gd name="T120" fmla="*/ 208 w 800"/>
                  <a:gd name="T121" fmla="*/ 1136 h 1139"/>
                  <a:gd name="T122" fmla="*/ 184 w 800"/>
                  <a:gd name="T123" fmla="*/ 1069 h 1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800" h="1139">
                    <a:moveTo>
                      <a:pt x="166" y="1054"/>
                    </a:moveTo>
                    <a:lnTo>
                      <a:pt x="165" y="1054"/>
                    </a:lnTo>
                    <a:lnTo>
                      <a:pt x="159" y="1053"/>
                    </a:lnTo>
                    <a:lnTo>
                      <a:pt x="140" y="1048"/>
                    </a:lnTo>
                    <a:lnTo>
                      <a:pt x="126" y="1045"/>
                    </a:lnTo>
                    <a:lnTo>
                      <a:pt x="126" y="1043"/>
                    </a:lnTo>
                    <a:lnTo>
                      <a:pt x="125" y="1043"/>
                    </a:lnTo>
                    <a:lnTo>
                      <a:pt x="123" y="1043"/>
                    </a:lnTo>
                    <a:lnTo>
                      <a:pt x="117" y="1042"/>
                    </a:lnTo>
                    <a:lnTo>
                      <a:pt x="113" y="1041"/>
                    </a:lnTo>
                    <a:lnTo>
                      <a:pt x="113" y="1040"/>
                    </a:lnTo>
                    <a:lnTo>
                      <a:pt x="113" y="1040"/>
                    </a:lnTo>
                    <a:lnTo>
                      <a:pt x="113" y="1039"/>
                    </a:lnTo>
                    <a:lnTo>
                      <a:pt x="113" y="1038"/>
                    </a:lnTo>
                    <a:lnTo>
                      <a:pt x="113" y="1037"/>
                    </a:lnTo>
                    <a:lnTo>
                      <a:pt x="113" y="1036"/>
                    </a:lnTo>
                    <a:lnTo>
                      <a:pt x="113" y="1033"/>
                    </a:lnTo>
                    <a:lnTo>
                      <a:pt x="113" y="1031"/>
                    </a:lnTo>
                    <a:lnTo>
                      <a:pt x="113" y="1030"/>
                    </a:lnTo>
                    <a:lnTo>
                      <a:pt x="113" y="1029"/>
                    </a:lnTo>
                    <a:lnTo>
                      <a:pt x="113" y="1025"/>
                    </a:lnTo>
                    <a:lnTo>
                      <a:pt x="113" y="1023"/>
                    </a:lnTo>
                    <a:lnTo>
                      <a:pt x="113" y="1022"/>
                    </a:lnTo>
                    <a:lnTo>
                      <a:pt x="113" y="1021"/>
                    </a:lnTo>
                    <a:lnTo>
                      <a:pt x="113" y="1020"/>
                    </a:lnTo>
                    <a:lnTo>
                      <a:pt x="113" y="1019"/>
                    </a:lnTo>
                    <a:lnTo>
                      <a:pt x="112" y="1019"/>
                    </a:lnTo>
                    <a:lnTo>
                      <a:pt x="111" y="1019"/>
                    </a:lnTo>
                    <a:lnTo>
                      <a:pt x="110" y="1019"/>
                    </a:lnTo>
                    <a:lnTo>
                      <a:pt x="110" y="1019"/>
                    </a:lnTo>
                    <a:lnTo>
                      <a:pt x="109" y="1019"/>
                    </a:lnTo>
                    <a:lnTo>
                      <a:pt x="106" y="1019"/>
                    </a:lnTo>
                    <a:lnTo>
                      <a:pt x="105" y="1019"/>
                    </a:lnTo>
                    <a:lnTo>
                      <a:pt x="105" y="1019"/>
                    </a:lnTo>
                    <a:lnTo>
                      <a:pt x="104" y="1019"/>
                    </a:lnTo>
                    <a:lnTo>
                      <a:pt x="101" y="1019"/>
                    </a:lnTo>
                    <a:lnTo>
                      <a:pt x="99" y="1019"/>
                    </a:lnTo>
                    <a:lnTo>
                      <a:pt x="99" y="1019"/>
                    </a:lnTo>
                    <a:lnTo>
                      <a:pt x="98" y="1019"/>
                    </a:lnTo>
                    <a:lnTo>
                      <a:pt x="97" y="1019"/>
                    </a:lnTo>
                    <a:lnTo>
                      <a:pt x="94" y="1019"/>
                    </a:lnTo>
                    <a:lnTo>
                      <a:pt x="92" y="1019"/>
                    </a:lnTo>
                    <a:lnTo>
                      <a:pt x="92" y="1019"/>
                    </a:lnTo>
                    <a:lnTo>
                      <a:pt x="91" y="1019"/>
                    </a:lnTo>
                    <a:lnTo>
                      <a:pt x="89" y="1019"/>
                    </a:lnTo>
                    <a:lnTo>
                      <a:pt x="88" y="1019"/>
                    </a:lnTo>
                    <a:lnTo>
                      <a:pt x="88" y="1019"/>
                    </a:lnTo>
                    <a:lnTo>
                      <a:pt x="88" y="1018"/>
                    </a:lnTo>
                    <a:lnTo>
                      <a:pt x="88" y="1015"/>
                    </a:lnTo>
                    <a:lnTo>
                      <a:pt x="88" y="1013"/>
                    </a:lnTo>
                    <a:lnTo>
                      <a:pt x="88" y="1012"/>
                    </a:lnTo>
                    <a:lnTo>
                      <a:pt x="88" y="1011"/>
                    </a:lnTo>
                    <a:lnTo>
                      <a:pt x="89" y="1005"/>
                    </a:lnTo>
                    <a:lnTo>
                      <a:pt x="91" y="1002"/>
                    </a:lnTo>
                    <a:lnTo>
                      <a:pt x="92" y="1001"/>
                    </a:lnTo>
                    <a:lnTo>
                      <a:pt x="92" y="998"/>
                    </a:lnTo>
                    <a:lnTo>
                      <a:pt x="93" y="986"/>
                    </a:lnTo>
                    <a:lnTo>
                      <a:pt x="94" y="978"/>
                    </a:lnTo>
                    <a:lnTo>
                      <a:pt x="95" y="977"/>
                    </a:lnTo>
                    <a:lnTo>
                      <a:pt x="95" y="973"/>
                    </a:lnTo>
                    <a:lnTo>
                      <a:pt x="97" y="960"/>
                    </a:lnTo>
                    <a:lnTo>
                      <a:pt x="98" y="949"/>
                    </a:lnTo>
                    <a:lnTo>
                      <a:pt x="99" y="948"/>
                    </a:lnTo>
                    <a:lnTo>
                      <a:pt x="100" y="945"/>
                    </a:lnTo>
                    <a:lnTo>
                      <a:pt x="101" y="943"/>
                    </a:lnTo>
                    <a:lnTo>
                      <a:pt x="102" y="942"/>
                    </a:lnTo>
                    <a:lnTo>
                      <a:pt x="101" y="942"/>
                    </a:lnTo>
                    <a:lnTo>
                      <a:pt x="100" y="942"/>
                    </a:lnTo>
                    <a:lnTo>
                      <a:pt x="99" y="942"/>
                    </a:lnTo>
                    <a:lnTo>
                      <a:pt x="99" y="942"/>
                    </a:lnTo>
                    <a:lnTo>
                      <a:pt x="98" y="942"/>
                    </a:lnTo>
                    <a:lnTo>
                      <a:pt x="96" y="942"/>
                    </a:lnTo>
                    <a:lnTo>
                      <a:pt x="95" y="942"/>
                    </a:lnTo>
                    <a:lnTo>
                      <a:pt x="95" y="942"/>
                    </a:lnTo>
                    <a:lnTo>
                      <a:pt x="94" y="942"/>
                    </a:lnTo>
                    <a:lnTo>
                      <a:pt x="91" y="942"/>
                    </a:lnTo>
                    <a:lnTo>
                      <a:pt x="88" y="942"/>
                    </a:lnTo>
                    <a:lnTo>
                      <a:pt x="88" y="942"/>
                    </a:lnTo>
                    <a:lnTo>
                      <a:pt x="87" y="942"/>
                    </a:lnTo>
                    <a:lnTo>
                      <a:pt x="86" y="942"/>
                    </a:lnTo>
                    <a:lnTo>
                      <a:pt x="83" y="942"/>
                    </a:lnTo>
                    <a:lnTo>
                      <a:pt x="81" y="942"/>
                    </a:lnTo>
                    <a:lnTo>
                      <a:pt x="81" y="942"/>
                    </a:lnTo>
                    <a:lnTo>
                      <a:pt x="80" y="942"/>
                    </a:lnTo>
                    <a:lnTo>
                      <a:pt x="79" y="942"/>
                    </a:lnTo>
                    <a:lnTo>
                      <a:pt x="78" y="942"/>
                    </a:lnTo>
                    <a:lnTo>
                      <a:pt x="78" y="942"/>
                    </a:lnTo>
                    <a:lnTo>
                      <a:pt x="78" y="940"/>
                    </a:lnTo>
                    <a:lnTo>
                      <a:pt x="78" y="939"/>
                    </a:lnTo>
                    <a:lnTo>
                      <a:pt x="78" y="938"/>
                    </a:lnTo>
                    <a:lnTo>
                      <a:pt x="78" y="934"/>
                    </a:lnTo>
                    <a:lnTo>
                      <a:pt x="78" y="932"/>
                    </a:lnTo>
                    <a:lnTo>
                      <a:pt x="78" y="931"/>
                    </a:lnTo>
                    <a:lnTo>
                      <a:pt x="77" y="929"/>
                    </a:lnTo>
                    <a:lnTo>
                      <a:pt x="75" y="923"/>
                    </a:lnTo>
                    <a:lnTo>
                      <a:pt x="74" y="917"/>
                    </a:lnTo>
                    <a:lnTo>
                      <a:pt x="74" y="916"/>
                    </a:lnTo>
                    <a:lnTo>
                      <a:pt x="74" y="914"/>
                    </a:lnTo>
                    <a:lnTo>
                      <a:pt x="74" y="908"/>
                    </a:lnTo>
                    <a:lnTo>
                      <a:pt x="74" y="904"/>
                    </a:lnTo>
                    <a:lnTo>
                      <a:pt x="74" y="903"/>
                    </a:lnTo>
                    <a:lnTo>
                      <a:pt x="74" y="902"/>
                    </a:lnTo>
                    <a:lnTo>
                      <a:pt x="74" y="900"/>
                    </a:lnTo>
                    <a:lnTo>
                      <a:pt x="74" y="899"/>
                    </a:lnTo>
                    <a:lnTo>
                      <a:pt x="72" y="897"/>
                    </a:lnTo>
                    <a:lnTo>
                      <a:pt x="70" y="896"/>
                    </a:lnTo>
                    <a:lnTo>
                      <a:pt x="70" y="895"/>
                    </a:lnTo>
                    <a:lnTo>
                      <a:pt x="68" y="894"/>
                    </a:lnTo>
                    <a:lnTo>
                      <a:pt x="67" y="893"/>
                    </a:lnTo>
                    <a:lnTo>
                      <a:pt x="67" y="892"/>
                    </a:lnTo>
                    <a:lnTo>
                      <a:pt x="62" y="891"/>
                    </a:lnTo>
                    <a:lnTo>
                      <a:pt x="60" y="890"/>
                    </a:lnTo>
                    <a:lnTo>
                      <a:pt x="60" y="889"/>
                    </a:lnTo>
                    <a:lnTo>
                      <a:pt x="60" y="889"/>
                    </a:lnTo>
                    <a:lnTo>
                      <a:pt x="60" y="888"/>
                    </a:lnTo>
                    <a:lnTo>
                      <a:pt x="60" y="885"/>
                    </a:lnTo>
                    <a:lnTo>
                      <a:pt x="60" y="882"/>
                    </a:lnTo>
                    <a:lnTo>
                      <a:pt x="60" y="881"/>
                    </a:lnTo>
                    <a:lnTo>
                      <a:pt x="60" y="880"/>
                    </a:lnTo>
                    <a:lnTo>
                      <a:pt x="60" y="877"/>
                    </a:lnTo>
                    <a:lnTo>
                      <a:pt x="60" y="875"/>
                    </a:lnTo>
                    <a:lnTo>
                      <a:pt x="60" y="874"/>
                    </a:lnTo>
                    <a:lnTo>
                      <a:pt x="58" y="871"/>
                    </a:lnTo>
                    <a:lnTo>
                      <a:pt x="57" y="869"/>
                    </a:lnTo>
                    <a:lnTo>
                      <a:pt x="57" y="868"/>
                    </a:lnTo>
                    <a:lnTo>
                      <a:pt x="57" y="865"/>
                    </a:lnTo>
                    <a:lnTo>
                      <a:pt x="57" y="864"/>
                    </a:lnTo>
                    <a:lnTo>
                      <a:pt x="57" y="863"/>
                    </a:lnTo>
                    <a:lnTo>
                      <a:pt x="56" y="863"/>
                    </a:lnTo>
                    <a:lnTo>
                      <a:pt x="54" y="863"/>
                    </a:lnTo>
                    <a:lnTo>
                      <a:pt x="52" y="863"/>
                    </a:lnTo>
                    <a:lnTo>
                      <a:pt x="52" y="863"/>
                    </a:lnTo>
                    <a:lnTo>
                      <a:pt x="51" y="863"/>
                    </a:lnTo>
                    <a:lnTo>
                      <a:pt x="50" y="863"/>
                    </a:lnTo>
                    <a:lnTo>
                      <a:pt x="49" y="863"/>
                    </a:lnTo>
                    <a:lnTo>
                      <a:pt x="49" y="863"/>
                    </a:lnTo>
                    <a:lnTo>
                      <a:pt x="48" y="863"/>
                    </a:lnTo>
                    <a:lnTo>
                      <a:pt x="47" y="863"/>
                    </a:lnTo>
                    <a:lnTo>
                      <a:pt x="44" y="863"/>
                    </a:lnTo>
                    <a:lnTo>
                      <a:pt x="42" y="863"/>
                    </a:lnTo>
                    <a:lnTo>
                      <a:pt x="42" y="863"/>
                    </a:lnTo>
                    <a:lnTo>
                      <a:pt x="41" y="863"/>
                    </a:lnTo>
                    <a:lnTo>
                      <a:pt x="38" y="863"/>
                    </a:lnTo>
                    <a:lnTo>
                      <a:pt x="36" y="863"/>
                    </a:lnTo>
                    <a:lnTo>
                      <a:pt x="36" y="863"/>
                    </a:lnTo>
                    <a:lnTo>
                      <a:pt x="36" y="863"/>
                    </a:lnTo>
                    <a:lnTo>
                      <a:pt x="32" y="860"/>
                    </a:lnTo>
                    <a:lnTo>
                      <a:pt x="31" y="858"/>
                    </a:lnTo>
                    <a:lnTo>
                      <a:pt x="31" y="857"/>
                    </a:lnTo>
                    <a:lnTo>
                      <a:pt x="31" y="856"/>
                    </a:lnTo>
                    <a:lnTo>
                      <a:pt x="31" y="851"/>
                    </a:lnTo>
                    <a:lnTo>
                      <a:pt x="31" y="847"/>
                    </a:lnTo>
                    <a:lnTo>
                      <a:pt x="31" y="846"/>
                    </a:lnTo>
                    <a:lnTo>
                      <a:pt x="30" y="844"/>
                    </a:lnTo>
                    <a:lnTo>
                      <a:pt x="29" y="836"/>
                    </a:lnTo>
                    <a:lnTo>
                      <a:pt x="28" y="829"/>
                    </a:lnTo>
                    <a:lnTo>
                      <a:pt x="28" y="828"/>
                    </a:lnTo>
                    <a:lnTo>
                      <a:pt x="28" y="825"/>
                    </a:lnTo>
                    <a:lnTo>
                      <a:pt x="28" y="816"/>
                    </a:lnTo>
                    <a:lnTo>
                      <a:pt x="28" y="808"/>
                    </a:lnTo>
                    <a:lnTo>
                      <a:pt x="28" y="807"/>
                    </a:lnTo>
                    <a:lnTo>
                      <a:pt x="28" y="806"/>
                    </a:lnTo>
                    <a:lnTo>
                      <a:pt x="28" y="801"/>
                    </a:lnTo>
                    <a:lnTo>
                      <a:pt x="28" y="798"/>
                    </a:lnTo>
                    <a:lnTo>
                      <a:pt x="28" y="797"/>
                    </a:lnTo>
                    <a:lnTo>
                      <a:pt x="28" y="797"/>
                    </a:lnTo>
                    <a:lnTo>
                      <a:pt x="28" y="796"/>
                    </a:lnTo>
                    <a:lnTo>
                      <a:pt x="28" y="792"/>
                    </a:lnTo>
                    <a:lnTo>
                      <a:pt x="28" y="790"/>
                    </a:lnTo>
                    <a:lnTo>
                      <a:pt x="28" y="789"/>
                    </a:lnTo>
                    <a:lnTo>
                      <a:pt x="28" y="788"/>
                    </a:lnTo>
                    <a:lnTo>
                      <a:pt x="29" y="783"/>
                    </a:lnTo>
                    <a:lnTo>
                      <a:pt x="30" y="780"/>
                    </a:lnTo>
                    <a:lnTo>
                      <a:pt x="31" y="779"/>
                    </a:lnTo>
                    <a:lnTo>
                      <a:pt x="31" y="778"/>
                    </a:lnTo>
                    <a:lnTo>
                      <a:pt x="31" y="772"/>
                    </a:lnTo>
                    <a:lnTo>
                      <a:pt x="31" y="769"/>
                    </a:lnTo>
                    <a:lnTo>
                      <a:pt x="31" y="768"/>
                    </a:lnTo>
                    <a:lnTo>
                      <a:pt x="33" y="767"/>
                    </a:lnTo>
                    <a:lnTo>
                      <a:pt x="35" y="766"/>
                    </a:lnTo>
                    <a:lnTo>
                      <a:pt x="36" y="765"/>
                    </a:lnTo>
                    <a:lnTo>
                      <a:pt x="36" y="765"/>
                    </a:lnTo>
                    <a:lnTo>
                      <a:pt x="37" y="765"/>
                    </a:lnTo>
                    <a:lnTo>
                      <a:pt x="38" y="765"/>
                    </a:lnTo>
                    <a:lnTo>
                      <a:pt x="39" y="765"/>
                    </a:lnTo>
                    <a:lnTo>
                      <a:pt x="40" y="765"/>
                    </a:lnTo>
                    <a:lnTo>
                      <a:pt x="43" y="765"/>
                    </a:lnTo>
                    <a:lnTo>
                      <a:pt x="45" y="765"/>
                    </a:lnTo>
                    <a:lnTo>
                      <a:pt x="46" y="765"/>
                    </a:lnTo>
                    <a:lnTo>
                      <a:pt x="49" y="765"/>
                    </a:lnTo>
                    <a:lnTo>
                      <a:pt x="51" y="765"/>
                    </a:lnTo>
                    <a:lnTo>
                      <a:pt x="52" y="765"/>
                    </a:lnTo>
                    <a:lnTo>
                      <a:pt x="55" y="765"/>
                    </a:lnTo>
                    <a:lnTo>
                      <a:pt x="56" y="765"/>
                    </a:lnTo>
                    <a:lnTo>
                      <a:pt x="57" y="765"/>
                    </a:lnTo>
                    <a:lnTo>
                      <a:pt x="57" y="764"/>
                    </a:lnTo>
                    <a:lnTo>
                      <a:pt x="57" y="761"/>
                    </a:lnTo>
                    <a:lnTo>
                      <a:pt x="57" y="758"/>
                    </a:lnTo>
                    <a:lnTo>
                      <a:pt x="57" y="757"/>
                    </a:lnTo>
                    <a:lnTo>
                      <a:pt x="57" y="755"/>
                    </a:lnTo>
                    <a:lnTo>
                      <a:pt x="58" y="748"/>
                    </a:lnTo>
                    <a:lnTo>
                      <a:pt x="59" y="743"/>
                    </a:lnTo>
                    <a:lnTo>
                      <a:pt x="60" y="742"/>
                    </a:lnTo>
                    <a:lnTo>
                      <a:pt x="61" y="736"/>
                    </a:lnTo>
                    <a:lnTo>
                      <a:pt x="64" y="717"/>
                    </a:lnTo>
                    <a:lnTo>
                      <a:pt x="66" y="703"/>
                    </a:lnTo>
                    <a:lnTo>
                      <a:pt x="67" y="702"/>
                    </a:lnTo>
                    <a:lnTo>
                      <a:pt x="68" y="697"/>
                    </a:lnTo>
                    <a:lnTo>
                      <a:pt x="74" y="681"/>
                    </a:lnTo>
                    <a:lnTo>
                      <a:pt x="77" y="668"/>
                    </a:lnTo>
                    <a:lnTo>
                      <a:pt x="78" y="667"/>
                    </a:lnTo>
                    <a:lnTo>
                      <a:pt x="78" y="666"/>
                    </a:lnTo>
                    <a:lnTo>
                      <a:pt x="78" y="661"/>
                    </a:lnTo>
                    <a:lnTo>
                      <a:pt x="78" y="658"/>
                    </a:lnTo>
                    <a:lnTo>
                      <a:pt x="78" y="657"/>
                    </a:lnTo>
                    <a:lnTo>
                      <a:pt x="79" y="657"/>
                    </a:lnTo>
                    <a:lnTo>
                      <a:pt x="80" y="657"/>
                    </a:lnTo>
                    <a:lnTo>
                      <a:pt x="81" y="657"/>
                    </a:lnTo>
                    <a:lnTo>
                      <a:pt x="82" y="657"/>
                    </a:lnTo>
                    <a:lnTo>
                      <a:pt x="83" y="657"/>
                    </a:lnTo>
                    <a:lnTo>
                      <a:pt x="84" y="657"/>
                    </a:lnTo>
                    <a:lnTo>
                      <a:pt x="85" y="657"/>
                    </a:lnTo>
                    <a:lnTo>
                      <a:pt x="88" y="657"/>
                    </a:lnTo>
                    <a:lnTo>
                      <a:pt x="91" y="657"/>
                    </a:lnTo>
                    <a:lnTo>
                      <a:pt x="92" y="657"/>
                    </a:lnTo>
                    <a:lnTo>
                      <a:pt x="93" y="657"/>
                    </a:lnTo>
                    <a:lnTo>
                      <a:pt x="96" y="657"/>
                    </a:lnTo>
                    <a:lnTo>
                      <a:pt x="98" y="657"/>
                    </a:lnTo>
                    <a:lnTo>
                      <a:pt x="99" y="657"/>
                    </a:lnTo>
                    <a:lnTo>
                      <a:pt x="100" y="657"/>
                    </a:lnTo>
                    <a:lnTo>
                      <a:pt x="101" y="657"/>
                    </a:lnTo>
                    <a:lnTo>
                      <a:pt x="102" y="657"/>
                    </a:lnTo>
                    <a:lnTo>
                      <a:pt x="101" y="656"/>
                    </a:lnTo>
                    <a:lnTo>
                      <a:pt x="100" y="653"/>
                    </a:lnTo>
                    <a:lnTo>
                      <a:pt x="99" y="650"/>
                    </a:lnTo>
                    <a:lnTo>
                      <a:pt x="99" y="649"/>
                    </a:lnTo>
                    <a:lnTo>
                      <a:pt x="96" y="643"/>
                    </a:lnTo>
                    <a:lnTo>
                      <a:pt x="95" y="640"/>
                    </a:lnTo>
                    <a:lnTo>
                      <a:pt x="95" y="639"/>
                    </a:lnTo>
                    <a:lnTo>
                      <a:pt x="94" y="637"/>
                    </a:lnTo>
                    <a:lnTo>
                      <a:pt x="93" y="630"/>
                    </a:lnTo>
                    <a:lnTo>
                      <a:pt x="92" y="626"/>
                    </a:lnTo>
                    <a:lnTo>
                      <a:pt x="92" y="625"/>
                    </a:lnTo>
                    <a:lnTo>
                      <a:pt x="92" y="624"/>
                    </a:lnTo>
                    <a:lnTo>
                      <a:pt x="92" y="621"/>
                    </a:lnTo>
                    <a:lnTo>
                      <a:pt x="92" y="619"/>
                    </a:lnTo>
                    <a:lnTo>
                      <a:pt x="92" y="618"/>
                    </a:lnTo>
                    <a:lnTo>
                      <a:pt x="91" y="618"/>
                    </a:lnTo>
                    <a:lnTo>
                      <a:pt x="89" y="618"/>
                    </a:lnTo>
                    <a:lnTo>
                      <a:pt x="88" y="618"/>
                    </a:lnTo>
                    <a:lnTo>
                      <a:pt x="88" y="618"/>
                    </a:lnTo>
                    <a:lnTo>
                      <a:pt x="87" y="618"/>
                    </a:lnTo>
                    <a:lnTo>
                      <a:pt x="85" y="618"/>
                    </a:lnTo>
                    <a:lnTo>
                      <a:pt x="84" y="618"/>
                    </a:lnTo>
                    <a:lnTo>
                      <a:pt x="84" y="618"/>
                    </a:lnTo>
                    <a:lnTo>
                      <a:pt x="83" y="618"/>
                    </a:lnTo>
                    <a:lnTo>
                      <a:pt x="82" y="618"/>
                    </a:lnTo>
                    <a:lnTo>
                      <a:pt x="81" y="618"/>
                    </a:lnTo>
                    <a:lnTo>
                      <a:pt x="81" y="618"/>
                    </a:lnTo>
                    <a:lnTo>
                      <a:pt x="80" y="618"/>
                    </a:lnTo>
                    <a:lnTo>
                      <a:pt x="79" y="618"/>
                    </a:lnTo>
                    <a:lnTo>
                      <a:pt x="74" y="617"/>
                    </a:lnTo>
                    <a:lnTo>
                      <a:pt x="70" y="615"/>
                    </a:lnTo>
                    <a:lnTo>
                      <a:pt x="70" y="614"/>
                    </a:lnTo>
                    <a:lnTo>
                      <a:pt x="69" y="614"/>
                    </a:lnTo>
                    <a:lnTo>
                      <a:pt x="68" y="614"/>
                    </a:lnTo>
                    <a:lnTo>
                      <a:pt x="63" y="614"/>
                    </a:lnTo>
                    <a:lnTo>
                      <a:pt x="60" y="614"/>
                    </a:lnTo>
                    <a:lnTo>
                      <a:pt x="60" y="614"/>
                    </a:lnTo>
                    <a:lnTo>
                      <a:pt x="58" y="613"/>
                    </a:lnTo>
                    <a:lnTo>
                      <a:pt x="57" y="612"/>
                    </a:lnTo>
                    <a:lnTo>
                      <a:pt x="57" y="611"/>
                    </a:lnTo>
                    <a:lnTo>
                      <a:pt x="57" y="610"/>
                    </a:lnTo>
                    <a:lnTo>
                      <a:pt x="57" y="607"/>
                    </a:lnTo>
                    <a:lnTo>
                      <a:pt x="57" y="605"/>
                    </a:lnTo>
                    <a:lnTo>
                      <a:pt x="57" y="604"/>
                    </a:lnTo>
                    <a:lnTo>
                      <a:pt x="57" y="601"/>
                    </a:lnTo>
                    <a:lnTo>
                      <a:pt x="58" y="591"/>
                    </a:lnTo>
                    <a:lnTo>
                      <a:pt x="59" y="584"/>
                    </a:lnTo>
                    <a:lnTo>
                      <a:pt x="60" y="583"/>
                    </a:lnTo>
                    <a:lnTo>
                      <a:pt x="60" y="576"/>
                    </a:lnTo>
                    <a:lnTo>
                      <a:pt x="61" y="557"/>
                    </a:lnTo>
                    <a:lnTo>
                      <a:pt x="62" y="541"/>
                    </a:lnTo>
                    <a:lnTo>
                      <a:pt x="63" y="540"/>
                    </a:lnTo>
                    <a:lnTo>
                      <a:pt x="63" y="535"/>
                    </a:lnTo>
                    <a:lnTo>
                      <a:pt x="65" y="516"/>
                    </a:lnTo>
                    <a:lnTo>
                      <a:pt x="66" y="502"/>
                    </a:lnTo>
                    <a:lnTo>
                      <a:pt x="67" y="501"/>
                    </a:lnTo>
                    <a:lnTo>
                      <a:pt x="67" y="500"/>
                    </a:lnTo>
                    <a:lnTo>
                      <a:pt x="67" y="495"/>
                    </a:lnTo>
                    <a:lnTo>
                      <a:pt x="67" y="491"/>
                    </a:lnTo>
                    <a:lnTo>
                      <a:pt x="67" y="490"/>
                    </a:lnTo>
                    <a:lnTo>
                      <a:pt x="66" y="490"/>
                    </a:lnTo>
                    <a:lnTo>
                      <a:pt x="65" y="490"/>
                    </a:lnTo>
                    <a:lnTo>
                      <a:pt x="60" y="490"/>
                    </a:lnTo>
                    <a:lnTo>
                      <a:pt x="57" y="490"/>
                    </a:lnTo>
                    <a:lnTo>
                      <a:pt x="57" y="490"/>
                    </a:lnTo>
                    <a:lnTo>
                      <a:pt x="56" y="490"/>
                    </a:lnTo>
                    <a:lnTo>
                      <a:pt x="54" y="490"/>
                    </a:lnTo>
                    <a:lnTo>
                      <a:pt x="47" y="489"/>
                    </a:lnTo>
                    <a:lnTo>
                      <a:pt x="42" y="488"/>
                    </a:lnTo>
                    <a:lnTo>
                      <a:pt x="42" y="487"/>
                    </a:lnTo>
                    <a:lnTo>
                      <a:pt x="41" y="487"/>
                    </a:lnTo>
                    <a:lnTo>
                      <a:pt x="39" y="487"/>
                    </a:lnTo>
                    <a:lnTo>
                      <a:pt x="31" y="486"/>
                    </a:lnTo>
                    <a:lnTo>
                      <a:pt x="25" y="485"/>
                    </a:lnTo>
                    <a:lnTo>
                      <a:pt x="25" y="484"/>
                    </a:lnTo>
                    <a:lnTo>
                      <a:pt x="22" y="482"/>
                    </a:lnTo>
                    <a:lnTo>
                      <a:pt x="21" y="481"/>
                    </a:lnTo>
                    <a:lnTo>
                      <a:pt x="21" y="480"/>
                    </a:lnTo>
                    <a:lnTo>
                      <a:pt x="20" y="480"/>
                    </a:lnTo>
                    <a:lnTo>
                      <a:pt x="19" y="480"/>
                    </a:lnTo>
                    <a:lnTo>
                      <a:pt x="18" y="480"/>
                    </a:lnTo>
                    <a:lnTo>
                      <a:pt x="18" y="480"/>
                    </a:lnTo>
                    <a:lnTo>
                      <a:pt x="18" y="479"/>
                    </a:lnTo>
                    <a:lnTo>
                      <a:pt x="18" y="478"/>
                    </a:lnTo>
                    <a:lnTo>
                      <a:pt x="18" y="477"/>
                    </a:lnTo>
                    <a:lnTo>
                      <a:pt x="17" y="476"/>
                    </a:lnTo>
                    <a:lnTo>
                      <a:pt x="15" y="472"/>
                    </a:lnTo>
                    <a:lnTo>
                      <a:pt x="14" y="470"/>
                    </a:lnTo>
                    <a:lnTo>
                      <a:pt x="14" y="469"/>
                    </a:lnTo>
                    <a:lnTo>
                      <a:pt x="13" y="467"/>
                    </a:lnTo>
                    <a:lnTo>
                      <a:pt x="11" y="461"/>
                    </a:lnTo>
                    <a:lnTo>
                      <a:pt x="10" y="457"/>
                    </a:lnTo>
                    <a:lnTo>
                      <a:pt x="10" y="455"/>
                    </a:lnTo>
                    <a:lnTo>
                      <a:pt x="9" y="453"/>
                    </a:lnTo>
                    <a:lnTo>
                      <a:pt x="8" y="447"/>
                    </a:lnTo>
                    <a:lnTo>
                      <a:pt x="7" y="443"/>
                    </a:lnTo>
                    <a:lnTo>
                      <a:pt x="7" y="442"/>
                    </a:lnTo>
                    <a:lnTo>
                      <a:pt x="7" y="441"/>
                    </a:lnTo>
                    <a:lnTo>
                      <a:pt x="7" y="437"/>
                    </a:lnTo>
                    <a:lnTo>
                      <a:pt x="7" y="435"/>
                    </a:lnTo>
                    <a:lnTo>
                      <a:pt x="7" y="434"/>
                    </a:lnTo>
                    <a:lnTo>
                      <a:pt x="7" y="433"/>
                    </a:lnTo>
                    <a:lnTo>
                      <a:pt x="7" y="432"/>
                    </a:lnTo>
                    <a:lnTo>
                      <a:pt x="7" y="431"/>
                    </a:lnTo>
                    <a:lnTo>
                      <a:pt x="7" y="430"/>
                    </a:lnTo>
                    <a:lnTo>
                      <a:pt x="7" y="425"/>
                    </a:lnTo>
                    <a:lnTo>
                      <a:pt x="7" y="422"/>
                    </a:lnTo>
                    <a:lnTo>
                      <a:pt x="7" y="420"/>
                    </a:lnTo>
                    <a:lnTo>
                      <a:pt x="6" y="417"/>
                    </a:lnTo>
                    <a:lnTo>
                      <a:pt x="5" y="408"/>
                    </a:lnTo>
                    <a:lnTo>
                      <a:pt x="4" y="400"/>
                    </a:lnTo>
                    <a:lnTo>
                      <a:pt x="4" y="399"/>
                    </a:lnTo>
                    <a:lnTo>
                      <a:pt x="3" y="396"/>
                    </a:lnTo>
                    <a:lnTo>
                      <a:pt x="1" y="384"/>
                    </a:lnTo>
                    <a:lnTo>
                      <a:pt x="0" y="375"/>
                    </a:lnTo>
                    <a:lnTo>
                      <a:pt x="0" y="374"/>
                    </a:lnTo>
                    <a:lnTo>
                      <a:pt x="0" y="373"/>
                    </a:lnTo>
                    <a:lnTo>
                      <a:pt x="0" y="372"/>
                    </a:lnTo>
                    <a:lnTo>
                      <a:pt x="0" y="371"/>
                    </a:lnTo>
                    <a:lnTo>
                      <a:pt x="2" y="371"/>
                    </a:lnTo>
                    <a:lnTo>
                      <a:pt x="3" y="371"/>
                    </a:lnTo>
                    <a:lnTo>
                      <a:pt x="4" y="371"/>
                    </a:lnTo>
                    <a:lnTo>
                      <a:pt x="5" y="371"/>
                    </a:lnTo>
                    <a:lnTo>
                      <a:pt x="6" y="371"/>
                    </a:lnTo>
                    <a:lnTo>
                      <a:pt x="7" y="371"/>
                    </a:lnTo>
                    <a:lnTo>
                      <a:pt x="8" y="371"/>
                    </a:lnTo>
                    <a:lnTo>
                      <a:pt x="11" y="371"/>
                    </a:lnTo>
                    <a:lnTo>
                      <a:pt x="13" y="371"/>
                    </a:lnTo>
                    <a:lnTo>
                      <a:pt x="14" y="371"/>
                    </a:lnTo>
                    <a:lnTo>
                      <a:pt x="18" y="371"/>
                    </a:lnTo>
                    <a:lnTo>
                      <a:pt x="20" y="371"/>
                    </a:lnTo>
                    <a:lnTo>
                      <a:pt x="21" y="371"/>
                    </a:lnTo>
                    <a:lnTo>
                      <a:pt x="23" y="371"/>
                    </a:lnTo>
                    <a:lnTo>
                      <a:pt x="24" y="371"/>
                    </a:lnTo>
                    <a:lnTo>
                      <a:pt x="25" y="371"/>
                    </a:lnTo>
                    <a:lnTo>
                      <a:pt x="25" y="370"/>
                    </a:lnTo>
                    <a:lnTo>
                      <a:pt x="25" y="364"/>
                    </a:lnTo>
                    <a:lnTo>
                      <a:pt x="25" y="361"/>
                    </a:lnTo>
                    <a:lnTo>
                      <a:pt x="25" y="360"/>
                    </a:lnTo>
                    <a:lnTo>
                      <a:pt x="25" y="357"/>
                    </a:lnTo>
                    <a:lnTo>
                      <a:pt x="25" y="347"/>
                    </a:lnTo>
                    <a:lnTo>
                      <a:pt x="25" y="340"/>
                    </a:lnTo>
                    <a:lnTo>
                      <a:pt x="25" y="339"/>
                    </a:lnTo>
                    <a:lnTo>
                      <a:pt x="25" y="333"/>
                    </a:lnTo>
                    <a:lnTo>
                      <a:pt x="25" y="311"/>
                    </a:lnTo>
                    <a:lnTo>
                      <a:pt x="25" y="294"/>
                    </a:lnTo>
                    <a:lnTo>
                      <a:pt x="25" y="293"/>
                    </a:lnTo>
                    <a:lnTo>
                      <a:pt x="25" y="287"/>
                    </a:lnTo>
                    <a:lnTo>
                      <a:pt x="26" y="265"/>
                    </a:lnTo>
                    <a:lnTo>
                      <a:pt x="27" y="248"/>
                    </a:lnTo>
                    <a:lnTo>
                      <a:pt x="28" y="247"/>
                    </a:lnTo>
                    <a:lnTo>
                      <a:pt x="28" y="246"/>
                    </a:lnTo>
                    <a:lnTo>
                      <a:pt x="28" y="240"/>
                    </a:lnTo>
                    <a:lnTo>
                      <a:pt x="28" y="237"/>
                    </a:lnTo>
                    <a:lnTo>
                      <a:pt x="28" y="236"/>
                    </a:lnTo>
                    <a:lnTo>
                      <a:pt x="29" y="236"/>
                    </a:lnTo>
                    <a:lnTo>
                      <a:pt x="30" y="236"/>
                    </a:lnTo>
                    <a:lnTo>
                      <a:pt x="31" y="236"/>
                    </a:lnTo>
                    <a:lnTo>
                      <a:pt x="31" y="235"/>
                    </a:lnTo>
                    <a:lnTo>
                      <a:pt x="31" y="234"/>
                    </a:lnTo>
                    <a:lnTo>
                      <a:pt x="31" y="233"/>
                    </a:lnTo>
                    <a:lnTo>
                      <a:pt x="33" y="233"/>
                    </a:lnTo>
                    <a:lnTo>
                      <a:pt x="35" y="233"/>
                    </a:lnTo>
                    <a:lnTo>
                      <a:pt x="36" y="233"/>
                    </a:lnTo>
                    <a:lnTo>
                      <a:pt x="39" y="233"/>
                    </a:lnTo>
                    <a:lnTo>
                      <a:pt x="41" y="233"/>
                    </a:lnTo>
                    <a:lnTo>
                      <a:pt x="42" y="233"/>
                    </a:lnTo>
                    <a:lnTo>
                      <a:pt x="43" y="233"/>
                    </a:lnTo>
                    <a:lnTo>
                      <a:pt x="48" y="233"/>
                    </a:lnTo>
                    <a:lnTo>
                      <a:pt x="51" y="233"/>
                    </a:lnTo>
                    <a:lnTo>
                      <a:pt x="52" y="233"/>
                    </a:lnTo>
                    <a:lnTo>
                      <a:pt x="55" y="233"/>
                    </a:lnTo>
                    <a:lnTo>
                      <a:pt x="63" y="233"/>
                    </a:lnTo>
                    <a:lnTo>
                      <a:pt x="69" y="233"/>
                    </a:lnTo>
                    <a:lnTo>
                      <a:pt x="70" y="233"/>
                    </a:lnTo>
                    <a:lnTo>
                      <a:pt x="74" y="234"/>
                    </a:lnTo>
                    <a:lnTo>
                      <a:pt x="83" y="235"/>
                    </a:lnTo>
                    <a:lnTo>
                      <a:pt x="91" y="236"/>
                    </a:lnTo>
                    <a:lnTo>
                      <a:pt x="92" y="236"/>
                    </a:lnTo>
                    <a:lnTo>
                      <a:pt x="93" y="236"/>
                    </a:lnTo>
                    <a:lnTo>
                      <a:pt x="98" y="236"/>
                    </a:lnTo>
                    <a:lnTo>
                      <a:pt x="101" y="236"/>
                    </a:lnTo>
                    <a:lnTo>
                      <a:pt x="102" y="236"/>
                    </a:lnTo>
                    <a:lnTo>
                      <a:pt x="102" y="233"/>
                    </a:lnTo>
                    <a:lnTo>
                      <a:pt x="102" y="231"/>
                    </a:lnTo>
                    <a:lnTo>
                      <a:pt x="102" y="230"/>
                    </a:lnTo>
                    <a:lnTo>
                      <a:pt x="102" y="228"/>
                    </a:lnTo>
                    <a:lnTo>
                      <a:pt x="102" y="221"/>
                    </a:lnTo>
                    <a:lnTo>
                      <a:pt x="102" y="216"/>
                    </a:lnTo>
                    <a:lnTo>
                      <a:pt x="102" y="215"/>
                    </a:lnTo>
                    <a:lnTo>
                      <a:pt x="102" y="211"/>
                    </a:lnTo>
                    <a:lnTo>
                      <a:pt x="102" y="198"/>
                    </a:lnTo>
                    <a:lnTo>
                      <a:pt x="102" y="188"/>
                    </a:lnTo>
                    <a:lnTo>
                      <a:pt x="102" y="187"/>
                    </a:lnTo>
                    <a:lnTo>
                      <a:pt x="102" y="183"/>
                    </a:lnTo>
                    <a:lnTo>
                      <a:pt x="102" y="168"/>
                    </a:lnTo>
                    <a:lnTo>
                      <a:pt x="102" y="157"/>
                    </a:lnTo>
                    <a:lnTo>
                      <a:pt x="102" y="156"/>
                    </a:lnTo>
                    <a:lnTo>
                      <a:pt x="102" y="155"/>
                    </a:lnTo>
                    <a:lnTo>
                      <a:pt x="102" y="151"/>
                    </a:lnTo>
                    <a:lnTo>
                      <a:pt x="102" y="149"/>
                    </a:lnTo>
                    <a:lnTo>
                      <a:pt x="102" y="148"/>
                    </a:lnTo>
                    <a:lnTo>
                      <a:pt x="102" y="148"/>
                    </a:lnTo>
                    <a:lnTo>
                      <a:pt x="103" y="148"/>
                    </a:lnTo>
                    <a:lnTo>
                      <a:pt x="104" y="148"/>
                    </a:lnTo>
                    <a:lnTo>
                      <a:pt x="105" y="148"/>
                    </a:lnTo>
                    <a:lnTo>
                      <a:pt x="106" y="148"/>
                    </a:lnTo>
                    <a:lnTo>
                      <a:pt x="110" y="148"/>
                    </a:lnTo>
                    <a:lnTo>
                      <a:pt x="112" y="148"/>
                    </a:lnTo>
                    <a:lnTo>
                      <a:pt x="113" y="148"/>
                    </a:lnTo>
                    <a:lnTo>
                      <a:pt x="114" y="148"/>
                    </a:lnTo>
                    <a:lnTo>
                      <a:pt x="117" y="148"/>
                    </a:lnTo>
                    <a:lnTo>
                      <a:pt x="119" y="148"/>
                    </a:lnTo>
                    <a:lnTo>
                      <a:pt x="120" y="148"/>
                    </a:lnTo>
                    <a:lnTo>
                      <a:pt x="121" y="148"/>
                    </a:lnTo>
                    <a:lnTo>
                      <a:pt x="122" y="148"/>
                    </a:lnTo>
                    <a:lnTo>
                      <a:pt x="123" y="148"/>
                    </a:lnTo>
                    <a:lnTo>
                      <a:pt x="123" y="147"/>
                    </a:lnTo>
                    <a:lnTo>
                      <a:pt x="123" y="146"/>
                    </a:lnTo>
                    <a:lnTo>
                      <a:pt x="123" y="145"/>
                    </a:lnTo>
                    <a:lnTo>
                      <a:pt x="123" y="144"/>
                    </a:lnTo>
                    <a:lnTo>
                      <a:pt x="123" y="141"/>
                    </a:lnTo>
                    <a:lnTo>
                      <a:pt x="123" y="139"/>
                    </a:lnTo>
                    <a:lnTo>
                      <a:pt x="123" y="138"/>
                    </a:lnTo>
                    <a:lnTo>
                      <a:pt x="123" y="135"/>
                    </a:lnTo>
                    <a:lnTo>
                      <a:pt x="123" y="129"/>
                    </a:lnTo>
                    <a:lnTo>
                      <a:pt x="123" y="125"/>
                    </a:lnTo>
                    <a:lnTo>
                      <a:pt x="123" y="124"/>
                    </a:lnTo>
                    <a:lnTo>
                      <a:pt x="123" y="122"/>
                    </a:lnTo>
                    <a:lnTo>
                      <a:pt x="123" y="115"/>
                    </a:lnTo>
                    <a:lnTo>
                      <a:pt x="123" y="110"/>
                    </a:lnTo>
                    <a:lnTo>
                      <a:pt x="123" y="109"/>
                    </a:lnTo>
                    <a:lnTo>
                      <a:pt x="123" y="108"/>
                    </a:lnTo>
                    <a:lnTo>
                      <a:pt x="123" y="107"/>
                    </a:lnTo>
                    <a:lnTo>
                      <a:pt x="123" y="106"/>
                    </a:lnTo>
                    <a:lnTo>
                      <a:pt x="124" y="106"/>
                    </a:lnTo>
                    <a:lnTo>
                      <a:pt x="125" y="106"/>
                    </a:lnTo>
                    <a:lnTo>
                      <a:pt x="126" y="106"/>
                    </a:lnTo>
                    <a:lnTo>
                      <a:pt x="128" y="106"/>
                    </a:lnTo>
                    <a:lnTo>
                      <a:pt x="131" y="106"/>
                    </a:lnTo>
                    <a:lnTo>
                      <a:pt x="133" y="106"/>
                    </a:lnTo>
                    <a:lnTo>
                      <a:pt x="134" y="106"/>
                    </a:lnTo>
                    <a:lnTo>
                      <a:pt x="137" y="106"/>
                    </a:lnTo>
                    <a:lnTo>
                      <a:pt x="147" y="106"/>
                    </a:lnTo>
                    <a:lnTo>
                      <a:pt x="154" y="106"/>
                    </a:lnTo>
                    <a:lnTo>
                      <a:pt x="155" y="106"/>
                    </a:lnTo>
                    <a:lnTo>
                      <a:pt x="157" y="106"/>
                    </a:lnTo>
                    <a:lnTo>
                      <a:pt x="166" y="106"/>
                    </a:lnTo>
                    <a:lnTo>
                      <a:pt x="172" y="106"/>
                    </a:lnTo>
                    <a:lnTo>
                      <a:pt x="173" y="106"/>
                    </a:lnTo>
                    <a:lnTo>
                      <a:pt x="176" y="106"/>
                    </a:lnTo>
                    <a:lnTo>
                      <a:pt x="178" y="106"/>
                    </a:lnTo>
                    <a:lnTo>
                      <a:pt x="179" y="106"/>
                    </a:lnTo>
                    <a:lnTo>
                      <a:pt x="179" y="107"/>
                    </a:lnTo>
                    <a:lnTo>
                      <a:pt x="179" y="108"/>
                    </a:lnTo>
                    <a:lnTo>
                      <a:pt x="179" y="109"/>
                    </a:lnTo>
                    <a:lnTo>
                      <a:pt x="179" y="109"/>
                    </a:lnTo>
                    <a:lnTo>
                      <a:pt x="179" y="110"/>
                    </a:lnTo>
                    <a:lnTo>
                      <a:pt x="179" y="111"/>
                    </a:lnTo>
                    <a:lnTo>
                      <a:pt x="179" y="114"/>
                    </a:lnTo>
                    <a:lnTo>
                      <a:pt x="179" y="116"/>
                    </a:lnTo>
                    <a:lnTo>
                      <a:pt x="179" y="116"/>
                    </a:lnTo>
                    <a:lnTo>
                      <a:pt x="179" y="117"/>
                    </a:lnTo>
                    <a:lnTo>
                      <a:pt x="179" y="119"/>
                    </a:lnTo>
                    <a:lnTo>
                      <a:pt x="181" y="124"/>
                    </a:lnTo>
                    <a:lnTo>
                      <a:pt x="183" y="127"/>
                    </a:lnTo>
                    <a:lnTo>
                      <a:pt x="184" y="127"/>
                    </a:lnTo>
                    <a:lnTo>
                      <a:pt x="185" y="129"/>
                    </a:lnTo>
                    <a:lnTo>
                      <a:pt x="186" y="130"/>
                    </a:lnTo>
                    <a:lnTo>
                      <a:pt x="187" y="130"/>
                    </a:lnTo>
                    <a:lnTo>
                      <a:pt x="187" y="130"/>
                    </a:lnTo>
                    <a:lnTo>
                      <a:pt x="188" y="130"/>
                    </a:lnTo>
                    <a:lnTo>
                      <a:pt x="191" y="130"/>
                    </a:lnTo>
                    <a:lnTo>
                      <a:pt x="193" y="130"/>
                    </a:lnTo>
                    <a:lnTo>
                      <a:pt x="194" y="130"/>
                    </a:lnTo>
                    <a:lnTo>
                      <a:pt x="197" y="130"/>
                    </a:lnTo>
                    <a:lnTo>
                      <a:pt x="199" y="130"/>
                    </a:lnTo>
                    <a:lnTo>
                      <a:pt x="201" y="130"/>
                    </a:lnTo>
                    <a:lnTo>
                      <a:pt x="202" y="130"/>
                    </a:lnTo>
                    <a:lnTo>
                      <a:pt x="207" y="130"/>
                    </a:lnTo>
                    <a:lnTo>
                      <a:pt x="210" y="130"/>
                    </a:lnTo>
                    <a:lnTo>
                      <a:pt x="211" y="130"/>
                    </a:lnTo>
                    <a:lnTo>
                      <a:pt x="213" y="130"/>
                    </a:lnTo>
                    <a:lnTo>
                      <a:pt x="220" y="130"/>
                    </a:lnTo>
                    <a:lnTo>
                      <a:pt x="225" y="130"/>
                    </a:lnTo>
                    <a:lnTo>
                      <a:pt x="226" y="130"/>
                    </a:lnTo>
                    <a:lnTo>
                      <a:pt x="229" y="129"/>
                    </a:lnTo>
                    <a:lnTo>
                      <a:pt x="231" y="128"/>
                    </a:lnTo>
                    <a:lnTo>
                      <a:pt x="232" y="127"/>
                    </a:lnTo>
                    <a:lnTo>
                      <a:pt x="232" y="127"/>
                    </a:lnTo>
                    <a:lnTo>
                      <a:pt x="232" y="126"/>
                    </a:lnTo>
                    <a:lnTo>
                      <a:pt x="232" y="123"/>
                    </a:lnTo>
                    <a:lnTo>
                      <a:pt x="232" y="121"/>
                    </a:lnTo>
                    <a:lnTo>
                      <a:pt x="232" y="120"/>
                    </a:lnTo>
                    <a:lnTo>
                      <a:pt x="232" y="116"/>
                    </a:lnTo>
                    <a:lnTo>
                      <a:pt x="232" y="114"/>
                    </a:lnTo>
                    <a:lnTo>
                      <a:pt x="232" y="113"/>
                    </a:lnTo>
                    <a:lnTo>
                      <a:pt x="232" y="112"/>
                    </a:lnTo>
                    <a:lnTo>
                      <a:pt x="232" y="109"/>
                    </a:lnTo>
                    <a:lnTo>
                      <a:pt x="232" y="107"/>
                    </a:lnTo>
                    <a:lnTo>
                      <a:pt x="232" y="106"/>
                    </a:lnTo>
                    <a:lnTo>
                      <a:pt x="232" y="106"/>
                    </a:lnTo>
                    <a:lnTo>
                      <a:pt x="233" y="106"/>
                    </a:lnTo>
                    <a:lnTo>
                      <a:pt x="239" y="106"/>
                    </a:lnTo>
                    <a:lnTo>
                      <a:pt x="242" y="106"/>
                    </a:lnTo>
                    <a:lnTo>
                      <a:pt x="243" y="106"/>
                    </a:lnTo>
                    <a:lnTo>
                      <a:pt x="246" y="106"/>
                    </a:lnTo>
                    <a:lnTo>
                      <a:pt x="258" y="106"/>
                    </a:lnTo>
                    <a:lnTo>
                      <a:pt x="267" y="106"/>
                    </a:lnTo>
                    <a:lnTo>
                      <a:pt x="268" y="106"/>
                    </a:lnTo>
                    <a:lnTo>
                      <a:pt x="275" y="106"/>
                    </a:lnTo>
                    <a:lnTo>
                      <a:pt x="296" y="105"/>
                    </a:lnTo>
                    <a:lnTo>
                      <a:pt x="313" y="104"/>
                    </a:lnTo>
                    <a:lnTo>
                      <a:pt x="314" y="103"/>
                    </a:lnTo>
                    <a:lnTo>
                      <a:pt x="321" y="103"/>
                    </a:lnTo>
                    <a:lnTo>
                      <a:pt x="344" y="101"/>
                    </a:lnTo>
                    <a:lnTo>
                      <a:pt x="362" y="99"/>
                    </a:lnTo>
                    <a:lnTo>
                      <a:pt x="363" y="98"/>
                    </a:lnTo>
                    <a:lnTo>
                      <a:pt x="365" y="98"/>
                    </a:lnTo>
                    <a:lnTo>
                      <a:pt x="372" y="98"/>
                    </a:lnTo>
                    <a:lnTo>
                      <a:pt x="376" y="98"/>
                    </a:lnTo>
                    <a:lnTo>
                      <a:pt x="377" y="98"/>
                    </a:lnTo>
                    <a:lnTo>
                      <a:pt x="378" y="98"/>
                    </a:lnTo>
                    <a:lnTo>
                      <a:pt x="379" y="98"/>
                    </a:lnTo>
                    <a:lnTo>
                      <a:pt x="380" y="98"/>
                    </a:lnTo>
                    <a:lnTo>
                      <a:pt x="381" y="98"/>
                    </a:lnTo>
                    <a:lnTo>
                      <a:pt x="387" y="97"/>
                    </a:lnTo>
                    <a:lnTo>
                      <a:pt x="390" y="96"/>
                    </a:lnTo>
                    <a:lnTo>
                      <a:pt x="391" y="95"/>
                    </a:lnTo>
                    <a:lnTo>
                      <a:pt x="394" y="95"/>
                    </a:lnTo>
                    <a:lnTo>
                      <a:pt x="404" y="94"/>
                    </a:lnTo>
                    <a:lnTo>
                      <a:pt x="411" y="93"/>
                    </a:lnTo>
                    <a:lnTo>
                      <a:pt x="412" y="92"/>
                    </a:lnTo>
                    <a:lnTo>
                      <a:pt x="415" y="92"/>
                    </a:lnTo>
                    <a:lnTo>
                      <a:pt x="427" y="90"/>
                    </a:lnTo>
                    <a:lnTo>
                      <a:pt x="436" y="89"/>
                    </a:lnTo>
                    <a:lnTo>
                      <a:pt x="437" y="88"/>
                    </a:lnTo>
                    <a:lnTo>
                      <a:pt x="441" y="88"/>
                    </a:lnTo>
                    <a:lnTo>
                      <a:pt x="443" y="88"/>
                    </a:lnTo>
                    <a:lnTo>
                      <a:pt x="444" y="88"/>
                    </a:lnTo>
                    <a:lnTo>
                      <a:pt x="444" y="85"/>
                    </a:lnTo>
                    <a:lnTo>
                      <a:pt x="444" y="83"/>
                    </a:lnTo>
                    <a:lnTo>
                      <a:pt x="444" y="81"/>
                    </a:lnTo>
                    <a:lnTo>
                      <a:pt x="445" y="80"/>
                    </a:lnTo>
                    <a:lnTo>
                      <a:pt x="448" y="75"/>
                    </a:lnTo>
                    <a:lnTo>
                      <a:pt x="450" y="72"/>
                    </a:lnTo>
                    <a:lnTo>
                      <a:pt x="451" y="71"/>
                    </a:lnTo>
                    <a:lnTo>
                      <a:pt x="452" y="69"/>
                    </a:lnTo>
                    <a:lnTo>
                      <a:pt x="455" y="62"/>
                    </a:lnTo>
                    <a:lnTo>
                      <a:pt x="457" y="57"/>
                    </a:lnTo>
                    <a:lnTo>
                      <a:pt x="458" y="56"/>
                    </a:lnTo>
                    <a:lnTo>
                      <a:pt x="458" y="54"/>
                    </a:lnTo>
                    <a:lnTo>
                      <a:pt x="460" y="48"/>
                    </a:lnTo>
                    <a:lnTo>
                      <a:pt x="461" y="43"/>
                    </a:lnTo>
                    <a:lnTo>
                      <a:pt x="462" y="42"/>
                    </a:lnTo>
                    <a:lnTo>
                      <a:pt x="463" y="41"/>
                    </a:lnTo>
                    <a:lnTo>
                      <a:pt x="464" y="40"/>
                    </a:lnTo>
                    <a:lnTo>
                      <a:pt x="465" y="39"/>
                    </a:lnTo>
                    <a:lnTo>
                      <a:pt x="465" y="39"/>
                    </a:lnTo>
                    <a:lnTo>
                      <a:pt x="466" y="39"/>
                    </a:lnTo>
                    <a:lnTo>
                      <a:pt x="469" y="39"/>
                    </a:lnTo>
                    <a:lnTo>
                      <a:pt x="471" y="39"/>
                    </a:lnTo>
                    <a:lnTo>
                      <a:pt x="472" y="39"/>
                    </a:lnTo>
                    <a:lnTo>
                      <a:pt x="473" y="39"/>
                    </a:lnTo>
                    <a:lnTo>
                      <a:pt x="479" y="39"/>
                    </a:lnTo>
                    <a:lnTo>
                      <a:pt x="482" y="39"/>
                    </a:lnTo>
                    <a:lnTo>
                      <a:pt x="483" y="39"/>
                    </a:lnTo>
                    <a:lnTo>
                      <a:pt x="484" y="39"/>
                    </a:lnTo>
                    <a:lnTo>
                      <a:pt x="489" y="39"/>
                    </a:lnTo>
                    <a:lnTo>
                      <a:pt x="492" y="39"/>
                    </a:lnTo>
                    <a:lnTo>
                      <a:pt x="493" y="39"/>
                    </a:lnTo>
                    <a:lnTo>
                      <a:pt x="494" y="39"/>
                    </a:lnTo>
                    <a:lnTo>
                      <a:pt x="495" y="39"/>
                    </a:lnTo>
                    <a:lnTo>
                      <a:pt x="497" y="39"/>
                    </a:lnTo>
                    <a:lnTo>
                      <a:pt x="497" y="37"/>
                    </a:lnTo>
                    <a:lnTo>
                      <a:pt x="497" y="36"/>
                    </a:lnTo>
                    <a:lnTo>
                      <a:pt x="497" y="35"/>
                    </a:lnTo>
                    <a:lnTo>
                      <a:pt x="497" y="34"/>
                    </a:lnTo>
                    <a:lnTo>
                      <a:pt x="499" y="28"/>
                    </a:lnTo>
                    <a:lnTo>
                      <a:pt x="500" y="25"/>
                    </a:lnTo>
                    <a:lnTo>
                      <a:pt x="501" y="24"/>
                    </a:lnTo>
                    <a:lnTo>
                      <a:pt x="502" y="21"/>
                    </a:lnTo>
                    <a:lnTo>
                      <a:pt x="503" y="19"/>
                    </a:lnTo>
                    <a:lnTo>
                      <a:pt x="504" y="18"/>
                    </a:lnTo>
                    <a:lnTo>
                      <a:pt x="504" y="17"/>
                    </a:lnTo>
                    <a:lnTo>
                      <a:pt x="504" y="14"/>
                    </a:lnTo>
                    <a:lnTo>
                      <a:pt x="504" y="12"/>
                    </a:lnTo>
                    <a:lnTo>
                      <a:pt x="504" y="10"/>
                    </a:lnTo>
                    <a:lnTo>
                      <a:pt x="505" y="10"/>
                    </a:lnTo>
                    <a:lnTo>
                      <a:pt x="506" y="10"/>
                    </a:lnTo>
                    <a:lnTo>
                      <a:pt x="507" y="10"/>
                    </a:lnTo>
                    <a:lnTo>
                      <a:pt x="511" y="9"/>
                    </a:lnTo>
                    <a:lnTo>
                      <a:pt x="513" y="8"/>
                    </a:lnTo>
                    <a:lnTo>
                      <a:pt x="515" y="7"/>
                    </a:lnTo>
                    <a:lnTo>
                      <a:pt x="519" y="5"/>
                    </a:lnTo>
                    <a:lnTo>
                      <a:pt x="521" y="4"/>
                    </a:lnTo>
                    <a:lnTo>
                      <a:pt x="522" y="3"/>
                    </a:lnTo>
                    <a:lnTo>
                      <a:pt x="525" y="2"/>
                    </a:lnTo>
                    <a:lnTo>
                      <a:pt x="527" y="1"/>
                    </a:lnTo>
                    <a:lnTo>
                      <a:pt x="528" y="0"/>
                    </a:lnTo>
                    <a:lnTo>
                      <a:pt x="528" y="0"/>
                    </a:lnTo>
                    <a:lnTo>
                      <a:pt x="530" y="0"/>
                    </a:lnTo>
                    <a:lnTo>
                      <a:pt x="531" y="0"/>
                    </a:lnTo>
                    <a:lnTo>
                      <a:pt x="532" y="0"/>
                    </a:lnTo>
                    <a:lnTo>
                      <a:pt x="536" y="0"/>
                    </a:lnTo>
                    <a:lnTo>
                      <a:pt x="538" y="0"/>
                    </a:lnTo>
                    <a:lnTo>
                      <a:pt x="539" y="0"/>
                    </a:lnTo>
                    <a:lnTo>
                      <a:pt x="541" y="0"/>
                    </a:lnTo>
                    <a:lnTo>
                      <a:pt x="549" y="0"/>
                    </a:lnTo>
                    <a:lnTo>
                      <a:pt x="556" y="0"/>
                    </a:lnTo>
                    <a:lnTo>
                      <a:pt x="557" y="0"/>
                    </a:lnTo>
                    <a:lnTo>
                      <a:pt x="559" y="0"/>
                    </a:lnTo>
                    <a:lnTo>
                      <a:pt x="565" y="0"/>
                    </a:lnTo>
                    <a:lnTo>
                      <a:pt x="569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4" y="0"/>
                    </a:lnTo>
                    <a:lnTo>
                      <a:pt x="575" y="0"/>
                    </a:lnTo>
                    <a:lnTo>
                      <a:pt x="576" y="2"/>
                    </a:lnTo>
                    <a:lnTo>
                      <a:pt x="577" y="3"/>
                    </a:lnTo>
                    <a:lnTo>
                      <a:pt x="578" y="3"/>
                    </a:lnTo>
                    <a:lnTo>
                      <a:pt x="578" y="3"/>
                    </a:lnTo>
                    <a:lnTo>
                      <a:pt x="578" y="3"/>
                    </a:lnTo>
                    <a:lnTo>
                      <a:pt x="578" y="4"/>
                    </a:lnTo>
                    <a:lnTo>
                      <a:pt x="578" y="7"/>
                    </a:lnTo>
                    <a:lnTo>
                      <a:pt x="578" y="17"/>
                    </a:lnTo>
                    <a:lnTo>
                      <a:pt x="578" y="24"/>
                    </a:lnTo>
                    <a:lnTo>
                      <a:pt x="578" y="24"/>
                    </a:lnTo>
                    <a:lnTo>
                      <a:pt x="578" y="25"/>
                    </a:lnTo>
                    <a:lnTo>
                      <a:pt x="578" y="30"/>
                    </a:lnTo>
                    <a:lnTo>
                      <a:pt x="578" y="44"/>
                    </a:lnTo>
                    <a:lnTo>
                      <a:pt x="578" y="56"/>
                    </a:lnTo>
                    <a:lnTo>
                      <a:pt x="578" y="56"/>
                    </a:lnTo>
                    <a:lnTo>
                      <a:pt x="578" y="57"/>
                    </a:lnTo>
                    <a:lnTo>
                      <a:pt x="578" y="62"/>
                    </a:lnTo>
                    <a:lnTo>
                      <a:pt x="578" y="81"/>
                    </a:lnTo>
                    <a:lnTo>
                      <a:pt x="578" y="95"/>
                    </a:lnTo>
                    <a:lnTo>
                      <a:pt x="578" y="95"/>
                    </a:lnTo>
                    <a:lnTo>
                      <a:pt x="577" y="99"/>
                    </a:lnTo>
                    <a:lnTo>
                      <a:pt x="576" y="111"/>
                    </a:lnTo>
                    <a:lnTo>
                      <a:pt x="575" y="120"/>
                    </a:lnTo>
                    <a:lnTo>
                      <a:pt x="575" y="120"/>
                    </a:lnTo>
                    <a:lnTo>
                      <a:pt x="575" y="121"/>
                    </a:lnTo>
                    <a:lnTo>
                      <a:pt x="575" y="122"/>
                    </a:lnTo>
                    <a:lnTo>
                      <a:pt x="575" y="125"/>
                    </a:lnTo>
                    <a:lnTo>
                      <a:pt x="575" y="127"/>
                    </a:lnTo>
                    <a:lnTo>
                      <a:pt x="575" y="127"/>
                    </a:lnTo>
                    <a:lnTo>
                      <a:pt x="574" y="128"/>
                    </a:lnTo>
                    <a:lnTo>
                      <a:pt x="569" y="129"/>
                    </a:lnTo>
                    <a:lnTo>
                      <a:pt x="567" y="130"/>
                    </a:lnTo>
                    <a:lnTo>
                      <a:pt x="567" y="130"/>
                    </a:lnTo>
                    <a:lnTo>
                      <a:pt x="566" y="130"/>
                    </a:lnTo>
                    <a:lnTo>
                      <a:pt x="565" y="130"/>
                    </a:lnTo>
                    <a:lnTo>
                      <a:pt x="562" y="130"/>
                    </a:lnTo>
                    <a:lnTo>
                      <a:pt x="560" y="130"/>
                    </a:lnTo>
                    <a:lnTo>
                      <a:pt x="560" y="130"/>
                    </a:lnTo>
                    <a:lnTo>
                      <a:pt x="559" y="131"/>
                    </a:lnTo>
                    <a:lnTo>
                      <a:pt x="556" y="133"/>
                    </a:lnTo>
                    <a:lnTo>
                      <a:pt x="554" y="134"/>
                    </a:lnTo>
                    <a:lnTo>
                      <a:pt x="554" y="134"/>
                    </a:lnTo>
                    <a:lnTo>
                      <a:pt x="553" y="135"/>
                    </a:lnTo>
                    <a:lnTo>
                      <a:pt x="550" y="137"/>
                    </a:lnTo>
                    <a:lnTo>
                      <a:pt x="549" y="138"/>
                    </a:lnTo>
                    <a:lnTo>
                      <a:pt x="549" y="138"/>
                    </a:lnTo>
                    <a:lnTo>
                      <a:pt x="548" y="138"/>
                    </a:lnTo>
                    <a:lnTo>
                      <a:pt x="547" y="138"/>
                    </a:lnTo>
                    <a:lnTo>
                      <a:pt x="546" y="138"/>
                    </a:lnTo>
                    <a:lnTo>
                      <a:pt x="546" y="138"/>
                    </a:lnTo>
                    <a:lnTo>
                      <a:pt x="546" y="139"/>
                    </a:lnTo>
                    <a:lnTo>
                      <a:pt x="546" y="140"/>
                    </a:lnTo>
                    <a:lnTo>
                      <a:pt x="546" y="143"/>
                    </a:lnTo>
                    <a:lnTo>
                      <a:pt x="546" y="145"/>
                    </a:lnTo>
                    <a:lnTo>
                      <a:pt x="546" y="145"/>
                    </a:lnTo>
                    <a:lnTo>
                      <a:pt x="546" y="146"/>
                    </a:lnTo>
                    <a:lnTo>
                      <a:pt x="546" y="148"/>
                    </a:lnTo>
                    <a:lnTo>
                      <a:pt x="546" y="155"/>
                    </a:lnTo>
                    <a:lnTo>
                      <a:pt x="546" y="159"/>
                    </a:lnTo>
                    <a:lnTo>
                      <a:pt x="546" y="159"/>
                    </a:lnTo>
                    <a:lnTo>
                      <a:pt x="545" y="163"/>
                    </a:lnTo>
                    <a:lnTo>
                      <a:pt x="544" y="175"/>
                    </a:lnTo>
                    <a:lnTo>
                      <a:pt x="543" y="183"/>
                    </a:lnTo>
                    <a:lnTo>
                      <a:pt x="543" y="183"/>
                    </a:lnTo>
                    <a:lnTo>
                      <a:pt x="543" y="184"/>
                    </a:lnTo>
                    <a:lnTo>
                      <a:pt x="543" y="187"/>
                    </a:lnTo>
                    <a:lnTo>
                      <a:pt x="543" y="199"/>
                    </a:lnTo>
                    <a:lnTo>
                      <a:pt x="543" y="209"/>
                    </a:lnTo>
                    <a:lnTo>
                      <a:pt x="543" y="209"/>
                    </a:lnTo>
                    <a:lnTo>
                      <a:pt x="543" y="210"/>
                    </a:lnTo>
                    <a:lnTo>
                      <a:pt x="543" y="213"/>
                    </a:lnTo>
                    <a:lnTo>
                      <a:pt x="543" y="215"/>
                    </a:lnTo>
                    <a:lnTo>
                      <a:pt x="543" y="215"/>
                    </a:lnTo>
                    <a:lnTo>
                      <a:pt x="543" y="215"/>
                    </a:lnTo>
                    <a:lnTo>
                      <a:pt x="546" y="215"/>
                    </a:lnTo>
                    <a:lnTo>
                      <a:pt x="548" y="215"/>
                    </a:lnTo>
                    <a:lnTo>
                      <a:pt x="549" y="215"/>
                    </a:lnTo>
                    <a:lnTo>
                      <a:pt x="550" y="215"/>
                    </a:lnTo>
                    <a:lnTo>
                      <a:pt x="556" y="215"/>
                    </a:lnTo>
                    <a:lnTo>
                      <a:pt x="559" y="215"/>
                    </a:lnTo>
                    <a:lnTo>
                      <a:pt x="560" y="215"/>
                    </a:lnTo>
                    <a:lnTo>
                      <a:pt x="561" y="215"/>
                    </a:lnTo>
                    <a:lnTo>
                      <a:pt x="566" y="215"/>
                    </a:lnTo>
                    <a:lnTo>
                      <a:pt x="569" y="215"/>
                    </a:lnTo>
                    <a:lnTo>
                      <a:pt x="571" y="215"/>
                    </a:lnTo>
                    <a:lnTo>
                      <a:pt x="573" y="215"/>
                    </a:lnTo>
                    <a:lnTo>
                      <a:pt x="574" y="215"/>
                    </a:lnTo>
                    <a:lnTo>
                      <a:pt x="575" y="215"/>
                    </a:lnTo>
                    <a:lnTo>
                      <a:pt x="575" y="216"/>
                    </a:lnTo>
                    <a:lnTo>
                      <a:pt x="575" y="218"/>
                    </a:lnTo>
                    <a:lnTo>
                      <a:pt x="575" y="219"/>
                    </a:lnTo>
                    <a:lnTo>
                      <a:pt x="575" y="219"/>
                    </a:lnTo>
                    <a:lnTo>
                      <a:pt x="575" y="220"/>
                    </a:lnTo>
                    <a:lnTo>
                      <a:pt x="575" y="221"/>
                    </a:lnTo>
                    <a:lnTo>
                      <a:pt x="576" y="227"/>
                    </a:lnTo>
                    <a:lnTo>
                      <a:pt x="577" y="230"/>
                    </a:lnTo>
                    <a:lnTo>
                      <a:pt x="578" y="230"/>
                    </a:lnTo>
                    <a:lnTo>
                      <a:pt x="578" y="231"/>
                    </a:lnTo>
                    <a:lnTo>
                      <a:pt x="578" y="234"/>
                    </a:lnTo>
                    <a:lnTo>
                      <a:pt x="578" y="244"/>
                    </a:lnTo>
                    <a:lnTo>
                      <a:pt x="578" y="251"/>
                    </a:lnTo>
                    <a:lnTo>
                      <a:pt x="578" y="251"/>
                    </a:lnTo>
                    <a:lnTo>
                      <a:pt x="578" y="252"/>
                    </a:lnTo>
                    <a:lnTo>
                      <a:pt x="578" y="258"/>
                    </a:lnTo>
                    <a:lnTo>
                      <a:pt x="578" y="280"/>
                    </a:lnTo>
                    <a:lnTo>
                      <a:pt x="578" y="297"/>
                    </a:lnTo>
                    <a:lnTo>
                      <a:pt x="578" y="297"/>
                    </a:lnTo>
                    <a:lnTo>
                      <a:pt x="578" y="298"/>
                    </a:lnTo>
                    <a:lnTo>
                      <a:pt x="578" y="300"/>
                    </a:lnTo>
                    <a:lnTo>
                      <a:pt x="578" y="308"/>
                    </a:lnTo>
                    <a:lnTo>
                      <a:pt x="578" y="315"/>
                    </a:lnTo>
                    <a:lnTo>
                      <a:pt x="578" y="315"/>
                    </a:lnTo>
                    <a:lnTo>
                      <a:pt x="579" y="317"/>
                    </a:lnTo>
                    <a:lnTo>
                      <a:pt x="580" y="318"/>
                    </a:lnTo>
                    <a:lnTo>
                      <a:pt x="581" y="318"/>
                    </a:lnTo>
                    <a:lnTo>
                      <a:pt x="583" y="320"/>
                    </a:lnTo>
                    <a:lnTo>
                      <a:pt x="584" y="321"/>
                    </a:lnTo>
                    <a:lnTo>
                      <a:pt x="585" y="321"/>
                    </a:lnTo>
                    <a:lnTo>
                      <a:pt x="586" y="324"/>
                    </a:lnTo>
                    <a:lnTo>
                      <a:pt x="587" y="325"/>
                    </a:lnTo>
                    <a:lnTo>
                      <a:pt x="589" y="325"/>
                    </a:lnTo>
                    <a:lnTo>
                      <a:pt x="589" y="325"/>
                    </a:lnTo>
                    <a:lnTo>
                      <a:pt x="589" y="326"/>
                    </a:lnTo>
                    <a:lnTo>
                      <a:pt x="589" y="327"/>
                    </a:lnTo>
                    <a:lnTo>
                      <a:pt x="589" y="328"/>
                    </a:lnTo>
                    <a:lnTo>
                      <a:pt x="589" y="328"/>
                    </a:lnTo>
                    <a:lnTo>
                      <a:pt x="590" y="330"/>
                    </a:lnTo>
                    <a:lnTo>
                      <a:pt x="591" y="331"/>
                    </a:lnTo>
                    <a:lnTo>
                      <a:pt x="592" y="331"/>
                    </a:lnTo>
                    <a:lnTo>
                      <a:pt x="592" y="333"/>
                    </a:lnTo>
                    <a:lnTo>
                      <a:pt x="592" y="334"/>
                    </a:lnTo>
                    <a:lnTo>
                      <a:pt x="592" y="337"/>
                    </a:lnTo>
                    <a:lnTo>
                      <a:pt x="592" y="339"/>
                    </a:lnTo>
                    <a:lnTo>
                      <a:pt x="592" y="339"/>
                    </a:lnTo>
                    <a:lnTo>
                      <a:pt x="594" y="344"/>
                    </a:lnTo>
                    <a:lnTo>
                      <a:pt x="595" y="346"/>
                    </a:lnTo>
                    <a:lnTo>
                      <a:pt x="596" y="346"/>
                    </a:lnTo>
                    <a:lnTo>
                      <a:pt x="596" y="346"/>
                    </a:lnTo>
                    <a:lnTo>
                      <a:pt x="596" y="346"/>
                    </a:lnTo>
                    <a:lnTo>
                      <a:pt x="595" y="346"/>
                    </a:lnTo>
                    <a:lnTo>
                      <a:pt x="594" y="346"/>
                    </a:lnTo>
                    <a:lnTo>
                      <a:pt x="591" y="346"/>
                    </a:lnTo>
                    <a:lnTo>
                      <a:pt x="589" y="346"/>
                    </a:lnTo>
                    <a:lnTo>
                      <a:pt x="589" y="346"/>
                    </a:lnTo>
                    <a:lnTo>
                      <a:pt x="587" y="346"/>
                    </a:lnTo>
                    <a:lnTo>
                      <a:pt x="586" y="346"/>
                    </a:lnTo>
                    <a:lnTo>
                      <a:pt x="583" y="346"/>
                    </a:lnTo>
                    <a:lnTo>
                      <a:pt x="581" y="346"/>
                    </a:lnTo>
                    <a:lnTo>
                      <a:pt x="581" y="346"/>
                    </a:lnTo>
                    <a:lnTo>
                      <a:pt x="580" y="346"/>
                    </a:lnTo>
                    <a:lnTo>
                      <a:pt x="577" y="346"/>
                    </a:lnTo>
                    <a:lnTo>
                      <a:pt x="575" y="346"/>
                    </a:lnTo>
                    <a:lnTo>
                      <a:pt x="575" y="346"/>
                    </a:lnTo>
                    <a:lnTo>
                      <a:pt x="575" y="346"/>
                    </a:lnTo>
                    <a:lnTo>
                      <a:pt x="575" y="347"/>
                    </a:lnTo>
                    <a:lnTo>
                      <a:pt x="575" y="348"/>
                    </a:lnTo>
                    <a:lnTo>
                      <a:pt x="575" y="350"/>
                    </a:lnTo>
                    <a:lnTo>
                      <a:pt x="575" y="350"/>
                    </a:lnTo>
                    <a:lnTo>
                      <a:pt x="575" y="351"/>
                    </a:lnTo>
                    <a:lnTo>
                      <a:pt x="575" y="352"/>
                    </a:lnTo>
                    <a:lnTo>
                      <a:pt x="575" y="353"/>
                    </a:lnTo>
                    <a:lnTo>
                      <a:pt x="575" y="353"/>
                    </a:lnTo>
                    <a:lnTo>
                      <a:pt x="575" y="354"/>
                    </a:lnTo>
                    <a:lnTo>
                      <a:pt x="575" y="355"/>
                    </a:lnTo>
                    <a:lnTo>
                      <a:pt x="575" y="358"/>
                    </a:lnTo>
                    <a:lnTo>
                      <a:pt x="575" y="360"/>
                    </a:lnTo>
                    <a:lnTo>
                      <a:pt x="575" y="360"/>
                    </a:lnTo>
                    <a:lnTo>
                      <a:pt x="575" y="361"/>
                    </a:lnTo>
                    <a:lnTo>
                      <a:pt x="575" y="362"/>
                    </a:lnTo>
                    <a:lnTo>
                      <a:pt x="575" y="365"/>
                    </a:lnTo>
                    <a:lnTo>
                      <a:pt x="575" y="368"/>
                    </a:lnTo>
                    <a:lnTo>
                      <a:pt x="575" y="368"/>
                    </a:lnTo>
                    <a:lnTo>
                      <a:pt x="575" y="369"/>
                    </a:lnTo>
                    <a:lnTo>
                      <a:pt x="575" y="370"/>
                    </a:lnTo>
                    <a:lnTo>
                      <a:pt x="575" y="371"/>
                    </a:lnTo>
                    <a:lnTo>
                      <a:pt x="575" y="371"/>
                    </a:lnTo>
                    <a:lnTo>
                      <a:pt x="574" y="371"/>
                    </a:lnTo>
                    <a:lnTo>
                      <a:pt x="573" y="371"/>
                    </a:lnTo>
                    <a:lnTo>
                      <a:pt x="569" y="371"/>
                    </a:lnTo>
                    <a:lnTo>
                      <a:pt x="567" y="371"/>
                    </a:lnTo>
                    <a:lnTo>
                      <a:pt x="567" y="371"/>
                    </a:lnTo>
                    <a:lnTo>
                      <a:pt x="566" y="372"/>
                    </a:lnTo>
                    <a:lnTo>
                      <a:pt x="562" y="373"/>
                    </a:lnTo>
                    <a:lnTo>
                      <a:pt x="560" y="374"/>
                    </a:lnTo>
                    <a:lnTo>
                      <a:pt x="560" y="374"/>
                    </a:lnTo>
                    <a:lnTo>
                      <a:pt x="559" y="374"/>
                    </a:lnTo>
                    <a:lnTo>
                      <a:pt x="556" y="374"/>
                    </a:lnTo>
                    <a:lnTo>
                      <a:pt x="554" y="374"/>
                    </a:lnTo>
                    <a:lnTo>
                      <a:pt x="554" y="374"/>
                    </a:lnTo>
                    <a:lnTo>
                      <a:pt x="553" y="375"/>
                    </a:lnTo>
                    <a:lnTo>
                      <a:pt x="550" y="377"/>
                    </a:lnTo>
                    <a:lnTo>
                      <a:pt x="549" y="378"/>
                    </a:lnTo>
                    <a:lnTo>
                      <a:pt x="549" y="378"/>
                    </a:lnTo>
                    <a:lnTo>
                      <a:pt x="548" y="379"/>
                    </a:lnTo>
                    <a:lnTo>
                      <a:pt x="547" y="380"/>
                    </a:lnTo>
                    <a:lnTo>
                      <a:pt x="546" y="381"/>
                    </a:lnTo>
                    <a:lnTo>
                      <a:pt x="546" y="381"/>
                    </a:lnTo>
                    <a:lnTo>
                      <a:pt x="546" y="382"/>
                    </a:lnTo>
                    <a:lnTo>
                      <a:pt x="546" y="390"/>
                    </a:lnTo>
                    <a:lnTo>
                      <a:pt x="546" y="415"/>
                    </a:lnTo>
                    <a:lnTo>
                      <a:pt x="546" y="434"/>
                    </a:lnTo>
                    <a:lnTo>
                      <a:pt x="546" y="434"/>
                    </a:lnTo>
                    <a:lnTo>
                      <a:pt x="546" y="436"/>
                    </a:lnTo>
                    <a:lnTo>
                      <a:pt x="546" y="448"/>
                    </a:lnTo>
                    <a:lnTo>
                      <a:pt x="546" y="486"/>
                    </a:lnTo>
                    <a:lnTo>
                      <a:pt x="546" y="515"/>
                    </a:lnTo>
                    <a:lnTo>
                      <a:pt x="546" y="516"/>
                    </a:lnTo>
                    <a:lnTo>
                      <a:pt x="546" y="518"/>
                    </a:lnTo>
                    <a:lnTo>
                      <a:pt x="546" y="532"/>
                    </a:lnTo>
                    <a:lnTo>
                      <a:pt x="546" y="579"/>
                    </a:lnTo>
                    <a:lnTo>
                      <a:pt x="546" y="617"/>
                    </a:lnTo>
                    <a:lnTo>
                      <a:pt x="546" y="618"/>
                    </a:lnTo>
                    <a:lnTo>
                      <a:pt x="546" y="620"/>
                    </a:lnTo>
                    <a:lnTo>
                      <a:pt x="546" y="632"/>
                    </a:lnTo>
                    <a:lnTo>
                      <a:pt x="547" y="674"/>
                    </a:lnTo>
                    <a:lnTo>
                      <a:pt x="548" y="706"/>
                    </a:lnTo>
                    <a:lnTo>
                      <a:pt x="549" y="707"/>
                    </a:lnTo>
                    <a:lnTo>
                      <a:pt x="549" y="708"/>
                    </a:lnTo>
                    <a:lnTo>
                      <a:pt x="549" y="712"/>
                    </a:lnTo>
                    <a:lnTo>
                      <a:pt x="552" y="725"/>
                    </a:lnTo>
                    <a:lnTo>
                      <a:pt x="553" y="734"/>
                    </a:lnTo>
                    <a:lnTo>
                      <a:pt x="554" y="734"/>
                    </a:lnTo>
                    <a:lnTo>
                      <a:pt x="554" y="734"/>
                    </a:lnTo>
                    <a:lnTo>
                      <a:pt x="555" y="734"/>
                    </a:lnTo>
                    <a:lnTo>
                      <a:pt x="556" y="734"/>
                    </a:lnTo>
                    <a:lnTo>
                      <a:pt x="557" y="734"/>
                    </a:lnTo>
                    <a:lnTo>
                      <a:pt x="558" y="734"/>
                    </a:lnTo>
                    <a:lnTo>
                      <a:pt x="561" y="734"/>
                    </a:lnTo>
                    <a:lnTo>
                      <a:pt x="563" y="734"/>
                    </a:lnTo>
                    <a:lnTo>
                      <a:pt x="564" y="734"/>
                    </a:lnTo>
                    <a:lnTo>
                      <a:pt x="567" y="734"/>
                    </a:lnTo>
                    <a:lnTo>
                      <a:pt x="569" y="734"/>
                    </a:lnTo>
                    <a:lnTo>
                      <a:pt x="571" y="734"/>
                    </a:lnTo>
                    <a:lnTo>
                      <a:pt x="573" y="734"/>
                    </a:lnTo>
                    <a:lnTo>
                      <a:pt x="574" y="734"/>
                    </a:lnTo>
                    <a:lnTo>
                      <a:pt x="575" y="734"/>
                    </a:lnTo>
                    <a:lnTo>
                      <a:pt x="575" y="734"/>
                    </a:lnTo>
                    <a:lnTo>
                      <a:pt x="575" y="735"/>
                    </a:lnTo>
                    <a:lnTo>
                      <a:pt x="575" y="736"/>
                    </a:lnTo>
                    <a:lnTo>
                      <a:pt x="575" y="739"/>
                    </a:lnTo>
                    <a:lnTo>
                      <a:pt x="575" y="742"/>
                    </a:lnTo>
                    <a:lnTo>
                      <a:pt x="575" y="742"/>
                    </a:lnTo>
                    <a:lnTo>
                      <a:pt x="575" y="743"/>
                    </a:lnTo>
                    <a:lnTo>
                      <a:pt x="575" y="746"/>
                    </a:lnTo>
                    <a:lnTo>
                      <a:pt x="575" y="748"/>
                    </a:lnTo>
                    <a:lnTo>
                      <a:pt x="575" y="748"/>
                    </a:lnTo>
                    <a:lnTo>
                      <a:pt x="575" y="749"/>
                    </a:lnTo>
                    <a:lnTo>
                      <a:pt x="575" y="752"/>
                    </a:lnTo>
                    <a:lnTo>
                      <a:pt x="575" y="754"/>
                    </a:lnTo>
                    <a:lnTo>
                      <a:pt x="575" y="754"/>
                    </a:lnTo>
                    <a:lnTo>
                      <a:pt x="575" y="754"/>
                    </a:lnTo>
                    <a:lnTo>
                      <a:pt x="576" y="754"/>
                    </a:lnTo>
                    <a:lnTo>
                      <a:pt x="577" y="754"/>
                    </a:lnTo>
                    <a:lnTo>
                      <a:pt x="578" y="754"/>
                    </a:lnTo>
                    <a:lnTo>
                      <a:pt x="579" y="754"/>
                    </a:lnTo>
                    <a:lnTo>
                      <a:pt x="582" y="754"/>
                    </a:lnTo>
                    <a:lnTo>
                      <a:pt x="584" y="754"/>
                    </a:lnTo>
                    <a:lnTo>
                      <a:pt x="585" y="754"/>
                    </a:lnTo>
                    <a:lnTo>
                      <a:pt x="587" y="754"/>
                    </a:lnTo>
                    <a:lnTo>
                      <a:pt x="594" y="754"/>
                    </a:lnTo>
                    <a:lnTo>
                      <a:pt x="598" y="754"/>
                    </a:lnTo>
                    <a:lnTo>
                      <a:pt x="599" y="754"/>
                    </a:lnTo>
                    <a:lnTo>
                      <a:pt x="601" y="754"/>
                    </a:lnTo>
                    <a:lnTo>
                      <a:pt x="608" y="754"/>
                    </a:lnTo>
                    <a:lnTo>
                      <a:pt x="612" y="754"/>
                    </a:lnTo>
                    <a:lnTo>
                      <a:pt x="613" y="754"/>
                    </a:lnTo>
                    <a:lnTo>
                      <a:pt x="615" y="754"/>
                    </a:lnTo>
                    <a:lnTo>
                      <a:pt x="616" y="754"/>
                    </a:lnTo>
                    <a:lnTo>
                      <a:pt x="617" y="754"/>
                    </a:lnTo>
                    <a:lnTo>
                      <a:pt x="617" y="755"/>
                    </a:lnTo>
                    <a:lnTo>
                      <a:pt x="617" y="756"/>
                    </a:lnTo>
                    <a:lnTo>
                      <a:pt x="617" y="757"/>
                    </a:lnTo>
                    <a:lnTo>
                      <a:pt x="617" y="757"/>
                    </a:lnTo>
                    <a:lnTo>
                      <a:pt x="617" y="758"/>
                    </a:lnTo>
                    <a:lnTo>
                      <a:pt x="617" y="760"/>
                    </a:lnTo>
                    <a:lnTo>
                      <a:pt x="617" y="763"/>
                    </a:lnTo>
                    <a:lnTo>
                      <a:pt x="617" y="765"/>
                    </a:lnTo>
                    <a:lnTo>
                      <a:pt x="617" y="765"/>
                    </a:lnTo>
                    <a:lnTo>
                      <a:pt x="617" y="766"/>
                    </a:lnTo>
                    <a:lnTo>
                      <a:pt x="617" y="768"/>
                    </a:lnTo>
                    <a:lnTo>
                      <a:pt x="617" y="774"/>
                    </a:lnTo>
                    <a:lnTo>
                      <a:pt x="617" y="779"/>
                    </a:lnTo>
                    <a:lnTo>
                      <a:pt x="617" y="779"/>
                    </a:lnTo>
                    <a:lnTo>
                      <a:pt x="617" y="780"/>
                    </a:lnTo>
                    <a:lnTo>
                      <a:pt x="617" y="782"/>
                    </a:lnTo>
                    <a:lnTo>
                      <a:pt x="617" y="790"/>
                    </a:lnTo>
                    <a:lnTo>
                      <a:pt x="617" y="797"/>
                    </a:lnTo>
                    <a:lnTo>
                      <a:pt x="617" y="797"/>
                    </a:lnTo>
                    <a:lnTo>
                      <a:pt x="617" y="797"/>
                    </a:lnTo>
                    <a:lnTo>
                      <a:pt x="616" y="798"/>
                    </a:lnTo>
                    <a:lnTo>
                      <a:pt x="614" y="799"/>
                    </a:lnTo>
                    <a:lnTo>
                      <a:pt x="613" y="800"/>
                    </a:lnTo>
                    <a:lnTo>
                      <a:pt x="613" y="800"/>
                    </a:lnTo>
                    <a:lnTo>
                      <a:pt x="612" y="800"/>
                    </a:lnTo>
                    <a:lnTo>
                      <a:pt x="609" y="800"/>
                    </a:lnTo>
                    <a:lnTo>
                      <a:pt x="606" y="800"/>
                    </a:lnTo>
                    <a:lnTo>
                      <a:pt x="606" y="800"/>
                    </a:lnTo>
                    <a:lnTo>
                      <a:pt x="604" y="801"/>
                    </a:lnTo>
                    <a:lnTo>
                      <a:pt x="599" y="803"/>
                    </a:lnTo>
                    <a:lnTo>
                      <a:pt x="596" y="804"/>
                    </a:lnTo>
                    <a:lnTo>
                      <a:pt x="596" y="804"/>
                    </a:lnTo>
                    <a:lnTo>
                      <a:pt x="595" y="805"/>
                    </a:lnTo>
                    <a:lnTo>
                      <a:pt x="593" y="806"/>
                    </a:lnTo>
                    <a:lnTo>
                      <a:pt x="592" y="807"/>
                    </a:lnTo>
                    <a:lnTo>
                      <a:pt x="592" y="807"/>
                    </a:lnTo>
                    <a:lnTo>
                      <a:pt x="591" y="808"/>
                    </a:lnTo>
                    <a:lnTo>
                      <a:pt x="590" y="809"/>
                    </a:lnTo>
                    <a:lnTo>
                      <a:pt x="589" y="810"/>
                    </a:lnTo>
                    <a:lnTo>
                      <a:pt x="589" y="810"/>
                    </a:lnTo>
                    <a:lnTo>
                      <a:pt x="589" y="811"/>
                    </a:lnTo>
                    <a:lnTo>
                      <a:pt x="589" y="814"/>
                    </a:lnTo>
                    <a:lnTo>
                      <a:pt x="589" y="815"/>
                    </a:lnTo>
                    <a:lnTo>
                      <a:pt x="589" y="815"/>
                    </a:lnTo>
                    <a:lnTo>
                      <a:pt x="589" y="816"/>
                    </a:lnTo>
                    <a:lnTo>
                      <a:pt x="589" y="817"/>
                    </a:lnTo>
                    <a:lnTo>
                      <a:pt x="589" y="818"/>
                    </a:lnTo>
                    <a:lnTo>
                      <a:pt x="589" y="818"/>
                    </a:lnTo>
                    <a:lnTo>
                      <a:pt x="589" y="819"/>
                    </a:lnTo>
                    <a:lnTo>
                      <a:pt x="589" y="820"/>
                    </a:lnTo>
                    <a:lnTo>
                      <a:pt x="589" y="825"/>
                    </a:lnTo>
                    <a:lnTo>
                      <a:pt x="589" y="828"/>
                    </a:lnTo>
                    <a:lnTo>
                      <a:pt x="589" y="828"/>
                    </a:lnTo>
                    <a:lnTo>
                      <a:pt x="587" y="831"/>
                    </a:lnTo>
                    <a:lnTo>
                      <a:pt x="586" y="836"/>
                    </a:lnTo>
                    <a:lnTo>
                      <a:pt x="585" y="839"/>
                    </a:lnTo>
                    <a:lnTo>
                      <a:pt x="585" y="839"/>
                    </a:lnTo>
                    <a:lnTo>
                      <a:pt x="585" y="840"/>
                    </a:lnTo>
                    <a:lnTo>
                      <a:pt x="585" y="841"/>
                    </a:lnTo>
                    <a:lnTo>
                      <a:pt x="585" y="842"/>
                    </a:lnTo>
                    <a:lnTo>
                      <a:pt x="585" y="842"/>
                    </a:lnTo>
                    <a:lnTo>
                      <a:pt x="586" y="845"/>
                    </a:lnTo>
                    <a:lnTo>
                      <a:pt x="587" y="846"/>
                    </a:lnTo>
                    <a:lnTo>
                      <a:pt x="589" y="846"/>
                    </a:lnTo>
                    <a:lnTo>
                      <a:pt x="590" y="846"/>
                    </a:lnTo>
                    <a:lnTo>
                      <a:pt x="593" y="846"/>
                    </a:lnTo>
                    <a:lnTo>
                      <a:pt x="595" y="846"/>
                    </a:lnTo>
                    <a:lnTo>
                      <a:pt x="596" y="846"/>
                    </a:lnTo>
                    <a:lnTo>
                      <a:pt x="598" y="847"/>
                    </a:lnTo>
                    <a:lnTo>
                      <a:pt x="604" y="849"/>
                    </a:lnTo>
                    <a:lnTo>
                      <a:pt x="609" y="850"/>
                    </a:lnTo>
                    <a:lnTo>
                      <a:pt x="610" y="850"/>
                    </a:lnTo>
                    <a:lnTo>
                      <a:pt x="612" y="852"/>
                    </a:lnTo>
                    <a:lnTo>
                      <a:pt x="618" y="855"/>
                    </a:lnTo>
                    <a:lnTo>
                      <a:pt x="622" y="857"/>
                    </a:lnTo>
                    <a:lnTo>
                      <a:pt x="623" y="857"/>
                    </a:lnTo>
                    <a:lnTo>
                      <a:pt x="624" y="857"/>
                    </a:lnTo>
                    <a:lnTo>
                      <a:pt x="628" y="857"/>
                    </a:lnTo>
                    <a:lnTo>
                      <a:pt x="630" y="857"/>
                    </a:lnTo>
                    <a:lnTo>
                      <a:pt x="631" y="857"/>
                    </a:lnTo>
                    <a:lnTo>
                      <a:pt x="631" y="857"/>
                    </a:lnTo>
                    <a:lnTo>
                      <a:pt x="632" y="857"/>
                    </a:lnTo>
                    <a:lnTo>
                      <a:pt x="635" y="857"/>
                    </a:lnTo>
                    <a:lnTo>
                      <a:pt x="637" y="857"/>
                    </a:lnTo>
                    <a:lnTo>
                      <a:pt x="638" y="857"/>
                    </a:lnTo>
                    <a:lnTo>
                      <a:pt x="639" y="857"/>
                    </a:lnTo>
                    <a:lnTo>
                      <a:pt x="645" y="857"/>
                    </a:lnTo>
                    <a:lnTo>
                      <a:pt x="648" y="857"/>
                    </a:lnTo>
                    <a:lnTo>
                      <a:pt x="649" y="857"/>
                    </a:lnTo>
                    <a:lnTo>
                      <a:pt x="650" y="857"/>
                    </a:lnTo>
                    <a:lnTo>
                      <a:pt x="655" y="857"/>
                    </a:lnTo>
                    <a:lnTo>
                      <a:pt x="658" y="857"/>
                    </a:lnTo>
                    <a:lnTo>
                      <a:pt x="659" y="857"/>
                    </a:lnTo>
                    <a:lnTo>
                      <a:pt x="660" y="857"/>
                    </a:lnTo>
                    <a:lnTo>
                      <a:pt x="661" y="857"/>
                    </a:lnTo>
                    <a:lnTo>
                      <a:pt x="663" y="857"/>
                    </a:lnTo>
                    <a:lnTo>
                      <a:pt x="663" y="857"/>
                    </a:lnTo>
                    <a:lnTo>
                      <a:pt x="663" y="857"/>
                    </a:lnTo>
                    <a:lnTo>
                      <a:pt x="664" y="853"/>
                    </a:lnTo>
                    <a:lnTo>
                      <a:pt x="665" y="851"/>
                    </a:lnTo>
                    <a:lnTo>
                      <a:pt x="666" y="850"/>
                    </a:lnTo>
                    <a:lnTo>
                      <a:pt x="666" y="847"/>
                    </a:lnTo>
                    <a:lnTo>
                      <a:pt x="668" y="841"/>
                    </a:lnTo>
                    <a:lnTo>
                      <a:pt x="669" y="837"/>
                    </a:lnTo>
                    <a:lnTo>
                      <a:pt x="670" y="836"/>
                    </a:lnTo>
                    <a:lnTo>
                      <a:pt x="671" y="834"/>
                    </a:lnTo>
                    <a:lnTo>
                      <a:pt x="672" y="833"/>
                    </a:lnTo>
                    <a:lnTo>
                      <a:pt x="673" y="832"/>
                    </a:lnTo>
                    <a:lnTo>
                      <a:pt x="675" y="832"/>
                    </a:lnTo>
                    <a:lnTo>
                      <a:pt x="684" y="832"/>
                    </a:lnTo>
                    <a:lnTo>
                      <a:pt x="690" y="832"/>
                    </a:lnTo>
                    <a:lnTo>
                      <a:pt x="691" y="832"/>
                    </a:lnTo>
                    <a:lnTo>
                      <a:pt x="694" y="833"/>
                    </a:lnTo>
                    <a:lnTo>
                      <a:pt x="706" y="835"/>
                    </a:lnTo>
                    <a:lnTo>
                      <a:pt x="714" y="836"/>
                    </a:lnTo>
                    <a:lnTo>
                      <a:pt x="715" y="836"/>
                    </a:lnTo>
                    <a:lnTo>
                      <a:pt x="720" y="836"/>
                    </a:lnTo>
                    <a:lnTo>
                      <a:pt x="734" y="836"/>
                    </a:lnTo>
                    <a:lnTo>
                      <a:pt x="746" y="836"/>
                    </a:lnTo>
                    <a:lnTo>
                      <a:pt x="747" y="836"/>
                    </a:lnTo>
                    <a:lnTo>
                      <a:pt x="750" y="837"/>
                    </a:lnTo>
                    <a:lnTo>
                      <a:pt x="760" y="840"/>
                    </a:lnTo>
                    <a:lnTo>
                      <a:pt x="767" y="842"/>
                    </a:lnTo>
                    <a:lnTo>
                      <a:pt x="768" y="842"/>
                    </a:lnTo>
                    <a:lnTo>
                      <a:pt x="769" y="842"/>
                    </a:lnTo>
                    <a:lnTo>
                      <a:pt x="770" y="842"/>
                    </a:lnTo>
                    <a:lnTo>
                      <a:pt x="771" y="842"/>
                    </a:lnTo>
                    <a:lnTo>
                      <a:pt x="771" y="843"/>
                    </a:lnTo>
                    <a:lnTo>
                      <a:pt x="771" y="845"/>
                    </a:lnTo>
                    <a:lnTo>
                      <a:pt x="771" y="846"/>
                    </a:lnTo>
                    <a:lnTo>
                      <a:pt x="771" y="846"/>
                    </a:lnTo>
                    <a:lnTo>
                      <a:pt x="771" y="847"/>
                    </a:lnTo>
                    <a:lnTo>
                      <a:pt x="771" y="849"/>
                    </a:lnTo>
                    <a:lnTo>
                      <a:pt x="771" y="850"/>
                    </a:lnTo>
                    <a:lnTo>
                      <a:pt x="771" y="850"/>
                    </a:lnTo>
                    <a:lnTo>
                      <a:pt x="771" y="851"/>
                    </a:lnTo>
                    <a:lnTo>
                      <a:pt x="771" y="852"/>
                    </a:lnTo>
                    <a:lnTo>
                      <a:pt x="771" y="855"/>
                    </a:lnTo>
                    <a:lnTo>
                      <a:pt x="771" y="857"/>
                    </a:lnTo>
                    <a:lnTo>
                      <a:pt x="771" y="857"/>
                    </a:lnTo>
                    <a:lnTo>
                      <a:pt x="771" y="858"/>
                    </a:lnTo>
                    <a:lnTo>
                      <a:pt x="771" y="861"/>
                    </a:lnTo>
                    <a:lnTo>
                      <a:pt x="771" y="863"/>
                    </a:lnTo>
                    <a:lnTo>
                      <a:pt x="771" y="863"/>
                    </a:lnTo>
                    <a:lnTo>
                      <a:pt x="771" y="863"/>
                    </a:lnTo>
                    <a:lnTo>
                      <a:pt x="771" y="863"/>
                    </a:lnTo>
                    <a:lnTo>
                      <a:pt x="772" y="863"/>
                    </a:lnTo>
                    <a:lnTo>
                      <a:pt x="776" y="863"/>
                    </a:lnTo>
                    <a:lnTo>
                      <a:pt x="778" y="863"/>
                    </a:lnTo>
                    <a:lnTo>
                      <a:pt x="779" y="863"/>
                    </a:lnTo>
                    <a:lnTo>
                      <a:pt x="780" y="863"/>
                    </a:lnTo>
                    <a:lnTo>
                      <a:pt x="783" y="863"/>
                    </a:lnTo>
                    <a:lnTo>
                      <a:pt x="785" y="863"/>
                    </a:lnTo>
                    <a:lnTo>
                      <a:pt x="786" y="863"/>
                    </a:lnTo>
                    <a:lnTo>
                      <a:pt x="789" y="863"/>
                    </a:lnTo>
                    <a:lnTo>
                      <a:pt x="792" y="863"/>
                    </a:lnTo>
                    <a:lnTo>
                      <a:pt x="793" y="863"/>
                    </a:lnTo>
                    <a:lnTo>
                      <a:pt x="793" y="863"/>
                    </a:lnTo>
                    <a:lnTo>
                      <a:pt x="793" y="864"/>
                    </a:lnTo>
                    <a:lnTo>
                      <a:pt x="793" y="865"/>
                    </a:lnTo>
                    <a:lnTo>
                      <a:pt x="795" y="871"/>
                    </a:lnTo>
                    <a:lnTo>
                      <a:pt x="796" y="874"/>
                    </a:lnTo>
                    <a:lnTo>
                      <a:pt x="797" y="874"/>
                    </a:lnTo>
                    <a:lnTo>
                      <a:pt x="797" y="875"/>
                    </a:lnTo>
                    <a:lnTo>
                      <a:pt x="797" y="876"/>
                    </a:lnTo>
                    <a:lnTo>
                      <a:pt x="797" y="881"/>
                    </a:lnTo>
                    <a:lnTo>
                      <a:pt x="797" y="885"/>
                    </a:lnTo>
                    <a:lnTo>
                      <a:pt x="797" y="885"/>
                    </a:lnTo>
                    <a:lnTo>
                      <a:pt x="797" y="886"/>
                    </a:lnTo>
                    <a:lnTo>
                      <a:pt x="797" y="890"/>
                    </a:lnTo>
                    <a:lnTo>
                      <a:pt x="798" y="903"/>
                    </a:lnTo>
                    <a:lnTo>
                      <a:pt x="799" y="913"/>
                    </a:lnTo>
                    <a:lnTo>
                      <a:pt x="800" y="913"/>
                    </a:lnTo>
                    <a:lnTo>
                      <a:pt x="800" y="914"/>
                    </a:lnTo>
                    <a:lnTo>
                      <a:pt x="800" y="922"/>
                    </a:lnTo>
                    <a:lnTo>
                      <a:pt x="800" y="947"/>
                    </a:lnTo>
                    <a:lnTo>
                      <a:pt x="800" y="966"/>
                    </a:lnTo>
                    <a:lnTo>
                      <a:pt x="800" y="966"/>
                    </a:lnTo>
                    <a:lnTo>
                      <a:pt x="800" y="967"/>
                    </a:lnTo>
                    <a:lnTo>
                      <a:pt x="800" y="970"/>
                    </a:lnTo>
                    <a:lnTo>
                      <a:pt x="800" y="980"/>
                    </a:lnTo>
                    <a:lnTo>
                      <a:pt x="800" y="987"/>
                    </a:lnTo>
                    <a:lnTo>
                      <a:pt x="800" y="987"/>
                    </a:lnTo>
                    <a:lnTo>
                      <a:pt x="799" y="987"/>
                    </a:lnTo>
                    <a:lnTo>
                      <a:pt x="798" y="987"/>
                    </a:lnTo>
                    <a:lnTo>
                      <a:pt x="797" y="987"/>
                    </a:lnTo>
                    <a:lnTo>
                      <a:pt x="797" y="987"/>
                    </a:lnTo>
                    <a:lnTo>
                      <a:pt x="796" y="988"/>
                    </a:lnTo>
                    <a:lnTo>
                      <a:pt x="795" y="989"/>
                    </a:lnTo>
                    <a:lnTo>
                      <a:pt x="789" y="993"/>
                    </a:lnTo>
                    <a:lnTo>
                      <a:pt x="786" y="995"/>
                    </a:lnTo>
                    <a:lnTo>
                      <a:pt x="786" y="995"/>
                    </a:lnTo>
                    <a:lnTo>
                      <a:pt x="783" y="996"/>
                    </a:lnTo>
                    <a:lnTo>
                      <a:pt x="775" y="999"/>
                    </a:lnTo>
                    <a:lnTo>
                      <a:pt x="768" y="1001"/>
                    </a:lnTo>
                    <a:lnTo>
                      <a:pt x="768" y="1001"/>
                    </a:lnTo>
                    <a:lnTo>
                      <a:pt x="767" y="1002"/>
                    </a:lnTo>
                    <a:lnTo>
                      <a:pt x="765" y="1003"/>
                    </a:lnTo>
                    <a:lnTo>
                      <a:pt x="759" y="1009"/>
                    </a:lnTo>
                    <a:lnTo>
                      <a:pt x="755" y="1012"/>
                    </a:lnTo>
                    <a:lnTo>
                      <a:pt x="755" y="1012"/>
                    </a:lnTo>
                    <a:lnTo>
                      <a:pt x="753" y="1012"/>
                    </a:lnTo>
                    <a:lnTo>
                      <a:pt x="751" y="1012"/>
                    </a:lnTo>
                    <a:lnTo>
                      <a:pt x="750" y="1012"/>
                    </a:lnTo>
                    <a:lnTo>
                      <a:pt x="750" y="1012"/>
                    </a:lnTo>
                    <a:lnTo>
                      <a:pt x="749" y="1012"/>
                    </a:lnTo>
                    <a:lnTo>
                      <a:pt x="748" y="1012"/>
                    </a:lnTo>
                    <a:lnTo>
                      <a:pt x="747" y="1012"/>
                    </a:lnTo>
                    <a:lnTo>
                      <a:pt x="747" y="1012"/>
                    </a:lnTo>
                    <a:lnTo>
                      <a:pt x="746" y="1012"/>
                    </a:lnTo>
                    <a:lnTo>
                      <a:pt x="745" y="1012"/>
                    </a:lnTo>
                    <a:lnTo>
                      <a:pt x="742" y="1012"/>
                    </a:lnTo>
                    <a:lnTo>
                      <a:pt x="740" y="1012"/>
                    </a:lnTo>
                    <a:lnTo>
                      <a:pt x="740" y="1012"/>
                    </a:lnTo>
                    <a:lnTo>
                      <a:pt x="739" y="1012"/>
                    </a:lnTo>
                    <a:lnTo>
                      <a:pt x="737" y="1012"/>
                    </a:lnTo>
                    <a:lnTo>
                      <a:pt x="730" y="1012"/>
                    </a:lnTo>
                    <a:lnTo>
                      <a:pt x="726" y="1012"/>
                    </a:lnTo>
                    <a:lnTo>
                      <a:pt x="726" y="1012"/>
                    </a:lnTo>
                    <a:lnTo>
                      <a:pt x="725" y="1012"/>
                    </a:lnTo>
                    <a:lnTo>
                      <a:pt x="723" y="1012"/>
                    </a:lnTo>
                    <a:lnTo>
                      <a:pt x="714" y="1012"/>
                    </a:lnTo>
                    <a:lnTo>
                      <a:pt x="708" y="1012"/>
                    </a:lnTo>
                    <a:lnTo>
                      <a:pt x="708" y="1012"/>
                    </a:lnTo>
                    <a:lnTo>
                      <a:pt x="708" y="1012"/>
                    </a:lnTo>
                    <a:lnTo>
                      <a:pt x="707" y="1012"/>
                    </a:lnTo>
                    <a:lnTo>
                      <a:pt x="706" y="1012"/>
                    </a:lnTo>
                    <a:lnTo>
                      <a:pt x="705" y="1012"/>
                    </a:lnTo>
                    <a:lnTo>
                      <a:pt x="705" y="1012"/>
                    </a:lnTo>
                    <a:lnTo>
                      <a:pt x="703" y="1011"/>
                    </a:lnTo>
                    <a:lnTo>
                      <a:pt x="702" y="1010"/>
                    </a:lnTo>
                    <a:lnTo>
                      <a:pt x="702" y="1009"/>
                    </a:lnTo>
                    <a:lnTo>
                      <a:pt x="698" y="1007"/>
                    </a:lnTo>
                    <a:lnTo>
                      <a:pt x="697" y="1006"/>
                    </a:lnTo>
                    <a:lnTo>
                      <a:pt x="697" y="1005"/>
                    </a:lnTo>
                    <a:lnTo>
                      <a:pt x="696" y="1003"/>
                    </a:lnTo>
                    <a:lnTo>
                      <a:pt x="695" y="997"/>
                    </a:lnTo>
                    <a:lnTo>
                      <a:pt x="694" y="992"/>
                    </a:lnTo>
                    <a:lnTo>
                      <a:pt x="694" y="991"/>
                    </a:lnTo>
                    <a:lnTo>
                      <a:pt x="694" y="989"/>
                    </a:lnTo>
                    <a:lnTo>
                      <a:pt x="694" y="988"/>
                    </a:lnTo>
                    <a:lnTo>
                      <a:pt x="694" y="987"/>
                    </a:lnTo>
                    <a:lnTo>
                      <a:pt x="693" y="987"/>
                    </a:lnTo>
                    <a:lnTo>
                      <a:pt x="692" y="987"/>
                    </a:lnTo>
                    <a:lnTo>
                      <a:pt x="691" y="987"/>
                    </a:lnTo>
                    <a:lnTo>
                      <a:pt x="691" y="987"/>
                    </a:lnTo>
                    <a:lnTo>
                      <a:pt x="690" y="987"/>
                    </a:lnTo>
                    <a:lnTo>
                      <a:pt x="688" y="987"/>
                    </a:lnTo>
                    <a:lnTo>
                      <a:pt x="687" y="987"/>
                    </a:lnTo>
                    <a:lnTo>
                      <a:pt x="687" y="987"/>
                    </a:lnTo>
                    <a:lnTo>
                      <a:pt x="686" y="987"/>
                    </a:lnTo>
                    <a:lnTo>
                      <a:pt x="685" y="987"/>
                    </a:lnTo>
                    <a:lnTo>
                      <a:pt x="679" y="987"/>
                    </a:lnTo>
                    <a:lnTo>
                      <a:pt x="676" y="987"/>
                    </a:lnTo>
                    <a:lnTo>
                      <a:pt x="676" y="987"/>
                    </a:lnTo>
                    <a:lnTo>
                      <a:pt x="675" y="987"/>
                    </a:lnTo>
                    <a:lnTo>
                      <a:pt x="673" y="987"/>
                    </a:lnTo>
                    <a:lnTo>
                      <a:pt x="667" y="987"/>
                    </a:lnTo>
                    <a:lnTo>
                      <a:pt x="663" y="987"/>
                    </a:lnTo>
                    <a:lnTo>
                      <a:pt x="663" y="987"/>
                    </a:lnTo>
                    <a:lnTo>
                      <a:pt x="663" y="987"/>
                    </a:lnTo>
                    <a:lnTo>
                      <a:pt x="663" y="986"/>
                    </a:lnTo>
                    <a:lnTo>
                      <a:pt x="663" y="985"/>
                    </a:lnTo>
                    <a:lnTo>
                      <a:pt x="663" y="984"/>
                    </a:lnTo>
                    <a:lnTo>
                      <a:pt x="663" y="982"/>
                    </a:lnTo>
                    <a:lnTo>
                      <a:pt x="663" y="981"/>
                    </a:lnTo>
                    <a:lnTo>
                      <a:pt x="663" y="980"/>
                    </a:lnTo>
                    <a:lnTo>
                      <a:pt x="663" y="977"/>
                    </a:lnTo>
                    <a:lnTo>
                      <a:pt x="663" y="975"/>
                    </a:lnTo>
                    <a:lnTo>
                      <a:pt x="663" y="974"/>
                    </a:lnTo>
                    <a:lnTo>
                      <a:pt x="663" y="973"/>
                    </a:lnTo>
                    <a:lnTo>
                      <a:pt x="663" y="969"/>
                    </a:lnTo>
                    <a:lnTo>
                      <a:pt x="663" y="967"/>
                    </a:lnTo>
                    <a:lnTo>
                      <a:pt x="663" y="966"/>
                    </a:lnTo>
                    <a:lnTo>
                      <a:pt x="663" y="965"/>
                    </a:lnTo>
                    <a:lnTo>
                      <a:pt x="663" y="964"/>
                    </a:lnTo>
                    <a:lnTo>
                      <a:pt x="663" y="963"/>
                    </a:lnTo>
                    <a:lnTo>
                      <a:pt x="661" y="963"/>
                    </a:lnTo>
                    <a:lnTo>
                      <a:pt x="660" y="963"/>
                    </a:lnTo>
                    <a:lnTo>
                      <a:pt x="655" y="963"/>
                    </a:lnTo>
                    <a:lnTo>
                      <a:pt x="652" y="963"/>
                    </a:lnTo>
                    <a:lnTo>
                      <a:pt x="652" y="963"/>
                    </a:lnTo>
                    <a:lnTo>
                      <a:pt x="651" y="963"/>
                    </a:lnTo>
                    <a:lnTo>
                      <a:pt x="648" y="963"/>
                    </a:lnTo>
                    <a:lnTo>
                      <a:pt x="638" y="961"/>
                    </a:lnTo>
                    <a:lnTo>
                      <a:pt x="631" y="960"/>
                    </a:lnTo>
                    <a:lnTo>
                      <a:pt x="631" y="959"/>
                    </a:lnTo>
                    <a:lnTo>
                      <a:pt x="630" y="959"/>
                    </a:lnTo>
                    <a:lnTo>
                      <a:pt x="624" y="959"/>
                    </a:lnTo>
                    <a:lnTo>
                      <a:pt x="605" y="956"/>
                    </a:lnTo>
                    <a:lnTo>
                      <a:pt x="592" y="953"/>
                    </a:lnTo>
                    <a:lnTo>
                      <a:pt x="592" y="952"/>
                    </a:lnTo>
                    <a:lnTo>
                      <a:pt x="591" y="952"/>
                    </a:lnTo>
                    <a:lnTo>
                      <a:pt x="584" y="951"/>
                    </a:lnTo>
                    <a:lnTo>
                      <a:pt x="565" y="948"/>
                    </a:lnTo>
                    <a:lnTo>
                      <a:pt x="549" y="946"/>
                    </a:lnTo>
                    <a:lnTo>
                      <a:pt x="549" y="945"/>
                    </a:lnTo>
                    <a:lnTo>
                      <a:pt x="545" y="944"/>
                    </a:lnTo>
                    <a:lnTo>
                      <a:pt x="543" y="943"/>
                    </a:lnTo>
                    <a:lnTo>
                      <a:pt x="543" y="942"/>
                    </a:lnTo>
                    <a:lnTo>
                      <a:pt x="543" y="943"/>
                    </a:lnTo>
                    <a:lnTo>
                      <a:pt x="543" y="944"/>
                    </a:lnTo>
                    <a:lnTo>
                      <a:pt x="543" y="945"/>
                    </a:lnTo>
                    <a:lnTo>
                      <a:pt x="543" y="945"/>
                    </a:lnTo>
                    <a:lnTo>
                      <a:pt x="543" y="946"/>
                    </a:lnTo>
                    <a:lnTo>
                      <a:pt x="543" y="947"/>
                    </a:lnTo>
                    <a:lnTo>
                      <a:pt x="543" y="950"/>
                    </a:lnTo>
                    <a:lnTo>
                      <a:pt x="543" y="952"/>
                    </a:lnTo>
                    <a:lnTo>
                      <a:pt x="543" y="952"/>
                    </a:lnTo>
                    <a:lnTo>
                      <a:pt x="543" y="953"/>
                    </a:lnTo>
                    <a:lnTo>
                      <a:pt x="543" y="956"/>
                    </a:lnTo>
                    <a:lnTo>
                      <a:pt x="543" y="962"/>
                    </a:lnTo>
                    <a:lnTo>
                      <a:pt x="543" y="966"/>
                    </a:lnTo>
                    <a:lnTo>
                      <a:pt x="543" y="966"/>
                    </a:lnTo>
                    <a:lnTo>
                      <a:pt x="543" y="967"/>
                    </a:lnTo>
                    <a:lnTo>
                      <a:pt x="543" y="969"/>
                    </a:lnTo>
                    <a:lnTo>
                      <a:pt x="543" y="978"/>
                    </a:lnTo>
                    <a:lnTo>
                      <a:pt x="543" y="984"/>
                    </a:lnTo>
                    <a:lnTo>
                      <a:pt x="543" y="984"/>
                    </a:lnTo>
                    <a:lnTo>
                      <a:pt x="543" y="985"/>
                    </a:lnTo>
                    <a:lnTo>
                      <a:pt x="543" y="986"/>
                    </a:lnTo>
                    <a:lnTo>
                      <a:pt x="543" y="987"/>
                    </a:lnTo>
                    <a:lnTo>
                      <a:pt x="543" y="987"/>
                    </a:lnTo>
                    <a:lnTo>
                      <a:pt x="542" y="987"/>
                    </a:lnTo>
                    <a:lnTo>
                      <a:pt x="541" y="987"/>
                    </a:lnTo>
                    <a:lnTo>
                      <a:pt x="538" y="987"/>
                    </a:lnTo>
                    <a:lnTo>
                      <a:pt x="536" y="987"/>
                    </a:lnTo>
                    <a:lnTo>
                      <a:pt x="536" y="987"/>
                    </a:lnTo>
                    <a:lnTo>
                      <a:pt x="535" y="987"/>
                    </a:lnTo>
                    <a:lnTo>
                      <a:pt x="534" y="987"/>
                    </a:lnTo>
                    <a:lnTo>
                      <a:pt x="530" y="987"/>
                    </a:lnTo>
                    <a:lnTo>
                      <a:pt x="528" y="987"/>
                    </a:lnTo>
                    <a:lnTo>
                      <a:pt x="528" y="987"/>
                    </a:lnTo>
                    <a:lnTo>
                      <a:pt x="526" y="988"/>
                    </a:lnTo>
                    <a:lnTo>
                      <a:pt x="521" y="989"/>
                    </a:lnTo>
                    <a:lnTo>
                      <a:pt x="518" y="991"/>
                    </a:lnTo>
                    <a:lnTo>
                      <a:pt x="518" y="991"/>
                    </a:lnTo>
                    <a:lnTo>
                      <a:pt x="517" y="992"/>
                    </a:lnTo>
                    <a:lnTo>
                      <a:pt x="516" y="994"/>
                    </a:lnTo>
                    <a:lnTo>
                      <a:pt x="515" y="995"/>
                    </a:lnTo>
                    <a:lnTo>
                      <a:pt x="515" y="995"/>
                    </a:lnTo>
                    <a:lnTo>
                      <a:pt x="515" y="996"/>
                    </a:lnTo>
                    <a:lnTo>
                      <a:pt x="515" y="997"/>
                    </a:lnTo>
                    <a:lnTo>
                      <a:pt x="515" y="998"/>
                    </a:lnTo>
                    <a:lnTo>
                      <a:pt x="515" y="998"/>
                    </a:lnTo>
                    <a:lnTo>
                      <a:pt x="513" y="999"/>
                    </a:lnTo>
                    <a:lnTo>
                      <a:pt x="512" y="1003"/>
                    </a:lnTo>
                    <a:lnTo>
                      <a:pt x="511" y="1005"/>
                    </a:lnTo>
                    <a:lnTo>
                      <a:pt x="511" y="1005"/>
                    </a:lnTo>
                    <a:lnTo>
                      <a:pt x="511" y="1006"/>
                    </a:lnTo>
                    <a:lnTo>
                      <a:pt x="511" y="1007"/>
                    </a:lnTo>
                    <a:lnTo>
                      <a:pt x="511" y="1013"/>
                    </a:lnTo>
                    <a:lnTo>
                      <a:pt x="511" y="1016"/>
                    </a:lnTo>
                    <a:lnTo>
                      <a:pt x="511" y="1016"/>
                    </a:lnTo>
                    <a:lnTo>
                      <a:pt x="511" y="1017"/>
                    </a:lnTo>
                    <a:lnTo>
                      <a:pt x="511" y="1020"/>
                    </a:lnTo>
                    <a:lnTo>
                      <a:pt x="511" y="1030"/>
                    </a:lnTo>
                    <a:lnTo>
                      <a:pt x="511" y="1037"/>
                    </a:lnTo>
                    <a:lnTo>
                      <a:pt x="511" y="1037"/>
                    </a:lnTo>
                    <a:lnTo>
                      <a:pt x="510" y="1041"/>
                    </a:lnTo>
                    <a:lnTo>
                      <a:pt x="508" y="1051"/>
                    </a:lnTo>
                    <a:lnTo>
                      <a:pt x="507" y="1058"/>
                    </a:lnTo>
                    <a:lnTo>
                      <a:pt x="507" y="1058"/>
                    </a:lnTo>
                    <a:lnTo>
                      <a:pt x="507" y="1059"/>
                    </a:lnTo>
                    <a:lnTo>
                      <a:pt x="507" y="1060"/>
                    </a:lnTo>
                    <a:lnTo>
                      <a:pt x="507" y="1062"/>
                    </a:lnTo>
                    <a:lnTo>
                      <a:pt x="507" y="1062"/>
                    </a:lnTo>
                    <a:lnTo>
                      <a:pt x="506" y="1063"/>
                    </a:lnTo>
                    <a:lnTo>
                      <a:pt x="505" y="1064"/>
                    </a:lnTo>
                    <a:lnTo>
                      <a:pt x="504" y="1065"/>
                    </a:lnTo>
                    <a:lnTo>
                      <a:pt x="504" y="1065"/>
                    </a:lnTo>
                    <a:lnTo>
                      <a:pt x="503" y="1065"/>
                    </a:lnTo>
                    <a:lnTo>
                      <a:pt x="502" y="1065"/>
                    </a:lnTo>
                    <a:lnTo>
                      <a:pt x="501" y="1065"/>
                    </a:lnTo>
                    <a:lnTo>
                      <a:pt x="501" y="1065"/>
                    </a:lnTo>
                    <a:lnTo>
                      <a:pt x="500" y="1065"/>
                    </a:lnTo>
                    <a:lnTo>
                      <a:pt x="499" y="1065"/>
                    </a:lnTo>
                    <a:lnTo>
                      <a:pt x="493" y="1065"/>
                    </a:lnTo>
                    <a:lnTo>
                      <a:pt x="490" y="1065"/>
                    </a:lnTo>
                    <a:lnTo>
                      <a:pt x="490" y="1065"/>
                    </a:lnTo>
                    <a:lnTo>
                      <a:pt x="487" y="1066"/>
                    </a:lnTo>
                    <a:lnTo>
                      <a:pt x="481" y="1068"/>
                    </a:lnTo>
                    <a:lnTo>
                      <a:pt x="475" y="1069"/>
                    </a:lnTo>
                    <a:lnTo>
                      <a:pt x="475" y="1069"/>
                    </a:lnTo>
                    <a:lnTo>
                      <a:pt x="475" y="1069"/>
                    </a:lnTo>
                    <a:lnTo>
                      <a:pt x="474" y="1069"/>
                    </a:lnTo>
                    <a:lnTo>
                      <a:pt x="473" y="1069"/>
                    </a:lnTo>
                    <a:lnTo>
                      <a:pt x="472" y="1069"/>
                    </a:lnTo>
                    <a:lnTo>
                      <a:pt x="472" y="1069"/>
                    </a:lnTo>
                    <a:lnTo>
                      <a:pt x="472" y="1070"/>
                    </a:lnTo>
                    <a:lnTo>
                      <a:pt x="472" y="1071"/>
                    </a:lnTo>
                    <a:lnTo>
                      <a:pt x="472" y="1072"/>
                    </a:lnTo>
                    <a:lnTo>
                      <a:pt x="472" y="1072"/>
                    </a:lnTo>
                    <a:lnTo>
                      <a:pt x="471" y="1073"/>
                    </a:lnTo>
                    <a:lnTo>
                      <a:pt x="470" y="1077"/>
                    </a:lnTo>
                    <a:lnTo>
                      <a:pt x="469" y="1080"/>
                    </a:lnTo>
                    <a:lnTo>
                      <a:pt x="469" y="1080"/>
                    </a:lnTo>
                    <a:lnTo>
                      <a:pt x="468" y="1083"/>
                    </a:lnTo>
                    <a:lnTo>
                      <a:pt x="466" y="1089"/>
                    </a:lnTo>
                    <a:lnTo>
                      <a:pt x="465" y="1093"/>
                    </a:lnTo>
                    <a:lnTo>
                      <a:pt x="465" y="1093"/>
                    </a:lnTo>
                    <a:lnTo>
                      <a:pt x="465" y="1094"/>
                    </a:lnTo>
                    <a:lnTo>
                      <a:pt x="465" y="1095"/>
                    </a:lnTo>
                    <a:lnTo>
                      <a:pt x="465" y="1096"/>
                    </a:lnTo>
                    <a:lnTo>
                      <a:pt x="465" y="1096"/>
                    </a:lnTo>
                    <a:lnTo>
                      <a:pt x="464" y="1096"/>
                    </a:lnTo>
                    <a:lnTo>
                      <a:pt x="461" y="1096"/>
                    </a:lnTo>
                    <a:lnTo>
                      <a:pt x="458" y="1096"/>
                    </a:lnTo>
                    <a:lnTo>
                      <a:pt x="458" y="1096"/>
                    </a:lnTo>
                    <a:lnTo>
                      <a:pt x="457" y="1096"/>
                    </a:lnTo>
                    <a:lnTo>
                      <a:pt x="455" y="1096"/>
                    </a:lnTo>
                    <a:lnTo>
                      <a:pt x="449" y="1095"/>
                    </a:lnTo>
                    <a:lnTo>
                      <a:pt x="444" y="1094"/>
                    </a:lnTo>
                    <a:lnTo>
                      <a:pt x="444" y="1093"/>
                    </a:lnTo>
                    <a:lnTo>
                      <a:pt x="443" y="1093"/>
                    </a:lnTo>
                    <a:lnTo>
                      <a:pt x="439" y="1093"/>
                    </a:lnTo>
                    <a:lnTo>
                      <a:pt x="428" y="1092"/>
                    </a:lnTo>
                    <a:lnTo>
                      <a:pt x="419" y="1091"/>
                    </a:lnTo>
                    <a:lnTo>
                      <a:pt x="419" y="1090"/>
                    </a:lnTo>
                    <a:lnTo>
                      <a:pt x="418" y="1090"/>
                    </a:lnTo>
                    <a:lnTo>
                      <a:pt x="415" y="1090"/>
                    </a:lnTo>
                    <a:lnTo>
                      <a:pt x="404" y="1088"/>
                    </a:lnTo>
                    <a:lnTo>
                      <a:pt x="395" y="1087"/>
                    </a:lnTo>
                    <a:lnTo>
                      <a:pt x="395" y="1086"/>
                    </a:lnTo>
                    <a:lnTo>
                      <a:pt x="394" y="1086"/>
                    </a:lnTo>
                    <a:lnTo>
                      <a:pt x="393" y="1086"/>
                    </a:lnTo>
                    <a:lnTo>
                      <a:pt x="390" y="1086"/>
                    </a:lnTo>
                    <a:lnTo>
                      <a:pt x="388" y="1086"/>
                    </a:lnTo>
                    <a:lnTo>
                      <a:pt x="388" y="1086"/>
                    </a:lnTo>
                    <a:lnTo>
                      <a:pt x="388" y="1085"/>
                    </a:lnTo>
                    <a:lnTo>
                      <a:pt x="388" y="1084"/>
                    </a:lnTo>
                    <a:lnTo>
                      <a:pt x="388" y="1083"/>
                    </a:lnTo>
                    <a:lnTo>
                      <a:pt x="388" y="1082"/>
                    </a:lnTo>
                    <a:lnTo>
                      <a:pt x="388" y="1081"/>
                    </a:lnTo>
                    <a:lnTo>
                      <a:pt x="388" y="1080"/>
                    </a:lnTo>
                    <a:lnTo>
                      <a:pt x="388" y="1078"/>
                    </a:lnTo>
                    <a:lnTo>
                      <a:pt x="388" y="1075"/>
                    </a:lnTo>
                    <a:lnTo>
                      <a:pt x="388" y="1073"/>
                    </a:lnTo>
                    <a:lnTo>
                      <a:pt x="388" y="1072"/>
                    </a:lnTo>
                    <a:lnTo>
                      <a:pt x="388" y="1071"/>
                    </a:lnTo>
                    <a:lnTo>
                      <a:pt x="388" y="1068"/>
                    </a:lnTo>
                    <a:lnTo>
                      <a:pt x="388" y="1066"/>
                    </a:lnTo>
                    <a:lnTo>
                      <a:pt x="388" y="1065"/>
                    </a:lnTo>
                    <a:lnTo>
                      <a:pt x="388" y="1064"/>
                    </a:lnTo>
                    <a:lnTo>
                      <a:pt x="388" y="1063"/>
                    </a:lnTo>
                    <a:lnTo>
                      <a:pt x="388" y="1062"/>
                    </a:lnTo>
                    <a:lnTo>
                      <a:pt x="387" y="1062"/>
                    </a:lnTo>
                    <a:lnTo>
                      <a:pt x="386" y="1062"/>
                    </a:lnTo>
                    <a:lnTo>
                      <a:pt x="382" y="1062"/>
                    </a:lnTo>
                    <a:lnTo>
                      <a:pt x="380" y="1062"/>
                    </a:lnTo>
                    <a:lnTo>
                      <a:pt x="380" y="1062"/>
                    </a:lnTo>
                    <a:lnTo>
                      <a:pt x="379" y="1062"/>
                    </a:lnTo>
                    <a:lnTo>
                      <a:pt x="376" y="1062"/>
                    </a:lnTo>
                    <a:lnTo>
                      <a:pt x="374" y="1062"/>
                    </a:lnTo>
                    <a:lnTo>
                      <a:pt x="374" y="1062"/>
                    </a:lnTo>
                    <a:lnTo>
                      <a:pt x="373" y="1062"/>
                    </a:lnTo>
                    <a:lnTo>
                      <a:pt x="371" y="1062"/>
                    </a:lnTo>
                    <a:lnTo>
                      <a:pt x="362" y="1062"/>
                    </a:lnTo>
                    <a:lnTo>
                      <a:pt x="356" y="1062"/>
                    </a:lnTo>
                    <a:lnTo>
                      <a:pt x="356" y="1062"/>
                    </a:lnTo>
                    <a:lnTo>
                      <a:pt x="355" y="1062"/>
                    </a:lnTo>
                    <a:lnTo>
                      <a:pt x="353" y="1062"/>
                    </a:lnTo>
                    <a:lnTo>
                      <a:pt x="344" y="1062"/>
                    </a:lnTo>
                    <a:lnTo>
                      <a:pt x="338" y="1062"/>
                    </a:lnTo>
                    <a:lnTo>
                      <a:pt x="338" y="1062"/>
                    </a:lnTo>
                    <a:lnTo>
                      <a:pt x="337" y="1062"/>
                    </a:lnTo>
                    <a:lnTo>
                      <a:pt x="334" y="1062"/>
                    </a:lnTo>
                    <a:lnTo>
                      <a:pt x="332" y="1062"/>
                    </a:lnTo>
                    <a:lnTo>
                      <a:pt x="332" y="1062"/>
                    </a:lnTo>
                    <a:lnTo>
                      <a:pt x="332" y="1063"/>
                    </a:lnTo>
                    <a:lnTo>
                      <a:pt x="332" y="1064"/>
                    </a:lnTo>
                    <a:lnTo>
                      <a:pt x="332" y="1067"/>
                    </a:lnTo>
                    <a:lnTo>
                      <a:pt x="332" y="1069"/>
                    </a:lnTo>
                    <a:lnTo>
                      <a:pt x="332" y="1069"/>
                    </a:lnTo>
                    <a:lnTo>
                      <a:pt x="331" y="1070"/>
                    </a:lnTo>
                    <a:lnTo>
                      <a:pt x="328" y="1073"/>
                    </a:lnTo>
                    <a:lnTo>
                      <a:pt x="327" y="1075"/>
                    </a:lnTo>
                    <a:lnTo>
                      <a:pt x="327" y="1075"/>
                    </a:lnTo>
                    <a:lnTo>
                      <a:pt x="326" y="1077"/>
                    </a:lnTo>
                    <a:lnTo>
                      <a:pt x="325" y="1083"/>
                    </a:lnTo>
                    <a:lnTo>
                      <a:pt x="324" y="1086"/>
                    </a:lnTo>
                    <a:lnTo>
                      <a:pt x="324" y="1086"/>
                    </a:lnTo>
                    <a:lnTo>
                      <a:pt x="323" y="1087"/>
                    </a:lnTo>
                    <a:lnTo>
                      <a:pt x="322" y="1089"/>
                    </a:lnTo>
                    <a:lnTo>
                      <a:pt x="321" y="1090"/>
                    </a:lnTo>
                    <a:lnTo>
                      <a:pt x="321" y="1090"/>
                    </a:lnTo>
                    <a:lnTo>
                      <a:pt x="321" y="1090"/>
                    </a:lnTo>
                    <a:lnTo>
                      <a:pt x="320" y="1090"/>
                    </a:lnTo>
                    <a:lnTo>
                      <a:pt x="319" y="1090"/>
                    </a:lnTo>
                    <a:lnTo>
                      <a:pt x="316" y="1090"/>
                    </a:lnTo>
                    <a:lnTo>
                      <a:pt x="314" y="1090"/>
                    </a:lnTo>
                    <a:lnTo>
                      <a:pt x="314" y="1090"/>
                    </a:lnTo>
                    <a:lnTo>
                      <a:pt x="313" y="1090"/>
                    </a:lnTo>
                    <a:lnTo>
                      <a:pt x="310" y="1090"/>
                    </a:lnTo>
                    <a:lnTo>
                      <a:pt x="304" y="1090"/>
                    </a:lnTo>
                    <a:lnTo>
                      <a:pt x="300" y="1090"/>
                    </a:lnTo>
                    <a:lnTo>
                      <a:pt x="300" y="1090"/>
                    </a:lnTo>
                    <a:lnTo>
                      <a:pt x="299" y="1090"/>
                    </a:lnTo>
                    <a:lnTo>
                      <a:pt x="296" y="1090"/>
                    </a:lnTo>
                    <a:lnTo>
                      <a:pt x="284" y="1090"/>
                    </a:lnTo>
                    <a:lnTo>
                      <a:pt x="275" y="1090"/>
                    </a:lnTo>
                    <a:lnTo>
                      <a:pt x="275" y="1090"/>
                    </a:lnTo>
                    <a:lnTo>
                      <a:pt x="273" y="1090"/>
                    </a:lnTo>
                    <a:lnTo>
                      <a:pt x="270" y="1090"/>
                    </a:lnTo>
                    <a:lnTo>
                      <a:pt x="259" y="1090"/>
                    </a:lnTo>
                    <a:lnTo>
                      <a:pt x="250" y="1090"/>
                    </a:lnTo>
                    <a:lnTo>
                      <a:pt x="250" y="1090"/>
                    </a:lnTo>
                    <a:lnTo>
                      <a:pt x="249" y="1090"/>
                    </a:lnTo>
                    <a:lnTo>
                      <a:pt x="248" y="1090"/>
                    </a:lnTo>
                    <a:lnTo>
                      <a:pt x="245" y="1090"/>
                    </a:lnTo>
                    <a:lnTo>
                      <a:pt x="243" y="1090"/>
                    </a:lnTo>
                    <a:lnTo>
                      <a:pt x="243" y="1090"/>
                    </a:lnTo>
                    <a:lnTo>
                      <a:pt x="242" y="1091"/>
                    </a:lnTo>
                    <a:lnTo>
                      <a:pt x="241" y="1092"/>
                    </a:lnTo>
                    <a:lnTo>
                      <a:pt x="240" y="1093"/>
                    </a:lnTo>
                    <a:lnTo>
                      <a:pt x="240" y="1093"/>
                    </a:lnTo>
                    <a:lnTo>
                      <a:pt x="240" y="1093"/>
                    </a:lnTo>
                    <a:lnTo>
                      <a:pt x="240" y="1094"/>
                    </a:lnTo>
                    <a:lnTo>
                      <a:pt x="240" y="1095"/>
                    </a:lnTo>
                    <a:lnTo>
                      <a:pt x="240" y="1096"/>
                    </a:lnTo>
                    <a:lnTo>
                      <a:pt x="240" y="1096"/>
                    </a:lnTo>
                    <a:lnTo>
                      <a:pt x="239" y="1098"/>
                    </a:lnTo>
                    <a:lnTo>
                      <a:pt x="238" y="1100"/>
                    </a:lnTo>
                    <a:lnTo>
                      <a:pt x="236" y="1101"/>
                    </a:lnTo>
                    <a:lnTo>
                      <a:pt x="236" y="1101"/>
                    </a:lnTo>
                    <a:lnTo>
                      <a:pt x="235" y="1105"/>
                    </a:lnTo>
                    <a:lnTo>
                      <a:pt x="233" y="1114"/>
                    </a:lnTo>
                    <a:lnTo>
                      <a:pt x="232" y="1122"/>
                    </a:lnTo>
                    <a:lnTo>
                      <a:pt x="232" y="1122"/>
                    </a:lnTo>
                    <a:lnTo>
                      <a:pt x="232" y="1123"/>
                    </a:lnTo>
                    <a:lnTo>
                      <a:pt x="232" y="1126"/>
                    </a:lnTo>
                    <a:lnTo>
                      <a:pt x="232" y="1128"/>
                    </a:lnTo>
                    <a:lnTo>
                      <a:pt x="232" y="1128"/>
                    </a:lnTo>
                    <a:lnTo>
                      <a:pt x="231" y="1129"/>
                    </a:lnTo>
                    <a:lnTo>
                      <a:pt x="230" y="1131"/>
                    </a:lnTo>
                    <a:lnTo>
                      <a:pt x="229" y="1132"/>
                    </a:lnTo>
                    <a:lnTo>
                      <a:pt x="229" y="1132"/>
                    </a:lnTo>
                    <a:lnTo>
                      <a:pt x="228" y="1132"/>
                    </a:lnTo>
                    <a:lnTo>
                      <a:pt x="227" y="1132"/>
                    </a:lnTo>
                    <a:lnTo>
                      <a:pt x="224" y="1132"/>
                    </a:lnTo>
                    <a:lnTo>
                      <a:pt x="222" y="1132"/>
                    </a:lnTo>
                    <a:lnTo>
                      <a:pt x="222" y="1132"/>
                    </a:lnTo>
                    <a:lnTo>
                      <a:pt x="218" y="1134"/>
                    </a:lnTo>
                    <a:lnTo>
                      <a:pt x="212" y="1135"/>
                    </a:lnTo>
                    <a:lnTo>
                      <a:pt x="208" y="1136"/>
                    </a:lnTo>
                    <a:lnTo>
                      <a:pt x="208" y="1136"/>
                    </a:lnTo>
                    <a:lnTo>
                      <a:pt x="205" y="1137"/>
                    </a:lnTo>
                    <a:lnTo>
                      <a:pt x="196" y="1138"/>
                    </a:lnTo>
                    <a:lnTo>
                      <a:pt x="190" y="1139"/>
                    </a:lnTo>
                    <a:lnTo>
                      <a:pt x="190" y="1139"/>
                    </a:lnTo>
                    <a:lnTo>
                      <a:pt x="189" y="1139"/>
                    </a:lnTo>
                    <a:lnTo>
                      <a:pt x="188" y="1139"/>
                    </a:lnTo>
                    <a:lnTo>
                      <a:pt x="187" y="1139"/>
                    </a:lnTo>
                    <a:lnTo>
                      <a:pt x="187" y="1139"/>
                    </a:lnTo>
                    <a:lnTo>
                      <a:pt x="187" y="1138"/>
                    </a:lnTo>
                    <a:lnTo>
                      <a:pt x="187" y="1137"/>
                    </a:lnTo>
                    <a:lnTo>
                      <a:pt x="187" y="1136"/>
                    </a:lnTo>
                    <a:lnTo>
                      <a:pt x="187" y="1134"/>
                    </a:lnTo>
                    <a:lnTo>
                      <a:pt x="187" y="1127"/>
                    </a:lnTo>
                    <a:lnTo>
                      <a:pt x="187" y="1123"/>
                    </a:lnTo>
                    <a:lnTo>
                      <a:pt x="187" y="1122"/>
                    </a:lnTo>
                    <a:lnTo>
                      <a:pt x="187" y="1119"/>
                    </a:lnTo>
                    <a:lnTo>
                      <a:pt x="187" y="1107"/>
                    </a:lnTo>
                    <a:lnTo>
                      <a:pt x="187" y="1098"/>
                    </a:lnTo>
                    <a:lnTo>
                      <a:pt x="187" y="1096"/>
                    </a:lnTo>
                    <a:lnTo>
                      <a:pt x="186" y="1092"/>
                    </a:lnTo>
                    <a:lnTo>
                      <a:pt x="185" y="1080"/>
                    </a:lnTo>
                    <a:lnTo>
                      <a:pt x="184" y="1070"/>
                    </a:lnTo>
                    <a:lnTo>
                      <a:pt x="184" y="1069"/>
                    </a:lnTo>
                    <a:lnTo>
                      <a:pt x="184" y="1068"/>
                    </a:lnTo>
                    <a:lnTo>
                      <a:pt x="184" y="1065"/>
                    </a:lnTo>
                    <a:lnTo>
                      <a:pt x="184" y="1063"/>
                    </a:lnTo>
                    <a:lnTo>
                      <a:pt x="184" y="1062"/>
                    </a:lnTo>
                    <a:lnTo>
                      <a:pt x="183" y="1062"/>
                    </a:lnTo>
                    <a:lnTo>
                      <a:pt x="180" y="1062"/>
                    </a:lnTo>
                    <a:lnTo>
                      <a:pt x="179" y="1062"/>
                    </a:lnTo>
                    <a:lnTo>
                      <a:pt x="179" y="1062"/>
                    </a:lnTo>
                    <a:lnTo>
                      <a:pt x="179" y="1062"/>
                    </a:lnTo>
                    <a:lnTo>
                      <a:pt x="175" y="1060"/>
                    </a:lnTo>
                    <a:lnTo>
                      <a:pt x="173" y="1059"/>
                    </a:lnTo>
                    <a:lnTo>
                      <a:pt x="173" y="1058"/>
                    </a:lnTo>
                    <a:lnTo>
                      <a:pt x="168" y="1056"/>
                    </a:lnTo>
                    <a:lnTo>
                      <a:pt x="166" y="1055"/>
                    </a:lnTo>
                    <a:lnTo>
                      <a:pt x="166" y="1054"/>
                    </a:lnTo>
                    <a:lnTo>
                      <a:pt x="166" y="1054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5" name="Freeform 30"/>
              <p:cNvSpPr>
                <a:spLocks/>
              </p:cNvSpPr>
              <p:nvPr/>
            </p:nvSpPr>
            <p:spPr bwMode="auto">
              <a:xfrm>
                <a:off x="3577" y="4327"/>
                <a:ext cx="2160" cy="2670"/>
              </a:xfrm>
              <a:custGeom>
                <a:avLst/>
                <a:gdLst>
                  <a:gd name="T0" fmla="*/ 872 w 1473"/>
                  <a:gd name="T1" fmla="*/ 1592 h 1857"/>
                  <a:gd name="T2" fmla="*/ 831 w 1473"/>
                  <a:gd name="T3" fmla="*/ 1606 h 1857"/>
                  <a:gd name="T4" fmla="*/ 769 w 1473"/>
                  <a:gd name="T5" fmla="*/ 1595 h 1857"/>
                  <a:gd name="T6" fmla="*/ 754 w 1473"/>
                  <a:gd name="T7" fmla="*/ 1550 h 1857"/>
                  <a:gd name="T8" fmla="*/ 777 w 1473"/>
                  <a:gd name="T9" fmla="*/ 1482 h 1857"/>
                  <a:gd name="T10" fmla="*/ 651 w 1473"/>
                  <a:gd name="T11" fmla="*/ 1434 h 1857"/>
                  <a:gd name="T12" fmla="*/ 607 w 1473"/>
                  <a:gd name="T13" fmla="*/ 1485 h 1857"/>
                  <a:gd name="T14" fmla="*/ 582 w 1473"/>
                  <a:gd name="T15" fmla="*/ 1525 h 1857"/>
                  <a:gd name="T16" fmla="*/ 408 w 1473"/>
                  <a:gd name="T17" fmla="*/ 1531 h 1857"/>
                  <a:gd name="T18" fmla="*/ 355 w 1473"/>
                  <a:gd name="T19" fmla="*/ 1483 h 1857"/>
                  <a:gd name="T20" fmla="*/ 313 w 1473"/>
                  <a:gd name="T21" fmla="*/ 1426 h 1857"/>
                  <a:gd name="T22" fmla="*/ 223 w 1473"/>
                  <a:gd name="T23" fmla="*/ 1342 h 1857"/>
                  <a:gd name="T24" fmla="*/ 127 w 1473"/>
                  <a:gd name="T25" fmla="*/ 1338 h 1857"/>
                  <a:gd name="T26" fmla="*/ 63 w 1473"/>
                  <a:gd name="T27" fmla="*/ 1334 h 1857"/>
                  <a:gd name="T28" fmla="*/ 54 w 1473"/>
                  <a:gd name="T29" fmla="*/ 1292 h 1857"/>
                  <a:gd name="T30" fmla="*/ 34 w 1473"/>
                  <a:gd name="T31" fmla="*/ 1238 h 1857"/>
                  <a:gd name="T32" fmla="*/ 3 w 1473"/>
                  <a:gd name="T33" fmla="*/ 1081 h 1857"/>
                  <a:gd name="T34" fmla="*/ 35 w 1473"/>
                  <a:gd name="T35" fmla="*/ 772 h 1857"/>
                  <a:gd name="T36" fmla="*/ 0 w 1473"/>
                  <a:gd name="T37" fmla="*/ 700 h 1857"/>
                  <a:gd name="T38" fmla="*/ 28 w 1473"/>
                  <a:gd name="T39" fmla="*/ 604 h 1857"/>
                  <a:gd name="T40" fmla="*/ 80 w 1473"/>
                  <a:gd name="T41" fmla="*/ 523 h 1857"/>
                  <a:gd name="T42" fmla="*/ 140 w 1473"/>
                  <a:gd name="T43" fmla="*/ 474 h 1857"/>
                  <a:gd name="T44" fmla="*/ 283 w 1473"/>
                  <a:gd name="T45" fmla="*/ 391 h 1857"/>
                  <a:gd name="T46" fmla="*/ 422 w 1473"/>
                  <a:gd name="T47" fmla="*/ 319 h 1857"/>
                  <a:gd name="T48" fmla="*/ 400 w 1473"/>
                  <a:gd name="T49" fmla="*/ 245 h 1857"/>
                  <a:gd name="T50" fmla="*/ 343 w 1473"/>
                  <a:gd name="T51" fmla="*/ 193 h 1857"/>
                  <a:gd name="T52" fmla="*/ 400 w 1473"/>
                  <a:gd name="T53" fmla="*/ 148 h 1857"/>
                  <a:gd name="T54" fmla="*/ 446 w 1473"/>
                  <a:gd name="T55" fmla="*/ 27 h 1857"/>
                  <a:gd name="T56" fmla="*/ 534 w 1473"/>
                  <a:gd name="T57" fmla="*/ 11 h 1857"/>
                  <a:gd name="T58" fmla="*/ 637 w 1473"/>
                  <a:gd name="T59" fmla="*/ 77 h 1857"/>
                  <a:gd name="T60" fmla="*/ 750 w 1473"/>
                  <a:gd name="T61" fmla="*/ 75 h 1857"/>
                  <a:gd name="T62" fmla="*/ 736 w 1473"/>
                  <a:gd name="T63" fmla="*/ 121 h 1857"/>
                  <a:gd name="T64" fmla="*/ 708 w 1473"/>
                  <a:gd name="T65" fmla="*/ 164 h 1857"/>
                  <a:gd name="T66" fmla="*/ 771 w 1473"/>
                  <a:gd name="T67" fmla="*/ 223 h 1857"/>
                  <a:gd name="T68" fmla="*/ 744 w 1473"/>
                  <a:gd name="T69" fmla="*/ 258 h 1857"/>
                  <a:gd name="T70" fmla="*/ 724 w 1473"/>
                  <a:gd name="T71" fmla="*/ 305 h 1857"/>
                  <a:gd name="T72" fmla="*/ 725 w 1473"/>
                  <a:gd name="T73" fmla="*/ 485 h 1857"/>
                  <a:gd name="T74" fmla="*/ 814 w 1473"/>
                  <a:gd name="T75" fmla="*/ 523 h 1857"/>
                  <a:gd name="T76" fmla="*/ 816 w 1473"/>
                  <a:gd name="T77" fmla="*/ 615 h 1857"/>
                  <a:gd name="T78" fmla="*/ 754 w 1473"/>
                  <a:gd name="T79" fmla="*/ 665 h 1857"/>
                  <a:gd name="T80" fmla="*/ 795 w 1473"/>
                  <a:gd name="T81" fmla="*/ 721 h 1857"/>
                  <a:gd name="T82" fmla="*/ 867 w 1473"/>
                  <a:gd name="T83" fmla="*/ 757 h 1857"/>
                  <a:gd name="T84" fmla="*/ 965 w 1473"/>
                  <a:gd name="T85" fmla="*/ 790 h 1857"/>
                  <a:gd name="T86" fmla="*/ 1077 w 1473"/>
                  <a:gd name="T87" fmla="*/ 834 h 1857"/>
                  <a:gd name="T88" fmla="*/ 1123 w 1473"/>
                  <a:gd name="T89" fmla="*/ 890 h 1857"/>
                  <a:gd name="T90" fmla="*/ 1177 w 1473"/>
                  <a:gd name="T91" fmla="*/ 890 h 1857"/>
                  <a:gd name="T92" fmla="*/ 1218 w 1473"/>
                  <a:gd name="T93" fmla="*/ 915 h 1857"/>
                  <a:gd name="T94" fmla="*/ 1281 w 1473"/>
                  <a:gd name="T95" fmla="*/ 961 h 1857"/>
                  <a:gd name="T96" fmla="*/ 1316 w 1473"/>
                  <a:gd name="T97" fmla="*/ 1000 h 1857"/>
                  <a:gd name="T98" fmla="*/ 1444 w 1473"/>
                  <a:gd name="T99" fmla="*/ 1028 h 1857"/>
                  <a:gd name="T100" fmla="*/ 1473 w 1473"/>
                  <a:gd name="T101" fmla="*/ 1103 h 1857"/>
                  <a:gd name="T102" fmla="*/ 1396 w 1473"/>
                  <a:gd name="T103" fmla="*/ 1148 h 1857"/>
                  <a:gd name="T104" fmla="*/ 1314 w 1473"/>
                  <a:gd name="T105" fmla="*/ 1205 h 1857"/>
                  <a:gd name="T106" fmla="*/ 1306 w 1473"/>
                  <a:gd name="T107" fmla="*/ 1245 h 1857"/>
                  <a:gd name="T108" fmla="*/ 1299 w 1473"/>
                  <a:gd name="T109" fmla="*/ 1359 h 1857"/>
                  <a:gd name="T110" fmla="*/ 1212 w 1473"/>
                  <a:gd name="T111" fmla="*/ 1417 h 1857"/>
                  <a:gd name="T112" fmla="*/ 1131 w 1473"/>
                  <a:gd name="T113" fmla="*/ 1581 h 1857"/>
                  <a:gd name="T114" fmla="*/ 1082 w 1473"/>
                  <a:gd name="T115" fmla="*/ 1637 h 1857"/>
                  <a:gd name="T116" fmla="*/ 1092 w 1473"/>
                  <a:gd name="T117" fmla="*/ 1713 h 1857"/>
                  <a:gd name="T118" fmla="*/ 1078 w 1473"/>
                  <a:gd name="T119" fmla="*/ 1796 h 1857"/>
                  <a:gd name="T120" fmla="*/ 1050 w 1473"/>
                  <a:gd name="T121" fmla="*/ 1823 h 1857"/>
                  <a:gd name="T122" fmla="*/ 1011 w 1473"/>
                  <a:gd name="T123" fmla="*/ 1849 h 1857"/>
                  <a:gd name="T124" fmla="*/ 944 w 1473"/>
                  <a:gd name="T125" fmla="*/ 1838 h 18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473" h="1857">
                    <a:moveTo>
                      <a:pt x="884" y="1814"/>
                    </a:moveTo>
                    <a:lnTo>
                      <a:pt x="883" y="1814"/>
                    </a:lnTo>
                    <a:lnTo>
                      <a:pt x="882" y="1814"/>
                    </a:lnTo>
                    <a:lnTo>
                      <a:pt x="881" y="1814"/>
                    </a:lnTo>
                    <a:lnTo>
                      <a:pt x="881" y="1814"/>
                    </a:lnTo>
                    <a:lnTo>
                      <a:pt x="880" y="1813"/>
                    </a:lnTo>
                    <a:lnTo>
                      <a:pt x="879" y="1810"/>
                    </a:lnTo>
                    <a:lnTo>
                      <a:pt x="878" y="1808"/>
                    </a:lnTo>
                    <a:lnTo>
                      <a:pt x="878" y="1807"/>
                    </a:lnTo>
                    <a:lnTo>
                      <a:pt x="874" y="1804"/>
                    </a:lnTo>
                    <a:lnTo>
                      <a:pt x="873" y="1802"/>
                    </a:lnTo>
                    <a:lnTo>
                      <a:pt x="873" y="1801"/>
                    </a:lnTo>
                    <a:lnTo>
                      <a:pt x="873" y="1800"/>
                    </a:lnTo>
                    <a:lnTo>
                      <a:pt x="873" y="1796"/>
                    </a:lnTo>
                    <a:lnTo>
                      <a:pt x="873" y="1794"/>
                    </a:lnTo>
                    <a:lnTo>
                      <a:pt x="873" y="1793"/>
                    </a:lnTo>
                    <a:lnTo>
                      <a:pt x="873" y="1793"/>
                    </a:lnTo>
                    <a:lnTo>
                      <a:pt x="873" y="1791"/>
                    </a:lnTo>
                    <a:lnTo>
                      <a:pt x="873" y="1783"/>
                    </a:lnTo>
                    <a:lnTo>
                      <a:pt x="873" y="1776"/>
                    </a:lnTo>
                    <a:lnTo>
                      <a:pt x="873" y="1775"/>
                    </a:lnTo>
                    <a:lnTo>
                      <a:pt x="873" y="1771"/>
                    </a:lnTo>
                    <a:lnTo>
                      <a:pt x="873" y="1756"/>
                    </a:lnTo>
                    <a:lnTo>
                      <a:pt x="873" y="1744"/>
                    </a:lnTo>
                    <a:lnTo>
                      <a:pt x="873" y="1743"/>
                    </a:lnTo>
                    <a:lnTo>
                      <a:pt x="873" y="1742"/>
                    </a:lnTo>
                    <a:lnTo>
                      <a:pt x="873" y="1734"/>
                    </a:lnTo>
                    <a:lnTo>
                      <a:pt x="873" y="1702"/>
                    </a:lnTo>
                    <a:lnTo>
                      <a:pt x="873" y="1679"/>
                    </a:lnTo>
                    <a:lnTo>
                      <a:pt x="873" y="1677"/>
                    </a:lnTo>
                    <a:lnTo>
                      <a:pt x="873" y="1676"/>
                    </a:lnTo>
                    <a:lnTo>
                      <a:pt x="873" y="1667"/>
                    </a:lnTo>
                    <a:lnTo>
                      <a:pt x="873" y="1635"/>
                    </a:lnTo>
                    <a:lnTo>
                      <a:pt x="873" y="1612"/>
                    </a:lnTo>
                    <a:lnTo>
                      <a:pt x="873" y="1610"/>
                    </a:lnTo>
                    <a:lnTo>
                      <a:pt x="873" y="1608"/>
                    </a:lnTo>
                    <a:lnTo>
                      <a:pt x="873" y="1599"/>
                    </a:lnTo>
                    <a:lnTo>
                      <a:pt x="873" y="1593"/>
                    </a:lnTo>
                    <a:lnTo>
                      <a:pt x="873" y="1592"/>
                    </a:lnTo>
                    <a:lnTo>
                      <a:pt x="872" y="1592"/>
                    </a:lnTo>
                    <a:lnTo>
                      <a:pt x="871" y="1592"/>
                    </a:lnTo>
                    <a:lnTo>
                      <a:pt x="870" y="1592"/>
                    </a:lnTo>
                    <a:lnTo>
                      <a:pt x="870" y="1592"/>
                    </a:lnTo>
                    <a:lnTo>
                      <a:pt x="870" y="1592"/>
                    </a:lnTo>
                    <a:lnTo>
                      <a:pt x="870" y="1591"/>
                    </a:lnTo>
                    <a:lnTo>
                      <a:pt x="870" y="1590"/>
                    </a:lnTo>
                    <a:lnTo>
                      <a:pt x="870" y="1589"/>
                    </a:lnTo>
                    <a:lnTo>
                      <a:pt x="869" y="1589"/>
                    </a:lnTo>
                    <a:lnTo>
                      <a:pt x="868" y="1589"/>
                    </a:lnTo>
                    <a:lnTo>
                      <a:pt x="867" y="1589"/>
                    </a:lnTo>
                    <a:lnTo>
                      <a:pt x="867" y="1589"/>
                    </a:lnTo>
                    <a:lnTo>
                      <a:pt x="867" y="1589"/>
                    </a:lnTo>
                    <a:lnTo>
                      <a:pt x="866" y="1589"/>
                    </a:lnTo>
                    <a:lnTo>
                      <a:pt x="865" y="1589"/>
                    </a:lnTo>
                    <a:lnTo>
                      <a:pt x="862" y="1589"/>
                    </a:lnTo>
                    <a:lnTo>
                      <a:pt x="860" y="1589"/>
                    </a:lnTo>
                    <a:lnTo>
                      <a:pt x="860" y="1589"/>
                    </a:lnTo>
                    <a:lnTo>
                      <a:pt x="859" y="1589"/>
                    </a:lnTo>
                    <a:lnTo>
                      <a:pt x="857" y="1589"/>
                    </a:lnTo>
                    <a:lnTo>
                      <a:pt x="854" y="1589"/>
                    </a:lnTo>
                    <a:lnTo>
                      <a:pt x="852" y="1589"/>
                    </a:lnTo>
                    <a:lnTo>
                      <a:pt x="852" y="1589"/>
                    </a:lnTo>
                    <a:lnTo>
                      <a:pt x="851" y="1589"/>
                    </a:lnTo>
                    <a:lnTo>
                      <a:pt x="848" y="1589"/>
                    </a:lnTo>
                    <a:lnTo>
                      <a:pt x="846" y="1589"/>
                    </a:lnTo>
                    <a:lnTo>
                      <a:pt x="846" y="1589"/>
                    </a:lnTo>
                    <a:lnTo>
                      <a:pt x="846" y="1589"/>
                    </a:lnTo>
                    <a:lnTo>
                      <a:pt x="845" y="1589"/>
                    </a:lnTo>
                    <a:lnTo>
                      <a:pt x="843" y="1589"/>
                    </a:lnTo>
                    <a:lnTo>
                      <a:pt x="842" y="1589"/>
                    </a:lnTo>
                    <a:lnTo>
                      <a:pt x="842" y="1589"/>
                    </a:lnTo>
                    <a:lnTo>
                      <a:pt x="841" y="1590"/>
                    </a:lnTo>
                    <a:lnTo>
                      <a:pt x="840" y="1593"/>
                    </a:lnTo>
                    <a:lnTo>
                      <a:pt x="838" y="1595"/>
                    </a:lnTo>
                    <a:lnTo>
                      <a:pt x="838" y="1595"/>
                    </a:lnTo>
                    <a:lnTo>
                      <a:pt x="837" y="1596"/>
                    </a:lnTo>
                    <a:lnTo>
                      <a:pt x="836" y="1597"/>
                    </a:lnTo>
                    <a:lnTo>
                      <a:pt x="833" y="1602"/>
                    </a:lnTo>
                    <a:lnTo>
                      <a:pt x="831" y="1606"/>
                    </a:lnTo>
                    <a:lnTo>
                      <a:pt x="831" y="1606"/>
                    </a:lnTo>
                    <a:lnTo>
                      <a:pt x="830" y="1607"/>
                    </a:lnTo>
                    <a:lnTo>
                      <a:pt x="827" y="1615"/>
                    </a:lnTo>
                    <a:lnTo>
                      <a:pt x="825" y="1620"/>
                    </a:lnTo>
                    <a:lnTo>
                      <a:pt x="825" y="1620"/>
                    </a:lnTo>
                    <a:lnTo>
                      <a:pt x="825" y="1620"/>
                    </a:lnTo>
                    <a:lnTo>
                      <a:pt x="824" y="1620"/>
                    </a:lnTo>
                    <a:lnTo>
                      <a:pt x="822" y="1620"/>
                    </a:lnTo>
                    <a:lnTo>
                      <a:pt x="820" y="1620"/>
                    </a:lnTo>
                    <a:lnTo>
                      <a:pt x="820" y="1620"/>
                    </a:lnTo>
                    <a:lnTo>
                      <a:pt x="819" y="1620"/>
                    </a:lnTo>
                    <a:lnTo>
                      <a:pt x="816" y="1620"/>
                    </a:lnTo>
                    <a:lnTo>
                      <a:pt x="814" y="1620"/>
                    </a:lnTo>
                    <a:lnTo>
                      <a:pt x="814" y="1620"/>
                    </a:lnTo>
                    <a:lnTo>
                      <a:pt x="813" y="1620"/>
                    </a:lnTo>
                    <a:lnTo>
                      <a:pt x="811" y="1620"/>
                    </a:lnTo>
                    <a:lnTo>
                      <a:pt x="805" y="1620"/>
                    </a:lnTo>
                    <a:lnTo>
                      <a:pt x="799" y="1620"/>
                    </a:lnTo>
                    <a:lnTo>
                      <a:pt x="799" y="1620"/>
                    </a:lnTo>
                    <a:lnTo>
                      <a:pt x="798" y="1620"/>
                    </a:lnTo>
                    <a:lnTo>
                      <a:pt x="796" y="1620"/>
                    </a:lnTo>
                    <a:lnTo>
                      <a:pt x="789" y="1620"/>
                    </a:lnTo>
                    <a:lnTo>
                      <a:pt x="782" y="1620"/>
                    </a:lnTo>
                    <a:lnTo>
                      <a:pt x="782" y="1620"/>
                    </a:lnTo>
                    <a:lnTo>
                      <a:pt x="781" y="1620"/>
                    </a:lnTo>
                    <a:lnTo>
                      <a:pt x="779" y="1620"/>
                    </a:lnTo>
                    <a:lnTo>
                      <a:pt x="778" y="1620"/>
                    </a:lnTo>
                    <a:lnTo>
                      <a:pt x="778" y="1620"/>
                    </a:lnTo>
                    <a:lnTo>
                      <a:pt x="778" y="1620"/>
                    </a:lnTo>
                    <a:lnTo>
                      <a:pt x="776" y="1618"/>
                    </a:lnTo>
                    <a:lnTo>
                      <a:pt x="775" y="1617"/>
                    </a:lnTo>
                    <a:lnTo>
                      <a:pt x="775" y="1616"/>
                    </a:lnTo>
                    <a:lnTo>
                      <a:pt x="775" y="1615"/>
                    </a:lnTo>
                    <a:lnTo>
                      <a:pt x="775" y="1614"/>
                    </a:lnTo>
                    <a:lnTo>
                      <a:pt x="775" y="1613"/>
                    </a:lnTo>
                    <a:lnTo>
                      <a:pt x="774" y="1611"/>
                    </a:lnTo>
                    <a:lnTo>
                      <a:pt x="773" y="1605"/>
                    </a:lnTo>
                    <a:lnTo>
                      <a:pt x="772" y="1600"/>
                    </a:lnTo>
                    <a:lnTo>
                      <a:pt x="772" y="1599"/>
                    </a:lnTo>
                    <a:lnTo>
                      <a:pt x="771" y="1598"/>
                    </a:lnTo>
                    <a:lnTo>
                      <a:pt x="769" y="1595"/>
                    </a:lnTo>
                    <a:lnTo>
                      <a:pt x="768" y="1593"/>
                    </a:lnTo>
                    <a:lnTo>
                      <a:pt x="768" y="1592"/>
                    </a:lnTo>
                    <a:lnTo>
                      <a:pt x="768" y="1592"/>
                    </a:lnTo>
                    <a:lnTo>
                      <a:pt x="767" y="1592"/>
                    </a:lnTo>
                    <a:lnTo>
                      <a:pt x="766" y="1592"/>
                    </a:lnTo>
                    <a:lnTo>
                      <a:pt x="764" y="1592"/>
                    </a:lnTo>
                    <a:lnTo>
                      <a:pt x="764" y="1592"/>
                    </a:lnTo>
                    <a:lnTo>
                      <a:pt x="763" y="1592"/>
                    </a:lnTo>
                    <a:lnTo>
                      <a:pt x="762" y="1592"/>
                    </a:lnTo>
                    <a:lnTo>
                      <a:pt x="757" y="1592"/>
                    </a:lnTo>
                    <a:lnTo>
                      <a:pt x="754" y="1592"/>
                    </a:lnTo>
                    <a:lnTo>
                      <a:pt x="754" y="1592"/>
                    </a:lnTo>
                    <a:lnTo>
                      <a:pt x="753" y="1592"/>
                    </a:lnTo>
                    <a:lnTo>
                      <a:pt x="752" y="1592"/>
                    </a:lnTo>
                    <a:lnTo>
                      <a:pt x="749" y="1592"/>
                    </a:lnTo>
                    <a:lnTo>
                      <a:pt x="746" y="1592"/>
                    </a:lnTo>
                    <a:lnTo>
                      <a:pt x="746" y="1592"/>
                    </a:lnTo>
                    <a:lnTo>
                      <a:pt x="746" y="1592"/>
                    </a:lnTo>
                    <a:lnTo>
                      <a:pt x="746" y="1591"/>
                    </a:lnTo>
                    <a:lnTo>
                      <a:pt x="746" y="1590"/>
                    </a:lnTo>
                    <a:lnTo>
                      <a:pt x="746" y="1589"/>
                    </a:lnTo>
                    <a:lnTo>
                      <a:pt x="746" y="1588"/>
                    </a:lnTo>
                    <a:lnTo>
                      <a:pt x="746" y="1584"/>
                    </a:lnTo>
                    <a:lnTo>
                      <a:pt x="746" y="1582"/>
                    </a:lnTo>
                    <a:lnTo>
                      <a:pt x="746" y="1581"/>
                    </a:lnTo>
                    <a:lnTo>
                      <a:pt x="746" y="1579"/>
                    </a:lnTo>
                    <a:lnTo>
                      <a:pt x="746" y="1573"/>
                    </a:lnTo>
                    <a:lnTo>
                      <a:pt x="746" y="1569"/>
                    </a:lnTo>
                    <a:lnTo>
                      <a:pt x="746" y="1568"/>
                    </a:lnTo>
                    <a:lnTo>
                      <a:pt x="746" y="1565"/>
                    </a:lnTo>
                    <a:lnTo>
                      <a:pt x="746" y="1559"/>
                    </a:lnTo>
                    <a:lnTo>
                      <a:pt x="746" y="1554"/>
                    </a:lnTo>
                    <a:lnTo>
                      <a:pt x="746" y="1553"/>
                    </a:lnTo>
                    <a:lnTo>
                      <a:pt x="746" y="1552"/>
                    </a:lnTo>
                    <a:lnTo>
                      <a:pt x="746" y="1551"/>
                    </a:lnTo>
                    <a:lnTo>
                      <a:pt x="746" y="1550"/>
                    </a:lnTo>
                    <a:lnTo>
                      <a:pt x="748" y="1550"/>
                    </a:lnTo>
                    <a:lnTo>
                      <a:pt x="751" y="1550"/>
                    </a:lnTo>
                    <a:lnTo>
                      <a:pt x="753" y="1550"/>
                    </a:lnTo>
                    <a:lnTo>
                      <a:pt x="754" y="1550"/>
                    </a:lnTo>
                    <a:lnTo>
                      <a:pt x="755" y="1550"/>
                    </a:lnTo>
                    <a:lnTo>
                      <a:pt x="760" y="1548"/>
                    </a:lnTo>
                    <a:lnTo>
                      <a:pt x="763" y="1547"/>
                    </a:lnTo>
                    <a:lnTo>
                      <a:pt x="764" y="1546"/>
                    </a:lnTo>
                    <a:lnTo>
                      <a:pt x="767" y="1546"/>
                    </a:lnTo>
                    <a:lnTo>
                      <a:pt x="773" y="1544"/>
                    </a:lnTo>
                    <a:lnTo>
                      <a:pt x="777" y="1543"/>
                    </a:lnTo>
                    <a:lnTo>
                      <a:pt x="778" y="1542"/>
                    </a:lnTo>
                    <a:lnTo>
                      <a:pt x="780" y="1541"/>
                    </a:lnTo>
                    <a:lnTo>
                      <a:pt x="781" y="1540"/>
                    </a:lnTo>
                    <a:lnTo>
                      <a:pt x="782" y="1539"/>
                    </a:lnTo>
                    <a:lnTo>
                      <a:pt x="783" y="1539"/>
                    </a:lnTo>
                    <a:lnTo>
                      <a:pt x="785" y="1539"/>
                    </a:lnTo>
                    <a:lnTo>
                      <a:pt x="786" y="1539"/>
                    </a:lnTo>
                    <a:lnTo>
                      <a:pt x="786" y="1538"/>
                    </a:lnTo>
                    <a:lnTo>
                      <a:pt x="786" y="1537"/>
                    </a:lnTo>
                    <a:lnTo>
                      <a:pt x="786" y="1536"/>
                    </a:lnTo>
                    <a:lnTo>
                      <a:pt x="786" y="1535"/>
                    </a:lnTo>
                    <a:lnTo>
                      <a:pt x="786" y="1531"/>
                    </a:lnTo>
                    <a:lnTo>
                      <a:pt x="786" y="1529"/>
                    </a:lnTo>
                    <a:lnTo>
                      <a:pt x="786" y="1528"/>
                    </a:lnTo>
                    <a:lnTo>
                      <a:pt x="786" y="1526"/>
                    </a:lnTo>
                    <a:lnTo>
                      <a:pt x="786" y="1520"/>
                    </a:lnTo>
                    <a:lnTo>
                      <a:pt x="786" y="1516"/>
                    </a:lnTo>
                    <a:lnTo>
                      <a:pt x="786" y="1515"/>
                    </a:lnTo>
                    <a:lnTo>
                      <a:pt x="786" y="1512"/>
                    </a:lnTo>
                    <a:lnTo>
                      <a:pt x="786" y="1504"/>
                    </a:lnTo>
                    <a:lnTo>
                      <a:pt x="786" y="1498"/>
                    </a:lnTo>
                    <a:lnTo>
                      <a:pt x="786" y="1497"/>
                    </a:lnTo>
                    <a:lnTo>
                      <a:pt x="786" y="1495"/>
                    </a:lnTo>
                    <a:lnTo>
                      <a:pt x="786" y="1494"/>
                    </a:lnTo>
                    <a:lnTo>
                      <a:pt x="786" y="1493"/>
                    </a:lnTo>
                    <a:lnTo>
                      <a:pt x="786" y="1493"/>
                    </a:lnTo>
                    <a:lnTo>
                      <a:pt x="783" y="1491"/>
                    </a:lnTo>
                    <a:lnTo>
                      <a:pt x="782" y="1490"/>
                    </a:lnTo>
                    <a:lnTo>
                      <a:pt x="782" y="1489"/>
                    </a:lnTo>
                    <a:lnTo>
                      <a:pt x="779" y="1486"/>
                    </a:lnTo>
                    <a:lnTo>
                      <a:pt x="778" y="1484"/>
                    </a:lnTo>
                    <a:lnTo>
                      <a:pt x="778" y="1483"/>
                    </a:lnTo>
                    <a:lnTo>
                      <a:pt x="777" y="1482"/>
                    </a:lnTo>
                    <a:lnTo>
                      <a:pt x="776" y="1479"/>
                    </a:lnTo>
                    <a:lnTo>
                      <a:pt x="775" y="1476"/>
                    </a:lnTo>
                    <a:lnTo>
                      <a:pt x="775" y="1475"/>
                    </a:lnTo>
                    <a:lnTo>
                      <a:pt x="775" y="1474"/>
                    </a:lnTo>
                    <a:lnTo>
                      <a:pt x="775" y="1473"/>
                    </a:lnTo>
                    <a:lnTo>
                      <a:pt x="775" y="1472"/>
                    </a:lnTo>
                    <a:lnTo>
                      <a:pt x="770" y="1470"/>
                    </a:lnTo>
                    <a:lnTo>
                      <a:pt x="768" y="1469"/>
                    </a:lnTo>
                    <a:lnTo>
                      <a:pt x="768" y="1468"/>
                    </a:lnTo>
                    <a:lnTo>
                      <a:pt x="767" y="1467"/>
                    </a:lnTo>
                    <a:lnTo>
                      <a:pt x="763" y="1462"/>
                    </a:lnTo>
                    <a:lnTo>
                      <a:pt x="761" y="1458"/>
                    </a:lnTo>
                    <a:lnTo>
                      <a:pt x="761" y="1457"/>
                    </a:lnTo>
                    <a:lnTo>
                      <a:pt x="758" y="1456"/>
                    </a:lnTo>
                    <a:lnTo>
                      <a:pt x="752" y="1451"/>
                    </a:lnTo>
                    <a:lnTo>
                      <a:pt x="746" y="1448"/>
                    </a:lnTo>
                    <a:lnTo>
                      <a:pt x="746" y="1447"/>
                    </a:lnTo>
                    <a:lnTo>
                      <a:pt x="743" y="1446"/>
                    </a:lnTo>
                    <a:lnTo>
                      <a:pt x="736" y="1440"/>
                    </a:lnTo>
                    <a:lnTo>
                      <a:pt x="730" y="1437"/>
                    </a:lnTo>
                    <a:lnTo>
                      <a:pt x="730" y="1436"/>
                    </a:lnTo>
                    <a:lnTo>
                      <a:pt x="726" y="1435"/>
                    </a:lnTo>
                    <a:lnTo>
                      <a:pt x="725" y="1434"/>
                    </a:lnTo>
                    <a:lnTo>
                      <a:pt x="725" y="1433"/>
                    </a:lnTo>
                    <a:lnTo>
                      <a:pt x="724" y="1433"/>
                    </a:lnTo>
                    <a:lnTo>
                      <a:pt x="722" y="1433"/>
                    </a:lnTo>
                    <a:lnTo>
                      <a:pt x="715" y="1433"/>
                    </a:lnTo>
                    <a:lnTo>
                      <a:pt x="708" y="1433"/>
                    </a:lnTo>
                    <a:lnTo>
                      <a:pt x="708" y="1433"/>
                    </a:lnTo>
                    <a:lnTo>
                      <a:pt x="707" y="1433"/>
                    </a:lnTo>
                    <a:lnTo>
                      <a:pt x="704" y="1433"/>
                    </a:lnTo>
                    <a:lnTo>
                      <a:pt x="695" y="1433"/>
                    </a:lnTo>
                    <a:lnTo>
                      <a:pt x="687" y="1433"/>
                    </a:lnTo>
                    <a:lnTo>
                      <a:pt x="687" y="1433"/>
                    </a:lnTo>
                    <a:lnTo>
                      <a:pt x="686" y="1433"/>
                    </a:lnTo>
                    <a:lnTo>
                      <a:pt x="682" y="1433"/>
                    </a:lnTo>
                    <a:lnTo>
                      <a:pt x="667" y="1433"/>
                    </a:lnTo>
                    <a:lnTo>
                      <a:pt x="656" y="1433"/>
                    </a:lnTo>
                    <a:lnTo>
                      <a:pt x="656" y="1433"/>
                    </a:lnTo>
                    <a:lnTo>
                      <a:pt x="651" y="1434"/>
                    </a:lnTo>
                    <a:lnTo>
                      <a:pt x="642" y="1435"/>
                    </a:lnTo>
                    <a:lnTo>
                      <a:pt x="634" y="1436"/>
                    </a:lnTo>
                    <a:lnTo>
                      <a:pt x="634" y="1436"/>
                    </a:lnTo>
                    <a:lnTo>
                      <a:pt x="633" y="1437"/>
                    </a:lnTo>
                    <a:lnTo>
                      <a:pt x="629" y="1439"/>
                    </a:lnTo>
                    <a:lnTo>
                      <a:pt x="627" y="1440"/>
                    </a:lnTo>
                    <a:lnTo>
                      <a:pt x="627" y="1440"/>
                    </a:lnTo>
                    <a:lnTo>
                      <a:pt x="626" y="1441"/>
                    </a:lnTo>
                    <a:lnTo>
                      <a:pt x="625" y="1442"/>
                    </a:lnTo>
                    <a:lnTo>
                      <a:pt x="624" y="1444"/>
                    </a:lnTo>
                    <a:lnTo>
                      <a:pt x="624" y="1444"/>
                    </a:lnTo>
                    <a:lnTo>
                      <a:pt x="624" y="1445"/>
                    </a:lnTo>
                    <a:lnTo>
                      <a:pt x="624" y="1446"/>
                    </a:lnTo>
                    <a:lnTo>
                      <a:pt x="624" y="1447"/>
                    </a:lnTo>
                    <a:lnTo>
                      <a:pt x="624" y="1447"/>
                    </a:lnTo>
                    <a:lnTo>
                      <a:pt x="624" y="1448"/>
                    </a:lnTo>
                    <a:lnTo>
                      <a:pt x="624" y="1449"/>
                    </a:lnTo>
                    <a:lnTo>
                      <a:pt x="624" y="1454"/>
                    </a:lnTo>
                    <a:lnTo>
                      <a:pt x="624" y="1457"/>
                    </a:lnTo>
                    <a:lnTo>
                      <a:pt x="624" y="1457"/>
                    </a:lnTo>
                    <a:lnTo>
                      <a:pt x="623" y="1459"/>
                    </a:lnTo>
                    <a:lnTo>
                      <a:pt x="621" y="1465"/>
                    </a:lnTo>
                    <a:lnTo>
                      <a:pt x="620" y="1468"/>
                    </a:lnTo>
                    <a:lnTo>
                      <a:pt x="620" y="1468"/>
                    </a:lnTo>
                    <a:lnTo>
                      <a:pt x="620" y="1469"/>
                    </a:lnTo>
                    <a:lnTo>
                      <a:pt x="620" y="1471"/>
                    </a:lnTo>
                    <a:lnTo>
                      <a:pt x="620" y="1472"/>
                    </a:lnTo>
                    <a:lnTo>
                      <a:pt x="620" y="1472"/>
                    </a:lnTo>
                    <a:lnTo>
                      <a:pt x="619" y="1473"/>
                    </a:lnTo>
                    <a:lnTo>
                      <a:pt x="617" y="1474"/>
                    </a:lnTo>
                    <a:lnTo>
                      <a:pt x="616" y="1475"/>
                    </a:lnTo>
                    <a:lnTo>
                      <a:pt x="616" y="1475"/>
                    </a:lnTo>
                    <a:lnTo>
                      <a:pt x="616" y="1475"/>
                    </a:lnTo>
                    <a:lnTo>
                      <a:pt x="615" y="1476"/>
                    </a:lnTo>
                    <a:lnTo>
                      <a:pt x="614" y="1477"/>
                    </a:lnTo>
                    <a:lnTo>
                      <a:pt x="611" y="1481"/>
                    </a:lnTo>
                    <a:lnTo>
                      <a:pt x="609" y="1483"/>
                    </a:lnTo>
                    <a:lnTo>
                      <a:pt x="609" y="1483"/>
                    </a:lnTo>
                    <a:lnTo>
                      <a:pt x="608" y="1484"/>
                    </a:lnTo>
                    <a:lnTo>
                      <a:pt x="607" y="1485"/>
                    </a:lnTo>
                    <a:lnTo>
                      <a:pt x="606" y="1486"/>
                    </a:lnTo>
                    <a:lnTo>
                      <a:pt x="606" y="1486"/>
                    </a:lnTo>
                    <a:lnTo>
                      <a:pt x="605" y="1487"/>
                    </a:lnTo>
                    <a:lnTo>
                      <a:pt x="604" y="1488"/>
                    </a:lnTo>
                    <a:lnTo>
                      <a:pt x="603" y="1489"/>
                    </a:lnTo>
                    <a:lnTo>
                      <a:pt x="603" y="1489"/>
                    </a:lnTo>
                    <a:lnTo>
                      <a:pt x="603" y="1489"/>
                    </a:lnTo>
                    <a:lnTo>
                      <a:pt x="602" y="1489"/>
                    </a:lnTo>
                    <a:lnTo>
                      <a:pt x="600" y="1489"/>
                    </a:lnTo>
                    <a:lnTo>
                      <a:pt x="598" y="1489"/>
                    </a:lnTo>
                    <a:lnTo>
                      <a:pt x="598" y="1489"/>
                    </a:lnTo>
                    <a:lnTo>
                      <a:pt x="597" y="1490"/>
                    </a:lnTo>
                    <a:lnTo>
                      <a:pt x="594" y="1492"/>
                    </a:lnTo>
                    <a:lnTo>
                      <a:pt x="592" y="1493"/>
                    </a:lnTo>
                    <a:lnTo>
                      <a:pt x="592" y="1493"/>
                    </a:lnTo>
                    <a:lnTo>
                      <a:pt x="591" y="1493"/>
                    </a:lnTo>
                    <a:lnTo>
                      <a:pt x="590" y="1493"/>
                    </a:lnTo>
                    <a:lnTo>
                      <a:pt x="585" y="1493"/>
                    </a:lnTo>
                    <a:lnTo>
                      <a:pt x="582" y="1493"/>
                    </a:lnTo>
                    <a:lnTo>
                      <a:pt x="582" y="1493"/>
                    </a:lnTo>
                    <a:lnTo>
                      <a:pt x="582" y="1493"/>
                    </a:lnTo>
                    <a:lnTo>
                      <a:pt x="582" y="1494"/>
                    </a:lnTo>
                    <a:lnTo>
                      <a:pt x="582" y="1495"/>
                    </a:lnTo>
                    <a:lnTo>
                      <a:pt x="582" y="1497"/>
                    </a:lnTo>
                    <a:lnTo>
                      <a:pt x="582" y="1497"/>
                    </a:lnTo>
                    <a:lnTo>
                      <a:pt x="582" y="1498"/>
                    </a:lnTo>
                    <a:lnTo>
                      <a:pt x="582" y="1499"/>
                    </a:lnTo>
                    <a:lnTo>
                      <a:pt x="582" y="1502"/>
                    </a:lnTo>
                    <a:lnTo>
                      <a:pt x="582" y="1504"/>
                    </a:lnTo>
                    <a:lnTo>
                      <a:pt x="582" y="1504"/>
                    </a:lnTo>
                    <a:lnTo>
                      <a:pt x="582" y="1505"/>
                    </a:lnTo>
                    <a:lnTo>
                      <a:pt x="582" y="1506"/>
                    </a:lnTo>
                    <a:lnTo>
                      <a:pt x="582" y="1511"/>
                    </a:lnTo>
                    <a:lnTo>
                      <a:pt x="582" y="1515"/>
                    </a:lnTo>
                    <a:lnTo>
                      <a:pt x="582" y="1515"/>
                    </a:lnTo>
                    <a:lnTo>
                      <a:pt x="582" y="1516"/>
                    </a:lnTo>
                    <a:lnTo>
                      <a:pt x="582" y="1517"/>
                    </a:lnTo>
                    <a:lnTo>
                      <a:pt x="582" y="1522"/>
                    </a:lnTo>
                    <a:lnTo>
                      <a:pt x="582" y="1525"/>
                    </a:lnTo>
                    <a:lnTo>
                      <a:pt x="582" y="1525"/>
                    </a:lnTo>
                    <a:lnTo>
                      <a:pt x="582" y="1526"/>
                    </a:lnTo>
                    <a:lnTo>
                      <a:pt x="582" y="1527"/>
                    </a:lnTo>
                    <a:lnTo>
                      <a:pt x="582" y="1528"/>
                    </a:lnTo>
                    <a:lnTo>
                      <a:pt x="582" y="1528"/>
                    </a:lnTo>
                    <a:lnTo>
                      <a:pt x="582" y="1528"/>
                    </a:lnTo>
                    <a:lnTo>
                      <a:pt x="580" y="1528"/>
                    </a:lnTo>
                    <a:lnTo>
                      <a:pt x="579" y="1528"/>
                    </a:lnTo>
                    <a:lnTo>
                      <a:pt x="576" y="1528"/>
                    </a:lnTo>
                    <a:lnTo>
                      <a:pt x="574" y="1528"/>
                    </a:lnTo>
                    <a:lnTo>
                      <a:pt x="574" y="1528"/>
                    </a:lnTo>
                    <a:lnTo>
                      <a:pt x="573" y="1528"/>
                    </a:lnTo>
                    <a:lnTo>
                      <a:pt x="572" y="1528"/>
                    </a:lnTo>
                    <a:lnTo>
                      <a:pt x="569" y="1528"/>
                    </a:lnTo>
                    <a:lnTo>
                      <a:pt x="567" y="1528"/>
                    </a:lnTo>
                    <a:lnTo>
                      <a:pt x="567" y="1528"/>
                    </a:lnTo>
                    <a:lnTo>
                      <a:pt x="566" y="1529"/>
                    </a:lnTo>
                    <a:lnTo>
                      <a:pt x="563" y="1530"/>
                    </a:lnTo>
                    <a:lnTo>
                      <a:pt x="560" y="1531"/>
                    </a:lnTo>
                    <a:lnTo>
                      <a:pt x="560" y="1531"/>
                    </a:lnTo>
                    <a:lnTo>
                      <a:pt x="560" y="1531"/>
                    </a:lnTo>
                    <a:lnTo>
                      <a:pt x="559" y="1531"/>
                    </a:lnTo>
                    <a:lnTo>
                      <a:pt x="557" y="1531"/>
                    </a:lnTo>
                    <a:lnTo>
                      <a:pt x="551" y="1531"/>
                    </a:lnTo>
                    <a:lnTo>
                      <a:pt x="546" y="1531"/>
                    </a:lnTo>
                    <a:lnTo>
                      <a:pt x="546" y="1531"/>
                    </a:lnTo>
                    <a:lnTo>
                      <a:pt x="545" y="1531"/>
                    </a:lnTo>
                    <a:lnTo>
                      <a:pt x="540" y="1531"/>
                    </a:lnTo>
                    <a:lnTo>
                      <a:pt x="528" y="1531"/>
                    </a:lnTo>
                    <a:lnTo>
                      <a:pt x="518" y="1531"/>
                    </a:lnTo>
                    <a:lnTo>
                      <a:pt x="518" y="1531"/>
                    </a:lnTo>
                    <a:lnTo>
                      <a:pt x="516" y="1531"/>
                    </a:lnTo>
                    <a:lnTo>
                      <a:pt x="509" y="1531"/>
                    </a:lnTo>
                    <a:lnTo>
                      <a:pt x="482" y="1531"/>
                    </a:lnTo>
                    <a:lnTo>
                      <a:pt x="462" y="1531"/>
                    </a:lnTo>
                    <a:lnTo>
                      <a:pt x="461" y="1531"/>
                    </a:lnTo>
                    <a:lnTo>
                      <a:pt x="460" y="1531"/>
                    </a:lnTo>
                    <a:lnTo>
                      <a:pt x="453" y="1531"/>
                    </a:lnTo>
                    <a:lnTo>
                      <a:pt x="427" y="1531"/>
                    </a:lnTo>
                    <a:lnTo>
                      <a:pt x="408" y="1531"/>
                    </a:lnTo>
                    <a:lnTo>
                      <a:pt x="408" y="1531"/>
                    </a:lnTo>
                    <a:lnTo>
                      <a:pt x="407" y="1531"/>
                    </a:lnTo>
                    <a:lnTo>
                      <a:pt x="405" y="1531"/>
                    </a:lnTo>
                    <a:lnTo>
                      <a:pt x="399" y="1531"/>
                    </a:lnTo>
                    <a:lnTo>
                      <a:pt x="394" y="1531"/>
                    </a:lnTo>
                    <a:lnTo>
                      <a:pt x="394" y="1531"/>
                    </a:lnTo>
                    <a:lnTo>
                      <a:pt x="393" y="1531"/>
                    </a:lnTo>
                    <a:lnTo>
                      <a:pt x="392" y="1531"/>
                    </a:lnTo>
                    <a:lnTo>
                      <a:pt x="391" y="1531"/>
                    </a:lnTo>
                    <a:lnTo>
                      <a:pt x="391" y="1531"/>
                    </a:lnTo>
                    <a:lnTo>
                      <a:pt x="391" y="1530"/>
                    </a:lnTo>
                    <a:lnTo>
                      <a:pt x="391" y="1529"/>
                    </a:lnTo>
                    <a:lnTo>
                      <a:pt x="391" y="1528"/>
                    </a:lnTo>
                    <a:lnTo>
                      <a:pt x="388" y="1527"/>
                    </a:lnTo>
                    <a:lnTo>
                      <a:pt x="387" y="1526"/>
                    </a:lnTo>
                    <a:lnTo>
                      <a:pt x="387" y="1525"/>
                    </a:lnTo>
                    <a:lnTo>
                      <a:pt x="387" y="1524"/>
                    </a:lnTo>
                    <a:lnTo>
                      <a:pt x="387" y="1521"/>
                    </a:lnTo>
                    <a:lnTo>
                      <a:pt x="387" y="1519"/>
                    </a:lnTo>
                    <a:lnTo>
                      <a:pt x="387" y="1518"/>
                    </a:lnTo>
                    <a:lnTo>
                      <a:pt x="386" y="1515"/>
                    </a:lnTo>
                    <a:lnTo>
                      <a:pt x="385" y="1503"/>
                    </a:lnTo>
                    <a:lnTo>
                      <a:pt x="384" y="1494"/>
                    </a:lnTo>
                    <a:lnTo>
                      <a:pt x="384" y="1493"/>
                    </a:lnTo>
                    <a:lnTo>
                      <a:pt x="384" y="1492"/>
                    </a:lnTo>
                    <a:lnTo>
                      <a:pt x="384" y="1487"/>
                    </a:lnTo>
                    <a:lnTo>
                      <a:pt x="384" y="1484"/>
                    </a:lnTo>
                    <a:lnTo>
                      <a:pt x="384" y="1483"/>
                    </a:lnTo>
                    <a:lnTo>
                      <a:pt x="383" y="1483"/>
                    </a:lnTo>
                    <a:lnTo>
                      <a:pt x="382" y="1483"/>
                    </a:lnTo>
                    <a:lnTo>
                      <a:pt x="381" y="1483"/>
                    </a:lnTo>
                    <a:lnTo>
                      <a:pt x="381" y="1483"/>
                    </a:lnTo>
                    <a:lnTo>
                      <a:pt x="380" y="1483"/>
                    </a:lnTo>
                    <a:lnTo>
                      <a:pt x="379" y="1483"/>
                    </a:lnTo>
                    <a:lnTo>
                      <a:pt x="373" y="1483"/>
                    </a:lnTo>
                    <a:lnTo>
                      <a:pt x="370" y="1483"/>
                    </a:lnTo>
                    <a:lnTo>
                      <a:pt x="370" y="1483"/>
                    </a:lnTo>
                    <a:lnTo>
                      <a:pt x="369" y="1483"/>
                    </a:lnTo>
                    <a:lnTo>
                      <a:pt x="367" y="1483"/>
                    </a:lnTo>
                    <a:lnTo>
                      <a:pt x="361" y="1483"/>
                    </a:lnTo>
                    <a:lnTo>
                      <a:pt x="355" y="1483"/>
                    </a:lnTo>
                    <a:lnTo>
                      <a:pt x="355" y="1483"/>
                    </a:lnTo>
                    <a:lnTo>
                      <a:pt x="354" y="1483"/>
                    </a:lnTo>
                    <a:lnTo>
                      <a:pt x="352" y="1483"/>
                    </a:lnTo>
                    <a:lnTo>
                      <a:pt x="346" y="1483"/>
                    </a:lnTo>
                    <a:lnTo>
                      <a:pt x="342" y="1483"/>
                    </a:lnTo>
                    <a:lnTo>
                      <a:pt x="342" y="1483"/>
                    </a:lnTo>
                    <a:lnTo>
                      <a:pt x="340" y="1483"/>
                    </a:lnTo>
                    <a:lnTo>
                      <a:pt x="339" y="1483"/>
                    </a:lnTo>
                    <a:lnTo>
                      <a:pt x="338" y="1483"/>
                    </a:lnTo>
                    <a:lnTo>
                      <a:pt x="338" y="1483"/>
                    </a:lnTo>
                    <a:lnTo>
                      <a:pt x="338" y="1481"/>
                    </a:lnTo>
                    <a:lnTo>
                      <a:pt x="338" y="1480"/>
                    </a:lnTo>
                    <a:lnTo>
                      <a:pt x="338" y="1479"/>
                    </a:lnTo>
                    <a:lnTo>
                      <a:pt x="338" y="1477"/>
                    </a:lnTo>
                    <a:lnTo>
                      <a:pt x="338" y="1472"/>
                    </a:lnTo>
                    <a:lnTo>
                      <a:pt x="338" y="1469"/>
                    </a:lnTo>
                    <a:lnTo>
                      <a:pt x="338" y="1468"/>
                    </a:lnTo>
                    <a:lnTo>
                      <a:pt x="338" y="1466"/>
                    </a:lnTo>
                    <a:lnTo>
                      <a:pt x="338" y="1458"/>
                    </a:lnTo>
                    <a:lnTo>
                      <a:pt x="338" y="1452"/>
                    </a:lnTo>
                    <a:lnTo>
                      <a:pt x="338" y="1451"/>
                    </a:lnTo>
                    <a:lnTo>
                      <a:pt x="338" y="1449"/>
                    </a:lnTo>
                    <a:lnTo>
                      <a:pt x="338" y="1440"/>
                    </a:lnTo>
                    <a:lnTo>
                      <a:pt x="338" y="1434"/>
                    </a:lnTo>
                    <a:lnTo>
                      <a:pt x="338" y="1433"/>
                    </a:lnTo>
                    <a:lnTo>
                      <a:pt x="338" y="1432"/>
                    </a:lnTo>
                    <a:lnTo>
                      <a:pt x="338" y="1431"/>
                    </a:lnTo>
                    <a:lnTo>
                      <a:pt x="338" y="1430"/>
                    </a:lnTo>
                    <a:lnTo>
                      <a:pt x="337" y="1430"/>
                    </a:lnTo>
                    <a:lnTo>
                      <a:pt x="336" y="1430"/>
                    </a:lnTo>
                    <a:lnTo>
                      <a:pt x="333" y="1430"/>
                    </a:lnTo>
                    <a:lnTo>
                      <a:pt x="331" y="1430"/>
                    </a:lnTo>
                    <a:lnTo>
                      <a:pt x="331" y="1430"/>
                    </a:lnTo>
                    <a:lnTo>
                      <a:pt x="330" y="1430"/>
                    </a:lnTo>
                    <a:lnTo>
                      <a:pt x="328" y="1430"/>
                    </a:lnTo>
                    <a:lnTo>
                      <a:pt x="321" y="1428"/>
                    </a:lnTo>
                    <a:lnTo>
                      <a:pt x="317" y="1427"/>
                    </a:lnTo>
                    <a:lnTo>
                      <a:pt x="317" y="1426"/>
                    </a:lnTo>
                    <a:lnTo>
                      <a:pt x="316" y="1426"/>
                    </a:lnTo>
                    <a:lnTo>
                      <a:pt x="313" y="1426"/>
                    </a:lnTo>
                    <a:lnTo>
                      <a:pt x="301" y="1424"/>
                    </a:lnTo>
                    <a:lnTo>
                      <a:pt x="292" y="1423"/>
                    </a:lnTo>
                    <a:lnTo>
                      <a:pt x="292" y="1422"/>
                    </a:lnTo>
                    <a:lnTo>
                      <a:pt x="291" y="1422"/>
                    </a:lnTo>
                    <a:lnTo>
                      <a:pt x="288" y="1421"/>
                    </a:lnTo>
                    <a:lnTo>
                      <a:pt x="276" y="1418"/>
                    </a:lnTo>
                    <a:lnTo>
                      <a:pt x="268" y="1416"/>
                    </a:lnTo>
                    <a:lnTo>
                      <a:pt x="268" y="1415"/>
                    </a:lnTo>
                    <a:lnTo>
                      <a:pt x="266" y="1415"/>
                    </a:lnTo>
                    <a:lnTo>
                      <a:pt x="265" y="1415"/>
                    </a:lnTo>
                    <a:lnTo>
                      <a:pt x="262" y="1415"/>
                    </a:lnTo>
                    <a:lnTo>
                      <a:pt x="260" y="1415"/>
                    </a:lnTo>
                    <a:lnTo>
                      <a:pt x="260" y="1415"/>
                    </a:lnTo>
                    <a:lnTo>
                      <a:pt x="260" y="1414"/>
                    </a:lnTo>
                    <a:lnTo>
                      <a:pt x="260" y="1413"/>
                    </a:lnTo>
                    <a:lnTo>
                      <a:pt x="260" y="1412"/>
                    </a:lnTo>
                    <a:lnTo>
                      <a:pt x="259" y="1411"/>
                    </a:lnTo>
                    <a:lnTo>
                      <a:pt x="258" y="1408"/>
                    </a:lnTo>
                    <a:lnTo>
                      <a:pt x="257" y="1405"/>
                    </a:lnTo>
                    <a:lnTo>
                      <a:pt x="257" y="1404"/>
                    </a:lnTo>
                    <a:lnTo>
                      <a:pt x="256" y="1402"/>
                    </a:lnTo>
                    <a:lnTo>
                      <a:pt x="255" y="1395"/>
                    </a:lnTo>
                    <a:lnTo>
                      <a:pt x="254" y="1388"/>
                    </a:lnTo>
                    <a:lnTo>
                      <a:pt x="254" y="1387"/>
                    </a:lnTo>
                    <a:lnTo>
                      <a:pt x="252" y="1384"/>
                    </a:lnTo>
                    <a:lnTo>
                      <a:pt x="249" y="1375"/>
                    </a:lnTo>
                    <a:lnTo>
                      <a:pt x="246" y="1367"/>
                    </a:lnTo>
                    <a:lnTo>
                      <a:pt x="246" y="1366"/>
                    </a:lnTo>
                    <a:lnTo>
                      <a:pt x="246" y="1364"/>
                    </a:lnTo>
                    <a:lnTo>
                      <a:pt x="246" y="1363"/>
                    </a:lnTo>
                    <a:lnTo>
                      <a:pt x="246" y="1362"/>
                    </a:lnTo>
                    <a:lnTo>
                      <a:pt x="241" y="1359"/>
                    </a:lnTo>
                    <a:lnTo>
                      <a:pt x="239" y="1357"/>
                    </a:lnTo>
                    <a:lnTo>
                      <a:pt x="239" y="1356"/>
                    </a:lnTo>
                    <a:lnTo>
                      <a:pt x="238" y="1355"/>
                    </a:lnTo>
                    <a:lnTo>
                      <a:pt x="235" y="1351"/>
                    </a:lnTo>
                    <a:lnTo>
                      <a:pt x="233" y="1349"/>
                    </a:lnTo>
                    <a:lnTo>
                      <a:pt x="233" y="1348"/>
                    </a:lnTo>
                    <a:lnTo>
                      <a:pt x="229" y="1347"/>
                    </a:lnTo>
                    <a:lnTo>
                      <a:pt x="223" y="1342"/>
                    </a:lnTo>
                    <a:lnTo>
                      <a:pt x="218" y="1339"/>
                    </a:lnTo>
                    <a:lnTo>
                      <a:pt x="218" y="1338"/>
                    </a:lnTo>
                    <a:lnTo>
                      <a:pt x="215" y="1337"/>
                    </a:lnTo>
                    <a:lnTo>
                      <a:pt x="207" y="1331"/>
                    </a:lnTo>
                    <a:lnTo>
                      <a:pt x="201" y="1328"/>
                    </a:lnTo>
                    <a:lnTo>
                      <a:pt x="201" y="1327"/>
                    </a:lnTo>
                    <a:lnTo>
                      <a:pt x="198" y="1326"/>
                    </a:lnTo>
                    <a:lnTo>
                      <a:pt x="197" y="1325"/>
                    </a:lnTo>
                    <a:lnTo>
                      <a:pt x="197" y="1324"/>
                    </a:lnTo>
                    <a:lnTo>
                      <a:pt x="196" y="1324"/>
                    </a:lnTo>
                    <a:lnTo>
                      <a:pt x="192" y="1324"/>
                    </a:lnTo>
                    <a:lnTo>
                      <a:pt x="190" y="1324"/>
                    </a:lnTo>
                    <a:lnTo>
                      <a:pt x="190" y="1324"/>
                    </a:lnTo>
                    <a:lnTo>
                      <a:pt x="189" y="1324"/>
                    </a:lnTo>
                    <a:lnTo>
                      <a:pt x="188" y="1324"/>
                    </a:lnTo>
                    <a:lnTo>
                      <a:pt x="185" y="1324"/>
                    </a:lnTo>
                    <a:lnTo>
                      <a:pt x="183" y="1324"/>
                    </a:lnTo>
                    <a:lnTo>
                      <a:pt x="183" y="1324"/>
                    </a:lnTo>
                    <a:lnTo>
                      <a:pt x="182" y="1324"/>
                    </a:lnTo>
                    <a:lnTo>
                      <a:pt x="180" y="1324"/>
                    </a:lnTo>
                    <a:lnTo>
                      <a:pt x="171" y="1324"/>
                    </a:lnTo>
                    <a:lnTo>
                      <a:pt x="165" y="1324"/>
                    </a:lnTo>
                    <a:lnTo>
                      <a:pt x="165" y="1324"/>
                    </a:lnTo>
                    <a:lnTo>
                      <a:pt x="164" y="1324"/>
                    </a:lnTo>
                    <a:lnTo>
                      <a:pt x="161" y="1324"/>
                    </a:lnTo>
                    <a:lnTo>
                      <a:pt x="151" y="1324"/>
                    </a:lnTo>
                    <a:lnTo>
                      <a:pt x="144" y="1324"/>
                    </a:lnTo>
                    <a:lnTo>
                      <a:pt x="144" y="1324"/>
                    </a:lnTo>
                    <a:lnTo>
                      <a:pt x="143" y="1324"/>
                    </a:lnTo>
                    <a:lnTo>
                      <a:pt x="142" y="1324"/>
                    </a:lnTo>
                    <a:lnTo>
                      <a:pt x="141" y="1324"/>
                    </a:lnTo>
                    <a:lnTo>
                      <a:pt x="141" y="1324"/>
                    </a:lnTo>
                    <a:lnTo>
                      <a:pt x="141" y="1324"/>
                    </a:lnTo>
                    <a:lnTo>
                      <a:pt x="140" y="1325"/>
                    </a:lnTo>
                    <a:lnTo>
                      <a:pt x="135" y="1326"/>
                    </a:lnTo>
                    <a:lnTo>
                      <a:pt x="133" y="1327"/>
                    </a:lnTo>
                    <a:lnTo>
                      <a:pt x="133" y="1327"/>
                    </a:lnTo>
                    <a:lnTo>
                      <a:pt x="132" y="1328"/>
                    </a:lnTo>
                    <a:lnTo>
                      <a:pt x="129" y="1334"/>
                    </a:lnTo>
                    <a:lnTo>
                      <a:pt x="127" y="1338"/>
                    </a:lnTo>
                    <a:lnTo>
                      <a:pt x="127" y="1338"/>
                    </a:lnTo>
                    <a:lnTo>
                      <a:pt x="126" y="1339"/>
                    </a:lnTo>
                    <a:lnTo>
                      <a:pt x="125" y="1340"/>
                    </a:lnTo>
                    <a:lnTo>
                      <a:pt x="122" y="1343"/>
                    </a:lnTo>
                    <a:lnTo>
                      <a:pt x="120" y="1345"/>
                    </a:lnTo>
                    <a:lnTo>
                      <a:pt x="120" y="1345"/>
                    </a:lnTo>
                    <a:lnTo>
                      <a:pt x="120" y="1345"/>
                    </a:lnTo>
                    <a:lnTo>
                      <a:pt x="118" y="1345"/>
                    </a:lnTo>
                    <a:lnTo>
                      <a:pt x="117" y="1345"/>
                    </a:lnTo>
                    <a:lnTo>
                      <a:pt x="116" y="1345"/>
                    </a:lnTo>
                    <a:lnTo>
                      <a:pt x="116" y="1345"/>
                    </a:lnTo>
                    <a:lnTo>
                      <a:pt x="115" y="1345"/>
                    </a:lnTo>
                    <a:lnTo>
                      <a:pt x="114" y="1345"/>
                    </a:lnTo>
                    <a:lnTo>
                      <a:pt x="109" y="1345"/>
                    </a:lnTo>
                    <a:lnTo>
                      <a:pt x="106" y="1345"/>
                    </a:lnTo>
                    <a:lnTo>
                      <a:pt x="106" y="1345"/>
                    </a:lnTo>
                    <a:lnTo>
                      <a:pt x="105" y="1345"/>
                    </a:lnTo>
                    <a:lnTo>
                      <a:pt x="103" y="1345"/>
                    </a:lnTo>
                    <a:lnTo>
                      <a:pt x="96" y="1345"/>
                    </a:lnTo>
                    <a:lnTo>
                      <a:pt x="91" y="1345"/>
                    </a:lnTo>
                    <a:lnTo>
                      <a:pt x="91" y="1345"/>
                    </a:lnTo>
                    <a:lnTo>
                      <a:pt x="90" y="1345"/>
                    </a:lnTo>
                    <a:lnTo>
                      <a:pt x="88" y="1345"/>
                    </a:lnTo>
                    <a:lnTo>
                      <a:pt x="81" y="1345"/>
                    </a:lnTo>
                    <a:lnTo>
                      <a:pt x="77" y="1345"/>
                    </a:lnTo>
                    <a:lnTo>
                      <a:pt x="77" y="1345"/>
                    </a:lnTo>
                    <a:lnTo>
                      <a:pt x="76" y="1345"/>
                    </a:lnTo>
                    <a:lnTo>
                      <a:pt x="75" y="1345"/>
                    </a:lnTo>
                    <a:lnTo>
                      <a:pt x="74" y="1345"/>
                    </a:lnTo>
                    <a:lnTo>
                      <a:pt x="74" y="1345"/>
                    </a:lnTo>
                    <a:lnTo>
                      <a:pt x="71" y="1343"/>
                    </a:lnTo>
                    <a:lnTo>
                      <a:pt x="70" y="1342"/>
                    </a:lnTo>
                    <a:lnTo>
                      <a:pt x="70" y="1341"/>
                    </a:lnTo>
                    <a:lnTo>
                      <a:pt x="68" y="1340"/>
                    </a:lnTo>
                    <a:lnTo>
                      <a:pt x="67" y="1339"/>
                    </a:lnTo>
                    <a:lnTo>
                      <a:pt x="67" y="1338"/>
                    </a:lnTo>
                    <a:lnTo>
                      <a:pt x="65" y="1337"/>
                    </a:lnTo>
                    <a:lnTo>
                      <a:pt x="63" y="1335"/>
                    </a:lnTo>
                    <a:lnTo>
                      <a:pt x="63" y="1334"/>
                    </a:lnTo>
                    <a:lnTo>
                      <a:pt x="63" y="1334"/>
                    </a:lnTo>
                    <a:lnTo>
                      <a:pt x="63" y="1334"/>
                    </a:lnTo>
                    <a:lnTo>
                      <a:pt x="62" y="1334"/>
                    </a:lnTo>
                    <a:lnTo>
                      <a:pt x="60" y="1334"/>
                    </a:lnTo>
                    <a:lnTo>
                      <a:pt x="59" y="1334"/>
                    </a:lnTo>
                    <a:lnTo>
                      <a:pt x="59" y="1334"/>
                    </a:lnTo>
                    <a:lnTo>
                      <a:pt x="58" y="1334"/>
                    </a:lnTo>
                    <a:lnTo>
                      <a:pt x="57" y="1334"/>
                    </a:lnTo>
                    <a:lnTo>
                      <a:pt x="52" y="1332"/>
                    </a:lnTo>
                    <a:lnTo>
                      <a:pt x="49" y="1331"/>
                    </a:lnTo>
                    <a:lnTo>
                      <a:pt x="49" y="1330"/>
                    </a:lnTo>
                    <a:lnTo>
                      <a:pt x="48" y="1330"/>
                    </a:lnTo>
                    <a:lnTo>
                      <a:pt x="44" y="1330"/>
                    </a:lnTo>
                    <a:lnTo>
                      <a:pt x="42" y="1330"/>
                    </a:lnTo>
                    <a:lnTo>
                      <a:pt x="42" y="1330"/>
                    </a:lnTo>
                    <a:lnTo>
                      <a:pt x="42" y="1329"/>
                    </a:lnTo>
                    <a:lnTo>
                      <a:pt x="42" y="1328"/>
                    </a:lnTo>
                    <a:lnTo>
                      <a:pt x="42" y="1327"/>
                    </a:lnTo>
                    <a:lnTo>
                      <a:pt x="42" y="1327"/>
                    </a:lnTo>
                    <a:lnTo>
                      <a:pt x="42" y="1326"/>
                    </a:lnTo>
                    <a:lnTo>
                      <a:pt x="42" y="1323"/>
                    </a:lnTo>
                    <a:lnTo>
                      <a:pt x="42" y="1321"/>
                    </a:lnTo>
                    <a:lnTo>
                      <a:pt x="42" y="1320"/>
                    </a:lnTo>
                    <a:lnTo>
                      <a:pt x="42" y="1319"/>
                    </a:lnTo>
                    <a:lnTo>
                      <a:pt x="42" y="1313"/>
                    </a:lnTo>
                    <a:lnTo>
                      <a:pt x="42" y="1310"/>
                    </a:lnTo>
                    <a:lnTo>
                      <a:pt x="42" y="1309"/>
                    </a:lnTo>
                    <a:lnTo>
                      <a:pt x="42" y="1308"/>
                    </a:lnTo>
                    <a:lnTo>
                      <a:pt x="42" y="1303"/>
                    </a:lnTo>
                    <a:lnTo>
                      <a:pt x="42" y="1299"/>
                    </a:lnTo>
                    <a:lnTo>
                      <a:pt x="42" y="1298"/>
                    </a:lnTo>
                    <a:lnTo>
                      <a:pt x="42" y="1297"/>
                    </a:lnTo>
                    <a:lnTo>
                      <a:pt x="42" y="1296"/>
                    </a:lnTo>
                    <a:lnTo>
                      <a:pt x="42" y="1295"/>
                    </a:lnTo>
                    <a:lnTo>
                      <a:pt x="43" y="1295"/>
                    </a:lnTo>
                    <a:lnTo>
                      <a:pt x="44" y="1295"/>
                    </a:lnTo>
                    <a:lnTo>
                      <a:pt x="46" y="1295"/>
                    </a:lnTo>
                    <a:lnTo>
                      <a:pt x="50" y="1294"/>
                    </a:lnTo>
                    <a:lnTo>
                      <a:pt x="52" y="1293"/>
                    </a:lnTo>
                    <a:lnTo>
                      <a:pt x="53" y="1292"/>
                    </a:lnTo>
                    <a:lnTo>
                      <a:pt x="54" y="1292"/>
                    </a:lnTo>
                    <a:lnTo>
                      <a:pt x="59" y="1290"/>
                    </a:lnTo>
                    <a:lnTo>
                      <a:pt x="62" y="1289"/>
                    </a:lnTo>
                    <a:lnTo>
                      <a:pt x="63" y="1288"/>
                    </a:lnTo>
                    <a:lnTo>
                      <a:pt x="65" y="1287"/>
                    </a:lnTo>
                    <a:lnTo>
                      <a:pt x="66" y="1286"/>
                    </a:lnTo>
                    <a:lnTo>
                      <a:pt x="67" y="1285"/>
                    </a:lnTo>
                    <a:lnTo>
                      <a:pt x="68" y="1285"/>
                    </a:lnTo>
                    <a:lnTo>
                      <a:pt x="69" y="1285"/>
                    </a:lnTo>
                    <a:lnTo>
                      <a:pt x="70" y="1285"/>
                    </a:lnTo>
                    <a:lnTo>
                      <a:pt x="70" y="1284"/>
                    </a:lnTo>
                    <a:lnTo>
                      <a:pt x="70" y="1283"/>
                    </a:lnTo>
                    <a:lnTo>
                      <a:pt x="70" y="1281"/>
                    </a:lnTo>
                    <a:lnTo>
                      <a:pt x="70" y="1279"/>
                    </a:lnTo>
                    <a:lnTo>
                      <a:pt x="70" y="1278"/>
                    </a:lnTo>
                    <a:lnTo>
                      <a:pt x="70" y="1277"/>
                    </a:lnTo>
                    <a:lnTo>
                      <a:pt x="70" y="1276"/>
                    </a:lnTo>
                    <a:lnTo>
                      <a:pt x="70" y="1271"/>
                    </a:lnTo>
                    <a:lnTo>
                      <a:pt x="70" y="1268"/>
                    </a:lnTo>
                    <a:lnTo>
                      <a:pt x="70" y="1267"/>
                    </a:lnTo>
                    <a:lnTo>
                      <a:pt x="70" y="1264"/>
                    </a:lnTo>
                    <a:lnTo>
                      <a:pt x="70" y="1258"/>
                    </a:lnTo>
                    <a:lnTo>
                      <a:pt x="70" y="1254"/>
                    </a:lnTo>
                    <a:lnTo>
                      <a:pt x="70" y="1253"/>
                    </a:lnTo>
                    <a:lnTo>
                      <a:pt x="70" y="1252"/>
                    </a:lnTo>
                    <a:lnTo>
                      <a:pt x="70" y="1251"/>
                    </a:lnTo>
                    <a:lnTo>
                      <a:pt x="70" y="1250"/>
                    </a:lnTo>
                    <a:lnTo>
                      <a:pt x="69" y="1250"/>
                    </a:lnTo>
                    <a:lnTo>
                      <a:pt x="68" y="1250"/>
                    </a:lnTo>
                    <a:lnTo>
                      <a:pt x="67" y="1250"/>
                    </a:lnTo>
                    <a:lnTo>
                      <a:pt x="67" y="1250"/>
                    </a:lnTo>
                    <a:lnTo>
                      <a:pt x="67" y="1250"/>
                    </a:lnTo>
                    <a:lnTo>
                      <a:pt x="61" y="1248"/>
                    </a:lnTo>
                    <a:lnTo>
                      <a:pt x="59" y="1246"/>
                    </a:lnTo>
                    <a:lnTo>
                      <a:pt x="59" y="1245"/>
                    </a:lnTo>
                    <a:lnTo>
                      <a:pt x="58" y="1245"/>
                    </a:lnTo>
                    <a:lnTo>
                      <a:pt x="55" y="1245"/>
                    </a:lnTo>
                    <a:lnTo>
                      <a:pt x="46" y="1242"/>
                    </a:lnTo>
                    <a:lnTo>
                      <a:pt x="38" y="1240"/>
                    </a:lnTo>
                    <a:lnTo>
                      <a:pt x="38" y="1239"/>
                    </a:lnTo>
                    <a:lnTo>
                      <a:pt x="34" y="1238"/>
                    </a:lnTo>
                    <a:lnTo>
                      <a:pt x="32" y="1237"/>
                    </a:lnTo>
                    <a:lnTo>
                      <a:pt x="32" y="1236"/>
                    </a:lnTo>
                    <a:lnTo>
                      <a:pt x="29" y="1234"/>
                    </a:lnTo>
                    <a:lnTo>
                      <a:pt x="28" y="1233"/>
                    </a:lnTo>
                    <a:lnTo>
                      <a:pt x="28" y="1232"/>
                    </a:lnTo>
                    <a:lnTo>
                      <a:pt x="28" y="1232"/>
                    </a:lnTo>
                    <a:lnTo>
                      <a:pt x="23" y="1228"/>
                    </a:lnTo>
                    <a:lnTo>
                      <a:pt x="21" y="1226"/>
                    </a:lnTo>
                    <a:lnTo>
                      <a:pt x="21" y="1225"/>
                    </a:lnTo>
                    <a:lnTo>
                      <a:pt x="16" y="1224"/>
                    </a:lnTo>
                    <a:lnTo>
                      <a:pt x="14" y="1223"/>
                    </a:lnTo>
                    <a:lnTo>
                      <a:pt x="14" y="1222"/>
                    </a:lnTo>
                    <a:lnTo>
                      <a:pt x="14" y="1221"/>
                    </a:lnTo>
                    <a:lnTo>
                      <a:pt x="14" y="1220"/>
                    </a:lnTo>
                    <a:lnTo>
                      <a:pt x="14" y="1219"/>
                    </a:lnTo>
                    <a:lnTo>
                      <a:pt x="14" y="1217"/>
                    </a:lnTo>
                    <a:lnTo>
                      <a:pt x="14" y="1216"/>
                    </a:lnTo>
                    <a:lnTo>
                      <a:pt x="14" y="1215"/>
                    </a:lnTo>
                    <a:lnTo>
                      <a:pt x="12" y="1209"/>
                    </a:lnTo>
                    <a:lnTo>
                      <a:pt x="11" y="1206"/>
                    </a:lnTo>
                    <a:lnTo>
                      <a:pt x="11" y="1205"/>
                    </a:lnTo>
                    <a:lnTo>
                      <a:pt x="10" y="1202"/>
                    </a:lnTo>
                    <a:lnTo>
                      <a:pt x="7" y="1190"/>
                    </a:lnTo>
                    <a:lnTo>
                      <a:pt x="6" y="1181"/>
                    </a:lnTo>
                    <a:lnTo>
                      <a:pt x="6" y="1180"/>
                    </a:lnTo>
                    <a:lnTo>
                      <a:pt x="5" y="1177"/>
                    </a:lnTo>
                    <a:lnTo>
                      <a:pt x="4" y="1167"/>
                    </a:lnTo>
                    <a:lnTo>
                      <a:pt x="3" y="1160"/>
                    </a:lnTo>
                    <a:lnTo>
                      <a:pt x="3" y="1159"/>
                    </a:lnTo>
                    <a:lnTo>
                      <a:pt x="3" y="1155"/>
                    </a:lnTo>
                    <a:lnTo>
                      <a:pt x="3" y="1153"/>
                    </a:lnTo>
                    <a:lnTo>
                      <a:pt x="3" y="1152"/>
                    </a:lnTo>
                    <a:lnTo>
                      <a:pt x="3" y="1149"/>
                    </a:lnTo>
                    <a:lnTo>
                      <a:pt x="3" y="1139"/>
                    </a:lnTo>
                    <a:lnTo>
                      <a:pt x="3" y="1132"/>
                    </a:lnTo>
                    <a:lnTo>
                      <a:pt x="3" y="1131"/>
                    </a:lnTo>
                    <a:lnTo>
                      <a:pt x="3" y="1124"/>
                    </a:lnTo>
                    <a:lnTo>
                      <a:pt x="3" y="1100"/>
                    </a:lnTo>
                    <a:lnTo>
                      <a:pt x="3" y="1082"/>
                    </a:lnTo>
                    <a:lnTo>
                      <a:pt x="3" y="1081"/>
                    </a:lnTo>
                    <a:lnTo>
                      <a:pt x="3" y="1080"/>
                    </a:lnTo>
                    <a:lnTo>
                      <a:pt x="3" y="1066"/>
                    </a:lnTo>
                    <a:lnTo>
                      <a:pt x="3" y="1022"/>
                    </a:lnTo>
                    <a:lnTo>
                      <a:pt x="3" y="988"/>
                    </a:lnTo>
                    <a:lnTo>
                      <a:pt x="3" y="986"/>
                    </a:lnTo>
                    <a:lnTo>
                      <a:pt x="3" y="985"/>
                    </a:lnTo>
                    <a:lnTo>
                      <a:pt x="3" y="971"/>
                    </a:lnTo>
                    <a:lnTo>
                      <a:pt x="3" y="927"/>
                    </a:lnTo>
                    <a:lnTo>
                      <a:pt x="3" y="893"/>
                    </a:lnTo>
                    <a:lnTo>
                      <a:pt x="3" y="890"/>
                    </a:lnTo>
                    <a:lnTo>
                      <a:pt x="3" y="887"/>
                    </a:lnTo>
                    <a:lnTo>
                      <a:pt x="3" y="876"/>
                    </a:lnTo>
                    <a:lnTo>
                      <a:pt x="3" y="867"/>
                    </a:lnTo>
                    <a:lnTo>
                      <a:pt x="3" y="866"/>
                    </a:lnTo>
                    <a:lnTo>
                      <a:pt x="4" y="864"/>
                    </a:lnTo>
                    <a:lnTo>
                      <a:pt x="5" y="863"/>
                    </a:lnTo>
                    <a:lnTo>
                      <a:pt x="6" y="862"/>
                    </a:lnTo>
                    <a:lnTo>
                      <a:pt x="9" y="861"/>
                    </a:lnTo>
                    <a:lnTo>
                      <a:pt x="10" y="860"/>
                    </a:lnTo>
                    <a:lnTo>
                      <a:pt x="11" y="859"/>
                    </a:lnTo>
                    <a:lnTo>
                      <a:pt x="12" y="858"/>
                    </a:lnTo>
                    <a:lnTo>
                      <a:pt x="17" y="852"/>
                    </a:lnTo>
                    <a:lnTo>
                      <a:pt x="20" y="849"/>
                    </a:lnTo>
                    <a:lnTo>
                      <a:pt x="21" y="848"/>
                    </a:lnTo>
                    <a:lnTo>
                      <a:pt x="23" y="846"/>
                    </a:lnTo>
                    <a:lnTo>
                      <a:pt x="30" y="840"/>
                    </a:lnTo>
                    <a:lnTo>
                      <a:pt x="34" y="835"/>
                    </a:lnTo>
                    <a:lnTo>
                      <a:pt x="35" y="834"/>
                    </a:lnTo>
                    <a:lnTo>
                      <a:pt x="35" y="834"/>
                    </a:lnTo>
                    <a:lnTo>
                      <a:pt x="35" y="833"/>
                    </a:lnTo>
                    <a:lnTo>
                      <a:pt x="35" y="828"/>
                    </a:lnTo>
                    <a:lnTo>
                      <a:pt x="35" y="825"/>
                    </a:lnTo>
                    <a:lnTo>
                      <a:pt x="35" y="824"/>
                    </a:lnTo>
                    <a:lnTo>
                      <a:pt x="35" y="822"/>
                    </a:lnTo>
                    <a:lnTo>
                      <a:pt x="35" y="813"/>
                    </a:lnTo>
                    <a:lnTo>
                      <a:pt x="35" y="807"/>
                    </a:lnTo>
                    <a:lnTo>
                      <a:pt x="35" y="806"/>
                    </a:lnTo>
                    <a:lnTo>
                      <a:pt x="35" y="800"/>
                    </a:lnTo>
                    <a:lnTo>
                      <a:pt x="35" y="785"/>
                    </a:lnTo>
                    <a:lnTo>
                      <a:pt x="35" y="772"/>
                    </a:lnTo>
                    <a:lnTo>
                      <a:pt x="35" y="771"/>
                    </a:lnTo>
                    <a:lnTo>
                      <a:pt x="35" y="765"/>
                    </a:lnTo>
                    <a:lnTo>
                      <a:pt x="35" y="746"/>
                    </a:lnTo>
                    <a:lnTo>
                      <a:pt x="35" y="733"/>
                    </a:lnTo>
                    <a:lnTo>
                      <a:pt x="35" y="732"/>
                    </a:lnTo>
                    <a:lnTo>
                      <a:pt x="35" y="730"/>
                    </a:lnTo>
                    <a:lnTo>
                      <a:pt x="35" y="725"/>
                    </a:lnTo>
                    <a:lnTo>
                      <a:pt x="35" y="722"/>
                    </a:lnTo>
                    <a:lnTo>
                      <a:pt x="35" y="721"/>
                    </a:lnTo>
                    <a:lnTo>
                      <a:pt x="35" y="720"/>
                    </a:lnTo>
                    <a:lnTo>
                      <a:pt x="35" y="719"/>
                    </a:lnTo>
                    <a:lnTo>
                      <a:pt x="35" y="718"/>
                    </a:lnTo>
                    <a:lnTo>
                      <a:pt x="35" y="717"/>
                    </a:lnTo>
                    <a:lnTo>
                      <a:pt x="35" y="714"/>
                    </a:lnTo>
                    <a:lnTo>
                      <a:pt x="35" y="711"/>
                    </a:lnTo>
                    <a:lnTo>
                      <a:pt x="35" y="710"/>
                    </a:lnTo>
                    <a:lnTo>
                      <a:pt x="34" y="709"/>
                    </a:lnTo>
                    <a:lnTo>
                      <a:pt x="33" y="706"/>
                    </a:lnTo>
                    <a:lnTo>
                      <a:pt x="32" y="704"/>
                    </a:lnTo>
                    <a:lnTo>
                      <a:pt x="32" y="703"/>
                    </a:lnTo>
                    <a:lnTo>
                      <a:pt x="32" y="702"/>
                    </a:lnTo>
                    <a:lnTo>
                      <a:pt x="32" y="701"/>
                    </a:lnTo>
                    <a:lnTo>
                      <a:pt x="32" y="700"/>
                    </a:lnTo>
                    <a:lnTo>
                      <a:pt x="31" y="700"/>
                    </a:lnTo>
                    <a:lnTo>
                      <a:pt x="29" y="700"/>
                    </a:lnTo>
                    <a:lnTo>
                      <a:pt x="28" y="700"/>
                    </a:lnTo>
                    <a:lnTo>
                      <a:pt x="28" y="700"/>
                    </a:lnTo>
                    <a:lnTo>
                      <a:pt x="26" y="700"/>
                    </a:lnTo>
                    <a:lnTo>
                      <a:pt x="25" y="700"/>
                    </a:lnTo>
                    <a:lnTo>
                      <a:pt x="24" y="700"/>
                    </a:lnTo>
                    <a:lnTo>
                      <a:pt x="24" y="700"/>
                    </a:lnTo>
                    <a:lnTo>
                      <a:pt x="23" y="700"/>
                    </a:lnTo>
                    <a:lnTo>
                      <a:pt x="22" y="700"/>
                    </a:lnTo>
                    <a:lnTo>
                      <a:pt x="17" y="700"/>
                    </a:lnTo>
                    <a:lnTo>
                      <a:pt x="14" y="700"/>
                    </a:lnTo>
                    <a:lnTo>
                      <a:pt x="14" y="700"/>
                    </a:lnTo>
                    <a:lnTo>
                      <a:pt x="13" y="700"/>
                    </a:lnTo>
                    <a:lnTo>
                      <a:pt x="11" y="700"/>
                    </a:lnTo>
                    <a:lnTo>
                      <a:pt x="4" y="700"/>
                    </a:lnTo>
                    <a:lnTo>
                      <a:pt x="0" y="700"/>
                    </a:lnTo>
                    <a:lnTo>
                      <a:pt x="0" y="700"/>
                    </a:lnTo>
                    <a:lnTo>
                      <a:pt x="0" y="700"/>
                    </a:lnTo>
                    <a:lnTo>
                      <a:pt x="0" y="699"/>
                    </a:lnTo>
                    <a:lnTo>
                      <a:pt x="0" y="696"/>
                    </a:lnTo>
                    <a:lnTo>
                      <a:pt x="0" y="693"/>
                    </a:lnTo>
                    <a:lnTo>
                      <a:pt x="0" y="692"/>
                    </a:lnTo>
                    <a:lnTo>
                      <a:pt x="0" y="691"/>
                    </a:lnTo>
                    <a:lnTo>
                      <a:pt x="0" y="686"/>
                    </a:lnTo>
                    <a:lnTo>
                      <a:pt x="0" y="683"/>
                    </a:lnTo>
                    <a:lnTo>
                      <a:pt x="0" y="682"/>
                    </a:lnTo>
                    <a:lnTo>
                      <a:pt x="0" y="679"/>
                    </a:lnTo>
                    <a:lnTo>
                      <a:pt x="0" y="667"/>
                    </a:lnTo>
                    <a:lnTo>
                      <a:pt x="0" y="658"/>
                    </a:lnTo>
                    <a:lnTo>
                      <a:pt x="0" y="657"/>
                    </a:lnTo>
                    <a:lnTo>
                      <a:pt x="0" y="653"/>
                    </a:lnTo>
                    <a:lnTo>
                      <a:pt x="0" y="640"/>
                    </a:lnTo>
                    <a:lnTo>
                      <a:pt x="0" y="630"/>
                    </a:lnTo>
                    <a:lnTo>
                      <a:pt x="0" y="629"/>
                    </a:lnTo>
                    <a:lnTo>
                      <a:pt x="0" y="626"/>
                    </a:lnTo>
                    <a:lnTo>
                      <a:pt x="0" y="623"/>
                    </a:lnTo>
                    <a:lnTo>
                      <a:pt x="0" y="622"/>
                    </a:lnTo>
                    <a:lnTo>
                      <a:pt x="1" y="622"/>
                    </a:lnTo>
                    <a:lnTo>
                      <a:pt x="2" y="622"/>
                    </a:lnTo>
                    <a:lnTo>
                      <a:pt x="3" y="622"/>
                    </a:lnTo>
                    <a:lnTo>
                      <a:pt x="4" y="622"/>
                    </a:lnTo>
                    <a:lnTo>
                      <a:pt x="7" y="622"/>
                    </a:lnTo>
                    <a:lnTo>
                      <a:pt x="10" y="622"/>
                    </a:lnTo>
                    <a:lnTo>
                      <a:pt x="11" y="622"/>
                    </a:lnTo>
                    <a:lnTo>
                      <a:pt x="14" y="620"/>
                    </a:lnTo>
                    <a:lnTo>
                      <a:pt x="16" y="619"/>
                    </a:lnTo>
                    <a:lnTo>
                      <a:pt x="17" y="618"/>
                    </a:lnTo>
                    <a:lnTo>
                      <a:pt x="21" y="617"/>
                    </a:lnTo>
                    <a:lnTo>
                      <a:pt x="23" y="616"/>
                    </a:lnTo>
                    <a:lnTo>
                      <a:pt x="24" y="615"/>
                    </a:lnTo>
                    <a:lnTo>
                      <a:pt x="24" y="614"/>
                    </a:lnTo>
                    <a:lnTo>
                      <a:pt x="24" y="613"/>
                    </a:lnTo>
                    <a:lnTo>
                      <a:pt x="24" y="612"/>
                    </a:lnTo>
                    <a:lnTo>
                      <a:pt x="25" y="608"/>
                    </a:lnTo>
                    <a:lnTo>
                      <a:pt x="26" y="605"/>
                    </a:lnTo>
                    <a:lnTo>
                      <a:pt x="28" y="604"/>
                    </a:lnTo>
                    <a:lnTo>
                      <a:pt x="28" y="603"/>
                    </a:lnTo>
                    <a:lnTo>
                      <a:pt x="30" y="598"/>
                    </a:lnTo>
                    <a:lnTo>
                      <a:pt x="31" y="595"/>
                    </a:lnTo>
                    <a:lnTo>
                      <a:pt x="32" y="594"/>
                    </a:lnTo>
                    <a:lnTo>
                      <a:pt x="32" y="591"/>
                    </a:lnTo>
                    <a:lnTo>
                      <a:pt x="33" y="581"/>
                    </a:lnTo>
                    <a:lnTo>
                      <a:pt x="34" y="574"/>
                    </a:lnTo>
                    <a:lnTo>
                      <a:pt x="35" y="573"/>
                    </a:lnTo>
                    <a:lnTo>
                      <a:pt x="35" y="568"/>
                    </a:lnTo>
                    <a:lnTo>
                      <a:pt x="36" y="556"/>
                    </a:lnTo>
                    <a:lnTo>
                      <a:pt x="36" y="545"/>
                    </a:lnTo>
                    <a:lnTo>
                      <a:pt x="37" y="544"/>
                    </a:lnTo>
                    <a:lnTo>
                      <a:pt x="37" y="543"/>
                    </a:lnTo>
                    <a:lnTo>
                      <a:pt x="37" y="538"/>
                    </a:lnTo>
                    <a:lnTo>
                      <a:pt x="37" y="534"/>
                    </a:lnTo>
                    <a:lnTo>
                      <a:pt x="38" y="533"/>
                    </a:lnTo>
                    <a:lnTo>
                      <a:pt x="39" y="533"/>
                    </a:lnTo>
                    <a:lnTo>
                      <a:pt x="42" y="533"/>
                    </a:lnTo>
                    <a:lnTo>
                      <a:pt x="44" y="533"/>
                    </a:lnTo>
                    <a:lnTo>
                      <a:pt x="46" y="533"/>
                    </a:lnTo>
                    <a:lnTo>
                      <a:pt x="47" y="533"/>
                    </a:lnTo>
                    <a:lnTo>
                      <a:pt x="48" y="533"/>
                    </a:lnTo>
                    <a:lnTo>
                      <a:pt x="49" y="533"/>
                    </a:lnTo>
                    <a:lnTo>
                      <a:pt x="50" y="533"/>
                    </a:lnTo>
                    <a:lnTo>
                      <a:pt x="55" y="533"/>
                    </a:lnTo>
                    <a:lnTo>
                      <a:pt x="58" y="533"/>
                    </a:lnTo>
                    <a:lnTo>
                      <a:pt x="59" y="533"/>
                    </a:lnTo>
                    <a:lnTo>
                      <a:pt x="60" y="533"/>
                    </a:lnTo>
                    <a:lnTo>
                      <a:pt x="66" y="532"/>
                    </a:lnTo>
                    <a:lnTo>
                      <a:pt x="69" y="531"/>
                    </a:lnTo>
                    <a:lnTo>
                      <a:pt x="70" y="530"/>
                    </a:lnTo>
                    <a:lnTo>
                      <a:pt x="72" y="530"/>
                    </a:lnTo>
                    <a:lnTo>
                      <a:pt x="73" y="530"/>
                    </a:lnTo>
                    <a:lnTo>
                      <a:pt x="74" y="530"/>
                    </a:lnTo>
                    <a:lnTo>
                      <a:pt x="75" y="530"/>
                    </a:lnTo>
                    <a:lnTo>
                      <a:pt x="76" y="530"/>
                    </a:lnTo>
                    <a:lnTo>
                      <a:pt x="77" y="530"/>
                    </a:lnTo>
                    <a:lnTo>
                      <a:pt x="78" y="526"/>
                    </a:lnTo>
                    <a:lnTo>
                      <a:pt x="79" y="524"/>
                    </a:lnTo>
                    <a:lnTo>
                      <a:pt x="80" y="523"/>
                    </a:lnTo>
                    <a:lnTo>
                      <a:pt x="85" y="520"/>
                    </a:lnTo>
                    <a:lnTo>
                      <a:pt x="87" y="518"/>
                    </a:lnTo>
                    <a:lnTo>
                      <a:pt x="88" y="516"/>
                    </a:lnTo>
                    <a:lnTo>
                      <a:pt x="89" y="515"/>
                    </a:lnTo>
                    <a:lnTo>
                      <a:pt x="92" y="512"/>
                    </a:lnTo>
                    <a:lnTo>
                      <a:pt x="94" y="510"/>
                    </a:lnTo>
                    <a:lnTo>
                      <a:pt x="95" y="509"/>
                    </a:lnTo>
                    <a:lnTo>
                      <a:pt x="96" y="509"/>
                    </a:lnTo>
                    <a:lnTo>
                      <a:pt x="97" y="509"/>
                    </a:lnTo>
                    <a:lnTo>
                      <a:pt x="98" y="509"/>
                    </a:lnTo>
                    <a:lnTo>
                      <a:pt x="98" y="509"/>
                    </a:lnTo>
                    <a:lnTo>
                      <a:pt x="99" y="509"/>
                    </a:lnTo>
                    <a:lnTo>
                      <a:pt x="100" y="509"/>
                    </a:lnTo>
                    <a:lnTo>
                      <a:pt x="102" y="509"/>
                    </a:lnTo>
                    <a:lnTo>
                      <a:pt x="106" y="508"/>
                    </a:lnTo>
                    <a:lnTo>
                      <a:pt x="108" y="507"/>
                    </a:lnTo>
                    <a:lnTo>
                      <a:pt x="109" y="506"/>
                    </a:lnTo>
                    <a:lnTo>
                      <a:pt x="113" y="504"/>
                    </a:lnTo>
                    <a:lnTo>
                      <a:pt x="115" y="503"/>
                    </a:lnTo>
                    <a:lnTo>
                      <a:pt x="116" y="502"/>
                    </a:lnTo>
                    <a:lnTo>
                      <a:pt x="117" y="501"/>
                    </a:lnTo>
                    <a:lnTo>
                      <a:pt x="120" y="500"/>
                    </a:lnTo>
                    <a:lnTo>
                      <a:pt x="120" y="501"/>
                    </a:lnTo>
                    <a:lnTo>
                      <a:pt x="120" y="498"/>
                    </a:lnTo>
                    <a:lnTo>
                      <a:pt x="120" y="494"/>
                    </a:lnTo>
                    <a:lnTo>
                      <a:pt x="120" y="491"/>
                    </a:lnTo>
                    <a:lnTo>
                      <a:pt x="120" y="490"/>
                    </a:lnTo>
                    <a:lnTo>
                      <a:pt x="121" y="485"/>
                    </a:lnTo>
                    <a:lnTo>
                      <a:pt x="122" y="482"/>
                    </a:lnTo>
                    <a:lnTo>
                      <a:pt x="123" y="480"/>
                    </a:lnTo>
                    <a:lnTo>
                      <a:pt x="125" y="479"/>
                    </a:lnTo>
                    <a:lnTo>
                      <a:pt x="126" y="478"/>
                    </a:lnTo>
                    <a:lnTo>
                      <a:pt x="127" y="477"/>
                    </a:lnTo>
                    <a:lnTo>
                      <a:pt x="128" y="476"/>
                    </a:lnTo>
                    <a:lnTo>
                      <a:pt x="129" y="475"/>
                    </a:lnTo>
                    <a:lnTo>
                      <a:pt x="130" y="474"/>
                    </a:lnTo>
                    <a:lnTo>
                      <a:pt x="131" y="474"/>
                    </a:lnTo>
                    <a:lnTo>
                      <a:pt x="135" y="474"/>
                    </a:lnTo>
                    <a:lnTo>
                      <a:pt x="139" y="474"/>
                    </a:lnTo>
                    <a:lnTo>
                      <a:pt x="140" y="474"/>
                    </a:lnTo>
                    <a:lnTo>
                      <a:pt x="142" y="474"/>
                    </a:lnTo>
                    <a:lnTo>
                      <a:pt x="151" y="474"/>
                    </a:lnTo>
                    <a:lnTo>
                      <a:pt x="158" y="474"/>
                    </a:lnTo>
                    <a:lnTo>
                      <a:pt x="159" y="474"/>
                    </a:lnTo>
                    <a:lnTo>
                      <a:pt x="164" y="474"/>
                    </a:lnTo>
                    <a:lnTo>
                      <a:pt x="180" y="474"/>
                    </a:lnTo>
                    <a:lnTo>
                      <a:pt x="192" y="474"/>
                    </a:lnTo>
                    <a:lnTo>
                      <a:pt x="194" y="474"/>
                    </a:lnTo>
                    <a:lnTo>
                      <a:pt x="199" y="474"/>
                    </a:lnTo>
                    <a:lnTo>
                      <a:pt x="218" y="474"/>
                    </a:lnTo>
                    <a:lnTo>
                      <a:pt x="232" y="474"/>
                    </a:lnTo>
                    <a:lnTo>
                      <a:pt x="233" y="474"/>
                    </a:lnTo>
                    <a:lnTo>
                      <a:pt x="236" y="474"/>
                    </a:lnTo>
                    <a:lnTo>
                      <a:pt x="238" y="474"/>
                    </a:lnTo>
                    <a:lnTo>
                      <a:pt x="239" y="474"/>
                    </a:lnTo>
                    <a:lnTo>
                      <a:pt x="241" y="474"/>
                    </a:lnTo>
                    <a:lnTo>
                      <a:pt x="242" y="474"/>
                    </a:lnTo>
                    <a:lnTo>
                      <a:pt x="243" y="474"/>
                    </a:lnTo>
                    <a:lnTo>
                      <a:pt x="243" y="472"/>
                    </a:lnTo>
                    <a:lnTo>
                      <a:pt x="243" y="471"/>
                    </a:lnTo>
                    <a:lnTo>
                      <a:pt x="243" y="470"/>
                    </a:lnTo>
                    <a:lnTo>
                      <a:pt x="243" y="469"/>
                    </a:lnTo>
                    <a:lnTo>
                      <a:pt x="244" y="463"/>
                    </a:lnTo>
                    <a:lnTo>
                      <a:pt x="245" y="460"/>
                    </a:lnTo>
                    <a:lnTo>
                      <a:pt x="246" y="459"/>
                    </a:lnTo>
                    <a:lnTo>
                      <a:pt x="247" y="455"/>
                    </a:lnTo>
                    <a:lnTo>
                      <a:pt x="253" y="442"/>
                    </a:lnTo>
                    <a:lnTo>
                      <a:pt x="256" y="433"/>
                    </a:lnTo>
                    <a:lnTo>
                      <a:pt x="257" y="432"/>
                    </a:lnTo>
                    <a:lnTo>
                      <a:pt x="258" y="427"/>
                    </a:lnTo>
                    <a:lnTo>
                      <a:pt x="263" y="415"/>
                    </a:lnTo>
                    <a:lnTo>
                      <a:pt x="266" y="404"/>
                    </a:lnTo>
                    <a:lnTo>
                      <a:pt x="268" y="403"/>
                    </a:lnTo>
                    <a:lnTo>
                      <a:pt x="272" y="402"/>
                    </a:lnTo>
                    <a:lnTo>
                      <a:pt x="274" y="401"/>
                    </a:lnTo>
                    <a:lnTo>
                      <a:pt x="275" y="400"/>
                    </a:lnTo>
                    <a:lnTo>
                      <a:pt x="278" y="396"/>
                    </a:lnTo>
                    <a:lnTo>
                      <a:pt x="280" y="394"/>
                    </a:lnTo>
                    <a:lnTo>
                      <a:pt x="281" y="393"/>
                    </a:lnTo>
                    <a:lnTo>
                      <a:pt x="283" y="391"/>
                    </a:lnTo>
                    <a:lnTo>
                      <a:pt x="292" y="386"/>
                    </a:lnTo>
                    <a:lnTo>
                      <a:pt x="298" y="383"/>
                    </a:lnTo>
                    <a:lnTo>
                      <a:pt x="299" y="382"/>
                    </a:lnTo>
                    <a:lnTo>
                      <a:pt x="301" y="380"/>
                    </a:lnTo>
                    <a:lnTo>
                      <a:pt x="308" y="373"/>
                    </a:lnTo>
                    <a:lnTo>
                      <a:pt x="312" y="369"/>
                    </a:lnTo>
                    <a:lnTo>
                      <a:pt x="313" y="368"/>
                    </a:lnTo>
                    <a:lnTo>
                      <a:pt x="315" y="366"/>
                    </a:lnTo>
                    <a:lnTo>
                      <a:pt x="316" y="365"/>
                    </a:lnTo>
                    <a:lnTo>
                      <a:pt x="317" y="364"/>
                    </a:lnTo>
                    <a:lnTo>
                      <a:pt x="320" y="363"/>
                    </a:lnTo>
                    <a:lnTo>
                      <a:pt x="323" y="362"/>
                    </a:lnTo>
                    <a:lnTo>
                      <a:pt x="324" y="361"/>
                    </a:lnTo>
                    <a:lnTo>
                      <a:pt x="325" y="361"/>
                    </a:lnTo>
                    <a:lnTo>
                      <a:pt x="330" y="360"/>
                    </a:lnTo>
                    <a:lnTo>
                      <a:pt x="333" y="359"/>
                    </a:lnTo>
                    <a:lnTo>
                      <a:pt x="334" y="358"/>
                    </a:lnTo>
                    <a:lnTo>
                      <a:pt x="337" y="356"/>
                    </a:lnTo>
                    <a:lnTo>
                      <a:pt x="347" y="351"/>
                    </a:lnTo>
                    <a:lnTo>
                      <a:pt x="354" y="348"/>
                    </a:lnTo>
                    <a:lnTo>
                      <a:pt x="355" y="347"/>
                    </a:lnTo>
                    <a:lnTo>
                      <a:pt x="358" y="345"/>
                    </a:lnTo>
                    <a:lnTo>
                      <a:pt x="368" y="338"/>
                    </a:lnTo>
                    <a:lnTo>
                      <a:pt x="375" y="333"/>
                    </a:lnTo>
                    <a:lnTo>
                      <a:pt x="376" y="332"/>
                    </a:lnTo>
                    <a:lnTo>
                      <a:pt x="378" y="332"/>
                    </a:lnTo>
                    <a:lnTo>
                      <a:pt x="381" y="332"/>
                    </a:lnTo>
                    <a:lnTo>
                      <a:pt x="383" y="332"/>
                    </a:lnTo>
                    <a:lnTo>
                      <a:pt x="384" y="332"/>
                    </a:lnTo>
                    <a:lnTo>
                      <a:pt x="385" y="332"/>
                    </a:lnTo>
                    <a:lnTo>
                      <a:pt x="390" y="331"/>
                    </a:lnTo>
                    <a:lnTo>
                      <a:pt x="393" y="330"/>
                    </a:lnTo>
                    <a:lnTo>
                      <a:pt x="394" y="329"/>
                    </a:lnTo>
                    <a:lnTo>
                      <a:pt x="397" y="329"/>
                    </a:lnTo>
                    <a:lnTo>
                      <a:pt x="403" y="328"/>
                    </a:lnTo>
                    <a:lnTo>
                      <a:pt x="407" y="327"/>
                    </a:lnTo>
                    <a:lnTo>
                      <a:pt x="408" y="326"/>
                    </a:lnTo>
                    <a:lnTo>
                      <a:pt x="410" y="325"/>
                    </a:lnTo>
                    <a:lnTo>
                      <a:pt x="417" y="322"/>
                    </a:lnTo>
                    <a:lnTo>
                      <a:pt x="422" y="319"/>
                    </a:lnTo>
                    <a:lnTo>
                      <a:pt x="423" y="318"/>
                    </a:lnTo>
                    <a:lnTo>
                      <a:pt x="426" y="318"/>
                    </a:lnTo>
                    <a:lnTo>
                      <a:pt x="428" y="318"/>
                    </a:lnTo>
                    <a:lnTo>
                      <a:pt x="429" y="318"/>
                    </a:lnTo>
                    <a:lnTo>
                      <a:pt x="431" y="317"/>
                    </a:lnTo>
                    <a:lnTo>
                      <a:pt x="432" y="316"/>
                    </a:lnTo>
                    <a:lnTo>
                      <a:pt x="434" y="315"/>
                    </a:lnTo>
                    <a:lnTo>
                      <a:pt x="434" y="314"/>
                    </a:lnTo>
                    <a:lnTo>
                      <a:pt x="434" y="311"/>
                    </a:lnTo>
                    <a:lnTo>
                      <a:pt x="434" y="309"/>
                    </a:lnTo>
                    <a:lnTo>
                      <a:pt x="434" y="308"/>
                    </a:lnTo>
                    <a:lnTo>
                      <a:pt x="434" y="307"/>
                    </a:lnTo>
                    <a:lnTo>
                      <a:pt x="434" y="301"/>
                    </a:lnTo>
                    <a:lnTo>
                      <a:pt x="434" y="298"/>
                    </a:lnTo>
                    <a:lnTo>
                      <a:pt x="434" y="297"/>
                    </a:lnTo>
                    <a:lnTo>
                      <a:pt x="434" y="295"/>
                    </a:lnTo>
                    <a:lnTo>
                      <a:pt x="434" y="287"/>
                    </a:lnTo>
                    <a:lnTo>
                      <a:pt x="434" y="280"/>
                    </a:lnTo>
                    <a:lnTo>
                      <a:pt x="434" y="279"/>
                    </a:lnTo>
                    <a:lnTo>
                      <a:pt x="432" y="277"/>
                    </a:lnTo>
                    <a:lnTo>
                      <a:pt x="431" y="267"/>
                    </a:lnTo>
                    <a:lnTo>
                      <a:pt x="430" y="260"/>
                    </a:lnTo>
                    <a:lnTo>
                      <a:pt x="430" y="259"/>
                    </a:lnTo>
                    <a:lnTo>
                      <a:pt x="429" y="255"/>
                    </a:lnTo>
                    <a:lnTo>
                      <a:pt x="429" y="253"/>
                    </a:lnTo>
                    <a:lnTo>
                      <a:pt x="429" y="252"/>
                    </a:lnTo>
                    <a:lnTo>
                      <a:pt x="425" y="249"/>
                    </a:lnTo>
                    <a:lnTo>
                      <a:pt x="423" y="248"/>
                    </a:lnTo>
                    <a:lnTo>
                      <a:pt x="423" y="247"/>
                    </a:lnTo>
                    <a:lnTo>
                      <a:pt x="422" y="247"/>
                    </a:lnTo>
                    <a:lnTo>
                      <a:pt x="420" y="247"/>
                    </a:lnTo>
                    <a:lnTo>
                      <a:pt x="419" y="247"/>
                    </a:lnTo>
                    <a:lnTo>
                      <a:pt x="419" y="247"/>
                    </a:lnTo>
                    <a:lnTo>
                      <a:pt x="418" y="247"/>
                    </a:lnTo>
                    <a:lnTo>
                      <a:pt x="417" y="247"/>
                    </a:lnTo>
                    <a:lnTo>
                      <a:pt x="411" y="247"/>
                    </a:lnTo>
                    <a:lnTo>
                      <a:pt x="408" y="247"/>
                    </a:lnTo>
                    <a:lnTo>
                      <a:pt x="408" y="247"/>
                    </a:lnTo>
                    <a:lnTo>
                      <a:pt x="403" y="246"/>
                    </a:lnTo>
                    <a:lnTo>
                      <a:pt x="400" y="245"/>
                    </a:lnTo>
                    <a:lnTo>
                      <a:pt x="400" y="244"/>
                    </a:lnTo>
                    <a:lnTo>
                      <a:pt x="399" y="244"/>
                    </a:lnTo>
                    <a:lnTo>
                      <a:pt x="395" y="243"/>
                    </a:lnTo>
                    <a:lnTo>
                      <a:pt x="394" y="243"/>
                    </a:lnTo>
                    <a:lnTo>
                      <a:pt x="394" y="242"/>
                    </a:lnTo>
                    <a:lnTo>
                      <a:pt x="392" y="241"/>
                    </a:lnTo>
                    <a:lnTo>
                      <a:pt x="391" y="240"/>
                    </a:lnTo>
                    <a:lnTo>
                      <a:pt x="391" y="239"/>
                    </a:lnTo>
                    <a:lnTo>
                      <a:pt x="390" y="239"/>
                    </a:lnTo>
                    <a:lnTo>
                      <a:pt x="389" y="239"/>
                    </a:lnTo>
                    <a:lnTo>
                      <a:pt x="386" y="238"/>
                    </a:lnTo>
                    <a:lnTo>
                      <a:pt x="384" y="238"/>
                    </a:lnTo>
                    <a:lnTo>
                      <a:pt x="384" y="237"/>
                    </a:lnTo>
                    <a:lnTo>
                      <a:pt x="374" y="234"/>
                    </a:lnTo>
                    <a:lnTo>
                      <a:pt x="370" y="231"/>
                    </a:lnTo>
                    <a:lnTo>
                      <a:pt x="370" y="230"/>
                    </a:lnTo>
                    <a:lnTo>
                      <a:pt x="369" y="230"/>
                    </a:lnTo>
                    <a:lnTo>
                      <a:pt x="367" y="229"/>
                    </a:lnTo>
                    <a:lnTo>
                      <a:pt x="358" y="226"/>
                    </a:lnTo>
                    <a:lnTo>
                      <a:pt x="352" y="224"/>
                    </a:lnTo>
                    <a:lnTo>
                      <a:pt x="352" y="223"/>
                    </a:lnTo>
                    <a:lnTo>
                      <a:pt x="351" y="223"/>
                    </a:lnTo>
                    <a:lnTo>
                      <a:pt x="350" y="223"/>
                    </a:lnTo>
                    <a:lnTo>
                      <a:pt x="350" y="223"/>
                    </a:lnTo>
                    <a:lnTo>
                      <a:pt x="349" y="222"/>
                    </a:lnTo>
                    <a:lnTo>
                      <a:pt x="349" y="221"/>
                    </a:lnTo>
                    <a:lnTo>
                      <a:pt x="347" y="218"/>
                    </a:lnTo>
                    <a:lnTo>
                      <a:pt x="347" y="216"/>
                    </a:lnTo>
                    <a:lnTo>
                      <a:pt x="347" y="215"/>
                    </a:lnTo>
                    <a:lnTo>
                      <a:pt x="346" y="212"/>
                    </a:lnTo>
                    <a:lnTo>
                      <a:pt x="345" y="211"/>
                    </a:lnTo>
                    <a:lnTo>
                      <a:pt x="345" y="210"/>
                    </a:lnTo>
                    <a:lnTo>
                      <a:pt x="345" y="208"/>
                    </a:lnTo>
                    <a:lnTo>
                      <a:pt x="345" y="206"/>
                    </a:lnTo>
                    <a:lnTo>
                      <a:pt x="345" y="205"/>
                    </a:lnTo>
                    <a:lnTo>
                      <a:pt x="344" y="203"/>
                    </a:lnTo>
                    <a:lnTo>
                      <a:pt x="344" y="201"/>
                    </a:lnTo>
                    <a:lnTo>
                      <a:pt x="344" y="199"/>
                    </a:lnTo>
                    <a:lnTo>
                      <a:pt x="344" y="198"/>
                    </a:lnTo>
                    <a:lnTo>
                      <a:pt x="343" y="193"/>
                    </a:lnTo>
                    <a:lnTo>
                      <a:pt x="343" y="190"/>
                    </a:lnTo>
                    <a:lnTo>
                      <a:pt x="343" y="189"/>
                    </a:lnTo>
                    <a:lnTo>
                      <a:pt x="342" y="186"/>
                    </a:lnTo>
                    <a:lnTo>
                      <a:pt x="342" y="183"/>
                    </a:lnTo>
                    <a:lnTo>
                      <a:pt x="343" y="182"/>
                    </a:lnTo>
                    <a:lnTo>
                      <a:pt x="342" y="178"/>
                    </a:lnTo>
                    <a:lnTo>
                      <a:pt x="342" y="174"/>
                    </a:lnTo>
                    <a:lnTo>
                      <a:pt x="342" y="173"/>
                    </a:lnTo>
                    <a:lnTo>
                      <a:pt x="340" y="171"/>
                    </a:lnTo>
                    <a:lnTo>
                      <a:pt x="340" y="168"/>
                    </a:lnTo>
                    <a:lnTo>
                      <a:pt x="339" y="165"/>
                    </a:lnTo>
                    <a:lnTo>
                      <a:pt x="339" y="164"/>
                    </a:lnTo>
                    <a:lnTo>
                      <a:pt x="342" y="163"/>
                    </a:lnTo>
                    <a:lnTo>
                      <a:pt x="344" y="162"/>
                    </a:lnTo>
                    <a:lnTo>
                      <a:pt x="345" y="160"/>
                    </a:lnTo>
                    <a:lnTo>
                      <a:pt x="348" y="159"/>
                    </a:lnTo>
                    <a:lnTo>
                      <a:pt x="350" y="159"/>
                    </a:lnTo>
                    <a:lnTo>
                      <a:pt x="351" y="158"/>
                    </a:lnTo>
                    <a:lnTo>
                      <a:pt x="353" y="158"/>
                    </a:lnTo>
                    <a:lnTo>
                      <a:pt x="356" y="158"/>
                    </a:lnTo>
                    <a:lnTo>
                      <a:pt x="357" y="157"/>
                    </a:lnTo>
                    <a:lnTo>
                      <a:pt x="360" y="157"/>
                    </a:lnTo>
                    <a:lnTo>
                      <a:pt x="363" y="157"/>
                    </a:lnTo>
                    <a:lnTo>
                      <a:pt x="364" y="156"/>
                    </a:lnTo>
                    <a:lnTo>
                      <a:pt x="365" y="156"/>
                    </a:lnTo>
                    <a:lnTo>
                      <a:pt x="367" y="155"/>
                    </a:lnTo>
                    <a:lnTo>
                      <a:pt x="369" y="154"/>
                    </a:lnTo>
                    <a:lnTo>
                      <a:pt x="370" y="154"/>
                    </a:lnTo>
                    <a:lnTo>
                      <a:pt x="374" y="153"/>
                    </a:lnTo>
                    <a:lnTo>
                      <a:pt x="378" y="153"/>
                    </a:lnTo>
                    <a:lnTo>
                      <a:pt x="379" y="152"/>
                    </a:lnTo>
                    <a:lnTo>
                      <a:pt x="380" y="152"/>
                    </a:lnTo>
                    <a:lnTo>
                      <a:pt x="384" y="151"/>
                    </a:lnTo>
                    <a:lnTo>
                      <a:pt x="387" y="151"/>
                    </a:lnTo>
                    <a:lnTo>
                      <a:pt x="388" y="150"/>
                    </a:lnTo>
                    <a:lnTo>
                      <a:pt x="389" y="150"/>
                    </a:lnTo>
                    <a:lnTo>
                      <a:pt x="391" y="150"/>
                    </a:lnTo>
                    <a:lnTo>
                      <a:pt x="394" y="149"/>
                    </a:lnTo>
                    <a:lnTo>
                      <a:pt x="397" y="148"/>
                    </a:lnTo>
                    <a:lnTo>
                      <a:pt x="400" y="148"/>
                    </a:lnTo>
                    <a:lnTo>
                      <a:pt x="402" y="148"/>
                    </a:lnTo>
                    <a:lnTo>
                      <a:pt x="403" y="147"/>
                    </a:lnTo>
                    <a:lnTo>
                      <a:pt x="406" y="146"/>
                    </a:lnTo>
                    <a:lnTo>
                      <a:pt x="408" y="146"/>
                    </a:lnTo>
                    <a:lnTo>
                      <a:pt x="409" y="145"/>
                    </a:lnTo>
                    <a:lnTo>
                      <a:pt x="410" y="145"/>
                    </a:lnTo>
                    <a:lnTo>
                      <a:pt x="415" y="144"/>
                    </a:lnTo>
                    <a:lnTo>
                      <a:pt x="418" y="144"/>
                    </a:lnTo>
                    <a:lnTo>
                      <a:pt x="419" y="142"/>
                    </a:lnTo>
                    <a:lnTo>
                      <a:pt x="423" y="139"/>
                    </a:lnTo>
                    <a:lnTo>
                      <a:pt x="426" y="138"/>
                    </a:lnTo>
                    <a:lnTo>
                      <a:pt x="427" y="137"/>
                    </a:lnTo>
                    <a:lnTo>
                      <a:pt x="427" y="136"/>
                    </a:lnTo>
                    <a:lnTo>
                      <a:pt x="428" y="130"/>
                    </a:lnTo>
                    <a:lnTo>
                      <a:pt x="429" y="124"/>
                    </a:lnTo>
                    <a:lnTo>
                      <a:pt x="430" y="123"/>
                    </a:lnTo>
                    <a:lnTo>
                      <a:pt x="430" y="122"/>
                    </a:lnTo>
                    <a:lnTo>
                      <a:pt x="431" y="118"/>
                    </a:lnTo>
                    <a:lnTo>
                      <a:pt x="431" y="115"/>
                    </a:lnTo>
                    <a:lnTo>
                      <a:pt x="432" y="114"/>
                    </a:lnTo>
                    <a:lnTo>
                      <a:pt x="432" y="113"/>
                    </a:lnTo>
                    <a:lnTo>
                      <a:pt x="432" y="110"/>
                    </a:lnTo>
                    <a:lnTo>
                      <a:pt x="432" y="107"/>
                    </a:lnTo>
                    <a:lnTo>
                      <a:pt x="434" y="106"/>
                    </a:lnTo>
                    <a:lnTo>
                      <a:pt x="434" y="103"/>
                    </a:lnTo>
                    <a:lnTo>
                      <a:pt x="435" y="99"/>
                    </a:lnTo>
                    <a:lnTo>
                      <a:pt x="436" y="98"/>
                    </a:lnTo>
                    <a:lnTo>
                      <a:pt x="436" y="97"/>
                    </a:lnTo>
                    <a:lnTo>
                      <a:pt x="436" y="93"/>
                    </a:lnTo>
                    <a:lnTo>
                      <a:pt x="436" y="89"/>
                    </a:lnTo>
                    <a:lnTo>
                      <a:pt x="437" y="88"/>
                    </a:lnTo>
                    <a:lnTo>
                      <a:pt x="437" y="85"/>
                    </a:lnTo>
                    <a:lnTo>
                      <a:pt x="439" y="73"/>
                    </a:lnTo>
                    <a:lnTo>
                      <a:pt x="440" y="62"/>
                    </a:lnTo>
                    <a:lnTo>
                      <a:pt x="441" y="61"/>
                    </a:lnTo>
                    <a:lnTo>
                      <a:pt x="441" y="57"/>
                    </a:lnTo>
                    <a:lnTo>
                      <a:pt x="444" y="43"/>
                    </a:lnTo>
                    <a:lnTo>
                      <a:pt x="445" y="31"/>
                    </a:lnTo>
                    <a:lnTo>
                      <a:pt x="446" y="29"/>
                    </a:lnTo>
                    <a:lnTo>
                      <a:pt x="446" y="27"/>
                    </a:lnTo>
                    <a:lnTo>
                      <a:pt x="447" y="20"/>
                    </a:lnTo>
                    <a:lnTo>
                      <a:pt x="448" y="13"/>
                    </a:lnTo>
                    <a:lnTo>
                      <a:pt x="449" y="12"/>
                    </a:lnTo>
                    <a:lnTo>
                      <a:pt x="449" y="11"/>
                    </a:lnTo>
                    <a:lnTo>
                      <a:pt x="449" y="8"/>
                    </a:lnTo>
                    <a:lnTo>
                      <a:pt x="449" y="5"/>
                    </a:lnTo>
                    <a:lnTo>
                      <a:pt x="450" y="4"/>
                    </a:lnTo>
                    <a:lnTo>
                      <a:pt x="453" y="4"/>
                    </a:lnTo>
                    <a:lnTo>
                      <a:pt x="454" y="4"/>
                    </a:lnTo>
                    <a:lnTo>
                      <a:pt x="455" y="4"/>
                    </a:lnTo>
                    <a:lnTo>
                      <a:pt x="458" y="4"/>
                    </a:lnTo>
                    <a:lnTo>
                      <a:pt x="460" y="4"/>
                    </a:lnTo>
                    <a:lnTo>
                      <a:pt x="461" y="4"/>
                    </a:lnTo>
                    <a:lnTo>
                      <a:pt x="463" y="4"/>
                    </a:lnTo>
                    <a:lnTo>
                      <a:pt x="469" y="3"/>
                    </a:lnTo>
                    <a:lnTo>
                      <a:pt x="475" y="2"/>
                    </a:lnTo>
                    <a:lnTo>
                      <a:pt x="476" y="0"/>
                    </a:lnTo>
                    <a:lnTo>
                      <a:pt x="480" y="0"/>
                    </a:lnTo>
                    <a:lnTo>
                      <a:pt x="493" y="0"/>
                    </a:lnTo>
                    <a:lnTo>
                      <a:pt x="502" y="0"/>
                    </a:lnTo>
                    <a:lnTo>
                      <a:pt x="503" y="0"/>
                    </a:lnTo>
                    <a:lnTo>
                      <a:pt x="504" y="0"/>
                    </a:lnTo>
                    <a:lnTo>
                      <a:pt x="510" y="0"/>
                    </a:lnTo>
                    <a:lnTo>
                      <a:pt x="513" y="0"/>
                    </a:lnTo>
                    <a:lnTo>
                      <a:pt x="514" y="0"/>
                    </a:lnTo>
                    <a:lnTo>
                      <a:pt x="516" y="3"/>
                    </a:lnTo>
                    <a:lnTo>
                      <a:pt x="517" y="4"/>
                    </a:lnTo>
                    <a:lnTo>
                      <a:pt x="518" y="4"/>
                    </a:lnTo>
                    <a:lnTo>
                      <a:pt x="519" y="7"/>
                    </a:lnTo>
                    <a:lnTo>
                      <a:pt x="520" y="8"/>
                    </a:lnTo>
                    <a:lnTo>
                      <a:pt x="521" y="8"/>
                    </a:lnTo>
                    <a:lnTo>
                      <a:pt x="522" y="10"/>
                    </a:lnTo>
                    <a:lnTo>
                      <a:pt x="523" y="11"/>
                    </a:lnTo>
                    <a:lnTo>
                      <a:pt x="524" y="11"/>
                    </a:lnTo>
                    <a:lnTo>
                      <a:pt x="524" y="11"/>
                    </a:lnTo>
                    <a:lnTo>
                      <a:pt x="527" y="11"/>
                    </a:lnTo>
                    <a:lnTo>
                      <a:pt x="528" y="11"/>
                    </a:lnTo>
                    <a:lnTo>
                      <a:pt x="529" y="11"/>
                    </a:lnTo>
                    <a:lnTo>
                      <a:pt x="532" y="11"/>
                    </a:lnTo>
                    <a:lnTo>
                      <a:pt x="534" y="11"/>
                    </a:lnTo>
                    <a:lnTo>
                      <a:pt x="535" y="11"/>
                    </a:lnTo>
                    <a:lnTo>
                      <a:pt x="541" y="13"/>
                    </a:lnTo>
                    <a:lnTo>
                      <a:pt x="545" y="14"/>
                    </a:lnTo>
                    <a:lnTo>
                      <a:pt x="546" y="14"/>
                    </a:lnTo>
                    <a:lnTo>
                      <a:pt x="547" y="14"/>
                    </a:lnTo>
                    <a:lnTo>
                      <a:pt x="550" y="14"/>
                    </a:lnTo>
                    <a:lnTo>
                      <a:pt x="553" y="14"/>
                    </a:lnTo>
                    <a:lnTo>
                      <a:pt x="554" y="14"/>
                    </a:lnTo>
                    <a:lnTo>
                      <a:pt x="553" y="16"/>
                    </a:lnTo>
                    <a:lnTo>
                      <a:pt x="553" y="17"/>
                    </a:lnTo>
                    <a:lnTo>
                      <a:pt x="554" y="17"/>
                    </a:lnTo>
                    <a:lnTo>
                      <a:pt x="554" y="18"/>
                    </a:lnTo>
                    <a:lnTo>
                      <a:pt x="554" y="21"/>
                    </a:lnTo>
                    <a:lnTo>
                      <a:pt x="555" y="23"/>
                    </a:lnTo>
                    <a:lnTo>
                      <a:pt x="556" y="23"/>
                    </a:lnTo>
                    <a:lnTo>
                      <a:pt x="557" y="27"/>
                    </a:lnTo>
                    <a:lnTo>
                      <a:pt x="558" y="29"/>
                    </a:lnTo>
                    <a:lnTo>
                      <a:pt x="559" y="29"/>
                    </a:lnTo>
                    <a:lnTo>
                      <a:pt x="559" y="30"/>
                    </a:lnTo>
                    <a:lnTo>
                      <a:pt x="560" y="32"/>
                    </a:lnTo>
                    <a:lnTo>
                      <a:pt x="561" y="32"/>
                    </a:lnTo>
                    <a:lnTo>
                      <a:pt x="563" y="34"/>
                    </a:lnTo>
                    <a:lnTo>
                      <a:pt x="564" y="35"/>
                    </a:lnTo>
                    <a:lnTo>
                      <a:pt x="564" y="37"/>
                    </a:lnTo>
                    <a:lnTo>
                      <a:pt x="564" y="39"/>
                    </a:lnTo>
                    <a:lnTo>
                      <a:pt x="564" y="40"/>
                    </a:lnTo>
                    <a:lnTo>
                      <a:pt x="565" y="40"/>
                    </a:lnTo>
                    <a:lnTo>
                      <a:pt x="567" y="41"/>
                    </a:lnTo>
                    <a:lnTo>
                      <a:pt x="574" y="44"/>
                    </a:lnTo>
                    <a:lnTo>
                      <a:pt x="580" y="46"/>
                    </a:lnTo>
                    <a:lnTo>
                      <a:pt x="582" y="46"/>
                    </a:lnTo>
                    <a:lnTo>
                      <a:pt x="585" y="49"/>
                    </a:lnTo>
                    <a:lnTo>
                      <a:pt x="596" y="56"/>
                    </a:lnTo>
                    <a:lnTo>
                      <a:pt x="605" y="61"/>
                    </a:lnTo>
                    <a:lnTo>
                      <a:pt x="606" y="61"/>
                    </a:lnTo>
                    <a:lnTo>
                      <a:pt x="610" y="64"/>
                    </a:lnTo>
                    <a:lnTo>
                      <a:pt x="623" y="70"/>
                    </a:lnTo>
                    <a:lnTo>
                      <a:pt x="633" y="75"/>
                    </a:lnTo>
                    <a:lnTo>
                      <a:pt x="634" y="75"/>
                    </a:lnTo>
                    <a:lnTo>
                      <a:pt x="637" y="77"/>
                    </a:lnTo>
                    <a:lnTo>
                      <a:pt x="644" y="80"/>
                    </a:lnTo>
                    <a:lnTo>
                      <a:pt x="650" y="82"/>
                    </a:lnTo>
                    <a:lnTo>
                      <a:pt x="651" y="82"/>
                    </a:lnTo>
                    <a:lnTo>
                      <a:pt x="655" y="82"/>
                    </a:lnTo>
                    <a:lnTo>
                      <a:pt x="657" y="82"/>
                    </a:lnTo>
                    <a:lnTo>
                      <a:pt x="658" y="82"/>
                    </a:lnTo>
                    <a:lnTo>
                      <a:pt x="658" y="81"/>
                    </a:lnTo>
                    <a:lnTo>
                      <a:pt x="658" y="80"/>
                    </a:lnTo>
                    <a:lnTo>
                      <a:pt x="658" y="79"/>
                    </a:lnTo>
                    <a:lnTo>
                      <a:pt x="659" y="78"/>
                    </a:lnTo>
                    <a:lnTo>
                      <a:pt x="660" y="76"/>
                    </a:lnTo>
                    <a:lnTo>
                      <a:pt x="661" y="74"/>
                    </a:lnTo>
                    <a:lnTo>
                      <a:pt x="661" y="73"/>
                    </a:lnTo>
                    <a:lnTo>
                      <a:pt x="661" y="71"/>
                    </a:lnTo>
                    <a:lnTo>
                      <a:pt x="662" y="70"/>
                    </a:lnTo>
                    <a:lnTo>
                      <a:pt x="662" y="67"/>
                    </a:lnTo>
                    <a:lnTo>
                      <a:pt x="662" y="65"/>
                    </a:lnTo>
                    <a:lnTo>
                      <a:pt x="662" y="64"/>
                    </a:lnTo>
                    <a:lnTo>
                      <a:pt x="664" y="63"/>
                    </a:lnTo>
                    <a:lnTo>
                      <a:pt x="665" y="62"/>
                    </a:lnTo>
                    <a:lnTo>
                      <a:pt x="666" y="61"/>
                    </a:lnTo>
                    <a:lnTo>
                      <a:pt x="668" y="61"/>
                    </a:lnTo>
                    <a:lnTo>
                      <a:pt x="675" y="61"/>
                    </a:lnTo>
                    <a:lnTo>
                      <a:pt x="679" y="61"/>
                    </a:lnTo>
                    <a:lnTo>
                      <a:pt x="680" y="61"/>
                    </a:lnTo>
                    <a:lnTo>
                      <a:pt x="684" y="61"/>
                    </a:lnTo>
                    <a:lnTo>
                      <a:pt x="699" y="61"/>
                    </a:lnTo>
                    <a:lnTo>
                      <a:pt x="711" y="61"/>
                    </a:lnTo>
                    <a:lnTo>
                      <a:pt x="712" y="61"/>
                    </a:lnTo>
                    <a:lnTo>
                      <a:pt x="716" y="61"/>
                    </a:lnTo>
                    <a:lnTo>
                      <a:pt x="729" y="61"/>
                    </a:lnTo>
                    <a:lnTo>
                      <a:pt x="739" y="61"/>
                    </a:lnTo>
                    <a:lnTo>
                      <a:pt x="740" y="61"/>
                    </a:lnTo>
                    <a:lnTo>
                      <a:pt x="742" y="63"/>
                    </a:lnTo>
                    <a:lnTo>
                      <a:pt x="743" y="64"/>
                    </a:lnTo>
                    <a:lnTo>
                      <a:pt x="744" y="64"/>
                    </a:lnTo>
                    <a:lnTo>
                      <a:pt x="745" y="66"/>
                    </a:lnTo>
                    <a:lnTo>
                      <a:pt x="746" y="67"/>
                    </a:lnTo>
                    <a:lnTo>
                      <a:pt x="749" y="73"/>
                    </a:lnTo>
                    <a:lnTo>
                      <a:pt x="750" y="75"/>
                    </a:lnTo>
                    <a:lnTo>
                      <a:pt x="751" y="75"/>
                    </a:lnTo>
                    <a:lnTo>
                      <a:pt x="751" y="76"/>
                    </a:lnTo>
                    <a:lnTo>
                      <a:pt x="751" y="78"/>
                    </a:lnTo>
                    <a:lnTo>
                      <a:pt x="752" y="86"/>
                    </a:lnTo>
                    <a:lnTo>
                      <a:pt x="753" y="93"/>
                    </a:lnTo>
                    <a:lnTo>
                      <a:pt x="754" y="93"/>
                    </a:lnTo>
                    <a:lnTo>
                      <a:pt x="754" y="94"/>
                    </a:lnTo>
                    <a:lnTo>
                      <a:pt x="754" y="96"/>
                    </a:lnTo>
                    <a:lnTo>
                      <a:pt x="755" y="103"/>
                    </a:lnTo>
                    <a:lnTo>
                      <a:pt x="756" y="110"/>
                    </a:lnTo>
                    <a:lnTo>
                      <a:pt x="757" y="110"/>
                    </a:lnTo>
                    <a:lnTo>
                      <a:pt x="757" y="111"/>
                    </a:lnTo>
                    <a:lnTo>
                      <a:pt x="757" y="112"/>
                    </a:lnTo>
                    <a:lnTo>
                      <a:pt x="757" y="115"/>
                    </a:lnTo>
                    <a:lnTo>
                      <a:pt x="757" y="117"/>
                    </a:lnTo>
                    <a:lnTo>
                      <a:pt x="757" y="117"/>
                    </a:lnTo>
                    <a:lnTo>
                      <a:pt x="756" y="117"/>
                    </a:lnTo>
                    <a:lnTo>
                      <a:pt x="755" y="117"/>
                    </a:lnTo>
                    <a:lnTo>
                      <a:pt x="754" y="117"/>
                    </a:lnTo>
                    <a:lnTo>
                      <a:pt x="754" y="117"/>
                    </a:lnTo>
                    <a:lnTo>
                      <a:pt x="753" y="117"/>
                    </a:lnTo>
                    <a:lnTo>
                      <a:pt x="752" y="117"/>
                    </a:lnTo>
                    <a:lnTo>
                      <a:pt x="751" y="117"/>
                    </a:lnTo>
                    <a:lnTo>
                      <a:pt x="751" y="117"/>
                    </a:lnTo>
                    <a:lnTo>
                      <a:pt x="750" y="117"/>
                    </a:lnTo>
                    <a:lnTo>
                      <a:pt x="749" y="117"/>
                    </a:lnTo>
                    <a:lnTo>
                      <a:pt x="745" y="117"/>
                    </a:lnTo>
                    <a:lnTo>
                      <a:pt x="743" y="117"/>
                    </a:lnTo>
                    <a:lnTo>
                      <a:pt x="743" y="117"/>
                    </a:lnTo>
                    <a:lnTo>
                      <a:pt x="742" y="117"/>
                    </a:lnTo>
                    <a:lnTo>
                      <a:pt x="741" y="117"/>
                    </a:lnTo>
                    <a:lnTo>
                      <a:pt x="738" y="117"/>
                    </a:lnTo>
                    <a:lnTo>
                      <a:pt x="736" y="117"/>
                    </a:lnTo>
                    <a:lnTo>
                      <a:pt x="736" y="117"/>
                    </a:lnTo>
                    <a:lnTo>
                      <a:pt x="736" y="117"/>
                    </a:lnTo>
                    <a:lnTo>
                      <a:pt x="736" y="118"/>
                    </a:lnTo>
                    <a:lnTo>
                      <a:pt x="736" y="119"/>
                    </a:lnTo>
                    <a:lnTo>
                      <a:pt x="736" y="120"/>
                    </a:lnTo>
                    <a:lnTo>
                      <a:pt x="736" y="120"/>
                    </a:lnTo>
                    <a:lnTo>
                      <a:pt x="736" y="121"/>
                    </a:lnTo>
                    <a:lnTo>
                      <a:pt x="736" y="123"/>
                    </a:lnTo>
                    <a:lnTo>
                      <a:pt x="736" y="124"/>
                    </a:lnTo>
                    <a:lnTo>
                      <a:pt x="736" y="124"/>
                    </a:lnTo>
                    <a:lnTo>
                      <a:pt x="736" y="126"/>
                    </a:lnTo>
                    <a:lnTo>
                      <a:pt x="736" y="127"/>
                    </a:lnTo>
                    <a:lnTo>
                      <a:pt x="736" y="132"/>
                    </a:lnTo>
                    <a:lnTo>
                      <a:pt x="736" y="135"/>
                    </a:lnTo>
                    <a:lnTo>
                      <a:pt x="736" y="135"/>
                    </a:lnTo>
                    <a:lnTo>
                      <a:pt x="736" y="136"/>
                    </a:lnTo>
                    <a:lnTo>
                      <a:pt x="736" y="137"/>
                    </a:lnTo>
                    <a:lnTo>
                      <a:pt x="736" y="142"/>
                    </a:lnTo>
                    <a:lnTo>
                      <a:pt x="736" y="146"/>
                    </a:lnTo>
                    <a:lnTo>
                      <a:pt x="736" y="146"/>
                    </a:lnTo>
                    <a:lnTo>
                      <a:pt x="736" y="147"/>
                    </a:lnTo>
                    <a:lnTo>
                      <a:pt x="736" y="148"/>
                    </a:lnTo>
                    <a:lnTo>
                      <a:pt x="736" y="149"/>
                    </a:lnTo>
                    <a:lnTo>
                      <a:pt x="736" y="149"/>
                    </a:lnTo>
                    <a:lnTo>
                      <a:pt x="735" y="150"/>
                    </a:lnTo>
                    <a:lnTo>
                      <a:pt x="732" y="151"/>
                    </a:lnTo>
                    <a:lnTo>
                      <a:pt x="730" y="152"/>
                    </a:lnTo>
                    <a:lnTo>
                      <a:pt x="730" y="152"/>
                    </a:lnTo>
                    <a:lnTo>
                      <a:pt x="729" y="152"/>
                    </a:lnTo>
                    <a:lnTo>
                      <a:pt x="727" y="152"/>
                    </a:lnTo>
                    <a:lnTo>
                      <a:pt x="724" y="152"/>
                    </a:lnTo>
                    <a:lnTo>
                      <a:pt x="722" y="152"/>
                    </a:lnTo>
                    <a:lnTo>
                      <a:pt x="722" y="152"/>
                    </a:lnTo>
                    <a:lnTo>
                      <a:pt x="721" y="153"/>
                    </a:lnTo>
                    <a:lnTo>
                      <a:pt x="717" y="155"/>
                    </a:lnTo>
                    <a:lnTo>
                      <a:pt x="715" y="156"/>
                    </a:lnTo>
                    <a:lnTo>
                      <a:pt x="715" y="156"/>
                    </a:lnTo>
                    <a:lnTo>
                      <a:pt x="714" y="157"/>
                    </a:lnTo>
                    <a:lnTo>
                      <a:pt x="711" y="158"/>
                    </a:lnTo>
                    <a:lnTo>
                      <a:pt x="708" y="159"/>
                    </a:lnTo>
                    <a:lnTo>
                      <a:pt x="708" y="159"/>
                    </a:lnTo>
                    <a:lnTo>
                      <a:pt x="708" y="159"/>
                    </a:lnTo>
                    <a:lnTo>
                      <a:pt x="708" y="160"/>
                    </a:lnTo>
                    <a:lnTo>
                      <a:pt x="708" y="162"/>
                    </a:lnTo>
                    <a:lnTo>
                      <a:pt x="708" y="163"/>
                    </a:lnTo>
                    <a:lnTo>
                      <a:pt x="708" y="163"/>
                    </a:lnTo>
                    <a:lnTo>
                      <a:pt x="708" y="164"/>
                    </a:lnTo>
                    <a:lnTo>
                      <a:pt x="708" y="166"/>
                    </a:lnTo>
                    <a:lnTo>
                      <a:pt x="708" y="167"/>
                    </a:lnTo>
                    <a:lnTo>
                      <a:pt x="708" y="167"/>
                    </a:lnTo>
                    <a:lnTo>
                      <a:pt x="708" y="168"/>
                    </a:lnTo>
                    <a:lnTo>
                      <a:pt x="708" y="171"/>
                    </a:lnTo>
                    <a:lnTo>
                      <a:pt x="708" y="173"/>
                    </a:lnTo>
                    <a:lnTo>
                      <a:pt x="708" y="173"/>
                    </a:lnTo>
                    <a:lnTo>
                      <a:pt x="708" y="174"/>
                    </a:lnTo>
                    <a:lnTo>
                      <a:pt x="708" y="175"/>
                    </a:lnTo>
                    <a:lnTo>
                      <a:pt x="708" y="178"/>
                    </a:lnTo>
                    <a:lnTo>
                      <a:pt x="708" y="181"/>
                    </a:lnTo>
                    <a:lnTo>
                      <a:pt x="708" y="181"/>
                    </a:lnTo>
                    <a:lnTo>
                      <a:pt x="708" y="181"/>
                    </a:lnTo>
                    <a:lnTo>
                      <a:pt x="709" y="186"/>
                    </a:lnTo>
                    <a:lnTo>
                      <a:pt x="711" y="188"/>
                    </a:lnTo>
                    <a:lnTo>
                      <a:pt x="712" y="188"/>
                    </a:lnTo>
                    <a:lnTo>
                      <a:pt x="713" y="189"/>
                    </a:lnTo>
                    <a:lnTo>
                      <a:pt x="716" y="190"/>
                    </a:lnTo>
                    <a:lnTo>
                      <a:pt x="718" y="191"/>
                    </a:lnTo>
                    <a:lnTo>
                      <a:pt x="719" y="191"/>
                    </a:lnTo>
                    <a:lnTo>
                      <a:pt x="722" y="192"/>
                    </a:lnTo>
                    <a:lnTo>
                      <a:pt x="732" y="193"/>
                    </a:lnTo>
                    <a:lnTo>
                      <a:pt x="739" y="194"/>
                    </a:lnTo>
                    <a:lnTo>
                      <a:pt x="740" y="194"/>
                    </a:lnTo>
                    <a:lnTo>
                      <a:pt x="743" y="198"/>
                    </a:lnTo>
                    <a:lnTo>
                      <a:pt x="745" y="199"/>
                    </a:lnTo>
                    <a:lnTo>
                      <a:pt x="746" y="199"/>
                    </a:lnTo>
                    <a:lnTo>
                      <a:pt x="749" y="201"/>
                    </a:lnTo>
                    <a:lnTo>
                      <a:pt x="750" y="202"/>
                    </a:lnTo>
                    <a:lnTo>
                      <a:pt x="751" y="202"/>
                    </a:lnTo>
                    <a:lnTo>
                      <a:pt x="752" y="204"/>
                    </a:lnTo>
                    <a:lnTo>
                      <a:pt x="753" y="205"/>
                    </a:lnTo>
                    <a:lnTo>
                      <a:pt x="754" y="205"/>
                    </a:lnTo>
                    <a:lnTo>
                      <a:pt x="755" y="207"/>
                    </a:lnTo>
                    <a:lnTo>
                      <a:pt x="758" y="210"/>
                    </a:lnTo>
                    <a:lnTo>
                      <a:pt x="760" y="212"/>
                    </a:lnTo>
                    <a:lnTo>
                      <a:pt x="761" y="212"/>
                    </a:lnTo>
                    <a:lnTo>
                      <a:pt x="762" y="215"/>
                    </a:lnTo>
                    <a:lnTo>
                      <a:pt x="768" y="220"/>
                    </a:lnTo>
                    <a:lnTo>
                      <a:pt x="771" y="223"/>
                    </a:lnTo>
                    <a:lnTo>
                      <a:pt x="772" y="223"/>
                    </a:lnTo>
                    <a:lnTo>
                      <a:pt x="773" y="225"/>
                    </a:lnTo>
                    <a:lnTo>
                      <a:pt x="774" y="226"/>
                    </a:lnTo>
                    <a:lnTo>
                      <a:pt x="775" y="226"/>
                    </a:lnTo>
                    <a:lnTo>
                      <a:pt x="775" y="227"/>
                    </a:lnTo>
                    <a:lnTo>
                      <a:pt x="775" y="229"/>
                    </a:lnTo>
                    <a:lnTo>
                      <a:pt x="775" y="230"/>
                    </a:lnTo>
                    <a:lnTo>
                      <a:pt x="775" y="230"/>
                    </a:lnTo>
                    <a:lnTo>
                      <a:pt x="775" y="231"/>
                    </a:lnTo>
                    <a:lnTo>
                      <a:pt x="775" y="233"/>
                    </a:lnTo>
                    <a:lnTo>
                      <a:pt x="775" y="234"/>
                    </a:lnTo>
                    <a:lnTo>
                      <a:pt x="775" y="234"/>
                    </a:lnTo>
                    <a:lnTo>
                      <a:pt x="775" y="235"/>
                    </a:lnTo>
                    <a:lnTo>
                      <a:pt x="775" y="236"/>
                    </a:lnTo>
                    <a:lnTo>
                      <a:pt x="775" y="241"/>
                    </a:lnTo>
                    <a:lnTo>
                      <a:pt x="775" y="244"/>
                    </a:lnTo>
                    <a:lnTo>
                      <a:pt x="775" y="244"/>
                    </a:lnTo>
                    <a:lnTo>
                      <a:pt x="775" y="245"/>
                    </a:lnTo>
                    <a:lnTo>
                      <a:pt x="775" y="247"/>
                    </a:lnTo>
                    <a:lnTo>
                      <a:pt x="776" y="254"/>
                    </a:lnTo>
                    <a:lnTo>
                      <a:pt x="777" y="258"/>
                    </a:lnTo>
                    <a:lnTo>
                      <a:pt x="778" y="258"/>
                    </a:lnTo>
                    <a:lnTo>
                      <a:pt x="778" y="258"/>
                    </a:lnTo>
                    <a:lnTo>
                      <a:pt x="777" y="258"/>
                    </a:lnTo>
                    <a:lnTo>
                      <a:pt x="776" y="258"/>
                    </a:lnTo>
                    <a:lnTo>
                      <a:pt x="775" y="258"/>
                    </a:lnTo>
                    <a:lnTo>
                      <a:pt x="775" y="258"/>
                    </a:lnTo>
                    <a:lnTo>
                      <a:pt x="774" y="258"/>
                    </a:lnTo>
                    <a:lnTo>
                      <a:pt x="773" y="258"/>
                    </a:lnTo>
                    <a:lnTo>
                      <a:pt x="770" y="258"/>
                    </a:lnTo>
                    <a:lnTo>
                      <a:pt x="768" y="258"/>
                    </a:lnTo>
                    <a:lnTo>
                      <a:pt x="768" y="258"/>
                    </a:lnTo>
                    <a:lnTo>
                      <a:pt x="767" y="258"/>
                    </a:lnTo>
                    <a:lnTo>
                      <a:pt x="764" y="258"/>
                    </a:lnTo>
                    <a:lnTo>
                      <a:pt x="758" y="258"/>
                    </a:lnTo>
                    <a:lnTo>
                      <a:pt x="754" y="258"/>
                    </a:lnTo>
                    <a:lnTo>
                      <a:pt x="754" y="258"/>
                    </a:lnTo>
                    <a:lnTo>
                      <a:pt x="753" y="258"/>
                    </a:lnTo>
                    <a:lnTo>
                      <a:pt x="751" y="258"/>
                    </a:lnTo>
                    <a:lnTo>
                      <a:pt x="744" y="258"/>
                    </a:lnTo>
                    <a:lnTo>
                      <a:pt x="740" y="258"/>
                    </a:lnTo>
                    <a:lnTo>
                      <a:pt x="740" y="258"/>
                    </a:lnTo>
                    <a:lnTo>
                      <a:pt x="739" y="258"/>
                    </a:lnTo>
                    <a:lnTo>
                      <a:pt x="737" y="258"/>
                    </a:lnTo>
                    <a:lnTo>
                      <a:pt x="736" y="258"/>
                    </a:lnTo>
                    <a:lnTo>
                      <a:pt x="736" y="258"/>
                    </a:lnTo>
                    <a:lnTo>
                      <a:pt x="736" y="259"/>
                    </a:lnTo>
                    <a:lnTo>
                      <a:pt x="736" y="260"/>
                    </a:lnTo>
                    <a:lnTo>
                      <a:pt x="736" y="263"/>
                    </a:lnTo>
                    <a:lnTo>
                      <a:pt x="736" y="265"/>
                    </a:lnTo>
                    <a:lnTo>
                      <a:pt x="736" y="265"/>
                    </a:lnTo>
                    <a:lnTo>
                      <a:pt x="736" y="266"/>
                    </a:lnTo>
                    <a:lnTo>
                      <a:pt x="736" y="267"/>
                    </a:lnTo>
                    <a:lnTo>
                      <a:pt x="736" y="269"/>
                    </a:lnTo>
                    <a:lnTo>
                      <a:pt x="736" y="269"/>
                    </a:lnTo>
                    <a:lnTo>
                      <a:pt x="736" y="270"/>
                    </a:lnTo>
                    <a:lnTo>
                      <a:pt x="736" y="272"/>
                    </a:lnTo>
                    <a:lnTo>
                      <a:pt x="736" y="280"/>
                    </a:lnTo>
                    <a:lnTo>
                      <a:pt x="736" y="287"/>
                    </a:lnTo>
                    <a:lnTo>
                      <a:pt x="736" y="287"/>
                    </a:lnTo>
                    <a:lnTo>
                      <a:pt x="736" y="288"/>
                    </a:lnTo>
                    <a:lnTo>
                      <a:pt x="736" y="290"/>
                    </a:lnTo>
                    <a:lnTo>
                      <a:pt x="736" y="296"/>
                    </a:lnTo>
                    <a:lnTo>
                      <a:pt x="736" y="300"/>
                    </a:lnTo>
                    <a:lnTo>
                      <a:pt x="736" y="300"/>
                    </a:lnTo>
                    <a:lnTo>
                      <a:pt x="736" y="301"/>
                    </a:lnTo>
                    <a:lnTo>
                      <a:pt x="736" y="304"/>
                    </a:lnTo>
                    <a:lnTo>
                      <a:pt x="736" y="305"/>
                    </a:lnTo>
                    <a:lnTo>
                      <a:pt x="736" y="305"/>
                    </a:lnTo>
                    <a:lnTo>
                      <a:pt x="735" y="305"/>
                    </a:lnTo>
                    <a:lnTo>
                      <a:pt x="734" y="305"/>
                    </a:lnTo>
                    <a:lnTo>
                      <a:pt x="733" y="305"/>
                    </a:lnTo>
                    <a:lnTo>
                      <a:pt x="733" y="305"/>
                    </a:lnTo>
                    <a:lnTo>
                      <a:pt x="732" y="305"/>
                    </a:lnTo>
                    <a:lnTo>
                      <a:pt x="731" y="305"/>
                    </a:lnTo>
                    <a:lnTo>
                      <a:pt x="730" y="305"/>
                    </a:lnTo>
                    <a:lnTo>
                      <a:pt x="730" y="305"/>
                    </a:lnTo>
                    <a:lnTo>
                      <a:pt x="729" y="305"/>
                    </a:lnTo>
                    <a:lnTo>
                      <a:pt x="727" y="305"/>
                    </a:lnTo>
                    <a:lnTo>
                      <a:pt x="724" y="305"/>
                    </a:lnTo>
                    <a:lnTo>
                      <a:pt x="722" y="305"/>
                    </a:lnTo>
                    <a:lnTo>
                      <a:pt x="722" y="305"/>
                    </a:lnTo>
                    <a:lnTo>
                      <a:pt x="721" y="305"/>
                    </a:lnTo>
                    <a:lnTo>
                      <a:pt x="720" y="305"/>
                    </a:lnTo>
                    <a:lnTo>
                      <a:pt x="717" y="305"/>
                    </a:lnTo>
                    <a:lnTo>
                      <a:pt x="715" y="305"/>
                    </a:lnTo>
                    <a:lnTo>
                      <a:pt x="715" y="305"/>
                    </a:lnTo>
                    <a:lnTo>
                      <a:pt x="715" y="305"/>
                    </a:lnTo>
                    <a:lnTo>
                      <a:pt x="715" y="306"/>
                    </a:lnTo>
                    <a:lnTo>
                      <a:pt x="715" y="308"/>
                    </a:lnTo>
                    <a:lnTo>
                      <a:pt x="715" y="314"/>
                    </a:lnTo>
                    <a:lnTo>
                      <a:pt x="715" y="318"/>
                    </a:lnTo>
                    <a:lnTo>
                      <a:pt x="715" y="318"/>
                    </a:lnTo>
                    <a:lnTo>
                      <a:pt x="715" y="319"/>
                    </a:lnTo>
                    <a:lnTo>
                      <a:pt x="715" y="324"/>
                    </a:lnTo>
                    <a:lnTo>
                      <a:pt x="715" y="336"/>
                    </a:lnTo>
                    <a:lnTo>
                      <a:pt x="715" y="347"/>
                    </a:lnTo>
                    <a:lnTo>
                      <a:pt x="715" y="347"/>
                    </a:lnTo>
                    <a:lnTo>
                      <a:pt x="715" y="349"/>
                    </a:lnTo>
                    <a:lnTo>
                      <a:pt x="715" y="356"/>
                    </a:lnTo>
                    <a:lnTo>
                      <a:pt x="715" y="384"/>
                    </a:lnTo>
                    <a:lnTo>
                      <a:pt x="715" y="405"/>
                    </a:lnTo>
                    <a:lnTo>
                      <a:pt x="715" y="406"/>
                    </a:lnTo>
                    <a:lnTo>
                      <a:pt x="715" y="408"/>
                    </a:lnTo>
                    <a:lnTo>
                      <a:pt x="715" y="416"/>
                    </a:lnTo>
                    <a:lnTo>
                      <a:pt x="717" y="444"/>
                    </a:lnTo>
                    <a:lnTo>
                      <a:pt x="718" y="466"/>
                    </a:lnTo>
                    <a:lnTo>
                      <a:pt x="719" y="467"/>
                    </a:lnTo>
                    <a:lnTo>
                      <a:pt x="719" y="468"/>
                    </a:lnTo>
                    <a:lnTo>
                      <a:pt x="719" y="470"/>
                    </a:lnTo>
                    <a:lnTo>
                      <a:pt x="719" y="476"/>
                    </a:lnTo>
                    <a:lnTo>
                      <a:pt x="719" y="480"/>
                    </a:lnTo>
                    <a:lnTo>
                      <a:pt x="719" y="480"/>
                    </a:lnTo>
                    <a:lnTo>
                      <a:pt x="720" y="484"/>
                    </a:lnTo>
                    <a:lnTo>
                      <a:pt x="721" y="485"/>
                    </a:lnTo>
                    <a:lnTo>
                      <a:pt x="722" y="485"/>
                    </a:lnTo>
                    <a:lnTo>
                      <a:pt x="722" y="485"/>
                    </a:lnTo>
                    <a:lnTo>
                      <a:pt x="723" y="485"/>
                    </a:lnTo>
                    <a:lnTo>
                      <a:pt x="724" y="485"/>
                    </a:lnTo>
                    <a:lnTo>
                      <a:pt x="725" y="485"/>
                    </a:lnTo>
                    <a:lnTo>
                      <a:pt x="727" y="485"/>
                    </a:lnTo>
                    <a:lnTo>
                      <a:pt x="729" y="485"/>
                    </a:lnTo>
                    <a:lnTo>
                      <a:pt x="730" y="485"/>
                    </a:lnTo>
                    <a:lnTo>
                      <a:pt x="733" y="485"/>
                    </a:lnTo>
                    <a:lnTo>
                      <a:pt x="735" y="485"/>
                    </a:lnTo>
                    <a:lnTo>
                      <a:pt x="736" y="485"/>
                    </a:lnTo>
                    <a:lnTo>
                      <a:pt x="738" y="485"/>
                    </a:lnTo>
                    <a:lnTo>
                      <a:pt x="746" y="485"/>
                    </a:lnTo>
                    <a:lnTo>
                      <a:pt x="753" y="485"/>
                    </a:lnTo>
                    <a:lnTo>
                      <a:pt x="754" y="485"/>
                    </a:lnTo>
                    <a:lnTo>
                      <a:pt x="757" y="485"/>
                    </a:lnTo>
                    <a:lnTo>
                      <a:pt x="767" y="485"/>
                    </a:lnTo>
                    <a:lnTo>
                      <a:pt x="774" y="485"/>
                    </a:lnTo>
                    <a:lnTo>
                      <a:pt x="775" y="485"/>
                    </a:lnTo>
                    <a:lnTo>
                      <a:pt x="776" y="485"/>
                    </a:lnTo>
                    <a:lnTo>
                      <a:pt x="777" y="485"/>
                    </a:lnTo>
                    <a:lnTo>
                      <a:pt x="778" y="485"/>
                    </a:lnTo>
                    <a:lnTo>
                      <a:pt x="780" y="487"/>
                    </a:lnTo>
                    <a:lnTo>
                      <a:pt x="781" y="488"/>
                    </a:lnTo>
                    <a:lnTo>
                      <a:pt x="782" y="488"/>
                    </a:lnTo>
                    <a:lnTo>
                      <a:pt x="783" y="493"/>
                    </a:lnTo>
                    <a:lnTo>
                      <a:pt x="785" y="495"/>
                    </a:lnTo>
                    <a:lnTo>
                      <a:pt x="786" y="495"/>
                    </a:lnTo>
                    <a:lnTo>
                      <a:pt x="787" y="497"/>
                    </a:lnTo>
                    <a:lnTo>
                      <a:pt x="790" y="503"/>
                    </a:lnTo>
                    <a:lnTo>
                      <a:pt x="792" y="506"/>
                    </a:lnTo>
                    <a:lnTo>
                      <a:pt x="793" y="506"/>
                    </a:lnTo>
                    <a:lnTo>
                      <a:pt x="796" y="513"/>
                    </a:lnTo>
                    <a:lnTo>
                      <a:pt x="798" y="516"/>
                    </a:lnTo>
                    <a:lnTo>
                      <a:pt x="799" y="516"/>
                    </a:lnTo>
                    <a:lnTo>
                      <a:pt x="801" y="516"/>
                    </a:lnTo>
                    <a:lnTo>
                      <a:pt x="803" y="516"/>
                    </a:lnTo>
                    <a:lnTo>
                      <a:pt x="804" y="516"/>
                    </a:lnTo>
                    <a:lnTo>
                      <a:pt x="805" y="519"/>
                    </a:lnTo>
                    <a:lnTo>
                      <a:pt x="806" y="520"/>
                    </a:lnTo>
                    <a:lnTo>
                      <a:pt x="807" y="520"/>
                    </a:lnTo>
                    <a:lnTo>
                      <a:pt x="808" y="521"/>
                    </a:lnTo>
                    <a:lnTo>
                      <a:pt x="811" y="522"/>
                    </a:lnTo>
                    <a:lnTo>
                      <a:pt x="813" y="523"/>
                    </a:lnTo>
                    <a:lnTo>
                      <a:pt x="814" y="523"/>
                    </a:lnTo>
                    <a:lnTo>
                      <a:pt x="817" y="523"/>
                    </a:lnTo>
                    <a:lnTo>
                      <a:pt x="819" y="523"/>
                    </a:lnTo>
                    <a:lnTo>
                      <a:pt x="820" y="523"/>
                    </a:lnTo>
                    <a:lnTo>
                      <a:pt x="823" y="523"/>
                    </a:lnTo>
                    <a:lnTo>
                      <a:pt x="824" y="523"/>
                    </a:lnTo>
                    <a:lnTo>
                      <a:pt x="825" y="523"/>
                    </a:lnTo>
                    <a:lnTo>
                      <a:pt x="825" y="524"/>
                    </a:lnTo>
                    <a:lnTo>
                      <a:pt x="825" y="525"/>
                    </a:lnTo>
                    <a:lnTo>
                      <a:pt x="825" y="528"/>
                    </a:lnTo>
                    <a:lnTo>
                      <a:pt x="825" y="530"/>
                    </a:lnTo>
                    <a:lnTo>
                      <a:pt x="825" y="530"/>
                    </a:lnTo>
                    <a:lnTo>
                      <a:pt x="825" y="531"/>
                    </a:lnTo>
                    <a:lnTo>
                      <a:pt x="825" y="533"/>
                    </a:lnTo>
                    <a:lnTo>
                      <a:pt x="825" y="542"/>
                    </a:lnTo>
                    <a:lnTo>
                      <a:pt x="825" y="548"/>
                    </a:lnTo>
                    <a:lnTo>
                      <a:pt x="825" y="548"/>
                    </a:lnTo>
                    <a:lnTo>
                      <a:pt x="825" y="549"/>
                    </a:lnTo>
                    <a:lnTo>
                      <a:pt x="825" y="554"/>
                    </a:lnTo>
                    <a:lnTo>
                      <a:pt x="825" y="566"/>
                    </a:lnTo>
                    <a:lnTo>
                      <a:pt x="825" y="576"/>
                    </a:lnTo>
                    <a:lnTo>
                      <a:pt x="825" y="576"/>
                    </a:lnTo>
                    <a:lnTo>
                      <a:pt x="825" y="577"/>
                    </a:lnTo>
                    <a:lnTo>
                      <a:pt x="825" y="581"/>
                    </a:lnTo>
                    <a:lnTo>
                      <a:pt x="825" y="594"/>
                    </a:lnTo>
                    <a:lnTo>
                      <a:pt x="825" y="604"/>
                    </a:lnTo>
                    <a:lnTo>
                      <a:pt x="825" y="604"/>
                    </a:lnTo>
                    <a:lnTo>
                      <a:pt x="825" y="605"/>
                    </a:lnTo>
                    <a:lnTo>
                      <a:pt x="825" y="607"/>
                    </a:lnTo>
                    <a:lnTo>
                      <a:pt x="825" y="610"/>
                    </a:lnTo>
                    <a:lnTo>
                      <a:pt x="825" y="612"/>
                    </a:lnTo>
                    <a:lnTo>
                      <a:pt x="825" y="612"/>
                    </a:lnTo>
                    <a:lnTo>
                      <a:pt x="824" y="613"/>
                    </a:lnTo>
                    <a:lnTo>
                      <a:pt x="822" y="614"/>
                    </a:lnTo>
                    <a:lnTo>
                      <a:pt x="820" y="615"/>
                    </a:lnTo>
                    <a:lnTo>
                      <a:pt x="820" y="615"/>
                    </a:lnTo>
                    <a:lnTo>
                      <a:pt x="819" y="615"/>
                    </a:lnTo>
                    <a:lnTo>
                      <a:pt x="818" y="615"/>
                    </a:lnTo>
                    <a:lnTo>
                      <a:pt x="817" y="615"/>
                    </a:lnTo>
                    <a:lnTo>
                      <a:pt x="817" y="615"/>
                    </a:lnTo>
                    <a:lnTo>
                      <a:pt x="816" y="615"/>
                    </a:lnTo>
                    <a:lnTo>
                      <a:pt x="815" y="615"/>
                    </a:lnTo>
                    <a:lnTo>
                      <a:pt x="812" y="615"/>
                    </a:lnTo>
                    <a:lnTo>
                      <a:pt x="810" y="615"/>
                    </a:lnTo>
                    <a:lnTo>
                      <a:pt x="810" y="615"/>
                    </a:lnTo>
                    <a:lnTo>
                      <a:pt x="809" y="616"/>
                    </a:lnTo>
                    <a:lnTo>
                      <a:pt x="806" y="617"/>
                    </a:lnTo>
                    <a:lnTo>
                      <a:pt x="804" y="618"/>
                    </a:lnTo>
                    <a:lnTo>
                      <a:pt x="804" y="618"/>
                    </a:lnTo>
                    <a:lnTo>
                      <a:pt x="804" y="618"/>
                    </a:lnTo>
                    <a:lnTo>
                      <a:pt x="803" y="619"/>
                    </a:lnTo>
                    <a:lnTo>
                      <a:pt x="800" y="621"/>
                    </a:lnTo>
                    <a:lnTo>
                      <a:pt x="799" y="622"/>
                    </a:lnTo>
                    <a:lnTo>
                      <a:pt x="799" y="622"/>
                    </a:lnTo>
                    <a:lnTo>
                      <a:pt x="797" y="623"/>
                    </a:lnTo>
                    <a:lnTo>
                      <a:pt x="792" y="625"/>
                    </a:lnTo>
                    <a:lnTo>
                      <a:pt x="789" y="626"/>
                    </a:lnTo>
                    <a:lnTo>
                      <a:pt x="789" y="626"/>
                    </a:lnTo>
                    <a:lnTo>
                      <a:pt x="788" y="627"/>
                    </a:lnTo>
                    <a:lnTo>
                      <a:pt x="786" y="628"/>
                    </a:lnTo>
                    <a:lnTo>
                      <a:pt x="778" y="631"/>
                    </a:lnTo>
                    <a:lnTo>
                      <a:pt x="772" y="633"/>
                    </a:lnTo>
                    <a:lnTo>
                      <a:pt x="772" y="633"/>
                    </a:lnTo>
                    <a:lnTo>
                      <a:pt x="771" y="634"/>
                    </a:lnTo>
                    <a:lnTo>
                      <a:pt x="769" y="635"/>
                    </a:lnTo>
                    <a:lnTo>
                      <a:pt x="760" y="640"/>
                    </a:lnTo>
                    <a:lnTo>
                      <a:pt x="754" y="644"/>
                    </a:lnTo>
                    <a:lnTo>
                      <a:pt x="754" y="644"/>
                    </a:lnTo>
                    <a:lnTo>
                      <a:pt x="754" y="645"/>
                    </a:lnTo>
                    <a:lnTo>
                      <a:pt x="754" y="646"/>
                    </a:lnTo>
                    <a:lnTo>
                      <a:pt x="754" y="647"/>
                    </a:lnTo>
                    <a:lnTo>
                      <a:pt x="754" y="647"/>
                    </a:lnTo>
                    <a:lnTo>
                      <a:pt x="754" y="648"/>
                    </a:lnTo>
                    <a:lnTo>
                      <a:pt x="754" y="649"/>
                    </a:lnTo>
                    <a:lnTo>
                      <a:pt x="754" y="652"/>
                    </a:lnTo>
                    <a:lnTo>
                      <a:pt x="754" y="654"/>
                    </a:lnTo>
                    <a:lnTo>
                      <a:pt x="754" y="654"/>
                    </a:lnTo>
                    <a:lnTo>
                      <a:pt x="754" y="655"/>
                    </a:lnTo>
                    <a:lnTo>
                      <a:pt x="754" y="656"/>
                    </a:lnTo>
                    <a:lnTo>
                      <a:pt x="754" y="662"/>
                    </a:lnTo>
                    <a:lnTo>
                      <a:pt x="754" y="665"/>
                    </a:lnTo>
                    <a:lnTo>
                      <a:pt x="754" y="665"/>
                    </a:lnTo>
                    <a:lnTo>
                      <a:pt x="754" y="666"/>
                    </a:lnTo>
                    <a:lnTo>
                      <a:pt x="754" y="668"/>
                    </a:lnTo>
                    <a:lnTo>
                      <a:pt x="754" y="675"/>
                    </a:lnTo>
                    <a:lnTo>
                      <a:pt x="754" y="682"/>
                    </a:lnTo>
                    <a:lnTo>
                      <a:pt x="754" y="682"/>
                    </a:lnTo>
                    <a:lnTo>
                      <a:pt x="754" y="683"/>
                    </a:lnTo>
                    <a:lnTo>
                      <a:pt x="754" y="685"/>
                    </a:lnTo>
                    <a:lnTo>
                      <a:pt x="754" y="691"/>
                    </a:lnTo>
                    <a:lnTo>
                      <a:pt x="754" y="697"/>
                    </a:lnTo>
                    <a:lnTo>
                      <a:pt x="754" y="697"/>
                    </a:lnTo>
                    <a:lnTo>
                      <a:pt x="755" y="699"/>
                    </a:lnTo>
                    <a:lnTo>
                      <a:pt x="756" y="700"/>
                    </a:lnTo>
                    <a:lnTo>
                      <a:pt x="757" y="700"/>
                    </a:lnTo>
                    <a:lnTo>
                      <a:pt x="759" y="700"/>
                    </a:lnTo>
                    <a:lnTo>
                      <a:pt x="760" y="700"/>
                    </a:lnTo>
                    <a:lnTo>
                      <a:pt x="761" y="700"/>
                    </a:lnTo>
                    <a:lnTo>
                      <a:pt x="762" y="700"/>
                    </a:lnTo>
                    <a:lnTo>
                      <a:pt x="763" y="700"/>
                    </a:lnTo>
                    <a:lnTo>
                      <a:pt x="764" y="700"/>
                    </a:lnTo>
                    <a:lnTo>
                      <a:pt x="766" y="700"/>
                    </a:lnTo>
                    <a:lnTo>
                      <a:pt x="771" y="700"/>
                    </a:lnTo>
                    <a:lnTo>
                      <a:pt x="774" y="700"/>
                    </a:lnTo>
                    <a:lnTo>
                      <a:pt x="775" y="700"/>
                    </a:lnTo>
                    <a:lnTo>
                      <a:pt x="776" y="700"/>
                    </a:lnTo>
                    <a:lnTo>
                      <a:pt x="781" y="700"/>
                    </a:lnTo>
                    <a:lnTo>
                      <a:pt x="785" y="700"/>
                    </a:lnTo>
                    <a:lnTo>
                      <a:pt x="786" y="700"/>
                    </a:lnTo>
                    <a:lnTo>
                      <a:pt x="787" y="700"/>
                    </a:lnTo>
                    <a:lnTo>
                      <a:pt x="788" y="700"/>
                    </a:lnTo>
                    <a:lnTo>
                      <a:pt x="789" y="700"/>
                    </a:lnTo>
                    <a:lnTo>
                      <a:pt x="791" y="705"/>
                    </a:lnTo>
                    <a:lnTo>
                      <a:pt x="792" y="707"/>
                    </a:lnTo>
                    <a:lnTo>
                      <a:pt x="793" y="707"/>
                    </a:lnTo>
                    <a:lnTo>
                      <a:pt x="793" y="708"/>
                    </a:lnTo>
                    <a:lnTo>
                      <a:pt x="793" y="711"/>
                    </a:lnTo>
                    <a:lnTo>
                      <a:pt x="793" y="714"/>
                    </a:lnTo>
                    <a:lnTo>
                      <a:pt x="793" y="714"/>
                    </a:lnTo>
                    <a:lnTo>
                      <a:pt x="794" y="719"/>
                    </a:lnTo>
                    <a:lnTo>
                      <a:pt x="795" y="721"/>
                    </a:lnTo>
                    <a:lnTo>
                      <a:pt x="796" y="721"/>
                    </a:lnTo>
                    <a:lnTo>
                      <a:pt x="797" y="726"/>
                    </a:lnTo>
                    <a:lnTo>
                      <a:pt x="798" y="728"/>
                    </a:lnTo>
                    <a:lnTo>
                      <a:pt x="799" y="728"/>
                    </a:lnTo>
                    <a:lnTo>
                      <a:pt x="801" y="728"/>
                    </a:lnTo>
                    <a:lnTo>
                      <a:pt x="803" y="728"/>
                    </a:lnTo>
                    <a:lnTo>
                      <a:pt x="804" y="728"/>
                    </a:lnTo>
                    <a:lnTo>
                      <a:pt x="807" y="728"/>
                    </a:lnTo>
                    <a:lnTo>
                      <a:pt x="809" y="728"/>
                    </a:lnTo>
                    <a:lnTo>
                      <a:pt x="810" y="728"/>
                    </a:lnTo>
                    <a:lnTo>
                      <a:pt x="811" y="728"/>
                    </a:lnTo>
                    <a:lnTo>
                      <a:pt x="816" y="728"/>
                    </a:lnTo>
                    <a:lnTo>
                      <a:pt x="819" y="728"/>
                    </a:lnTo>
                    <a:lnTo>
                      <a:pt x="820" y="728"/>
                    </a:lnTo>
                    <a:lnTo>
                      <a:pt x="823" y="728"/>
                    </a:lnTo>
                    <a:lnTo>
                      <a:pt x="831" y="728"/>
                    </a:lnTo>
                    <a:lnTo>
                      <a:pt x="837" y="728"/>
                    </a:lnTo>
                    <a:lnTo>
                      <a:pt x="838" y="728"/>
                    </a:lnTo>
                    <a:lnTo>
                      <a:pt x="842" y="728"/>
                    </a:lnTo>
                    <a:lnTo>
                      <a:pt x="851" y="726"/>
                    </a:lnTo>
                    <a:lnTo>
                      <a:pt x="859" y="725"/>
                    </a:lnTo>
                    <a:lnTo>
                      <a:pt x="860" y="724"/>
                    </a:lnTo>
                    <a:lnTo>
                      <a:pt x="864" y="723"/>
                    </a:lnTo>
                    <a:lnTo>
                      <a:pt x="866" y="722"/>
                    </a:lnTo>
                    <a:lnTo>
                      <a:pt x="867" y="721"/>
                    </a:lnTo>
                    <a:lnTo>
                      <a:pt x="867" y="722"/>
                    </a:lnTo>
                    <a:lnTo>
                      <a:pt x="867" y="723"/>
                    </a:lnTo>
                    <a:lnTo>
                      <a:pt x="867" y="726"/>
                    </a:lnTo>
                    <a:lnTo>
                      <a:pt x="867" y="728"/>
                    </a:lnTo>
                    <a:lnTo>
                      <a:pt x="867" y="728"/>
                    </a:lnTo>
                    <a:lnTo>
                      <a:pt x="867" y="729"/>
                    </a:lnTo>
                    <a:lnTo>
                      <a:pt x="867" y="733"/>
                    </a:lnTo>
                    <a:lnTo>
                      <a:pt x="867" y="735"/>
                    </a:lnTo>
                    <a:lnTo>
                      <a:pt x="867" y="735"/>
                    </a:lnTo>
                    <a:lnTo>
                      <a:pt x="867" y="736"/>
                    </a:lnTo>
                    <a:lnTo>
                      <a:pt x="867" y="739"/>
                    </a:lnTo>
                    <a:lnTo>
                      <a:pt x="867" y="749"/>
                    </a:lnTo>
                    <a:lnTo>
                      <a:pt x="867" y="756"/>
                    </a:lnTo>
                    <a:lnTo>
                      <a:pt x="867" y="756"/>
                    </a:lnTo>
                    <a:lnTo>
                      <a:pt x="867" y="757"/>
                    </a:lnTo>
                    <a:lnTo>
                      <a:pt x="867" y="759"/>
                    </a:lnTo>
                    <a:lnTo>
                      <a:pt x="867" y="768"/>
                    </a:lnTo>
                    <a:lnTo>
                      <a:pt x="867" y="774"/>
                    </a:lnTo>
                    <a:lnTo>
                      <a:pt x="867" y="774"/>
                    </a:lnTo>
                    <a:lnTo>
                      <a:pt x="867" y="775"/>
                    </a:lnTo>
                    <a:lnTo>
                      <a:pt x="867" y="776"/>
                    </a:lnTo>
                    <a:lnTo>
                      <a:pt x="867" y="777"/>
                    </a:lnTo>
                    <a:lnTo>
                      <a:pt x="867" y="777"/>
                    </a:lnTo>
                    <a:lnTo>
                      <a:pt x="868" y="777"/>
                    </a:lnTo>
                    <a:lnTo>
                      <a:pt x="873" y="777"/>
                    </a:lnTo>
                    <a:lnTo>
                      <a:pt x="877" y="777"/>
                    </a:lnTo>
                    <a:lnTo>
                      <a:pt x="878" y="777"/>
                    </a:lnTo>
                    <a:lnTo>
                      <a:pt x="880" y="777"/>
                    </a:lnTo>
                    <a:lnTo>
                      <a:pt x="886" y="776"/>
                    </a:lnTo>
                    <a:lnTo>
                      <a:pt x="890" y="775"/>
                    </a:lnTo>
                    <a:lnTo>
                      <a:pt x="891" y="774"/>
                    </a:lnTo>
                    <a:lnTo>
                      <a:pt x="895" y="774"/>
                    </a:lnTo>
                    <a:lnTo>
                      <a:pt x="906" y="774"/>
                    </a:lnTo>
                    <a:lnTo>
                      <a:pt x="915" y="774"/>
                    </a:lnTo>
                    <a:lnTo>
                      <a:pt x="916" y="774"/>
                    </a:lnTo>
                    <a:lnTo>
                      <a:pt x="920" y="774"/>
                    </a:lnTo>
                    <a:lnTo>
                      <a:pt x="933" y="774"/>
                    </a:lnTo>
                    <a:lnTo>
                      <a:pt x="943" y="774"/>
                    </a:lnTo>
                    <a:lnTo>
                      <a:pt x="944" y="774"/>
                    </a:lnTo>
                    <a:lnTo>
                      <a:pt x="946" y="774"/>
                    </a:lnTo>
                    <a:lnTo>
                      <a:pt x="953" y="774"/>
                    </a:lnTo>
                    <a:lnTo>
                      <a:pt x="957" y="774"/>
                    </a:lnTo>
                    <a:lnTo>
                      <a:pt x="958" y="774"/>
                    </a:lnTo>
                    <a:lnTo>
                      <a:pt x="958" y="774"/>
                    </a:lnTo>
                    <a:lnTo>
                      <a:pt x="958" y="775"/>
                    </a:lnTo>
                    <a:lnTo>
                      <a:pt x="958" y="776"/>
                    </a:lnTo>
                    <a:lnTo>
                      <a:pt x="958" y="779"/>
                    </a:lnTo>
                    <a:lnTo>
                      <a:pt x="958" y="781"/>
                    </a:lnTo>
                    <a:lnTo>
                      <a:pt x="958" y="781"/>
                    </a:lnTo>
                    <a:lnTo>
                      <a:pt x="959" y="782"/>
                    </a:lnTo>
                    <a:lnTo>
                      <a:pt x="962" y="786"/>
                    </a:lnTo>
                    <a:lnTo>
                      <a:pt x="964" y="788"/>
                    </a:lnTo>
                    <a:lnTo>
                      <a:pt x="965" y="788"/>
                    </a:lnTo>
                    <a:lnTo>
                      <a:pt x="965" y="789"/>
                    </a:lnTo>
                    <a:lnTo>
                      <a:pt x="965" y="790"/>
                    </a:lnTo>
                    <a:lnTo>
                      <a:pt x="966" y="795"/>
                    </a:lnTo>
                    <a:lnTo>
                      <a:pt x="967" y="798"/>
                    </a:lnTo>
                    <a:lnTo>
                      <a:pt x="969" y="798"/>
                    </a:lnTo>
                    <a:lnTo>
                      <a:pt x="971" y="798"/>
                    </a:lnTo>
                    <a:lnTo>
                      <a:pt x="972" y="798"/>
                    </a:lnTo>
                    <a:lnTo>
                      <a:pt x="973" y="798"/>
                    </a:lnTo>
                    <a:lnTo>
                      <a:pt x="974" y="801"/>
                    </a:lnTo>
                    <a:lnTo>
                      <a:pt x="975" y="803"/>
                    </a:lnTo>
                    <a:lnTo>
                      <a:pt x="976" y="803"/>
                    </a:lnTo>
                    <a:lnTo>
                      <a:pt x="977" y="805"/>
                    </a:lnTo>
                    <a:lnTo>
                      <a:pt x="978" y="806"/>
                    </a:lnTo>
                    <a:lnTo>
                      <a:pt x="979" y="806"/>
                    </a:lnTo>
                    <a:lnTo>
                      <a:pt x="980" y="807"/>
                    </a:lnTo>
                    <a:lnTo>
                      <a:pt x="983" y="808"/>
                    </a:lnTo>
                    <a:lnTo>
                      <a:pt x="985" y="809"/>
                    </a:lnTo>
                    <a:lnTo>
                      <a:pt x="986" y="809"/>
                    </a:lnTo>
                    <a:lnTo>
                      <a:pt x="993" y="814"/>
                    </a:lnTo>
                    <a:lnTo>
                      <a:pt x="996" y="816"/>
                    </a:lnTo>
                    <a:lnTo>
                      <a:pt x="997" y="816"/>
                    </a:lnTo>
                    <a:lnTo>
                      <a:pt x="998" y="816"/>
                    </a:lnTo>
                    <a:lnTo>
                      <a:pt x="999" y="816"/>
                    </a:lnTo>
                    <a:lnTo>
                      <a:pt x="1000" y="816"/>
                    </a:lnTo>
                    <a:lnTo>
                      <a:pt x="1002" y="816"/>
                    </a:lnTo>
                    <a:lnTo>
                      <a:pt x="1003" y="816"/>
                    </a:lnTo>
                    <a:lnTo>
                      <a:pt x="1004" y="816"/>
                    </a:lnTo>
                    <a:lnTo>
                      <a:pt x="1007" y="817"/>
                    </a:lnTo>
                    <a:lnTo>
                      <a:pt x="1013" y="818"/>
                    </a:lnTo>
                    <a:lnTo>
                      <a:pt x="1017" y="819"/>
                    </a:lnTo>
                    <a:lnTo>
                      <a:pt x="1018" y="819"/>
                    </a:lnTo>
                    <a:lnTo>
                      <a:pt x="1021" y="822"/>
                    </a:lnTo>
                    <a:lnTo>
                      <a:pt x="1033" y="825"/>
                    </a:lnTo>
                    <a:lnTo>
                      <a:pt x="1041" y="827"/>
                    </a:lnTo>
                    <a:lnTo>
                      <a:pt x="1043" y="827"/>
                    </a:lnTo>
                    <a:lnTo>
                      <a:pt x="1047" y="828"/>
                    </a:lnTo>
                    <a:lnTo>
                      <a:pt x="1059" y="829"/>
                    </a:lnTo>
                    <a:lnTo>
                      <a:pt x="1070" y="830"/>
                    </a:lnTo>
                    <a:lnTo>
                      <a:pt x="1071" y="830"/>
                    </a:lnTo>
                    <a:lnTo>
                      <a:pt x="1072" y="831"/>
                    </a:lnTo>
                    <a:lnTo>
                      <a:pt x="1075" y="833"/>
                    </a:lnTo>
                    <a:lnTo>
                      <a:pt x="1077" y="834"/>
                    </a:lnTo>
                    <a:lnTo>
                      <a:pt x="1078" y="834"/>
                    </a:lnTo>
                    <a:lnTo>
                      <a:pt x="1078" y="834"/>
                    </a:lnTo>
                    <a:lnTo>
                      <a:pt x="1078" y="835"/>
                    </a:lnTo>
                    <a:lnTo>
                      <a:pt x="1078" y="839"/>
                    </a:lnTo>
                    <a:lnTo>
                      <a:pt x="1078" y="841"/>
                    </a:lnTo>
                    <a:lnTo>
                      <a:pt x="1078" y="841"/>
                    </a:lnTo>
                    <a:lnTo>
                      <a:pt x="1078" y="842"/>
                    </a:lnTo>
                    <a:lnTo>
                      <a:pt x="1078" y="843"/>
                    </a:lnTo>
                    <a:lnTo>
                      <a:pt x="1078" y="846"/>
                    </a:lnTo>
                    <a:lnTo>
                      <a:pt x="1078" y="848"/>
                    </a:lnTo>
                    <a:lnTo>
                      <a:pt x="1078" y="848"/>
                    </a:lnTo>
                    <a:lnTo>
                      <a:pt x="1080" y="853"/>
                    </a:lnTo>
                    <a:lnTo>
                      <a:pt x="1081" y="856"/>
                    </a:lnTo>
                    <a:lnTo>
                      <a:pt x="1082" y="856"/>
                    </a:lnTo>
                    <a:lnTo>
                      <a:pt x="1082" y="856"/>
                    </a:lnTo>
                    <a:lnTo>
                      <a:pt x="1083" y="858"/>
                    </a:lnTo>
                    <a:lnTo>
                      <a:pt x="1084" y="859"/>
                    </a:lnTo>
                    <a:lnTo>
                      <a:pt x="1085" y="859"/>
                    </a:lnTo>
                    <a:lnTo>
                      <a:pt x="1087" y="859"/>
                    </a:lnTo>
                    <a:lnTo>
                      <a:pt x="1088" y="859"/>
                    </a:lnTo>
                    <a:lnTo>
                      <a:pt x="1089" y="859"/>
                    </a:lnTo>
                    <a:lnTo>
                      <a:pt x="1092" y="864"/>
                    </a:lnTo>
                    <a:lnTo>
                      <a:pt x="1094" y="866"/>
                    </a:lnTo>
                    <a:lnTo>
                      <a:pt x="1095" y="866"/>
                    </a:lnTo>
                    <a:lnTo>
                      <a:pt x="1102" y="868"/>
                    </a:lnTo>
                    <a:lnTo>
                      <a:pt x="1105" y="869"/>
                    </a:lnTo>
                    <a:lnTo>
                      <a:pt x="1106" y="869"/>
                    </a:lnTo>
                    <a:lnTo>
                      <a:pt x="1108" y="869"/>
                    </a:lnTo>
                    <a:lnTo>
                      <a:pt x="1109" y="869"/>
                    </a:lnTo>
                    <a:lnTo>
                      <a:pt x="1110" y="869"/>
                    </a:lnTo>
                    <a:lnTo>
                      <a:pt x="1110" y="870"/>
                    </a:lnTo>
                    <a:lnTo>
                      <a:pt x="1110" y="871"/>
                    </a:lnTo>
                    <a:lnTo>
                      <a:pt x="1110" y="872"/>
                    </a:lnTo>
                    <a:lnTo>
                      <a:pt x="1110" y="872"/>
                    </a:lnTo>
                    <a:lnTo>
                      <a:pt x="1113" y="878"/>
                    </a:lnTo>
                    <a:lnTo>
                      <a:pt x="1115" y="880"/>
                    </a:lnTo>
                    <a:lnTo>
                      <a:pt x="1117" y="880"/>
                    </a:lnTo>
                    <a:lnTo>
                      <a:pt x="1118" y="882"/>
                    </a:lnTo>
                    <a:lnTo>
                      <a:pt x="1121" y="887"/>
                    </a:lnTo>
                    <a:lnTo>
                      <a:pt x="1123" y="890"/>
                    </a:lnTo>
                    <a:lnTo>
                      <a:pt x="1124" y="890"/>
                    </a:lnTo>
                    <a:lnTo>
                      <a:pt x="1125" y="893"/>
                    </a:lnTo>
                    <a:lnTo>
                      <a:pt x="1128" y="898"/>
                    </a:lnTo>
                    <a:lnTo>
                      <a:pt x="1130" y="901"/>
                    </a:lnTo>
                    <a:lnTo>
                      <a:pt x="1131" y="901"/>
                    </a:lnTo>
                    <a:lnTo>
                      <a:pt x="1131" y="902"/>
                    </a:lnTo>
                    <a:lnTo>
                      <a:pt x="1131" y="903"/>
                    </a:lnTo>
                    <a:lnTo>
                      <a:pt x="1131" y="904"/>
                    </a:lnTo>
                    <a:lnTo>
                      <a:pt x="1131" y="904"/>
                    </a:lnTo>
                    <a:lnTo>
                      <a:pt x="1132" y="904"/>
                    </a:lnTo>
                    <a:lnTo>
                      <a:pt x="1133" y="904"/>
                    </a:lnTo>
                    <a:lnTo>
                      <a:pt x="1134" y="904"/>
                    </a:lnTo>
                    <a:lnTo>
                      <a:pt x="1136" y="904"/>
                    </a:lnTo>
                    <a:lnTo>
                      <a:pt x="1139" y="904"/>
                    </a:lnTo>
                    <a:lnTo>
                      <a:pt x="1141" y="904"/>
                    </a:lnTo>
                    <a:lnTo>
                      <a:pt x="1142" y="904"/>
                    </a:lnTo>
                    <a:lnTo>
                      <a:pt x="1144" y="905"/>
                    </a:lnTo>
                    <a:lnTo>
                      <a:pt x="1150" y="907"/>
                    </a:lnTo>
                    <a:lnTo>
                      <a:pt x="1155" y="908"/>
                    </a:lnTo>
                    <a:lnTo>
                      <a:pt x="1156" y="908"/>
                    </a:lnTo>
                    <a:lnTo>
                      <a:pt x="1158" y="910"/>
                    </a:lnTo>
                    <a:lnTo>
                      <a:pt x="1166" y="911"/>
                    </a:lnTo>
                    <a:lnTo>
                      <a:pt x="1173" y="912"/>
                    </a:lnTo>
                    <a:lnTo>
                      <a:pt x="1174" y="912"/>
                    </a:lnTo>
                    <a:lnTo>
                      <a:pt x="1175" y="912"/>
                    </a:lnTo>
                    <a:lnTo>
                      <a:pt x="1176" y="912"/>
                    </a:lnTo>
                    <a:lnTo>
                      <a:pt x="1177" y="912"/>
                    </a:lnTo>
                    <a:lnTo>
                      <a:pt x="1177" y="911"/>
                    </a:lnTo>
                    <a:lnTo>
                      <a:pt x="1177" y="910"/>
                    </a:lnTo>
                    <a:lnTo>
                      <a:pt x="1177" y="908"/>
                    </a:lnTo>
                    <a:lnTo>
                      <a:pt x="1177" y="906"/>
                    </a:lnTo>
                    <a:lnTo>
                      <a:pt x="1177" y="905"/>
                    </a:lnTo>
                    <a:lnTo>
                      <a:pt x="1177" y="904"/>
                    </a:lnTo>
                    <a:lnTo>
                      <a:pt x="1177" y="901"/>
                    </a:lnTo>
                    <a:lnTo>
                      <a:pt x="1177" y="899"/>
                    </a:lnTo>
                    <a:lnTo>
                      <a:pt x="1177" y="898"/>
                    </a:lnTo>
                    <a:lnTo>
                      <a:pt x="1177" y="897"/>
                    </a:lnTo>
                    <a:lnTo>
                      <a:pt x="1177" y="894"/>
                    </a:lnTo>
                    <a:lnTo>
                      <a:pt x="1177" y="892"/>
                    </a:lnTo>
                    <a:lnTo>
                      <a:pt x="1177" y="890"/>
                    </a:lnTo>
                    <a:lnTo>
                      <a:pt x="1177" y="889"/>
                    </a:lnTo>
                    <a:lnTo>
                      <a:pt x="1177" y="888"/>
                    </a:lnTo>
                    <a:lnTo>
                      <a:pt x="1177" y="887"/>
                    </a:lnTo>
                    <a:lnTo>
                      <a:pt x="1177" y="887"/>
                    </a:lnTo>
                    <a:lnTo>
                      <a:pt x="1178" y="887"/>
                    </a:lnTo>
                    <a:lnTo>
                      <a:pt x="1181" y="887"/>
                    </a:lnTo>
                    <a:lnTo>
                      <a:pt x="1183" y="887"/>
                    </a:lnTo>
                    <a:lnTo>
                      <a:pt x="1184" y="887"/>
                    </a:lnTo>
                    <a:lnTo>
                      <a:pt x="1185" y="887"/>
                    </a:lnTo>
                    <a:lnTo>
                      <a:pt x="1191" y="887"/>
                    </a:lnTo>
                    <a:lnTo>
                      <a:pt x="1194" y="887"/>
                    </a:lnTo>
                    <a:lnTo>
                      <a:pt x="1195" y="887"/>
                    </a:lnTo>
                    <a:lnTo>
                      <a:pt x="1196" y="887"/>
                    </a:lnTo>
                    <a:lnTo>
                      <a:pt x="1201" y="887"/>
                    </a:lnTo>
                    <a:lnTo>
                      <a:pt x="1204" y="887"/>
                    </a:lnTo>
                    <a:lnTo>
                      <a:pt x="1205" y="887"/>
                    </a:lnTo>
                    <a:lnTo>
                      <a:pt x="1206" y="887"/>
                    </a:lnTo>
                    <a:lnTo>
                      <a:pt x="1207" y="887"/>
                    </a:lnTo>
                    <a:lnTo>
                      <a:pt x="1209" y="887"/>
                    </a:lnTo>
                    <a:lnTo>
                      <a:pt x="1209" y="888"/>
                    </a:lnTo>
                    <a:lnTo>
                      <a:pt x="1209" y="889"/>
                    </a:lnTo>
                    <a:lnTo>
                      <a:pt x="1209" y="890"/>
                    </a:lnTo>
                    <a:lnTo>
                      <a:pt x="1209" y="890"/>
                    </a:lnTo>
                    <a:lnTo>
                      <a:pt x="1209" y="892"/>
                    </a:lnTo>
                    <a:lnTo>
                      <a:pt x="1209" y="893"/>
                    </a:lnTo>
                    <a:lnTo>
                      <a:pt x="1209" y="894"/>
                    </a:lnTo>
                    <a:lnTo>
                      <a:pt x="1209" y="894"/>
                    </a:lnTo>
                    <a:lnTo>
                      <a:pt x="1210" y="899"/>
                    </a:lnTo>
                    <a:lnTo>
                      <a:pt x="1211" y="901"/>
                    </a:lnTo>
                    <a:lnTo>
                      <a:pt x="1212" y="901"/>
                    </a:lnTo>
                    <a:lnTo>
                      <a:pt x="1212" y="902"/>
                    </a:lnTo>
                    <a:lnTo>
                      <a:pt x="1212" y="903"/>
                    </a:lnTo>
                    <a:lnTo>
                      <a:pt x="1212" y="906"/>
                    </a:lnTo>
                    <a:lnTo>
                      <a:pt x="1212" y="908"/>
                    </a:lnTo>
                    <a:lnTo>
                      <a:pt x="1212" y="908"/>
                    </a:lnTo>
                    <a:lnTo>
                      <a:pt x="1214" y="911"/>
                    </a:lnTo>
                    <a:lnTo>
                      <a:pt x="1215" y="912"/>
                    </a:lnTo>
                    <a:lnTo>
                      <a:pt x="1216" y="912"/>
                    </a:lnTo>
                    <a:lnTo>
                      <a:pt x="1217" y="914"/>
                    </a:lnTo>
                    <a:lnTo>
                      <a:pt x="1218" y="915"/>
                    </a:lnTo>
                    <a:lnTo>
                      <a:pt x="1219" y="915"/>
                    </a:lnTo>
                    <a:lnTo>
                      <a:pt x="1225" y="920"/>
                    </a:lnTo>
                    <a:lnTo>
                      <a:pt x="1229" y="922"/>
                    </a:lnTo>
                    <a:lnTo>
                      <a:pt x="1230" y="922"/>
                    </a:lnTo>
                    <a:lnTo>
                      <a:pt x="1232" y="923"/>
                    </a:lnTo>
                    <a:lnTo>
                      <a:pt x="1238" y="924"/>
                    </a:lnTo>
                    <a:lnTo>
                      <a:pt x="1242" y="925"/>
                    </a:lnTo>
                    <a:lnTo>
                      <a:pt x="1243" y="925"/>
                    </a:lnTo>
                    <a:lnTo>
                      <a:pt x="1246" y="928"/>
                    </a:lnTo>
                    <a:lnTo>
                      <a:pt x="1252" y="931"/>
                    </a:lnTo>
                    <a:lnTo>
                      <a:pt x="1257" y="933"/>
                    </a:lnTo>
                    <a:lnTo>
                      <a:pt x="1258" y="933"/>
                    </a:lnTo>
                    <a:lnTo>
                      <a:pt x="1261" y="933"/>
                    </a:lnTo>
                    <a:lnTo>
                      <a:pt x="1263" y="933"/>
                    </a:lnTo>
                    <a:lnTo>
                      <a:pt x="1265" y="933"/>
                    </a:lnTo>
                    <a:lnTo>
                      <a:pt x="1265" y="933"/>
                    </a:lnTo>
                    <a:lnTo>
                      <a:pt x="1265" y="934"/>
                    </a:lnTo>
                    <a:lnTo>
                      <a:pt x="1265" y="935"/>
                    </a:lnTo>
                    <a:lnTo>
                      <a:pt x="1265" y="938"/>
                    </a:lnTo>
                    <a:lnTo>
                      <a:pt x="1265" y="940"/>
                    </a:lnTo>
                    <a:lnTo>
                      <a:pt x="1265" y="940"/>
                    </a:lnTo>
                    <a:lnTo>
                      <a:pt x="1265" y="941"/>
                    </a:lnTo>
                    <a:lnTo>
                      <a:pt x="1265" y="945"/>
                    </a:lnTo>
                    <a:lnTo>
                      <a:pt x="1265" y="947"/>
                    </a:lnTo>
                    <a:lnTo>
                      <a:pt x="1265" y="947"/>
                    </a:lnTo>
                    <a:lnTo>
                      <a:pt x="1265" y="948"/>
                    </a:lnTo>
                    <a:lnTo>
                      <a:pt x="1265" y="949"/>
                    </a:lnTo>
                    <a:lnTo>
                      <a:pt x="1265" y="952"/>
                    </a:lnTo>
                    <a:lnTo>
                      <a:pt x="1265" y="954"/>
                    </a:lnTo>
                    <a:lnTo>
                      <a:pt x="1265" y="954"/>
                    </a:lnTo>
                    <a:lnTo>
                      <a:pt x="1265" y="954"/>
                    </a:lnTo>
                    <a:lnTo>
                      <a:pt x="1267" y="954"/>
                    </a:lnTo>
                    <a:lnTo>
                      <a:pt x="1268" y="954"/>
                    </a:lnTo>
                    <a:lnTo>
                      <a:pt x="1269" y="954"/>
                    </a:lnTo>
                    <a:lnTo>
                      <a:pt x="1272" y="956"/>
                    </a:lnTo>
                    <a:lnTo>
                      <a:pt x="1274" y="957"/>
                    </a:lnTo>
                    <a:lnTo>
                      <a:pt x="1275" y="957"/>
                    </a:lnTo>
                    <a:lnTo>
                      <a:pt x="1276" y="958"/>
                    </a:lnTo>
                    <a:lnTo>
                      <a:pt x="1279" y="960"/>
                    </a:lnTo>
                    <a:lnTo>
                      <a:pt x="1281" y="961"/>
                    </a:lnTo>
                    <a:lnTo>
                      <a:pt x="1283" y="961"/>
                    </a:lnTo>
                    <a:lnTo>
                      <a:pt x="1284" y="961"/>
                    </a:lnTo>
                    <a:lnTo>
                      <a:pt x="1285" y="961"/>
                    </a:lnTo>
                    <a:lnTo>
                      <a:pt x="1286" y="961"/>
                    </a:lnTo>
                    <a:lnTo>
                      <a:pt x="1286" y="961"/>
                    </a:lnTo>
                    <a:lnTo>
                      <a:pt x="1288" y="964"/>
                    </a:lnTo>
                    <a:lnTo>
                      <a:pt x="1289" y="965"/>
                    </a:lnTo>
                    <a:lnTo>
                      <a:pt x="1290" y="965"/>
                    </a:lnTo>
                    <a:lnTo>
                      <a:pt x="1291" y="967"/>
                    </a:lnTo>
                    <a:lnTo>
                      <a:pt x="1292" y="968"/>
                    </a:lnTo>
                    <a:lnTo>
                      <a:pt x="1293" y="968"/>
                    </a:lnTo>
                    <a:lnTo>
                      <a:pt x="1294" y="970"/>
                    </a:lnTo>
                    <a:lnTo>
                      <a:pt x="1297" y="973"/>
                    </a:lnTo>
                    <a:lnTo>
                      <a:pt x="1299" y="975"/>
                    </a:lnTo>
                    <a:lnTo>
                      <a:pt x="1300" y="975"/>
                    </a:lnTo>
                    <a:lnTo>
                      <a:pt x="1302" y="975"/>
                    </a:lnTo>
                    <a:lnTo>
                      <a:pt x="1303" y="975"/>
                    </a:lnTo>
                    <a:lnTo>
                      <a:pt x="1304" y="975"/>
                    </a:lnTo>
                    <a:lnTo>
                      <a:pt x="1304" y="976"/>
                    </a:lnTo>
                    <a:lnTo>
                      <a:pt x="1304" y="977"/>
                    </a:lnTo>
                    <a:lnTo>
                      <a:pt x="1304" y="978"/>
                    </a:lnTo>
                    <a:lnTo>
                      <a:pt x="1304" y="978"/>
                    </a:lnTo>
                    <a:lnTo>
                      <a:pt x="1304" y="979"/>
                    </a:lnTo>
                    <a:lnTo>
                      <a:pt x="1304" y="982"/>
                    </a:lnTo>
                    <a:lnTo>
                      <a:pt x="1304" y="983"/>
                    </a:lnTo>
                    <a:lnTo>
                      <a:pt x="1304" y="983"/>
                    </a:lnTo>
                    <a:lnTo>
                      <a:pt x="1304" y="984"/>
                    </a:lnTo>
                    <a:lnTo>
                      <a:pt x="1304" y="987"/>
                    </a:lnTo>
                    <a:lnTo>
                      <a:pt x="1304" y="989"/>
                    </a:lnTo>
                    <a:lnTo>
                      <a:pt x="1304" y="989"/>
                    </a:lnTo>
                    <a:lnTo>
                      <a:pt x="1305" y="994"/>
                    </a:lnTo>
                    <a:lnTo>
                      <a:pt x="1306" y="996"/>
                    </a:lnTo>
                    <a:lnTo>
                      <a:pt x="1307" y="996"/>
                    </a:lnTo>
                    <a:lnTo>
                      <a:pt x="1307" y="997"/>
                    </a:lnTo>
                    <a:lnTo>
                      <a:pt x="1307" y="999"/>
                    </a:lnTo>
                    <a:lnTo>
                      <a:pt x="1307" y="1000"/>
                    </a:lnTo>
                    <a:lnTo>
                      <a:pt x="1307" y="1000"/>
                    </a:lnTo>
                    <a:lnTo>
                      <a:pt x="1308" y="1000"/>
                    </a:lnTo>
                    <a:lnTo>
                      <a:pt x="1313" y="1000"/>
                    </a:lnTo>
                    <a:lnTo>
                      <a:pt x="1316" y="1000"/>
                    </a:lnTo>
                    <a:lnTo>
                      <a:pt x="1317" y="1000"/>
                    </a:lnTo>
                    <a:lnTo>
                      <a:pt x="1321" y="1000"/>
                    </a:lnTo>
                    <a:lnTo>
                      <a:pt x="1330" y="1000"/>
                    </a:lnTo>
                    <a:lnTo>
                      <a:pt x="1337" y="1000"/>
                    </a:lnTo>
                    <a:lnTo>
                      <a:pt x="1339" y="1000"/>
                    </a:lnTo>
                    <a:lnTo>
                      <a:pt x="1344" y="1000"/>
                    </a:lnTo>
                    <a:lnTo>
                      <a:pt x="1363" y="999"/>
                    </a:lnTo>
                    <a:lnTo>
                      <a:pt x="1377" y="997"/>
                    </a:lnTo>
                    <a:lnTo>
                      <a:pt x="1378" y="996"/>
                    </a:lnTo>
                    <a:lnTo>
                      <a:pt x="1384" y="996"/>
                    </a:lnTo>
                    <a:lnTo>
                      <a:pt x="1403" y="995"/>
                    </a:lnTo>
                    <a:lnTo>
                      <a:pt x="1419" y="994"/>
                    </a:lnTo>
                    <a:lnTo>
                      <a:pt x="1420" y="993"/>
                    </a:lnTo>
                    <a:lnTo>
                      <a:pt x="1421" y="993"/>
                    </a:lnTo>
                    <a:lnTo>
                      <a:pt x="1426" y="993"/>
                    </a:lnTo>
                    <a:lnTo>
                      <a:pt x="1429" y="993"/>
                    </a:lnTo>
                    <a:lnTo>
                      <a:pt x="1431" y="993"/>
                    </a:lnTo>
                    <a:lnTo>
                      <a:pt x="1431" y="993"/>
                    </a:lnTo>
                    <a:lnTo>
                      <a:pt x="1432" y="995"/>
                    </a:lnTo>
                    <a:lnTo>
                      <a:pt x="1433" y="996"/>
                    </a:lnTo>
                    <a:lnTo>
                      <a:pt x="1434" y="996"/>
                    </a:lnTo>
                    <a:lnTo>
                      <a:pt x="1436" y="1002"/>
                    </a:lnTo>
                    <a:lnTo>
                      <a:pt x="1437" y="1004"/>
                    </a:lnTo>
                    <a:lnTo>
                      <a:pt x="1438" y="1004"/>
                    </a:lnTo>
                    <a:lnTo>
                      <a:pt x="1441" y="1006"/>
                    </a:lnTo>
                    <a:lnTo>
                      <a:pt x="1443" y="1007"/>
                    </a:lnTo>
                    <a:lnTo>
                      <a:pt x="1444" y="1007"/>
                    </a:lnTo>
                    <a:lnTo>
                      <a:pt x="1444" y="1008"/>
                    </a:lnTo>
                    <a:lnTo>
                      <a:pt x="1444" y="1009"/>
                    </a:lnTo>
                    <a:lnTo>
                      <a:pt x="1444" y="1010"/>
                    </a:lnTo>
                    <a:lnTo>
                      <a:pt x="1444" y="1010"/>
                    </a:lnTo>
                    <a:lnTo>
                      <a:pt x="1444" y="1011"/>
                    </a:lnTo>
                    <a:lnTo>
                      <a:pt x="1444" y="1012"/>
                    </a:lnTo>
                    <a:lnTo>
                      <a:pt x="1444" y="1016"/>
                    </a:lnTo>
                    <a:lnTo>
                      <a:pt x="1444" y="1018"/>
                    </a:lnTo>
                    <a:lnTo>
                      <a:pt x="1444" y="1018"/>
                    </a:lnTo>
                    <a:lnTo>
                      <a:pt x="1444" y="1019"/>
                    </a:lnTo>
                    <a:lnTo>
                      <a:pt x="1444" y="1020"/>
                    </a:lnTo>
                    <a:lnTo>
                      <a:pt x="1444" y="1025"/>
                    </a:lnTo>
                    <a:lnTo>
                      <a:pt x="1444" y="1028"/>
                    </a:lnTo>
                    <a:lnTo>
                      <a:pt x="1444" y="1028"/>
                    </a:lnTo>
                    <a:lnTo>
                      <a:pt x="1444" y="1029"/>
                    </a:lnTo>
                    <a:lnTo>
                      <a:pt x="1444" y="1034"/>
                    </a:lnTo>
                    <a:lnTo>
                      <a:pt x="1446" y="1046"/>
                    </a:lnTo>
                    <a:lnTo>
                      <a:pt x="1447" y="1057"/>
                    </a:lnTo>
                    <a:lnTo>
                      <a:pt x="1449" y="1057"/>
                    </a:lnTo>
                    <a:lnTo>
                      <a:pt x="1449" y="1058"/>
                    </a:lnTo>
                    <a:lnTo>
                      <a:pt x="1449" y="1061"/>
                    </a:lnTo>
                    <a:lnTo>
                      <a:pt x="1450" y="1073"/>
                    </a:lnTo>
                    <a:lnTo>
                      <a:pt x="1451" y="1081"/>
                    </a:lnTo>
                    <a:lnTo>
                      <a:pt x="1452" y="1081"/>
                    </a:lnTo>
                    <a:lnTo>
                      <a:pt x="1452" y="1082"/>
                    </a:lnTo>
                    <a:lnTo>
                      <a:pt x="1452" y="1083"/>
                    </a:lnTo>
                    <a:lnTo>
                      <a:pt x="1452" y="1086"/>
                    </a:lnTo>
                    <a:lnTo>
                      <a:pt x="1452" y="1089"/>
                    </a:lnTo>
                    <a:lnTo>
                      <a:pt x="1452" y="1089"/>
                    </a:lnTo>
                    <a:lnTo>
                      <a:pt x="1452" y="1089"/>
                    </a:lnTo>
                    <a:lnTo>
                      <a:pt x="1453" y="1089"/>
                    </a:lnTo>
                    <a:lnTo>
                      <a:pt x="1454" y="1089"/>
                    </a:lnTo>
                    <a:lnTo>
                      <a:pt x="1455" y="1089"/>
                    </a:lnTo>
                    <a:lnTo>
                      <a:pt x="1456" y="1089"/>
                    </a:lnTo>
                    <a:lnTo>
                      <a:pt x="1459" y="1089"/>
                    </a:lnTo>
                    <a:lnTo>
                      <a:pt x="1461" y="1089"/>
                    </a:lnTo>
                    <a:lnTo>
                      <a:pt x="1462" y="1089"/>
                    </a:lnTo>
                    <a:lnTo>
                      <a:pt x="1463" y="1089"/>
                    </a:lnTo>
                    <a:lnTo>
                      <a:pt x="1469" y="1089"/>
                    </a:lnTo>
                    <a:lnTo>
                      <a:pt x="1472" y="1089"/>
                    </a:lnTo>
                    <a:lnTo>
                      <a:pt x="1473" y="1089"/>
                    </a:lnTo>
                    <a:lnTo>
                      <a:pt x="1473" y="1089"/>
                    </a:lnTo>
                    <a:lnTo>
                      <a:pt x="1473" y="1090"/>
                    </a:lnTo>
                    <a:lnTo>
                      <a:pt x="1473" y="1091"/>
                    </a:lnTo>
                    <a:lnTo>
                      <a:pt x="1473" y="1092"/>
                    </a:lnTo>
                    <a:lnTo>
                      <a:pt x="1473" y="1092"/>
                    </a:lnTo>
                    <a:lnTo>
                      <a:pt x="1473" y="1093"/>
                    </a:lnTo>
                    <a:lnTo>
                      <a:pt x="1473" y="1094"/>
                    </a:lnTo>
                    <a:lnTo>
                      <a:pt x="1473" y="1097"/>
                    </a:lnTo>
                    <a:lnTo>
                      <a:pt x="1473" y="1099"/>
                    </a:lnTo>
                    <a:lnTo>
                      <a:pt x="1473" y="1099"/>
                    </a:lnTo>
                    <a:lnTo>
                      <a:pt x="1473" y="1100"/>
                    </a:lnTo>
                    <a:lnTo>
                      <a:pt x="1473" y="1103"/>
                    </a:lnTo>
                    <a:lnTo>
                      <a:pt x="1473" y="1113"/>
                    </a:lnTo>
                    <a:lnTo>
                      <a:pt x="1473" y="1120"/>
                    </a:lnTo>
                    <a:lnTo>
                      <a:pt x="1473" y="1120"/>
                    </a:lnTo>
                    <a:lnTo>
                      <a:pt x="1473" y="1121"/>
                    </a:lnTo>
                    <a:lnTo>
                      <a:pt x="1473" y="1124"/>
                    </a:lnTo>
                    <a:lnTo>
                      <a:pt x="1473" y="1131"/>
                    </a:lnTo>
                    <a:lnTo>
                      <a:pt x="1473" y="1137"/>
                    </a:lnTo>
                    <a:lnTo>
                      <a:pt x="1473" y="1137"/>
                    </a:lnTo>
                    <a:lnTo>
                      <a:pt x="1473" y="1138"/>
                    </a:lnTo>
                    <a:lnTo>
                      <a:pt x="1473" y="1141"/>
                    </a:lnTo>
                    <a:lnTo>
                      <a:pt x="1473" y="1142"/>
                    </a:lnTo>
                    <a:lnTo>
                      <a:pt x="1473" y="1142"/>
                    </a:lnTo>
                    <a:lnTo>
                      <a:pt x="1472" y="1142"/>
                    </a:lnTo>
                    <a:lnTo>
                      <a:pt x="1471" y="1142"/>
                    </a:lnTo>
                    <a:lnTo>
                      <a:pt x="1468" y="1142"/>
                    </a:lnTo>
                    <a:lnTo>
                      <a:pt x="1465" y="1142"/>
                    </a:lnTo>
                    <a:lnTo>
                      <a:pt x="1465" y="1142"/>
                    </a:lnTo>
                    <a:lnTo>
                      <a:pt x="1464" y="1142"/>
                    </a:lnTo>
                    <a:lnTo>
                      <a:pt x="1462" y="1142"/>
                    </a:lnTo>
                    <a:lnTo>
                      <a:pt x="1456" y="1142"/>
                    </a:lnTo>
                    <a:lnTo>
                      <a:pt x="1452" y="1142"/>
                    </a:lnTo>
                    <a:lnTo>
                      <a:pt x="1452" y="1142"/>
                    </a:lnTo>
                    <a:lnTo>
                      <a:pt x="1451" y="1142"/>
                    </a:lnTo>
                    <a:lnTo>
                      <a:pt x="1447" y="1142"/>
                    </a:lnTo>
                    <a:lnTo>
                      <a:pt x="1436" y="1142"/>
                    </a:lnTo>
                    <a:lnTo>
                      <a:pt x="1427" y="1142"/>
                    </a:lnTo>
                    <a:lnTo>
                      <a:pt x="1427" y="1142"/>
                    </a:lnTo>
                    <a:lnTo>
                      <a:pt x="1426" y="1142"/>
                    </a:lnTo>
                    <a:lnTo>
                      <a:pt x="1423" y="1142"/>
                    </a:lnTo>
                    <a:lnTo>
                      <a:pt x="1412" y="1142"/>
                    </a:lnTo>
                    <a:lnTo>
                      <a:pt x="1402" y="1142"/>
                    </a:lnTo>
                    <a:lnTo>
                      <a:pt x="1402" y="1142"/>
                    </a:lnTo>
                    <a:lnTo>
                      <a:pt x="1401" y="1142"/>
                    </a:lnTo>
                    <a:lnTo>
                      <a:pt x="1398" y="1142"/>
                    </a:lnTo>
                    <a:lnTo>
                      <a:pt x="1396" y="1142"/>
                    </a:lnTo>
                    <a:lnTo>
                      <a:pt x="1396" y="1142"/>
                    </a:lnTo>
                    <a:lnTo>
                      <a:pt x="1396" y="1143"/>
                    </a:lnTo>
                    <a:lnTo>
                      <a:pt x="1396" y="1146"/>
                    </a:lnTo>
                    <a:lnTo>
                      <a:pt x="1396" y="1148"/>
                    </a:lnTo>
                    <a:lnTo>
                      <a:pt x="1396" y="1148"/>
                    </a:lnTo>
                    <a:lnTo>
                      <a:pt x="1396" y="1149"/>
                    </a:lnTo>
                    <a:lnTo>
                      <a:pt x="1396" y="1150"/>
                    </a:lnTo>
                    <a:lnTo>
                      <a:pt x="1397" y="1155"/>
                    </a:lnTo>
                    <a:lnTo>
                      <a:pt x="1398" y="1159"/>
                    </a:lnTo>
                    <a:lnTo>
                      <a:pt x="1399" y="1159"/>
                    </a:lnTo>
                    <a:lnTo>
                      <a:pt x="1399" y="1160"/>
                    </a:lnTo>
                    <a:lnTo>
                      <a:pt x="1399" y="1163"/>
                    </a:lnTo>
                    <a:lnTo>
                      <a:pt x="1400" y="1172"/>
                    </a:lnTo>
                    <a:lnTo>
                      <a:pt x="1401" y="1180"/>
                    </a:lnTo>
                    <a:lnTo>
                      <a:pt x="1402" y="1180"/>
                    </a:lnTo>
                    <a:lnTo>
                      <a:pt x="1402" y="1181"/>
                    </a:lnTo>
                    <a:lnTo>
                      <a:pt x="1402" y="1184"/>
                    </a:lnTo>
                    <a:lnTo>
                      <a:pt x="1404" y="1194"/>
                    </a:lnTo>
                    <a:lnTo>
                      <a:pt x="1405" y="1201"/>
                    </a:lnTo>
                    <a:lnTo>
                      <a:pt x="1406" y="1201"/>
                    </a:lnTo>
                    <a:lnTo>
                      <a:pt x="1406" y="1202"/>
                    </a:lnTo>
                    <a:lnTo>
                      <a:pt x="1406" y="1203"/>
                    </a:lnTo>
                    <a:lnTo>
                      <a:pt x="1406" y="1206"/>
                    </a:lnTo>
                    <a:lnTo>
                      <a:pt x="1406" y="1208"/>
                    </a:lnTo>
                    <a:lnTo>
                      <a:pt x="1406" y="1208"/>
                    </a:lnTo>
                    <a:lnTo>
                      <a:pt x="1405" y="1208"/>
                    </a:lnTo>
                    <a:lnTo>
                      <a:pt x="1404" y="1208"/>
                    </a:lnTo>
                    <a:lnTo>
                      <a:pt x="1401" y="1208"/>
                    </a:lnTo>
                    <a:lnTo>
                      <a:pt x="1399" y="1208"/>
                    </a:lnTo>
                    <a:lnTo>
                      <a:pt x="1399" y="1208"/>
                    </a:lnTo>
                    <a:lnTo>
                      <a:pt x="1398" y="1208"/>
                    </a:lnTo>
                    <a:lnTo>
                      <a:pt x="1396" y="1208"/>
                    </a:lnTo>
                    <a:lnTo>
                      <a:pt x="1387" y="1208"/>
                    </a:lnTo>
                    <a:lnTo>
                      <a:pt x="1381" y="1208"/>
                    </a:lnTo>
                    <a:lnTo>
                      <a:pt x="1381" y="1208"/>
                    </a:lnTo>
                    <a:lnTo>
                      <a:pt x="1380" y="1208"/>
                    </a:lnTo>
                    <a:lnTo>
                      <a:pt x="1376" y="1208"/>
                    </a:lnTo>
                    <a:lnTo>
                      <a:pt x="1361" y="1207"/>
                    </a:lnTo>
                    <a:lnTo>
                      <a:pt x="1349" y="1206"/>
                    </a:lnTo>
                    <a:lnTo>
                      <a:pt x="1349" y="1205"/>
                    </a:lnTo>
                    <a:lnTo>
                      <a:pt x="1348" y="1205"/>
                    </a:lnTo>
                    <a:lnTo>
                      <a:pt x="1343" y="1205"/>
                    </a:lnTo>
                    <a:lnTo>
                      <a:pt x="1327" y="1205"/>
                    </a:lnTo>
                    <a:lnTo>
                      <a:pt x="1314" y="1205"/>
                    </a:lnTo>
                    <a:lnTo>
                      <a:pt x="1314" y="1205"/>
                    </a:lnTo>
                    <a:lnTo>
                      <a:pt x="1309" y="1203"/>
                    </a:lnTo>
                    <a:lnTo>
                      <a:pt x="1307" y="1202"/>
                    </a:lnTo>
                    <a:lnTo>
                      <a:pt x="1307" y="1201"/>
                    </a:lnTo>
                    <a:lnTo>
                      <a:pt x="1307" y="1202"/>
                    </a:lnTo>
                    <a:lnTo>
                      <a:pt x="1307" y="1204"/>
                    </a:lnTo>
                    <a:lnTo>
                      <a:pt x="1307" y="1205"/>
                    </a:lnTo>
                    <a:lnTo>
                      <a:pt x="1307" y="1205"/>
                    </a:lnTo>
                    <a:lnTo>
                      <a:pt x="1306" y="1205"/>
                    </a:lnTo>
                    <a:lnTo>
                      <a:pt x="1305" y="1205"/>
                    </a:lnTo>
                    <a:lnTo>
                      <a:pt x="1304" y="1205"/>
                    </a:lnTo>
                    <a:lnTo>
                      <a:pt x="1304" y="1205"/>
                    </a:lnTo>
                    <a:lnTo>
                      <a:pt x="1304" y="1206"/>
                    </a:lnTo>
                    <a:lnTo>
                      <a:pt x="1304" y="1207"/>
                    </a:lnTo>
                    <a:lnTo>
                      <a:pt x="1304" y="1208"/>
                    </a:lnTo>
                    <a:lnTo>
                      <a:pt x="1304" y="1208"/>
                    </a:lnTo>
                    <a:lnTo>
                      <a:pt x="1304" y="1209"/>
                    </a:lnTo>
                    <a:lnTo>
                      <a:pt x="1304" y="1210"/>
                    </a:lnTo>
                    <a:lnTo>
                      <a:pt x="1304" y="1212"/>
                    </a:lnTo>
                    <a:lnTo>
                      <a:pt x="1304" y="1212"/>
                    </a:lnTo>
                    <a:lnTo>
                      <a:pt x="1304" y="1213"/>
                    </a:lnTo>
                    <a:lnTo>
                      <a:pt x="1304" y="1214"/>
                    </a:lnTo>
                    <a:lnTo>
                      <a:pt x="1304" y="1215"/>
                    </a:lnTo>
                    <a:lnTo>
                      <a:pt x="1304" y="1215"/>
                    </a:lnTo>
                    <a:lnTo>
                      <a:pt x="1304" y="1216"/>
                    </a:lnTo>
                    <a:lnTo>
                      <a:pt x="1304" y="1218"/>
                    </a:lnTo>
                    <a:lnTo>
                      <a:pt x="1304" y="1224"/>
                    </a:lnTo>
                    <a:lnTo>
                      <a:pt x="1304" y="1230"/>
                    </a:lnTo>
                    <a:lnTo>
                      <a:pt x="1304" y="1230"/>
                    </a:lnTo>
                    <a:lnTo>
                      <a:pt x="1304" y="1231"/>
                    </a:lnTo>
                    <a:lnTo>
                      <a:pt x="1304" y="1232"/>
                    </a:lnTo>
                    <a:lnTo>
                      <a:pt x="1304" y="1236"/>
                    </a:lnTo>
                    <a:lnTo>
                      <a:pt x="1304" y="1239"/>
                    </a:lnTo>
                    <a:lnTo>
                      <a:pt x="1304" y="1239"/>
                    </a:lnTo>
                    <a:lnTo>
                      <a:pt x="1304" y="1239"/>
                    </a:lnTo>
                    <a:lnTo>
                      <a:pt x="1304" y="1240"/>
                    </a:lnTo>
                    <a:lnTo>
                      <a:pt x="1304" y="1241"/>
                    </a:lnTo>
                    <a:lnTo>
                      <a:pt x="1304" y="1242"/>
                    </a:lnTo>
                    <a:lnTo>
                      <a:pt x="1304" y="1242"/>
                    </a:lnTo>
                    <a:lnTo>
                      <a:pt x="1305" y="1244"/>
                    </a:lnTo>
                    <a:lnTo>
                      <a:pt x="1306" y="1245"/>
                    </a:lnTo>
                    <a:lnTo>
                      <a:pt x="1307" y="1245"/>
                    </a:lnTo>
                    <a:lnTo>
                      <a:pt x="1308" y="1246"/>
                    </a:lnTo>
                    <a:lnTo>
                      <a:pt x="1311" y="1249"/>
                    </a:lnTo>
                    <a:lnTo>
                      <a:pt x="1313" y="1250"/>
                    </a:lnTo>
                    <a:lnTo>
                      <a:pt x="1314" y="1250"/>
                    </a:lnTo>
                    <a:lnTo>
                      <a:pt x="1314" y="1250"/>
                    </a:lnTo>
                    <a:lnTo>
                      <a:pt x="1314" y="1251"/>
                    </a:lnTo>
                    <a:lnTo>
                      <a:pt x="1314" y="1252"/>
                    </a:lnTo>
                    <a:lnTo>
                      <a:pt x="1314" y="1257"/>
                    </a:lnTo>
                    <a:lnTo>
                      <a:pt x="1314" y="1260"/>
                    </a:lnTo>
                    <a:lnTo>
                      <a:pt x="1314" y="1260"/>
                    </a:lnTo>
                    <a:lnTo>
                      <a:pt x="1314" y="1261"/>
                    </a:lnTo>
                    <a:lnTo>
                      <a:pt x="1314" y="1263"/>
                    </a:lnTo>
                    <a:lnTo>
                      <a:pt x="1314" y="1271"/>
                    </a:lnTo>
                    <a:lnTo>
                      <a:pt x="1314" y="1277"/>
                    </a:lnTo>
                    <a:lnTo>
                      <a:pt x="1314" y="1277"/>
                    </a:lnTo>
                    <a:lnTo>
                      <a:pt x="1314" y="1278"/>
                    </a:lnTo>
                    <a:lnTo>
                      <a:pt x="1314" y="1284"/>
                    </a:lnTo>
                    <a:lnTo>
                      <a:pt x="1314" y="1303"/>
                    </a:lnTo>
                    <a:lnTo>
                      <a:pt x="1314" y="1316"/>
                    </a:lnTo>
                    <a:lnTo>
                      <a:pt x="1314" y="1316"/>
                    </a:lnTo>
                    <a:lnTo>
                      <a:pt x="1314" y="1317"/>
                    </a:lnTo>
                    <a:lnTo>
                      <a:pt x="1314" y="1323"/>
                    </a:lnTo>
                    <a:lnTo>
                      <a:pt x="1315" y="1339"/>
                    </a:lnTo>
                    <a:lnTo>
                      <a:pt x="1316" y="1351"/>
                    </a:lnTo>
                    <a:lnTo>
                      <a:pt x="1317" y="1351"/>
                    </a:lnTo>
                    <a:lnTo>
                      <a:pt x="1317" y="1352"/>
                    </a:lnTo>
                    <a:lnTo>
                      <a:pt x="1317" y="1353"/>
                    </a:lnTo>
                    <a:lnTo>
                      <a:pt x="1317" y="1359"/>
                    </a:lnTo>
                    <a:lnTo>
                      <a:pt x="1317" y="1362"/>
                    </a:lnTo>
                    <a:lnTo>
                      <a:pt x="1317" y="1362"/>
                    </a:lnTo>
                    <a:lnTo>
                      <a:pt x="1313" y="1361"/>
                    </a:lnTo>
                    <a:lnTo>
                      <a:pt x="1311" y="1360"/>
                    </a:lnTo>
                    <a:lnTo>
                      <a:pt x="1311" y="1359"/>
                    </a:lnTo>
                    <a:lnTo>
                      <a:pt x="1310" y="1359"/>
                    </a:lnTo>
                    <a:lnTo>
                      <a:pt x="1309" y="1359"/>
                    </a:lnTo>
                    <a:lnTo>
                      <a:pt x="1304" y="1359"/>
                    </a:lnTo>
                    <a:lnTo>
                      <a:pt x="1300" y="1359"/>
                    </a:lnTo>
                    <a:lnTo>
                      <a:pt x="1300" y="1359"/>
                    </a:lnTo>
                    <a:lnTo>
                      <a:pt x="1299" y="1359"/>
                    </a:lnTo>
                    <a:lnTo>
                      <a:pt x="1296" y="1359"/>
                    </a:lnTo>
                    <a:lnTo>
                      <a:pt x="1285" y="1358"/>
                    </a:lnTo>
                    <a:lnTo>
                      <a:pt x="1275" y="1357"/>
                    </a:lnTo>
                    <a:lnTo>
                      <a:pt x="1275" y="1356"/>
                    </a:lnTo>
                    <a:lnTo>
                      <a:pt x="1274" y="1356"/>
                    </a:lnTo>
                    <a:lnTo>
                      <a:pt x="1270" y="1356"/>
                    </a:lnTo>
                    <a:lnTo>
                      <a:pt x="1255" y="1356"/>
                    </a:lnTo>
                    <a:lnTo>
                      <a:pt x="1243" y="1356"/>
                    </a:lnTo>
                    <a:lnTo>
                      <a:pt x="1243" y="1356"/>
                    </a:lnTo>
                    <a:lnTo>
                      <a:pt x="1242" y="1356"/>
                    </a:lnTo>
                    <a:lnTo>
                      <a:pt x="1240" y="1356"/>
                    </a:lnTo>
                    <a:lnTo>
                      <a:pt x="1234" y="1356"/>
                    </a:lnTo>
                    <a:lnTo>
                      <a:pt x="1230" y="1356"/>
                    </a:lnTo>
                    <a:lnTo>
                      <a:pt x="1230" y="1356"/>
                    </a:lnTo>
                    <a:lnTo>
                      <a:pt x="1230" y="1357"/>
                    </a:lnTo>
                    <a:lnTo>
                      <a:pt x="1230" y="1358"/>
                    </a:lnTo>
                    <a:lnTo>
                      <a:pt x="1230" y="1359"/>
                    </a:lnTo>
                    <a:lnTo>
                      <a:pt x="1230" y="1359"/>
                    </a:lnTo>
                    <a:lnTo>
                      <a:pt x="1229" y="1359"/>
                    </a:lnTo>
                    <a:lnTo>
                      <a:pt x="1228" y="1359"/>
                    </a:lnTo>
                    <a:lnTo>
                      <a:pt x="1226" y="1359"/>
                    </a:lnTo>
                    <a:lnTo>
                      <a:pt x="1226" y="1359"/>
                    </a:lnTo>
                    <a:lnTo>
                      <a:pt x="1225" y="1361"/>
                    </a:lnTo>
                    <a:lnTo>
                      <a:pt x="1223" y="1366"/>
                    </a:lnTo>
                    <a:lnTo>
                      <a:pt x="1222" y="1369"/>
                    </a:lnTo>
                    <a:lnTo>
                      <a:pt x="1222" y="1369"/>
                    </a:lnTo>
                    <a:lnTo>
                      <a:pt x="1221" y="1373"/>
                    </a:lnTo>
                    <a:lnTo>
                      <a:pt x="1218" y="1381"/>
                    </a:lnTo>
                    <a:lnTo>
                      <a:pt x="1216" y="1387"/>
                    </a:lnTo>
                    <a:lnTo>
                      <a:pt x="1216" y="1387"/>
                    </a:lnTo>
                    <a:lnTo>
                      <a:pt x="1216" y="1388"/>
                    </a:lnTo>
                    <a:lnTo>
                      <a:pt x="1216" y="1392"/>
                    </a:lnTo>
                    <a:lnTo>
                      <a:pt x="1216" y="1394"/>
                    </a:lnTo>
                    <a:lnTo>
                      <a:pt x="1216" y="1394"/>
                    </a:lnTo>
                    <a:lnTo>
                      <a:pt x="1215" y="1397"/>
                    </a:lnTo>
                    <a:lnTo>
                      <a:pt x="1213" y="1405"/>
                    </a:lnTo>
                    <a:lnTo>
                      <a:pt x="1212" y="1412"/>
                    </a:lnTo>
                    <a:lnTo>
                      <a:pt x="1212" y="1412"/>
                    </a:lnTo>
                    <a:lnTo>
                      <a:pt x="1212" y="1413"/>
                    </a:lnTo>
                    <a:lnTo>
                      <a:pt x="1212" y="1417"/>
                    </a:lnTo>
                    <a:lnTo>
                      <a:pt x="1212" y="1432"/>
                    </a:lnTo>
                    <a:lnTo>
                      <a:pt x="1212" y="1444"/>
                    </a:lnTo>
                    <a:lnTo>
                      <a:pt x="1212" y="1444"/>
                    </a:lnTo>
                    <a:lnTo>
                      <a:pt x="1212" y="1446"/>
                    </a:lnTo>
                    <a:lnTo>
                      <a:pt x="1212" y="1454"/>
                    </a:lnTo>
                    <a:lnTo>
                      <a:pt x="1212" y="1486"/>
                    </a:lnTo>
                    <a:lnTo>
                      <a:pt x="1212" y="1509"/>
                    </a:lnTo>
                    <a:lnTo>
                      <a:pt x="1212" y="1510"/>
                    </a:lnTo>
                    <a:lnTo>
                      <a:pt x="1211" y="1521"/>
                    </a:lnTo>
                    <a:lnTo>
                      <a:pt x="1210" y="1553"/>
                    </a:lnTo>
                    <a:lnTo>
                      <a:pt x="1209" y="1577"/>
                    </a:lnTo>
                    <a:lnTo>
                      <a:pt x="1209" y="1578"/>
                    </a:lnTo>
                    <a:lnTo>
                      <a:pt x="1209" y="1579"/>
                    </a:lnTo>
                    <a:lnTo>
                      <a:pt x="1209" y="1581"/>
                    </a:lnTo>
                    <a:lnTo>
                      <a:pt x="1209" y="1588"/>
                    </a:lnTo>
                    <a:lnTo>
                      <a:pt x="1209" y="1592"/>
                    </a:lnTo>
                    <a:lnTo>
                      <a:pt x="1209" y="1592"/>
                    </a:lnTo>
                    <a:lnTo>
                      <a:pt x="1207" y="1592"/>
                    </a:lnTo>
                    <a:lnTo>
                      <a:pt x="1206" y="1592"/>
                    </a:lnTo>
                    <a:lnTo>
                      <a:pt x="1203" y="1592"/>
                    </a:lnTo>
                    <a:lnTo>
                      <a:pt x="1201" y="1592"/>
                    </a:lnTo>
                    <a:lnTo>
                      <a:pt x="1201" y="1592"/>
                    </a:lnTo>
                    <a:lnTo>
                      <a:pt x="1200" y="1592"/>
                    </a:lnTo>
                    <a:lnTo>
                      <a:pt x="1198" y="1592"/>
                    </a:lnTo>
                    <a:lnTo>
                      <a:pt x="1192" y="1592"/>
                    </a:lnTo>
                    <a:lnTo>
                      <a:pt x="1187" y="1592"/>
                    </a:lnTo>
                    <a:lnTo>
                      <a:pt x="1187" y="1592"/>
                    </a:lnTo>
                    <a:lnTo>
                      <a:pt x="1186" y="1592"/>
                    </a:lnTo>
                    <a:lnTo>
                      <a:pt x="1183" y="1592"/>
                    </a:lnTo>
                    <a:lnTo>
                      <a:pt x="1172" y="1591"/>
                    </a:lnTo>
                    <a:lnTo>
                      <a:pt x="1163" y="1590"/>
                    </a:lnTo>
                    <a:lnTo>
                      <a:pt x="1163" y="1589"/>
                    </a:lnTo>
                    <a:lnTo>
                      <a:pt x="1162" y="1589"/>
                    </a:lnTo>
                    <a:lnTo>
                      <a:pt x="1159" y="1588"/>
                    </a:lnTo>
                    <a:lnTo>
                      <a:pt x="1147" y="1584"/>
                    </a:lnTo>
                    <a:lnTo>
                      <a:pt x="1138" y="1582"/>
                    </a:lnTo>
                    <a:lnTo>
                      <a:pt x="1138" y="1581"/>
                    </a:lnTo>
                    <a:lnTo>
                      <a:pt x="1137" y="1581"/>
                    </a:lnTo>
                    <a:lnTo>
                      <a:pt x="1133" y="1581"/>
                    </a:lnTo>
                    <a:lnTo>
                      <a:pt x="1131" y="1581"/>
                    </a:lnTo>
                    <a:lnTo>
                      <a:pt x="1131" y="1581"/>
                    </a:lnTo>
                    <a:lnTo>
                      <a:pt x="1131" y="1582"/>
                    </a:lnTo>
                    <a:lnTo>
                      <a:pt x="1131" y="1583"/>
                    </a:lnTo>
                    <a:lnTo>
                      <a:pt x="1131" y="1587"/>
                    </a:lnTo>
                    <a:lnTo>
                      <a:pt x="1131" y="1589"/>
                    </a:lnTo>
                    <a:lnTo>
                      <a:pt x="1131" y="1589"/>
                    </a:lnTo>
                    <a:lnTo>
                      <a:pt x="1130" y="1592"/>
                    </a:lnTo>
                    <a:lnTo>
                      <a:pt x="1128" y="1598"/>
                    </a:lnTo>
                    <a:lnTo>
                      <a:pt x="1127" y="1602"/>
                    </a:lnTo>
                    <a:lnTo>
                      <a:pt x="1127" y="1602"/>
                    </a:lnTo>
                    <a:lnTo>
                      <a:pt x="1126" y="1605"/>
                    </a:lnTo>
                    <a:lnTo>
                      <a:pt x="1125" y="1610"/>
                    </a:lnTo>
                    <a:lnTo>
                      <a:pt x="1124" y="1613"/>
                    </a:lnTo>
                    <a:lnTo>
                      <a:pt x="1124" y="1613"/>
                    </a:lnTo>
                    <a:lnTo>
                      <a:pt x="1124" y="1614"/>
                    </a:lnTo>
                    <a:lnTo>
                      <a:pt x="1124" y="1615"/>
                    </a:lnTo>
                    <a:lnTo>
                      <a:pt x="1124" y="1618"/>
                    </a:lnTo>
                    <a:lnTo>
                      <a:pt x="1124" y="1620"/>
                    </a:lnTo>
                    <a:lnTo>
                      <a:pt x="1124" y="1620"/>
                    </a:lnTo>
                    <a:lnTo>
                      <a:pt x="1123" y="1620"/>
                    </a:lnTo>
                    <a:lnTo>
                      <a:pt x="1122" y="1620"/>
                    </a:lnTo>
                    <a:lnTo>
                      <a:pt x="1121" y="1620"/>
                    </a:lnTo>
                    <a:lnTo>
                      <a:pt x="1121" y="1620"/>
                    </a:lnTo>
                    <a:lnTo>
                      <a:pt x="1120" y="1622"/>
                    </a:lnTo>
                    <a:lnTo>
                      <a:pt x="1115" y="1623"/>
                    </a:lnTo>
                    <a:lnTo>
                      <a:pt x="1113" y="1624"/>
                    </a:lnTo>
                    <a:lnTo>
                      <a:pt x="1113" y="1624"/>
                    </a:lnTo>
                    <a:lnTo>
                      <a:pt x="1111" y="1625"/>
                    </a:lnTo>
                    <a:lnTo>
                      <a:pt x="1106" y="1626"/>
                    </a:lnTo>
                    <a:lnTo>
                      <a:pt x="1103" y="1627"/>
                    </a:lnTo>
                    <a:lnTo>
                      <a:pt x="1103" y="1627"/>
                    </a:lnTo>
                    <a:lnTo>
                      <a:pt x="1102" y="1628"/>
                    </a:lnTo>
                    <a:lnTo>
                      <a:pt x="1100" y="1629"/>
                    </a:lnTo>
                    <a:lnTo>
                      <a:pt x="1093" y="1632"/>
                    </a:lnTo>
                    <a:lnTo>
                      <a:pt x="1089" y="1634"/>
                    </a:lnTo>
                    <a:lnTo>
                      <a:pt x="1089" y="1634"/>
                    </a:lnTo>
                    <a:lnTo>
                      <a:pt x="1088" y="1635"/>
                    </a:lnTo>
                    <a:lnTo>
                      <a:pt x="1084" y="1636"/>
                    </a:lnTo>
                    <a:lnTo>
                      <a:pt x="1082" y="1637"/>
                    </a:lnTo>
                    <a:lnTo>
                      <a:pt x="1082" y="1637"/>
                    </a:lnTo>
                    <a:lnTo>
                      <a:pt x="1082" y="1637"/>
                    </a:lnTo>
                    <a:lnTo>
                      <a:pt x="1082" y="1639"/>
                    </a:lnTo>
                    <a:lnTo>
                      <a:pt x="1082" y="1641"/>
                    </a:lnTo>
                    <a:lnTo>
                      <a:pt x="1082" y="1642"/>
                    </a:lnTo>
                    <a:lnTo>
                      <a:pt x="1082" y="1642"/>
                    </a:lnTo>
                    <a:lnTo>
                      <a:pt x="1082" y="1643"/>
                    </a:lnTo>
                    <a:lnTo>
                      <a:pt x="1082" y="1646"/>
                    </a:lnTo>
                    <a:lnTo>
                      <a:pt x="1082" y="1648"/>
                    </a:lnTo>
                    <a:lnTo>
                      <a:pt x="1082" y="1648"/>
                    </a:lnTo>
                    <a:lnTo>
                      <a:pt x="1082" y="1649"/>
                    </a:lnTo>
                    <a:lnTo>
                      <a:pt x="1082" y="1651"/>
                    </a:lnTo>
                    <a:lnTo>
                      <a:pt x="1082" y="1658"/>
                    </a:lnTo>
                    <a:lnTo>
                      <a:pt x="1082" y="1663"/>
                    </a:lnTo>
                    <a:lnTo>
                      <a:pt x="1082" y="1663"/>
                    </a:lnTo>
                    <a:lnTo>
                      <a:pt x="1082" y="1664"/>
                    </a:lnTo>
                    <a:lnTo>
                      <a:pt x="1082" y="1666"/>
                    </a:lnTo>
                    <a:lnTo>
                      <a:pt x="1082" y="1672"/>
                    </a:lnTo>
                    <a:lnTo>
                      <a:pt x="1082" y="1677"/>
                    </a:lnTo>
                    <a:lnTo>
                      <a:pt x="1082" y="1677"/>
                    </a:lnTo>
                    <a:lnTo>
                      <a:pt x="1082" y="1678"/>
                    </a:lnTo>
                    <a:lnTo>
                      <a:pt x="1082" y="1679"/>
                    </a:lnTo>
                    <a:lnTo>
                      <a:pt x="1082" y="1680"/>
                    </a:lnTo>
                    <a:lnTo>
                      <a:pt x="1082" y="1680"/>
                    </a:lnTo>
                    <a:lnTo>
                      <a:pt x="1083" y="1683"/>
                    </a:lnTo>
                    <a:lnTo>
                      <a:pt x="1084" y="1684"/>
                    </a:lnTo>
                    <a:lnTo>
                      <a:pt x="1085" y="1684"/>
                    </a:lnTo>
                    <a:lnTo>
                      <a:pt x="1087" y="1686"/>
                    </a:lnTo>
                    <a:lnTo>
                      <a:pt x="1088" y="1687"/>
                    </a:lnTo>
                    <a:lnTo>
                      <a:pt x="1089" y="1687"/>
                    </a:lnTo>
                    <a:lnTo>
                      <a:pt x="1090" y="1693"/>
                    </a:lnTo>
                    <a:lnTo>
                      <a:pt x="1091" y="1695"/>
                    </a:lnTo>
                    <a:lnTo>
                      <a:pt x="1092" y="1695"/>
                    </a:lnTo>
                    <a:lnTo>
                      <a:pt x="1092" y="1695"/>
                    </a:lnTo>
                    <a:lnTo>
                      <a:pt x="1092" y="1696"/>
                    </a:lnTo>
                    <a:lnTo>
                      <a:pt x="1092" y="1699"/>
                    </a:lnTo>
                    <a:lnTo>
                      <a:pt x="1092" y="1701"/>
                    </a:lnTo>
                    <a:lnTo>
                      <a:pt x="1092" y="1701"/>
                    </a:lnTo>
                    <a:lnTo>
                      <a:pt x="1092" y="1702"/>
                    </a:lnTo>
                    <a:lnTo>
                      <a:pt x="1092" y="1704"/>
                    </a:lnTo>
                    <a:lnTo>
                      <a:pt x="1092" y="1713"/>
                    </a:lnTo>
                    <a:lnTo>
                      <a:pt x="1092" y="1719"/>
                    </a:lnTo>
                    <a:lnTo>
                      <a:pt x="1092" y="1719"/>
                    </a:lnTo>
                    <a:lnTo>
                      <a:pt x="1092" y="1720"/>
                    </a:lnTo>
                    <a:lnTo>
                      <a:pt x="1092" y="1724"/>
                    </a:lnTo>
                    <a:lnTo>
                      <a:pt x="1093" y="1739"/>
                    </a:lnTo>
                    <a:lnTo>
                      <a:pt x="1094" y="1751"/>
                    </a:lnTo>
                    <a:lnTo>
                      <a:pt x="1095" y="1751"/>
                    </a:lnTo>
                    <a:lnTo>
                      <a:pt x="1095" y="1752"/>
                    </a:lnTo>
                    <a:lnTo>
                      <a:pt x="1095" y="1756"/>
                    </a:lnTo>
                    <a:lnTo>
                      <a:pt x="1097" y="1771"/>
                    </a:lnTo>
                    <a:lnTo>
                      <a:pt x="1099" y="1783"/>
                    </a:lnTo>
                    <a:lnTo>
                      <a:pt x="1100" y="1783"/>
                    </a:lnTo>
                    <a:lnTo>
                      <a:pt x="1100" y="1784"/>
                    </a:lnTo>
                    <a:lnTo>
                      <a:pt x="1100" y="1785"/>
                    </a:lnTo>
                    <a:lnTo>
                      <a:pt x="1100" y="1790"/>
                    </a:lnTo>
                    <a:lnTo>
                      <a:pt x="1100" y="1793"/>
                    </a:lnTo>
                    <a:lnTo>
                      <a:pt x="1100" y="1793"/>
                    </a:lnTo>
                    <a:lnTo>
                      <a:pt x="1099" y="1793"/>
                    </a:lnTo>
                    <a:lnTo>
                      <a:pt x="1096" y="1793"/>
                    </a:lnTo>
                    <a:lnTo>
                      <a:pt x="1095" y="1793"/>
                    </a:lnTo>
                    <a:lnTo>
                      <a:pt x="1095" y="1793"/>
                    </a:lnTo>
                    <a:lnTo>
                      <a:pt x="1094" y="1793"/>
                    </a:lnTo>
                    <a:lnTo>
                      <a:pt x="1093" y="1793"/>
                    </a:lnTo>
                    <a:lnTo>
                      <a:pt x="1092" y="1793"/>
                    </a:lnTo>
                    <a:lnTo>
                      <a:pt x="1092" y="1793"/>
                    </a:lnTo>
                    <a:lnTo>
                      <a:pt x="1091" y="1793"/>
                    </a:lnTo>
                    <a:lnTo>
                      <a:pt x="1090" y="1793"/>
                    </a:lnTo>
                    <a:lnTo>
                      <a:pt x="1087" y="1793"/>
                    </a:lnTo>
                    <a:lnTo>
                      <a:pt x="1085" y="1793"/>
                    </a:lnTo>
                    <a:lnTo>
                      <a:pt x="1085" y="1793"/>
                    </a:lnTo>
                    <a:lnTo>
                      <a:pt x="1084" y="1793"/>
                    </a:lnTo>
                    <a:lnTo>
                      <a:pt x="1081" y="1793"/>
                    </a:lnTo>
                    <a:lnTo>
                      <a:pt x="1078" y="1793"/>
                    </a:lnTo>
                    <a:lnTo>
                      <a:pt x="1078" y="1793"/>
                    </a:lnTo>
                    <a:lnTo>
                      <a:pt x="1078" y="1793"/>
                    </a:lnTo>
                    <a:lnTo>
                      <a:pt x="1078" y="1793"/>
                    </a:lnTo>
                    <a:lnTo>
                      <a:pt x="1078" y="1794"/>
                    </a:lnTo>
                    <a:lnTo>
                      <a:pt x="1078" y="1795"/>
                    </a:lnTo>
                    <a:lnTo>
                      <a:pt x="1078" y="1796"/>
                    </a:lnTo>
                    <a:lnTo>
                      <a:pt x="1078" y="1796"/>
                    </a:lnTo>
                    <a:lnTo>
                      <a:pt x="1078" y="1797"/>
                    </a:lnTo>
                    <a:lnTo>
                      <a:pt x="1078" y="1798"/>
                    </a:lnTo>
                    <a:lnTo>
                      <a:pt x="1078" y="1802"/>
                    </a:lnTo>
                    <a:lnTo>
                      <a:pt x="1078" y="1804"/>
                    </a:lnTo>
                    <a:lnTo>
                      <a:pt x="1078" y="1804"/>
                    </a:lnTo>
                    <a:lnTo>
                      <a:pt x="1078" y="1805"/>
                    </a:lnTo>
                    <a:lnTo>
                      <a:pt x="1078" y="1806"/>
                    </a:lnTo>
                    <a:lnTo>
                      <a:pt x="1078" y="1811"/>
                    </a:lnTo>
                    <a:lnTo>
                      <a:pt x="1078" y="1814"/>
                    </a:lnTo>
                    <a:lnTo>
                      <a:pt x="1078" y="1814"/>
                    </a:lnTo>
                    <a:lnTo>
                      <a:pt x="1078" y="1814"/>
                    </a:lnTo>
                    <a:lnTo>
                      <a:pt x="1077" y="1814"/>
                    </a:lnTo>
                    <a:lnTo>
                      <a:pt x="1075" y="1814"/>
                    </a:lnTo>
                    <a:lnTo>
                      <a:pt x="1074" y="1814"/>
                    </a:lnTo>
                    <a:lnTo>
                      <a:pt x="1074" y="1814"/>
                    </a:lnTo>
                    <a:lnTo>
                      <a:pt x="1073" y="1814"/>
                    </a:lnTo>
                    <a:lnTo>
                      <a:pt x="1072" y="1814"/>
                    </a:lnTo>
                    <a:lnTo>
                      <a:pt x="1071" y="1814"/>
                    </a:lnTo>
                    <a:lnTo>
                      <a:pt x="1071" y="1814"/>
                    </a:lnTo>
                    <a:lnTo>
                      <a:pt x="1070" y="1815"/>
                    </a:lnTo>
                    <a:lnTo>
                      <a:pt x="1066" y="1817"/>
                    </a:lnTo>
                    <a:lnTo>
                      <a:pt x="1064" y="1818"/>
                    </a:lnTo>
                    <a:lnTo>
                      <a:pt x="1064" y="1818"/>
                    </a:lnTo>
                    <a:lnTo>
                      <a:pt x="1063" y="1818"/>
                    </a:lnTo>
                    <a:lnTo>
                      <a:pt x="1059" y="1818"/>
                    </a:lnTo>
                    <a:lnTo>
                      <a:pt x="1057" y="1818"/>
                    </a:lnTo>
                    <a:lnTo>
                      <a:pt x="1057" y="1818"/>
                    </a:lnTo>
                    <a:lnTo>
                      <a:pt x="1056" y="1818"/>
                    </a:lnTo>
                    <a:lnTo>
                      <a:pt x="1054" y="1818"/>
                    </a:lnTo>
                    <a:lnTo>
                      <a:pt x="1053" y="1818"/>
                    </a:lnTo>
                    <a:lnTo>
                      <a:pt x="1053" y="1818"/>
                    </a:lnTo>
                    <a:lnTo>
                      <a:pt x="1053" y="1819"/>
                    </a:lnTo>
                    <a:lnTo>
                      <a:pt x="1053" y="1821"/>
                    </a:lnTo>
                    <a:lnTo>
                      <a:pt x="1053" y="1822"/>
                    </a:lnTo>
                    <a:lnTo>
                      <a:pt x="1053" y="1822"/>
                    </a:lnTo>
                    <a:lnTo>
                      <a:pt x="1052" y="1822"/>
                    </a:lnTo>
                    <a:lnTo>
                      <a:pt x="1051" y="1822"/>
                    </a:lnTo>
                    <a:lnTo>
                      <a:pt x="1050" y="1822"/>
                    </a:lnTo>
                    <a:lnTo>
                      <a:pt x="1050" y="1822"/>
                    </a:lnTo>
                    <a:lnTo>
                      <a:pt x="1050" y="1823"/>
                    </a:lnTo>
                    <a:lnTo>
                      <a:pt x="1050" y="1824"/>
                    </a:lnTo>
                    <a:lnTo>
                      <a:pt x="1050" y="1825"/>
                    </a:lnTo>
                    <a:lnTo>
                      <a:pt x="1050" y="1825"/>
                    </a:lnTo>
                    <a:lnTo>
                      <a:pt x="1049" y="1826"/>
                    </a:lnTo>
                    <a:lnTo>
                      <a:pt x="1048" y="1827"/>
                    </a:lnTo>
                    <a:lnTo>
                      <a:pt x="1045" y="1830"/>
                    </a:lnTo>
                    <a:lnTo>
                      <a:pt x="1043" y="1832"/>
                    </a:lnTo>
                    <a:lnTo>
                      <a:pt x="1043" y="1832"/>
                    </a:lnTo>
                    <a:lnTo>
                      <a:pt x="1041" y="1832"/>
                    </a:lnTo>
                    <a:lnTo>
                      <a:pt x="1040" y="1832"/>
                    </a:lnTo>
                    <a:lnTo>
                      <a:pt x="1039" y="1832"/>
                    </a:lnTo>
                    <a:lnTo>
                      <a:pt x="1039" y="1832"/>
                    </a:lnTo>
                    <a:lnTo>
                      <a:pt x="1038" y="1832"/>
                    </a:lnTo>
                    <a:lnTo>
                      <a:pt x="1037" y="1832"/>
                    </a:lnTo>
                    <a:lnTo>
                      <a:pt x="1036" y="1832"/>
                    </a:lnTo>
                    <a:lnTo>
                      <a:pt x="1036" y="1832"/>
                    </a:lnTo>
                    <a:lnTo>
                      <a:pt x="1035" y="1832"/>
                    </a:lnTo>
                    <a:lnTo>
                      <a:pt x="1034" y="1832"/>
                    </a:lnTo>
                    <a:lnTo>
                      <a:pt x="1029" y="1832"/>
                    </a:lnTo>
                    <a:lnTo>
                      <a:pt x="1026" y="1832"/>
                    </a:lnTo>
                    <a:lnTo>
                      <a:pt x="1026" y="1832"/>
                    </a:lnTo>
                    <a:lnTo>
                      <a:pt x="1023" y="1833"/>
                    </a:lnTo>
                    <a:lnTo>
                      <a:pt x="1018" y="1835"/>
                    </a:lnTo>
                    <a:lnTo>
                      <a:pt x="1015" y="1836"/>
                    </a:lnTo>
                    <a:lnTo>
                      <a:pt x="1015" y="1836"/>
                    </a:lnTo>
                    <a:lnTo>
                      <a:pt x="1014" y="1836"/>
                    </a:lnTo>
                    <a:lnTo>
                      <a:pt x="1012" y="1836"/>
                    </a:lnTo>
                    <a:lnTo>
                      <a:pt x="1011" y="1836"/>
                    </a:lnTo>
                    <a:lnTo>
                      <a:pt x="1011" y="1836"/>
                    </a:lnTo>
                    <a:lnTo>
                      <a:pt x="1011" y="1837"/>
                    </a:lnTo>
                    <a:lnTo>
                      <a:pt x="1011" y="1838"/>
                    </a:lnTo>
                    <a:lnTo>
                      <a:pt x="1011" y="1839"/>
                    </a:lnTo>
                    <a:lnTo>
                      <a:pt x="1011" y="1839"/>
                    </a:lnTo>
                    <a:lnTo>
                      <a:pt x="1011" y="1840"/>
                    </a:lnTo>
                    <a:lnTo>
                      <a:pt x="1011" y="1842"/>
                    </a:lnTo>
                    <a:lnTo>
                      <a:pt x="1011" y="1843"/>
                    </a:lnTo>
                    <a:lnTo>
                      <a:pt x="1011" y="1843"/>
                    </a:lnTo>
                    <a:lnTo>
                      <a:pt x="1011" y="1844"/>
                    </a:lnTo>
                    <a:lnTo>
                      <a:pt x="1011" y="1847"/>
                    </a:lnTo>
                    <a:lnTo>
                      <a:pt x="1011" y="1849"/>
                    </a:lnTo>
                    <a:lnTo>
                      <a:pt x="1011" y="1849"/>
                    </a:lnTo>
                    <a:lnTo>
                      <a:pt x="1011" y="1850"/>
                    </a:lnTo>
                    <a:lnTo>
                      <a:pt x="1011" y="1851"/>
                    </a:lnTo>
                    <a:lnTo>
                      <a:pt x="1011" y="1855"/>
                    </a:lnTo>
                    <a:lnTo>
                      <a:pt x="1011" y="1857"/>
                    </a:lnTo>
                    <a:lnTo>
                      <a:pt x="1011" y="1857"/>
                    </a:lnTo>
                    <a:lnTo>
                      <a:pt x="1011" y="1857"/>
                    </a:lnTo>
                    <a:lnTo>
                      <a:pt x="1010" y="1857"/>
                    </a:lnTo>
                    <a:lnTo>
                      <a:pt x="1007" y="1857"/>
                    </a:lnTo>
                    <a:lnTo>
                      <a:pt x="1004" y="1857"/>
                    </a:lnTo>
                    <a:lnTo>
                      <a:pt x="1004" y="1857"/>
                    </a:lnTo>
                    <a:lnTo>
                      <a:pt x="1003" y="1857"/>
                    </a:lnTo>
                    <a:lnTo>
                      <a:pt x="1002" y="1857"/>
                    </a:lnTo>
                    <a:lnTo>
                      <a:pt x="997" y="1857"/>
                    </a:lnTo>
                    <a:lnTo>
                      <a:pt x="994" y="1857"/>
                    </a:lnTo>
                    <a:lnTo>
                      <a:pt x="994" y="1857"/>
                    </a:lnTo>
                    <a:lnTo>
                      <a:pt x="993" y="1857"/>
                    </a:lnTo>
                    <a:lnTo>
                      <a:pt x="990" y="1857"/>
                    </a:lnTo>
                    <a:lnTo>
                      <a:pt x="980" y="1857"/>
                    </a:lnTo>
                    <a:lnTo>
                      <a:pt x="973" y="1857"/>
                    </a:lnTo>
                    <a:lnTo>
                      <a:pt x="973" y="1857"/>
                    </a:lnTo>
                    <a:lnTo>
                      <a:pt x="972" y="1857"/>
                    </a:lnTo>
                    <a:lnTo>
                      <a:pt x="969" y="1857"/>
                    </a:lnTo>
                    <a:lnTo>
                      <a:pt x="959" y="1857"/>
                    </a:lnTo>
                    <a:lnTo>
                      <a:pt x="952" y="1857"/>
                    </a:lnTo>
                    <a:lnTo>
                      <a:pt x="952" y="1857"/>
                    </a:lnTo>
                    <a:lnTo>
                      <a:pt x="951" y="1857"/>
                    </a:lnTo>
                    <a:lnTo>
                      <a:pt x="949" y="1857"/>
                    </a:lnTo>
                    <a:lnTo>
                      <a:pt x="946" y="1857"/>
                    </a:lnTo>
                    <a:lnTo>
                      <a:pt x="944" y="1857"/>
                    </a:lnTo>
                    <a:lnTo>
                      <a:pt x="944" y="1857"/>
                    </a:lnTo>
                    <a:lnTo>
                      <a:pt x="944" y="1856"/>
                    </a:lnTo>
                    <a:lnTo>
                      <a:pt x="944" y="1855"/>
                    </a:lnTo>
                    <a:lnTo>
                      <a:pt x="944" y="1854"/>
                    </a:lnTo>
                    <a:lnTo>
                      <a:pt x="944" y="1853"/>
                    </a:lnTo>
                    <a:lnTo>
                      <a:pt x="944" y="1849"/>
                    </a:lnTo>
                    <a:lnTo>
                      <a:pt x="944" y="1847"/>
                    </a:lnTo>
                    <a:lnTo>
                      <a:pt x="944" y="1846"/>
                    </a:lnTo>
                    <a:lnTo>
                      <a:pt x="944" y="1844"/>
                    </a:lnTo>
                    <a:lnTo>
                      <a:pt x="944" y="1838"/>
                    </a:lnTo>
                    <a:lnTo>
                      <a:pt x="944" y="1833"/>
                    </a:lnTo>
                    <a:lnTo>
                      <a:pt x="944" y="1832"/>
                    </a:lnTo>
                    <a:lnTo>
                      <a:pt x="944" y="1830"/>
                    </a:lnTo>
                    <a:lnTo>
                      <a:pt x="944" y="1824"/>
                    </a:lnTo>
                    <a:lnTo>
                      <a:pt x="944" y="1819"/>
                    </a:lnTo>
                    <a:lnTo>
                      <a:pt x="944" y="1818"/>
                    </a:lnTo>
                    <a:lnTo>
                      <a:pt x="944" y="1817"/>
                    </a:lnTo>
                    <a:lnTo>
                      <a:pt x="944" y="1815"/>
                    </a:lnTo>
                    <a:lnTo>
                      <a:pt x="944" y="1814"/>
                    </a:lnTo>
                    <a:lnTo>
                      <a:pt x="943" y="1814"/>
                    </a:lnTo>
                    <a:lnTo>
                      <a:pt x="942" y="1814"/>
                    </a:lnTo>
                    <a:lnTo>
                      <a:pt x="939" y="1814"/>
                    </a:lnTo>
                    <a:lnTo>
                      <a:pt x="937" y="1814"/>
                    </a:lnTo>
                    <a:lnTo>
                      <a:pt x="937" y="1814"/>
                    </a:lnTo>
                    <a:lnTo>
                      <a:pt x="936" y="1814"/>
                    </a:lnTo>
                    <a:lnTo>
                      <a:pt x="935" y="1814"/>
                    </a:lnTo>
                    <a:lnTo>
                      <a:pt x="929" y="1814"/>
                    </a:lnTo>
                    <a:lnTo>
                      <a:pt x="926" y="1814"/>
                    </a:lnTo>
                    <a:lnTo>
                      <a:pt x="926" y="1814"/>
                    </a:lnTo>
                    <a:lnTo>
                      <a:pt x="925" y="1814"/>
                    </a:lnTo>
                    <a:lnTo>
                      <a:pt x="922" y="1814"/>
                    </a:lnTo>
                    <a:lnTo>
                      <a:pt x="912" y="1814"/>
                    </a:lnTo>
                    <a:lnTo>
                      <a:pt x="905" y="1814"/>
                    </a:lnTo>
                    <a:lnTo>
                      <a:pt x="905" y="1814"/>
                    </a:lnTo>
                    <a:lnTo>
                      <a:pt x="904" y="1814"/>
                    </a:lnTo>
                    <a:lnTo>
                      <a:pt x="901" y="1814"/>
                    </a:lnTo>
                    <a:lnTo>
                      <a:pt x="891" y="1814"/>
                    </a:lnTo>
                    <a:lnTo>
                      <a:pt x="884" y="1814"/>
                    </a:lnTo>
                    <a:lnTo>
                      <a:pt x="884" y="1814"/>
                    </a:lnTo>
                    <a:lnTo>
                      <a:pt x="884" y="1814"/>
                    </a:lnTo>
                    <a:close/>
                  </a:path>
                </a:pathLst>
              </a:custGeom>
              <a:solidFill>
                <a:srgbClr val="B2DAB0"/>
              </a:solidFill>
              <a:ln w="28575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6" name="Freeform 31"/>
              <p:cNvSpPr>
                <a:spLocks/>
              </p:cNvSpPr>
              <p:nvPr/>
            </p:nvSpPr>
            <p:spPr bwMode="auto">
              <a:xfrm>
                <a:off x="5017" y="5767"/>
                <a:ext cx="1710" cy="1500"/>
              </a:xfrm>
              <a:custGeom>
                <a:avLst/>
                <a:gdLst>
                  <a:gd name="T0" fmla="*/ 444 w 1183"/>
                  <a:gd name="T1" fmla="*/ 963 h 1040"/>
                  <a:gd name="T2" fmla="*/ 359 w 1183"/>
                  <a:gd name="T3" fmla="*/ 910 h 1040"/>
                  <a:gd name="T4" fmla="*/ 306 w 1183"/>
                  <a:gd name="T5" fmla="*/ 899 h 1040"/>
                  <a:gd name="T6" fmla="*/ 264 w 1183"/>
                  <a:gd name="T7" fmla="*/ 881 h 1040"/>
                  <a:gd name="T8" fmla="*/ 245 w 1183"/>
                  <a:gd name="T9" fmla="*/ 854 h 1040"/>
                  <a:gd name="T10" fmla="*/ 221 w 1183"/>
                  <a:gd name="T11" fmla="*/ 858 h 1040"/>
                  <a:gd name="T12" fmla="*/ 181 w 1183"/>
                  <a:gd name="T13" fmla="*/ 864 h 1040"/>
                  <a:gd name="T14" fmla="*/ 134 w 1183"/>
                  <a:gd name="T15" fmla="*/ 857 h 1040"/>
                  <a:gd name="T16" fmla="*/ 84 w 1183"/>
                  <a:gd name="T17" fmla="*/ 852 h 1040"/>
                  <a:gd name="T18" fmla="*/ 49 w 1183"/>
                  <a:gd name="T19" fmla="*/ 828 h 1040"/>
                  <a:gd name="T20" fmla="*/ 20 w 1183"/>
                  <a:gd name="T21" fmla="*/ 825 h 1040"/>
                  <a:gd name="T22" fmla="*/ 10 w 1183"/>
                  <a:gd name="T23" fmla="*/ 728 h 1040"/>
                  <a:gd name="T24" fmla="*/ 0 w 1183"/>
                  <a:gd name="T25" fmla="*/ 682 h 1040"/>
                  <a:gd name="T26" fmla="*/ 44 w 1183"/>
                  <a:gd name="T27" fmla="*/ 649 h 1040"/>
                  <a:gd name="T28" fmla="*/ 69 w 1183"/>
                  <a:gd name="T29" fmla="*/ 621 h 1040"/>
                  <a:gd name="T30" fmla="*/ 127 w 1183"/>
                  <a:gd name="T31" fmla="*/ 573 h 1040"/>
                  <a:gd name="T32" fmla="*/ 134 w 1183"/>
                  <a:gd name="T33" fmla="*/ 402 h 1040"/>
                  <a:gd name="T34" fmla="*/ 216 w 1183"/>
                  <a:gd name="T35" fmla="*/ 383 h 1040"/>
                  <a:gd name="T36" fmla="*/ 232 w 1183"/>
                  <a:gd name="T37" fmla="*/ 299 h 1040"/>
                  <a:gd name="T38" fmla="*/ 218 w 1183"/>
                  <a:gd name="T39" fmla="*/ 269 h 1040"/>
                  <a:gd name="T40" fmla="*/ 278 w 1183"/>
                  <a:gd name="T41" fmla="*/ 237 h 1040"/>
                  <a:gd name="T42" fmla="*/ 317 w 1183"/>
                  <a:gd name="T43" fmla="*/ 188 h 1040"/>
                  <a:gd name="T44" fmla="*/ 390 w 1183"/>
                  <a:gd name="T45" fmla="*/ 177 h 1040"/>
                  <a:gd name="T46" fmla="*/ 383 w 1183"/>
                  <a:gd name="T47" fmla="*/ 131 h 1040"/>
                  <a:gd name="T48" fmla="*/ 370 w 1183"/>
                  <a:gd name="T49" fmla="*/ 81 h 1040"/>
                  <a:gd name="T50" fmla="*/ 466 w 1183"/>
                  <a:gd name="T51" fmla="*/ 48 h 1040"/>
                  <a:gd name="T52" fmla="*/ 488 w 1183"/>
                  <a:gd name="T53" fmla="*/ 1 h 1040"/>
                  <a:gd name="T54" fmla="*/ 520 w 1183"/>
                  <a:gd name="T55" fmla="*/ 5 h 1040"/>
                  <a:gd name="T56" fmla="*/ 556 w 1183"/>
                  <a:gd name="T57" fmla="*/ 24 h 1040"/>
                  <a:gd name="T58" fmla="*/ 638 w 1183"/>
                  <a:gd name="T59" fmla="*/ 39 h 1040"/>
                  <a:gd name="T60" fmla="*/ 682 w 1183"/>
                  <a:gd name="T61" fmla="*/ 74 h 1040"/>
                  <a:gd name="T62" fmla="*/ 742 w 1183"/>
                  <a:gd name="T63" fmla="*/ 71 h 1040"/>
                  <a:gd name="T64" fmla="*/ 795 w 1183"/>
                  <a:gd name="T65" fmla="*/ 44 h 1040"/>
                  <a:gd name="T66" fmla="*/ 856 w 1183"/>
                  <a:gd name="T67" fmla="*/ 24 h 1040"/>
                  <a:gd name="T68" fmla="*/ 880 w 1183"/>
                  <a:gd name="T69" fmla="*/ 44 h 1040"/>
                  <a:gd name="T70" fmla="*/ 918 w 1183"/>
                  <a:gd name="T71" fmla="*/ 60 h 1040"/>
                  <a:gd name="T72" fmla="*/ 940 w 1183"/>
                  <a:gd name="T73" fmla="*/ 124 h 1040"/>
                  <a:gd name="T74" fmla="*/ 1019 w 1183"/>
                  <a:gd name="T75" fmla="*/ 153 h 1040"/>
                  <a:gd name="T76" fmla="*/ 1020 w 1183"/>
                  <a:gd name="T77" fmla="*/ 233 h 1040"/>
                  <a:gd name="T78" fmla="*/ 1101 w 1183"/>
                  <a:gd name="T79" fmla="*/ 239 h 1040"/>
                  <a:gd name="T80" fmla="*/ 1141 w 1183"/>
                  <a:gd name="T81" fmla="*/ 276 h 1040"/>
                  <a:gd name="T82" fmla="*/ 1176 w 1183"/>
                  <a:gd name="T83" fmla="*/ 326 h 1040"/>
                  <a:gd name="T84" fmla="*/ 1178 w 1183"/>
                  <a:gd name="T85" fmla="*/ 383 h 1040"/>
                  <a:gd name="T86" fmla="*/ 1074 w 1183"/>
                  <a:gd name="T87" fmla="*/ 388 h 1040"/>
                  <a:gd name="T88" fmla="*/ 1073 w 1183"/>
                  <a:gd name="T89" fmla="*/ 489 h 1040"/>
                  <a:gd name="T90" fmla="*/ 1098 w 1183"/>
                  <a:gd name="T91" fmla="*/ 568 h 1040"/>
                  <a:gd name="T92" fmla="*/ 1083 w 1183"/>
                  <a:gd name="T93" fmla="*/ 698 h 1040"/>
                  <a:gd name="T94" fmla="*/ 1051 w 1183"/>
                  <a:gd name="T95" fmla="*/ 762 h 1040"/>
                  <a:gd name="T96" fmla="*/ 961 w 1183"/>
                  <a:gd name="T97" fmla="*/ 771 h 1040"/>
                  <a:gd name="T98" fmla="*/ 916 w 1183"/>
                  <a:gd name="T99" fmla="*/ 798 h 1040"/>
                  <a:gd name="T100" fmla="*/ 835 w 1183"/>
                  <a:gd name="T101" fmla="*/ 815 h 1040"/>
                  <a:gd name="T102" fmla="*/ 837 w 1183"/>
                  <a:gd name="T103" fmla="*/ 945 h 1040"/>
                  <a:gd name="T104" fmla="*/ 792 w 1183"/>
                  <a:gd name="T105" fmla="*/ 950 h 1040"/>
                  <a:gd name="T106" fmla="*/ 775 w 1183"/>
                  <a:gd name="T107" fmla="*/ 928 h 1040"/>
                  <a:gd name="T108" fmla="*/ 743 w 1183"/>
                  <a:gd name="T109" fmla="*/ 947 h 1040"/>
                  <a:gd name="T110" fmla="*/ 728 w 1183"/>
                  <a:gd name="T111" fmla="*/ 960 h 1040"/>
                  <a:gd name="T112" fmla="*/ 712 w 1183"/>
                  <a:gd name="T113" fmla="*/ 993 h 1040"/>
                  <a:gd name="T114" fmla="*/ 685 w 1183"/>
                  <a:gd name="T115" fmla="*/ 1030 h 1040"/>
                  <a:gd name="T116" fmla="*/ 578 w 1183"/>
                  <a:gd name="T117" fmla="*/ 1030 h 1040"/>
                  <a:gd name="T118" fmla="*/ 557 w 1183"/>
                  <a:gd name="T119" fmla="*/ 1040 h 1040"/>
                  <a:gd name="T120" fmla="*/ 526 w 1183"/>
                  <a:gd name="T121" fmla="*/ 1036 h 10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183" h="1040">
                    <a:moveTo>
                      <a:pt x="512" y="966"/>
                    </a:moveTo>
                    <a:lnTo>
                      <a:pt x="510" y="963"/>
                    </a:lnTo>
                    <a:lnTo>
                      <a:pt x="509" y="961"/>
                    </a:lnTo>
                    <a:lnTo>
                      <a:pt x="509" y="960"/>
                    </a:lnTo>
                    <a:lnTo>
                      <a:pt x="508" y="960"/>
                    </a:lnTo>
                    <a:lnTo>
                      <a:pt x="507" y="960"/>
                    </a:lnTo>
                    <a:lnTo>
                      <a:pt x="504" y="960"/>
                    </a:lnTo>
                    <a:lnTo>
                      <a:pt x="502" y="960"/>
                    </a:lnTo>
                    <a:lnTo>
                      <a:pt x="502" y="960"/>
                    </a:lnTo>
                    <a:lnTo>
                      <a:pt x="501" y="960"/>
                    </a:lnTo>
                    <a:lnTo>
                      <a:pt x="499" y="960"/>
                    </a:lnTo>
                    <a:lnTo>
                      <a:pt x="492" y="960"/>
                    </a:lnTo>
                    <a:lnTo>
                      <a:pt x="488" y="960"/>
                    </a:lnTo>
                    <a:lnTo>
                      <a:pt x="488" y="960"/>
                    </a:lnTo>
                    <a:lnTo>
                      <a:pt x="485" y="961"/>
                    </a:lnTo>
                    <a:lnTo>
                      <a:pt x="478" y="962"/>
                    </a:lnTo>
                    <a:lnTo>
                      <a:pt x="471" y="963"/>
                    </a:lnTo>
                    <a:lnTo>
                      <a:pt x="471" y="963"/>
                    </a:lnTo>
                    <a:lnTo>
                      <a:pt x="470" y="963"/>
                    </a:lnTo>
                    <a:lnTo>
                      <a:pt x="466" y="963"/>
                    </a:lnTo>
                    <a:lnTo>
                      <a:pt x="453" y="963"/>
                    </a:lnTo>
                    <a:lnTo>
                      <a:pt x="444" y="963"/>
                    </a:lnTo>
                    <a:lnTo>
                      <a:pt x="444" y="963"/>
                    </a:lnTo>
                    <a:lnTo>
                      <a:pt x="443" y="963"/>
                    </a:lnTo>
                    <a:lnTo>
                      <a:pt x="442" y="963"/>
                    </a:lnTo>
                    <a:lnTo>
                      <a:pt x="438" y="963"/>
                    </a:lnTo>
                    <a:lnTo>
                      <a:pt x="436" y="963"/>
                    </a:lnTo>
                    <a:lnTo>
                      <a:pt x="436" y="963"/>
                    </a:lnTo>
                    <a:lnTo>
                      <a:pt x="433" y="962"/>
                    </a:lnTo>
                    <a:lnTo>
                      <a:pt x="427" y="959"/>
                    </a:lnTo>
                    <a:lnTo>
                      <a:pt x="423" y="957"/>
                    </a:lnTo>
                    <a:lnTo>
                      <a:pt x="423" y="956"/>
                    </a:lnTo>
                    <a:lnTo>
                      <a:pt x="419" y="953"/>
                    </a:lnTo>
                    <a:lnTo>
                      <a:pt x="411" y="947"/>
                    </a:lnTo>
                    <a:lnTo>
                      <a:pt x="405" y="943"/>
                    </a:lnTo>
                    <a:lnTo>
                      <a:pt x="405" y="942"/>
                    </a:lnTo>
                    <a:lnTo>
                      <a:pt x="399" y="940"/>
                    </a:lnTo>
                    <a:lnTo>
                      <a:pt x="387" y="931"/>
                    </a:lnTo>
                    <a:lnTo>
                      <a:pt x="377" y="925"/>
                    </a:lnTo>
                    <a:lnTo>
                      <a:pt x="377" y="924"/>
                    </a:lnTo>
                    <a:lnTo>
                      <a:pt x="374" y="922"/>
                    </a:lnTo>
                    <a:lnTo>
                      <a:pt x="365" y="915"/>
                    </a:lnTo>
                    <a:lnTo>
                      <a:pt x="359" y="911"/>
                    </a:lnTo>
                    <a:lnTo>
                      <a:pt x="359" y="910"/>
                    </a:lnTo>
                    <a:lnTo>
                      <a:pt x="359" y="909"/>
                    </a:lnTo>
                    <a:lnTo>
                      <a:pt x="359" y="908"/>
                    </a:lnTo>
                    <a:lnTo>
                      <a:pt x="359" y="907"/>
                    </a:lnTo>
                    <a:lnTo>
                      <a:pt x="358" y="907"/>
                    </a:lnTo>
                    <a:lnTo>
                      <a:pt x="357" y="907"/>
                    </a:lnTo>
                    <a:lnTo>
                      <a:pt x="354" y="907"/>
                    </a:lnTo>
                    <a:lnTo>
                      <a:pt x="352" y="907"/>
                    </a:lnTo>
                    <a:lnTo>
                      <a:pt x="352" y="907"/>
                    </a:lnTo>
                    <a:lnTo>
                      <a:pt x="351" y="907"/>
                    </a:lnTo>
                    <a:lnTo>
                      <a:pt x="347" y="907"/>
                    </a:lnTo>
                    <a:lnTo>
                      <a:pt x="345" y="907"/>
                    </a:lnTo>
                    <a:lnTo>
                      <a:pt x="345" y="907"/>
                    </a:lnTo>
                    <a:lnTo>
                      <a:pt x="344" y="907"/>
                    </a:lnTo>
                    <a:lnTo>
                      <a:pt x="342" y="907"/>
                    </a:lnTo>
                    <a:lnTo>
                      <a:pt x="334" y="905"/>
                    </a:lnTo>
                    <a:lnTo>
                      <a:pt x="327" y="904"/>
                    </a:lnTo>
                    <a:lnTo>
                      <a:pt x="327" y="903"/>
                    </a:lnTo>
                    <a:lnTo>
                      <a:pt x="326" y="903"/>
                    </a:lnTo>
                    <a:lnTo>
                      <a:pt x="323" y="903"/>
                    </a:lnTo>
                    <a:lnTo>
                      <a:pt x="314" y="901"/>
                    </a:lnTo>
                    <a:lnTo>
                      <a:pt x="306" y="900"/>
                    </a:lnTo>
                    <a:lnTo>
                      <a:pt x="306" y="899"/>
                    </a:lnTo>
                    <a:lnTo>
                      <a:pt x="305" y="899"/>
                    </a:lnTo>
                    <a:lnTo>
                      <a:pt x="304" y="899"/>
                    </a:lnTo>
                    <a:lnTo>
                      <a:pt x="303" y="899"/>
                    </a:lnTo>
                    <a:lnTo>
                      <a:pt x="303" y="899"/>
                    </a:lnTo>
                    <a:lnTo>
                      <a:pt x="300" y="898"/>
                    </a:lnTo>
                    <a:lnTo>
                      <a:pt x="299" y="897"/>
                    </a:lnTo>
                    <a:lnTo>
                      <a:pt x="299" y="896"/>
                    </a:lnTo>
                    <a:lnTo>
                      <a:pt x="298" y="896"/>
                    </a:lnTo>
                    <a:lnTo>
                      <a:pt x="295" y="896"/>
                    </a:lnTo>
                    <a:lnTo>
                      <a:pt x="292" y="896"/>
                    </a:lnTo>
                    <a:lnTo>
                      <a:pt x="292" y="896"/>
                    </a:lnTo>
                    <a:lnTo>
                      <a:pt x="290" y="895"/>
                    </a:lnTo>
                    <a:lnTo>
                      <a:pt x="285" y="892"/>
                    </a:lnTo>
                    <a:lnTo>
                      <a:pt x="282" y="890"/>
                    </a:lnTo>
                    <a:lnTo>
                      <a:pt x="282" y="889"/>
                    </a:lnTo>
                    <a:lnTo>
                      <a:pt x="279" y="888"/>
                    </a:lnTo>
                    <a:lnTo>
                      <a:pt x="272" y="885"/>
                    </a:lnTo>
                    <a:lnTo>
                      <a:pt x="267" y="882"/>
                    </a:lnTo>
                    <a:lnTo>
                      <a:pt x="267" y="881"/>
                    </a:lnTo>
                    <a:lnTo>
                      <a:pt x="266" y="881"/>
                    </a:lnTo>
                    <a:lnTo>
                      <a:pt x="265" y="881"/>
                    </a:lnTo>
                    <a:lnTo>
                      <a:pt x="264" y="881"/>
                    </a:lnTo>
                    <a:lnTo>
                      <a:pt x="264" y="881"/>
                    </a:lnTo>
                    <a:lnTo>
                      <a:pt x="264" y="880"/>
                    </a:lnTo>
                    <a:lnTo>
                      <a:pt x="264" y="879"/>
                    </a:lnTo>
                    <a:lnTo>
                      <a:pt x="264" y="878"/>
                    </a:lnTo>
                    <a:lnTo>
                      <a:pt x="262" y="877"/>
                    </a:lnTo>
                    <a:lnTo>
                      <a:pt x="261" y="876"/>
                    </a:lnTo>
                    <a:lnTo>
                      <a:pt x="261" y="875"/>
                    </a:lnTo>
                    <a:lnTo>
                      <a:pt x="259" y="874"/>
                    </a:lnTo>
                    <a:lnTo>
                      <a:pt x="255" y="871"/>
                    </a:lnTo>
                    <a:lnTo>
                      <a:pt x="253" y="869"/>
                    </a:lnTo>
                    <a:lnTo>
                      <a:pt x="253" y="868"/>
                    </a:lnTo>
                    <a:lnTo>
                      <a:pt x="251" y="861"/>
                    </a:lnTo>
                    <a:lnTo>
                      <a:pt x="250" y="858"/>
                    </a:lnTo>
                    <a:lnTo>
                      <a:pt x="250" y="857"/>
                    </a:lnTo>
                    <a:lnTo>
                      <a:pt x="250" y="856"/>
                    </a:lnTo>
                    <a:lnTo>
                      <a:pt x="250" y="855"/>
                    </a:lnTo>
                    <a:lnTo>
                      <a:pt x="250" y="854"/>
                    </a:lnTo>
                    <a:lnTo>
                      <a:pt x="249" y="854"/>
                    </a:lnTo>
                    <a:lnTo>
                      <a:pt x="247" y="854"/>
                    </a:lnTo>
                    <a:lnTo>
                      <a:pt x="246" y="854"/>
                    </a:lnTo>
                    <a:lnTo>
                      <a:pt x="246" y="854"/>
                    </a:lnTo>
                    <a:lnTo>
                      <a:pt x="245" y="854"/>
                    </a:lnTo>
                    <a:lnTo>
                      <a:pt x="244" y="854"/>
                    </a:lnTo>
                    <a:lnTo>
                      <a:pt x="243" y="854"/>
                    </a:lnTo>
                    <a:lnTo>
                      <a:pt x="243" y="854"/>
                    </a:lnTo>
                    <a:lnTo>
                      <a:pt x="242" y="854"/>
                    </a:lnTo>
                    <a:lnTo>
                      <a:pt x="241" y="854"/>
                    </a:lnTo>
                    <a:lnTo>
                      <a:pt x="238" y="854"/>
                    </a:lnTo>
                    <a:lnTo>
                      <a:pt x="235" y="854"/>
                    </a:lnTo>
                    <a:lnTo>
                      <a:pt x="235" y="854"/>
                    </a:lnTo>
                    <a:lnTo>
                      <a:pt x="234" y="854"/>
                    </a:lnTo>
                    <a:lnTo>
                      <a:pt x="231" y="854"/>
                    </a:lnTo>
                    <a:lnTo>
                      <a:pt x="229" y="854"/>
                    </a:lnTo>
                    <a:lnTo>
                      <a:pt x="229" y="854"/>
                    </a:lnTo>
                    <a:lnTo>
                      <a:pt x="228" y="854"/>
                    </a:lnTo>
                    <a:lnTo>
                      <a:pt x="226" y="854"/>
                    </a:lnTo>
                    <a:lnTo>
                      <a:pt x="225" y="854"/>
                    </a:lnTo>
                    <a:lnTo>
                      <a:pt x="225" y="854"/>
                    </a:lnTo>
                    <a:lnTo>
                      <a:pt x="225" y="854"/>
                    </a:lnTo>
                    <a:lnTo>
                      <a:pt x="224" y="855"/>
                    </a:lnTo>
                    <a:lnTo>
                      <a:pt x="223" y="856"/>
                    </a:lnTo>
                    <a:lnTo>
                      <a:pt x="222" y="857"/>
                    </a:lnTo>
                    <a:lnTo>
                      <a:pt x="222" y="857"/>
                    </a:lnTo>
                    <a:lnTo>
                      <a:pt x="221" y="858"/>
                    </a:lnTo>
                    <a:lnTo>
                      <a:pt x="220" y="859"/>
                    </a:lnTo>
                    <a:lnTo>
                      <a:pt x="218" y="860"/>
                    </a:lnTo>
                    <a:lnTo>
                      <a:pt x="218" y="860"/>
                    </a:lnTo>
                    <a:lnTo>
                      <a:pt x="217" y="861"/>
                    </a:lnTo>
                    <a:lnTo>
                      <a:pt x="215" y="863"/>
                    </a:lnTo>
                    <a:lnTo>
                      <a:pt x="214" y="864"/>
                    </a:lnTo>
                    <a:lnTo>
                      <a:pt x="214" y="864"/>
                    </a:lnTo>
                    <a:lnTo>
                      <a:pt x="213" y="864"/>
                    </a:lnTo>
                    <a:lnTo>
                      <a:pt x="212" y="864"/>
                    </a:lnTo>
                    <a:lnTo>
                      <a:pt x="211" y="864"/>
                    </a:lnTo>
                    <a:lnTo>
                      <a:pt x="211" y="864"/>
                    </a:lnTo>
                    <a:lnTo>
                      <a:pt x="210" y="864"/>
                    </a:lnTo>
                    <a:lnTo>
                      <a:pt x="209" y="864"/>
                    </a:lnTo>
                    <a:lnTo>
                      <a:pt x="204" y="864"/>
                    </a:lnTo>
                    <a:lnTo>
                      <a:pt x="201" y="864"/>
                    </a:lnTo>
                    <a:lnTo>
                      <a:pt x="201" y="864"/>
                    </a:lnTo>
                    <a:lnTo>
                      <a:pt x="199" y="864"/>
                    </a:lnTo>
                    <a:lnTo>
                      <a:pt x="197" y="864"/>
                    </a:lnTo>
                    <a:lnTo>
                      <a:pt x="189" y="864"/>
                    </a:lnTo>
                    <a:lnTo>
                      <a:pt x="183" y="864"/>
                    </a:lnTo>
                    <a:lnTo>
                      <a:pt x="183" y="864"/>
                    </a:lnTo>
                    <a:lnTo>
                      <a:pt x="181" y="864"/>
                    </a:lnTo>
                    <a:lnTo>
                      <a:pt x="179" y="864"/>
                    </a:lnTo>
                    <a:lnTo>
                      <a:pt x="172" y="864"/>
                    </a:lnTo>
                    <a:lnTo>
                      <a:pt x="166" y="864"/>
                    </a:lnTo>
                    <a:lnTo>
                      <a:pt x="166" y="864"/>
                    </a:lnTo>
                    <a:lnTo>
                      <a:pt x="165" y="864"/>
                    </a:lnTo>
                    <a:lnTo>
                      <a:pt x="164" y="864"/>
                    </a:lnTo>
                    <a:lnTo>
                      <a:pt x="160" y="864"/>
                    </a:lnTo>
                    <a:lnTo>
                      <a:pt x="158" y="864"/>
                    </a:lnTo>
                    <a:lnTo>
                      <a:pt x="158" y="864"/>
                    </a:lnTo>
                    <a:lnTo>
                      <a:pt x="157" y="864"/>
                    </a:lnTo>
                    <a:lnTo>
                      <a:pt x="156" y="864"/>
                    </a:lnTo>
                    <a:lnTo>
                      <a:pt x="155" y="864"/>
                    </a:lnTo>
                    <a:lnTo>
                      <a:pt x="155" y="864"/>
                    </a:lnTo>
                    <a:lnTo>
                      <a:pt x="154" y="864"/>
                    </a:lnTo>
                    <a:lnTo>
                      <a:pt x="153" y="864"/>
                    </a:lnTo>
                    <a:lnTo>
                      <a:pt x="150" y="864"/>
                    </a:lnTo>
                    <a:lnTo>
                      <a:pt x="148" y="864"/>
                    </a:lnTo>
                    <a:lnTo>
                      <a:pt x="148" y="864"/>
                    </a:lnTo>
                    <a:lnTo>
                      <a:pt x="144" y="863"/>
                    </a:lnTo>
                    <a:lnTo>
                      <a:pt x="138" y="860"/>
                    </a:lnTo>
                    <a:lnTo>
                      <a:pt x="134" y="858"/>
                    </a:lnTo>
                    <a:lnTo>
                      <a:pt x="134" y="857"/>
                    </a:lnTo>
                    <a:lnTo>
                      <a:pt x="133" y="857"/>
                    </a:lnTo>
                    <a:lnTo>
                      <a:pt x="131" y="857"/>
                    </a:lnTo>
                    <a:lnTo>
                      <a:pt x="124" y="856"/>
                    </a:lnTo>
                    <a:lnTo>
                      <a:pt x="119" y="855"/>
                    </a:lnTo>
                    <a:lnTo>
                      <a:pt x="119" y="854"/>
                    </a:lnTo>
                    <a:lnTo>
                      <a:pt x="118" y="854"/>
                    </a:lnTo>
                    <a:lnTo>
                      <a:pt x="117" y="854"/>
                    </a:lnTo>
                    <a:lnTo>
                      <a:pt x="116" y="854"/>
                    </a:lnTo>
                    <a:lnTo>
                      <a:pt x="116" y="854"/>
                    </a:lnTo>
                    <a:lnTo>
                      <a:pt x="115" y="854"/>
                    </a:lnTo>
                    <a:lnTo>
                      <a:pt x="114" y="854"/>
                    </a:lnTo>
                    <a:lnTo>
                      <a:pt x="111" y="854"/>
                    </a:lnTo>
                    <a:lnTo>
                      <a:pt x="109" y="854"/>
                    </a:lnTo>
                    <a:lnTo>
                      <a:pt x="109" y="854"/>
                    </a:lnTo>
                    <a:lnTo>
                      <a:pt x="107" y="854"/>
                    </a:lnTo>
                    <a:lnTo>
                      <a:pt x="106" y="854"/>
                    </a:lnTo>
                    <a:lnTo>
                      <a:pt x="101" y="854"/>
                    </a:lnTo>
                    <a:lnTo>
                      <a:pt x="98" y="854"/>
                    </a:lnTo>
                    <a:lnTo>
                      <a:pt x="98" y="854"/>
                    </a:lnTo>
                    <a:lnTo>
                      <a:pt x="97" y="854"/>
                    </a:lnTo>
                    <a:lnTo>
                      <a:pt x="94" y="854"/>
                    </a:lnTo>
                    <a:lnTo>
                      <a:pt x="84" y="852"/>
                    </a:lnTo>
                    <a:lnTo>
                      <a:pt x="77" y="851"/>
                    </a:lnTo>
                    <a:lnTo>
                      <a:pt x="77" y="850"/>
                    </a:lnTo>
                    <a:lnTo>
                      <a:pt x="76" y="850"/>
                    </a:lnTo>
                    <a:lnTo>
                      <a:pt x="73" y="850"/>
                    </a:lnTo>
                    <a:lnTo>
                      <a:pt x="63" y="850"/>
                    </a:lnTo>
                    <a:lnTo>
                      <a:pt x="56" y="850"/>
                    </a:lnTo>
                    <a:lnTo>
                      <a:pt x="56" y="850"/>
                    </a:lnTo>
                    <a:lnTo>
                      <a:pt x="51" y="849"/>
                    </a:lnTo>
                    <a:lnTo>
                      <a:pt x="49" y="847"/>
                    </a:lnTo>
                    <a:lnTo>
                      <a:pt x="49" y="846"/>
                    </a:lnTo>
                    <a:lnTo>
                      <a:pt x="49" y="846"/>
                    </a:lnTo>
                    <a:lnTo>
                      <a:pt x="49" y="845"/>
                    </a:lnTo>
                    <a:lnTo>
                      <a:pt x="49" y="844"/>
                    </a:lnTo>
                    <a:lnTo>
                      <a:pt x="49" y="843"/>
                    </a:lnTo>
                    <a:lnTo>
                      <a:pt x="49" y="842"/>
                    </a:lnTo>
                    <a:lnTo>
                      <a:pt x="49" y="839"/>
                    </a:lnTo>
                    <a:lnTo>
                      <a:pt x="49" y="837"/>
                    </a:lnTo>
                    <a:lnTo>
                      <a:pt x="49" y="836"/>
                    </a:lnTo>
                    <a:lnTo>
                      <a:pt x="49" y="835"/>
                    </a:lnTo>
                    <a:lnTo>
                      <a:pt x="49" y="832"/>
                    </a:lnTo>
                    <a:lnTo>
                      <a:pt x="49" y="829"/>
                    </a:lnTo>
                    <a:lnTo>
                      <a:pt x="49" y="828"/>
                    </a:lnTo>
                    <a:lnTo>
                      <a:pt x="49" y="827"/>
                    </a:lnTo>
                    <a:lnTo>
                      <a:pt x="49" y="826"/>
                    </a:lnTo>
                    <a:lnTo>
                      <a:pt x="49" y="825"/>
                    </a:lnTo>
                    <a:lnTo>
                      <a:pt x="48" y="825"/>
                    </a:lnTo>
                    <a:lnTo>
                      <a:pt x="46" y="825"/>
                    </a:lnTo>
                    <a:lnTo>
                      <a:pt x="45" y="825"/>
                    </a:lnTo>
                    <a:lnTo>
                      <a:pt x="45" y="825"/>
                    </a:lnTo>
                    <a:lnTo>
                      <a:pt x="44" y="825"/>
                    </a:lnTo>
                    <a:lnTo>
                      <a:pt x="43" y="825"/>
                    </a:lnTo>
                    <a:lnTo>
                      <a:pt x="42" y="825"/>
                    </a:lnTo>
                    <a:lnTo>
                      <a:pt x="42" y="825"/>
                    </a:lnTo>
                    <a:lnTo>
                      <a:pt x="41" y="825"/>
                    </a:lnTo>
                    <a:lnTo>
                      <a:pt x="40" y="825"/>
                    </a:lnTo>
                    <a:lnTo>
                      <a:pt x="35" y="825"/>
                    </a:lnTo>
                    <a:lnTo>
                      <a:pt x="31" y="825"/>
                    </a:lnTo>
                    <a:lnTo>
                      <a:pt x="31" y="825"/>
                    </a:lnTo>
                    <a:lnTo>
                      <a:pt x="30" y="825"/>
                    </a:lnTo>
                    <a:lnTo>
                      <a:pt x="29" y="825"/>
                    </a:lnTo>
                    <a:lnTo>
                      <a:pt x="24" y="825"/>
                    </a:lnTo>
                    <a:lnTo>
                      <a:pt x="21" y="825"/>
                    </a:lnTo>
                    <a:lnTo>
                      <a:pt x="21" y="825"/>
                    </a:lnTo>
                    <a:lnTo>
                      <a:pt x="20" y="825"/>
                    </a:lnTo>
                    <a:lnTo>
                      <a:pt x="19" y="825"/>
                    </a:lnTo>
                    <a:lnTo>
                      <a:pt x="18" y="825"/>
                    </a:lnTo>
                    <a:lnTo>
                      <a:pt x="18" y="825"/>
                    </a:lnTo>
                    <a:lnTo>
                      <a:pt x="18" y="824"/>
                    </a:lnTo>
                    <a:lnTo>
                      <a:pt x="18" y="821"/>
                    </a:lnTo>
                    <a:lnTo>
                      <a:pt x="18" y="819"/>
                    </a:lnTo>
                    <a:lnTo>
                      <a:pt x="18" y="818"/>
                    </a:lnTo>
                    <a:lnTo>
                      <a:pt x="18" y="816"/>
                    </a:lnTo>
                    <a:lnTo>
                      <a:pt x="18" y="808"/>
                    </a:lnTo>
                    <a:lnTo>
                      <a:pt x="18" y="802"/>
                    </a:lnTo>
                    <a:lnTo>
                      <a:pt x="18" y="801"/>
                    </a:lnTo>
                    <a:lnTo>
                      <a:pt x="17" y="797"/>
                    </a:lnTo>
                    <a:lnTo>
                      <a:pt x="14" y="782"/>
                    </a:lnTo>
                    <a:lnTo>
                      <a:pt x="13" y="770"/>
                    </a:lnTo>
                    <a:lnTo>
                      <a:pt x="13" y="769"/>
                    </a:lnTo>
                    <a:lnTo>
                      <a:pt x="12" y="765"/>
                    </a:lnTo>
                    <a:lnTo>
                      <a:pt x="11" y="750"/>
                    </a:lnTo>
                    <a:lnTo>
                      <a:pt x="10" y="738"/>
                    </a:lnTo>
                    <a:lnTo>
                      <a:pt x="10" y="737"/>
                    </a:lnTo>
                    <a:lnTo>
                      <a:pt x="10" y="736"/>
                    </a:lnTo>
                    <a:lnTo>
                      <a:pt x="10" y="731"/>
                    </a:lnTo>
                    <a:lnTo>
                      <a:pt x="10" y="728"/>
                    </a:lnTo>
                    <a:lnTo>
                      <a:pt x="10" y="727"/>
                    </a:lnTo>
                    <a:lnTo>
                      <a:pt x="10" y="727"/>
                    </a:lnTo>
                    <a:lnTo>
                      <a:pt x="8" y="726"/>
                    </a:lnTo>
                    <a:lnTo>
                      <a:pt x="5" y="722"/>
                    </a:lnTo>
                    <a:lnTo>
                      <a:pt x="3" y="720"/>
                    </a:lnTo>
                    <a:lnTo>
                      <a:pt x="3" y="719"/>
                    </a:lnTo>
                    <a:lnTo>
                      <a:pt x="1" y="718"/>
                    </a:lnTo>
                    <a:lnTo>
                      <a:pt x="0" y="717"/>
                    </a:lnTo>
                    <a:lnTo>
                      <a:pt x="0" y="716"/>
                    </a:lnTo>
                    <a:lnTo>
                      <a:pt x="0" y="716"/>
                    </a:lnTo>
                    <a:lnTo>
                      <a:pt x="0" y="714"/>
                    </a:lnTo>
                    <a:lnTo>
                      <a:pt x="0" y="713"/>
                    </a:lnTo>
                    <a:lnTo>
                      <a:pt x="0" y="712"/>
                    </a:lnTo>
                    <a:lnTo>
                      <a:pt x="0" y="709"/>
                    </a:lnTo>
                    <a:lnTo>
                      <a:pt x="0" y="707"/>
                    </a:lnTo>
                    <a:lnTo>
                      <a:pt x="0" y="705"/>
                    </a:lnTo>
                    <a:lnTo>
                      <a:pt x="0" y="703"/>
                    </a:lnTo>
                    <a:lnTo>
                      <a:pt x="0" y="697"/>
                    </a:lnTo>
                    <a:lnTo>
                      <a:pt x="0" y="692"/>
                    </a:lnTo>
                    <a:lnTo>
                      <a:pt x="0" y="691"/>
                    </a:lnTo>
                    <a:lnTo>
                      <a:pt x="0" y="689"/>
                    </a:lnTo>
                    <a:lnTo>
                      <a:pt x="0" y="682"/>
                    </a:lnTo>
                    <a:lnTo>
                      <a:pt x="0" y="678"/>
                    </a:lnTo>
                    <a:lnTo>
                      <a:pt x="0" y="677"/>
                    </a:lnTo>
                    <a:lnTo>
                      <a:pt x="0" y="676"/>
                    </a:lnTo>
                    <a:lnTo>
                      <a:pt x="0" y="675"/>
                    </a:lnTo>
                    <a:lnTo>
                      <a:pt x="0" y="674"/>
                    </a:lnTo>
                    <a:lnTo>
                      <a:pt x="0" y="672"/>
                    </a:lnTo>
                    <a:lnTo>
                      <a:pt x="0" y="671"/>
                    </a:lnTo>
                    <a:lnTo>
                      <a:pt x="0" y="669"/>
                    </a:lnTo>
                    <a:lnTo>
                      <a:pt x="1" y="669"/>
                    </a:lnTo>
                    <a:lnTo>
                      <a:pt x="2" y="669"/>
                    </a:lnTo>
                    <a:lnTo>
                      <a:pt x="3" y="669"/>
                    </a:lnTo>
                    <a:lnTo>
                      <a:pt x="4" y="669"/>
                    </a:lnTo>
                    <a:lnTo>
                      <a:pt x="9" y="668"/>
                    </a:lnTo>
                    <a:lnTo>
                      <a:pt x="12" y="667"/>
                    </a:lnTo>
                    <a:lnTo>
                      <a:pt x="13" y="666"/>
                    </a:lnTo>
                    <a:lnTo>
                      <a:pt x="15" y="665"/>
                    </a:lnTo>
                    <a:lnTo>
                      <a:pt x="24" y="660"/>
                    </a:lnTo>
                    <a:lnTo>
                      <a:pt x="30" y="657"/>
                    </a:lnTo>
                    <a:lnTo>
                      <a:pt x="31" y="656"/>
                    </a:lnTo>
                    <a:lnTo>
                      <a:pt x="33" y="655"/>
                    </a:lnTo>
                    <a:lnTo>
                      <a:pt x="40" y="651"/>
                    </a:lnTo>
                    <a:lnTo>
                      <a:pt x="44" y="649"/>
                    </a:lnTo>
                    <a:lnTo>
                      <a:pt x="45" y="648"/>
                    </a:lnTo>
                    <a:lnTo>
                      <a:pt x="45" y="648"/>
                    </a:lnTo>
                    <a:lnTo>
                      <a:pt x="45" y="645"/>
                    </a:lnTo>
                    <a:lnTo>
                      <a:pt x="45" y="643"/>
                    </a:lnTo>
                    <a:lnTo>
                      <a:pt x="45" y="642"/>
                    </a:lnTo>
                    <a:lnTo>
                      <a:pt x="45" y="641"/>
                    </a:lnTo>
                    <a:lnTo>
                      <a:pt x="45" y="636"/>
                    </a:lnTo>
                    <a:lnTo>
                      <a:pt x="45" y="632"/>
                    </a:lnTo>
                    <a:lnTo>
                      <a:pt x="45" y="631"/>
                    </a:lnTo>
                    <a:lnTo>
                      <a:pt x="45" y="630"/>
                    </a:lnTo>
                    <a:lnTo>
                      <a:pt x="47" y="625"/>
                    </a:lnTo>
                    <a:lnTo>
                      <a:pt x="48" y="622"/>
                    </a:lnTo>
                    <a:lnTo>
                      <a:pt x="49" y="621"/>
                    </a:lnTo>
                    <a:lnTo>
                      <a:pt x="49" y="619"/>
                    </a:lnTo>
                    <a:lnTo>
                      <a:pt x="49" y="618"/>
                    </a:lnTo>
                    <a:lnTo>
                      <a:pt x="49" y="616"/>
                    </a:lnTo>
                    <a:lnTo>
                      <a:pt x="52" y="616"/>
                    </a:lnTo>
                    <a:lnTo>
                      <a:pt x="55" y="616"/>
                    </a:lnTo>
                    <a:lnTo>
                      <a:pt x="56" y="616"/>
                    </a:lnTo>
                    <a:lnTo>
                      <a:pt x="58" y="618"/>
                    </a:lnTo>
                    <a:lnTo>
                      <a:pt x="64" y="620"/>
                    </a:lnTo>
                    <a:lnTo>
                      <a:pt x="69" y="621"/>
                    </a:lnTo>
                    <a:lnTo>
                      <a:pt x="70" y="621"/>
                    </a:lnTo>
                    <a:lnTo>
                      <a:pt x="74" y="622"/>
                    </a:lnTo>
                    <a:lnTo>
                      <a:pt x="85" y="623"/>
                    </a:lnTo>
                    <a:lnTo>
                      <a:pt x="94" y="624"/>
                    </a:lnTo>
                    <a:lnTo>
                      <a:pt x="95" y="624"/>
                    </a:lnTo>
                    <a:lnTo>
                      <a:pt x="98" y="625"/>
                    </a:lnTo>
                    <a:lnTo>
                      <a:pt x="110" y="626"/>
                    </a:lnTo>
                    <a:lnTo>
                      <a:pt x="118" y="627"/>
                    </a:lnTo>
                    <a:lnTo>
                      <a:pt x="119" y="627"/>
                    </a:lnTo>
                    <a:lnTo>
                      <a:pt x="120" y="627"/>
                    </a:lnTo>
                    <a:lnTo>
                      <a:pt x="123" y="627"/>
                    </a:lnTo>
                    <a:lnTo>
                      <a:pt x="125" y="627"/>
                    </a:lnTo>
                    <a:lnTo>
                      <a:pt x="127" y="627"/>
                    </a:lnTo>
                    <a:lnTo>
                      <a:pt x="127" y="625"/>
                    </a:lnTo>
                    <a:lnTo>
                      <a:pt x="127" y="618"/>
                    </a:lnTo>
                    <a:lnTo>
                      <a:pt x="127" y="611"/>
                    </a:lnTo>
                    <a:lnTo>
                      <a:pt x="127" y="610"/>
                    </a:lnTo>
                    <a:lnTo>
                      <a:pt x="127" y="605"/>
                    </a:lnTo>
                    <a:lnTo>
                      <a:pt x="127" y="588"/>
                    </a:lnTo>
                    <a:lnTo>
                      <a:pt x="127" y="575"/>
                    </a:lnTo>
                    <a:lnTo>
                      <a:pt x="127" y="574"/>
                    </a:lnTo>
                    <a:lnTo>
                      <a:pt x="127" y="573"/>
                    </a:lnTo>
                    <a:lnTo>
                      <a:pt x="127" y="565"/>
                    </a:lnTo>
                    <a:lnTo>
                      <a:pt x="128" y="533"/>
                    </a:lnTo>
                    <a:lnTo>
                      <a:pt x="129" y="509"/>
                    </a:lnTo>
                    <a:lnTo>
                      <a:pt x="130" y="507"/>
                    </a:lnTo>
                    <a:lnTo>
                      <a:pt x="130" y="506"/>
                    </a:lnTo>
                    <a:lnTo>
                      <a:pt x="130" y="497"/>
                    </a:lnTo>
                    <a:lnTo>
                      <a:pt x="130" y="464"/>
                    </a:lnTo>
                    <a:lnTo>
                      <a:pt x="130" y="438"/>
                    </a:lnTo>
                    <a:lnTo>
                      <a:pt x="130" y="436"/>
                    </a:lnTo>
                    <a:lnTo>
                      <a:pt x="130" y="434"/>
                    </a:lnTo>
                    <a:lnTo>
                      <a:pt x="132" y="427"/>
                    </a:lnTo>
                    <a:lnTo>
                      <a:pt x="133" y="420"/>
                    </a:lnTo>
                    <a:lnTo>
                      <a:pt x="134" y="419"/>
                    </a:lnTo>
                    <a:lnTo>
                      <a:pt x="134" y="417"/>
                    </a:lnTo>
                    <a:lnTo>
                      <a:pt x="134" y="416"/>
                    </a:lnTo>
                    <a:lnTo>
                      <a:pt x="134" y="415"/>
                    </a:lnTo>
                    <a:lnTo>
                      <a:pt x="134" y="412"/>
                    </a:lnTo>
                    <a:lnTo>
                      <a:pt x="134" y="410"/>
                    </a:lnTo>
                    <a:lnTo>
                      <a:pt x="134" y="409"/>
                    </a:lnTo>
                    <a:lnTo>
                      <a:pt x="134" y="408"/>
                    </a:lnTo>
                    <a:lnTo>
                      <a:pt x="134" y="405"/>
                    </a:lnTo>
                    <a:lnTo>
                      <a:pt x="134" y="402"/>
                    </a:lnTo>
                    <a:lnTo>
                      <a:pt x="134" y="401"/>
                    </a:lnTo>
                    <a:lnTo>
                      <a:pt x="134" y="399"/>
                    </a:lnTo>
                    <a:lnTo>
                      <a:pt x="135" y="393"/>
                    </a:lnTo>
                    <a:lnTo>
                      <a:pt x="136" y="389"/>
                    </a:lnTo>
                    <a:lnTo>
                      <a:pt x="137" y="388"/>
                    </a:lnTo>
                    <a:lnTo>
                      <a:pt x="138" y="385"/>
                    </a:lnTo>
                    <a:lnTo>
                      <a:pt x="139" y="384"/>
                    </a:lnTo>
                    <a:lnTo>
                      <a:pt x="140" y="383"/>
                    </a:lnTo>
                    <a:lnTo>
                      <a:pt x="141" y="383"/>
                    </a:lnTo>
                    <a:lnTo>
                      <a:pt x="144" y="383"/>
                    </a:lnTo>
                    <a:lnTo>
                      <a:pt x="147" y="383"/>
                    </a:lnTo>
                    <a:lnTo>
                      <a:pt x="148" y="383"/>
                    </a:lnTo>
                    <a:lnTo>
                      <a:pt x="150" y="383"/>
                    </a:lnTo>
                    <a:lnTo>
                      <a:pt x="156" y="383"/>
                    </a:lnTo>
                    <a:lnTo>
                      <a:pt x="160" y="383"/>
                    </a:lnTo>
                    <a:lnTo>
                      <a:pt x="161" y="383"/>
                    </a:lnTo>
                    <a:lnTo>
                      <a:pt x="167" y="383"/>
                    </a:lnTo>
                    <a:lnTo>
                      <a:pt x="184" y="383"/>
                    </a:lnTo>
                    <a:lnTo>
                      <a:pt x="196" y="383"/>
                    </a:lnTo>
                    <a:lnTo>
                      <a:pt x="197" y="383"/>
                    </a:lnTo>
                    <a:lnTo>
                      <a:pt x="202" y="383"/>
                    </a:lnTo>
                    <a:lnTo>
                      <a:pt x="216" y="383"/>
                    </a:lnTo>
                    <a:lnTo>
                      <a:pt x="228" y="383"/>
                    </a:lnTo>
                    <a:lnTo>
                      <a:pt x="229" y="383"/>
                    </a:lnTo>
                    <a:lnTo>
                      <a:pt x="232" y="383"/>
                    </a:lnTo>
                    <a:lnTo>
                      <a:pt x="234" y="383"/>
                    </a:lnTo>
                    <a:lnTo>
                      <a:pt x="235" y="383"/>
                    </a:lnTo>
                    <a:lnTo>
                      <a:pt x="235" y="380"/>
                    </a:lnTo>
                    <a:lnTo>
                      <a:pt x="235" y="378"/>
                    </a:lnTo>
                    <a:lnTo>
                      <a:pt x="235" y="377"/>
                    </a:lnTo>
                    <a:lnTo>
                      <a:pt x="235" y="375"/>
                    </a:lnTo>
                    <a:lnTo>
                      <a:pt x="235" y="369"/>
                    </a:lnTo>
                    <a:lnTo>
                      <a:pt x="235" y="363"/>
                    </a:lnTo>
                    <a:lnTo>
                      <a:pt x="235" y="362"/>
                    </a:lnTo>
                    <a:lnTo>
                      <a:pt x="234" y="358"/>
                    </a:lnTo>
                    <a:lnTo>
                      <a:pt x="233" y="345"/>
                    </a:lnTo>
                    <a:lnTo>
                      <a:pt x="232" y="336"/>
                    </a:lnTo>
                    <a:lnTo>
                      <a:pt x="232" y="335"/>
                    </a:lnTo>
                    <a:lnTo>
                      <a:pt x="232" y="330"/>
                    </a:lnTo>
                    <a:lnTo>
                      <a:pt x="232" y="316"/>
                    </a:lnTo>
                    <a:lnTo>
                      <a:pt x="232" y="304"/>
                    </a:lnTo>
                    <a:lnTo>
                      <a:pt x="232" y="303"/>
                    </a:lnTo>
                    <a:lnTo>
                      <a:pt x="232" y="302"/>
                    </a:lnTo>
                    <a:lnTo>
                      <a:pt x="232" y="299"/>
                    </a:lnTo>
                    <a:lnTo>
                      <a:pt x="232" y="296"/>
                    </a:lnTo>
                    <a:lnTo>
                      <a:pt x="232" y="295"/>
                    </a:lnTo>
                    <a:lnTo>
                      <a:pt x="231" y="295"/>
                    </a:lnTo>
                    <a:lnTo>
                      <a:pt x="230" y="295"/>
                    </a:lnTo>
                    <a:lnTo>
                      <a:pt x="229" y="295"/>
                    </a:lnTo>
                    <a:lnTo>
                      <a:pt x="229" y="295"/>
                    </a:lnTo>
                    <a:lnTo>
                      <a:pt x="226" y="294"/>
                    </a:lnTo>
                    <a:lnTo>
                      <a:pt x="225" y="293"/>
                    </a:lnTo>
                    <a:lnTo>
                      <a:pt x="225" y="292"/>
                    </a:lnTo>
                    <a:lnTo>
                      <a:pt x="224" y="291"/>
                    </a:lnTo>
                    <a:lnTo>
                      <a:pt x="223" y="288"/>
                    </a:lnTo>
                    <a:lnTo>
                      <a:pt x="222" y="286"/>
                    </a:lnTo>
                    <a:lnTo>
                      <a:pt x="222" y="285"/>
                    </a:lnTo>
                    <a:lnTo>
                      <a:pt x="222" y="285"/>
                    </a:lnTo>
                    <a:lnTo>
                      <a:pt x="220" y="284"/>
                    </a:lnTo>
                    <a:lnTo>
                      <a:pt x="218" y="283"/>
                    </a:lnTo>
                    <a:lnTo>
                      <a:pt x="218" y="282"/>
                    </a:lnTo>
                    <a:lnTo>
                      <a:pt x="218" y="281"/>
                    </a:lnTo>
                    <a:lnTo>
                      <a:pt x="218" y="275"/>
                    </a:lnTo>
                    <a:lnTo>
                      <a:pt x="218" y="272"/>
                    </a:lnTo>
                    <a:lnTo>
                      <a:pt x="218" y="271"/>
                    </a:lnTo>
                    <a:lnTo>
                      <a:pt x="218" y="269"/>
                    </a:lnTo>
                    <a:lnTo>
                      <a:pt x="218" y="262"/>
                    </a:lnTo>
                    <a:lnTo>
                      <a:pt x="218" y="255"/>
                    </a:lnTo>
                    <a:lnTo>
                      <a:pt x="218" y="254"/>
                    </a:lnTo>
                    <a:lnTo>
                      <a:pt x="217" y="252"/>
                    </a:lnTo>
                    <a:lnTo>
                      <a:pt x="215" y="245"/>
                    </a:lnTo>
                    <a:lnTo>
                      <a:pt x="214" y="238"/>
                    </a:lnTo>
                    <a:lnTo>
                      <a:pt x="214" y="237"/>
                    </a:lnTo>
                    <a:lnTo>
                      <a:pt x="214" y="235"/>
                    </a:lnTo>
                    <a:lnTo>
                      <a:pt x="214" y="234"/>
                    </a:lnTo>
                    <a:lnTo>
                      <a:pt x="214" y="233"/>
                    </a:lnTo>
                    <a:lnTo>
                      <a:pt x="215" y="233"/>
                    </a:lnTo>
                    <a:lnTo>
                      <a:pt x="221" y="233"/>
                    </a:lnTo>
                    <a:lnTo>
                      <a:pt x="224" y="233"/>
                    </a:lnTo>
                    <a:lnTo>
                      <a:pt x="225" y="233"/>
                    </a:lnTo>
                    <a:lnTo>
                      <a:pt x="227" y="233"/>
                    </a:lnTo>
                    <a:lnTo>
                      <a:pt x="235" y="233"/>
                    </a:lnTo>
                    <a:lnTo>
                      <a:pt x="242" y="233"/>
                    </a:lnTo>
                    <a:lnTo>
                      <a:pt x="243" y="233"/>
                    </a:lnTo>
                    <a:lnTo>
                      <a:pt x="248" y="234"/>
                    </a:lnTo>
                    <a:lnTo>
                      <a:pt x="264" y="236"/>
                    </a:lnTo>
                    <a:lnTo>
                      <a:pt x="277" y="237"/>
                    </a:lnTo>
                    <a:lnTo>
                      <a:pt x="278" y="237"/>
                    </a:lnTo>
                    <a:lnTo>
                      <a:pt x="283" y="238"/>
                    </a:lnTo>
                    <a:lnTo>
                      <a:pt x="302" y="241"/>
                    </a:lnTo>
                    <a:lnTo>
                      <a:pt x="316" y="244"/>
                    </a:lnTo>
                    <a:lnTo>
                      <a:pt x="317" y="244"/>
                    </a:lnTo>
                    <a:lnTo>
                      <a:pt x="318" y="244"/>
                    </a:lnTo>
                    <a:lnTo>
                      <a:pt x="321" y="244"/>
                    </a:lnTo>
                    <a:lnTo>
                      <a:pt x="323" y="244"/>
                    </a:lnTo>
                    <a:lnTo>
                      <a:pt x="324" y="244"/>
                    </a:lnTo>
                    <a:lnTo>
                      <a:pt x="324" y="240"/>
                    </a:lnTo>
                    <a:lnTo>
                      <a:pt x="324" y="238"/>
                    </a:lnTo>
                    <a:lnTo>
                      <a:pt x="324" y="237"/>
                    </a:lnTo>
                    <a:lnTo>
                      <a:pt x="323" y="236"/>
                    </a:lnTo>
                    <a:lnTo>
                      <a:pt x="321" y="233"/>
                    </a:lnTo>
                    <a:lnTo>
                      <a:pt x="320" y="231"/>
                    </a:lnTo>
                    <a:lnTo>
                      <a:pt x="320" y="230"/>
                    </a:lnTo>
                    <a:lnTo>
                      <a:pt x="319" y="228"/>
                    </a:lnTo>
                    <a:lnTo>
                      <a:pt x="318" y="219"/>
                    </a:lnTo>
                    <a:lnTo>
                      <a:pt x="317" y="213"/>
                    </a:lnTo>
                    <a:lnTo>
                      <a:pt x="317" y="212"/>
                    </a:lnTo>
                    <a:lnTo>
                      <a:pt x="317" y="209"/>
                    </a:lnTo>
                    <a:lnTo>
                      <a:pt x="317" y="197"/>
                    </a:lnTo>
                    <a:lnTo>
                      <a:pt x="317" y="188"/>
                    </a:lnTo>
                    <a:lnTo>
                      <a:pt x="317" y="187"/>
                    </a:lnTo>
                    <a:lnTo>
                      <a:pt x="315" y="181"/>
                    </a:lnTo>
                    <a:lnTo>
                      <a:pt x="314" y="178"/>
                    </a:lnTo>
                    <a:lnTo>
                      <a:pt x="314" y="177"/>
                    </a:lnTo>
                    <a:lnTo>
                      <a:pt x="317" y="177"/>
                    </a:lnTo>
                    <a:lnTo>
                      <a:pt x="319" y="177"/>
                    </a:lnTo>
                    <a:lnTo>
                      <a:pt x="320" y="177"/>
                    </a:lnTo>
                    <a:lnTo>
                      <a:pt x="322" y="177"/>
                    </a:lnTo>
                    <a:lnTo>
                      <a:pt x="328" y="177"/>
                    </a:lnTo>
                    <a:lnTo>
                      <a:pt x="334" y="177"/>
                    </a:lnTo>
                    <a:lnTo>
                      <a:pt x="335" y="177"/>
                    </a:lnTo>
                    <a:lnTo>
                      <a:pt x="338" y="177"/>
                    </a:lnTo>
                    <a:lnTo>
                      <a:pt x="350" y="177"/>
                    </a:lnTo>
                    <a:lnTo>
                      <a:pt x="358" y="177"/>
                    </a:lnTo>
                    <a:lnTo>
                      <a:pt x="359" y="177"/>
                    </a:lnTo>
                    <a:lnTo>
                      <a:pt x="362" y="177"/>
                    </a:lnTo>
                    <a:lnTo>
                      <a:pt x="374" y="177"/>
                    </a:lnTo>
                    <a:lnTo>
                      <a:pt x="382" y="177"/>
                    </a:lnTo>
                    <a:lnTo>
                      <a:pt x="383" y="177"/>
                    </a:lnTo>
                    <a:lnTo>
                      <a:pt x="384" y="177"/>
                    </a:lnTo>
                    <a:lnTo>
                      <a:pt x="388" y="177"/>
                    </a:lnTo>
                    <a:lnTo>
                      <a:pt x="390" y="177"/>
                    </a:lnTo>
                    <a:lnTo>
                      <a:pt x="391" y="177"/>
                    </a:lnTo>
                    <a:lnTo>
                      <a:pt x="391" y="176"/>
                    </a:lnTo>
                    <a:lnTo>
                      <a:pt x="391" y="175"/>
                    </a:lnTo>
                    <a:lnTo>
                      <a:pt x="391" y="174"/>
                    </a:lnTo>
                    <a:lnTo>
                      <a:pt x="391" y="173"/>
                    </a:lnTo>
                    <a:lnTo>
                      <a:pt x="391" y="169"/>
                    </a:lnTo>
                    <a:lnTo>
                      <a:pt x="391" y="167"/>
                    </a:lnTo>
                    <a:lnTo>
                      <a:pt x="391" y="166"/>
                    </a:lnTo>
                    <a:lnTo>
                      <a:pt x="390" y="164"/>
                    </a:lnTo>
                    <a:lnTo>
                      <a:pt x="389" y="158"/>
                    </a:lnTo>
                    <a:lnTo>
                      <a:pt x="388" y="153"/>
                    </a:lnTo>
                    <a:lnTo>
                      <a:pt x="388" y="152"/>
                    </a:lnTo>
                    <a:lnTo>
                      <a:pt x="388" y="150"/>
                    </a:lnTo>
                    <a:lnTo>
                      <a:pt x="388" y="144"/>
                    </a:lnTo>
                    <a:lnTo>
                      <a:pt x="388" y="139"/>
                    </a:lnTo>
                    <a:lnTo>
                      <a:pt x="388" y="138"/>
                    </a:lnTo>
                    <a:lnTo>
                      <a:pt x="388" y="134"/>
                    </a:lnTo>
                    <a:lnTo>
                      <a:pt x="388" y="132"/>
                    </a:lnTo>
                    <a:lnTo>
                      <a:pt x="388" y="131"/>
                    </a:lnTo>
                    <a:lnTo>
                      <a:pt x="387" y="131"/>
                    </a:lnTo>
                    <a:lnTo>
                      <a:pt x="384" y="131"/>
                    </a:lnTo>
                    <a:lnTo>
                      <a:pt x="383" y="131"/>
                    </a:lnTo>
                    <a:lnTo>
                      <a:pt x="383" y="131"/>
                    </a:lnTo>
                    <a:lnTo>
                      <a:pt x="379" y="129"/>
                    </a:lnTo>
                    <a:lnTo>
                      <a:pt x="377" y="128"/>
                    </a:lnTo>
                    <a:lnTo>
                      <a:pt x="377" y="127"/>
                    </a:lnTo>
                    <a:lnTo>
                      <a:pt x="374" y="126"/>
                    </a:lnTo>
                    <a:lnTo>
                      <a:pt x="373" y="125"/>
                    </a:lnTo>
                    <a:lnTo>
                      <a:pt x="373" y="124"/>
                    </a:lnTo>
                    <a:lnTo>
                      <a:pt x="373" y="123"/>
                    </a:lnTo>
                    <a:lnTo>
                      <a:pt x="373" y="122"/>
                    </a:lnTo>
                    <a:lnTo>
                      <a:pt x="373" y="121"/>
                    </a:lnTo>
                    <a:lnTo>
                      <a:pt x="373" y="118"/>
                    </a:lnTo>
                    <a:lnTo>
                      <a:pt x="373" y="117"/>
                    </a:lnTo>
                    <a:lnTo>
                      <a:pt x="373" y="116"/>
                    </a:lnTo>
                    <a:lnTo>
                      <a:pt x="373" y="115"/>
                    </a:lnTo>
                    <a:lnTo>
                      <a:pt x="373" y="110"/>
                    </a:lnTo>
                    <a:lnTo>
                      <a:pt x="373" y="107"/>
                    </a:lnTo>
                    <a:lnTo>
                      <a:pt x="373" y="106"/>
                    </a:lnTo>
                    <a:lnTo>
                      <a:pt x="372" y="103"/>
                    </a:lnTo>
                    <a:lnTo>
                      <a:pt x="371" y="93"/>
                    </a:lnTo>
                    <a:lnTo>
                      <a:pt x="370" y="86"/>
                    </a:lnTo>
                    <a:lnTo>
                      <a:pt x="370" y="85"/>
                    </a:lnTo>
                    <a:lnTo>
                      <a:pt x="370" y="81"/>
                    </a:lnTo>
                    <a:lnTo>
                      <a:pt x="370" y="70"/>
                    </a:lnTo>
                    <a:lnTo>
                      <a:pt x="370" y="61"/>
                    </a:lnTo>
                    <a:lnTo>
                      <a:pt x="370" y="60"/>
                    </a:lnTo>
                    <a:lnTo>
                      <a:pt x="370" y="59"/>
                    </a:lnTo>
                    <a:lnTo>
                      <a:pt x="370" y="56"/>
                    </a:lnTo>
                    <a:lnTo>
                      <a:pt x="370" y="54"/>
                    </a:lnTo>
                    <a:lnTo>
                      <a:pt x="370" y="53"/>
                    </a:lnTo>
                    <a:lnTo>
                      <a:pt x="371" y="53"/>
                    </a:lnTo>
                    <a:lnTo>
                      <a:pt x="374" y="53"/>
                    </a:lnTo>
                    <a:lnTo>
                      <a:pt x="376" y="53"/>
                    </a:lnTo>
                    <a:lnTo>
                      <a:pt x="377" y="53"/>
                    </a:lnTo>
                    <a:lnTo>
                      <a:pt x="379" y="53"/>
                    </a:lnTo>
                    <a:lnTo>
                      <a:pt x="387" y="53"/>
                    </a:lnTo>
                    <a:lnTo>
                      <a:pt x="393" y="53"/>
                    </a:lnTo>
                    <a:lnTo>
                      <a:pt x="394" y="53"/>
                    </a:lnTo>
                    <a:lnTo>
                      <a:pt x="399" y="53"/>
                    </a:lnTo>
                    <a:lnTo>
                      <a:pt x="416" y="52"/>
                    </a:lnTo>
                    <a:lnTo>
                      <a:pt x="429" y="51"/>
                    </a:lnTo>
                    <a:lnTo>
                      <a:pt x="430" y="50"/>
                    </a:lnTo>
                    <a:lnTo>
                      <a:pt x="435" y="50"/>
                    </a:lnTo>
                    <a:lnTo>
                      <a:pt x="452" y="49"/>
                    </a:lnTo>
                    <a:lnTo>
                      <a:pt x="466" y="48"/>
                    </a:lnTo>
                    <a:lnTo>
                      <a:pt x="467" y="46"/>
                    </a:lnTo>
                    <a:lnTo>
                      <a:pt x="468" y="46"/>
                    </a:lnTo>
                    <a:lnTo>
                      <a:pt x="473" y="44"/>
                    </a:lnTo>
                    <a:lnTo>
                      <a:pt x="476" y="43"/>
                    </a:lnTo>
                    <a:lnTo>
                      <a:pt x="478" y="42"/>
                    </a:lnTo>
                    <a:lnTo>
                      <a:pt x="478" y="41"/>
                    </a:lnTo>
                    <a:lnTo>
                      <a:pt x="478" y="40"/>
                    </a:lnTo>
                    <a:lnTo>
                      <a:pt x="478" y="39"/>
                    </a:lnTo>
                    <a:lnTo>
                      <a:pt x="478" y="38"/>
                    </a:lnTo>
                    <a:lnTo>
                      <a:pt x="478" y="35"/>
                    </a:lnTo>
                    <a:lnTo>
                      <a:pt x="478" y="33"/>
                    </a:lnTo>
                    <a:lnTo>
                      <a:pt x="478" y="32"/>
                    </a:lnTo>
                    <a:lnTo>
                      <a:pt x="478" y="29"/>
                    </a:lnTo>
                    <a:lnTo>
                      <a:pt x="479" y="23"/>
                    </a:lnTo>
                    <a:lnTo>
                      <a:pt x="480" y="19"/>
                    </a:lnTo>
                    <a:lnTo>
                      <a:pt x="481" y="18"/>
                    </a:lnTo>
                    <a:lnTo>
                      <a:pt x="482" y="16"/>
                    </a:lnTo>
                    <a:lnTo>
                      <a:pt x="485" y="9"/>
                    </a:lnTo>
                    <a:lnTo>
                      <a:pt x="487" y="5"/>
                    </a:lnTo>
                    <a:lnTo>
                      <a:pt x="488" y="4"/>
                    </a:lnTo>
                    <a:lnTo>
                      <a:pt x="488" y="2"/>
                    </a:lnTo>
                    <a:lnTo>
                      <a:pt x="488" y="1"/>
                    </a:lnTo>
                    <a:lnTo>
                      <a:pt x="488" y="0"/>
                    </a:lnTo>
                    <a:lnTo>
                      <a:pt x="489" y="0"/>
                    </a:lnTo>
                    <a:lnTo>
                      <a:pt x="490" y="0"/>
                    </a:lnTo>
                    <a:lnTo>
                      <a:pt x="491" y="0"/>
                    </a:lnTo>
                    <a:lnTo>
                      <a:pt x="493" y="0"/>
                    </a:lnTo>
                    <a:lnTo>
                      <a:pt x="494" y="0"/>
                    </a:lnTo>
                    <a:lnTo>
                      <a:pt x="495" y="0"/>
                    </a:lnTo>
                    <a:lnTo>
                      <a:pt x="497" y="0"/>
                    </a:lnTo>
                    <a:lnTo>
                      <a:pt x="502" y="0"/>
                    </a:lnTo>
                    <a:lnTo>
                      <a:pt x="505" y="0"/>
                    </a:lnTo>
                    <a:lnTo>
                      <a:pt x="506" y="0"/>
                    </a:lnTo>
                    <a:lnTo>
                      <a:pt x="507" y="0"/>
                    </a:lnTo>
                    <a:lnTo>
                      <a:pt x="512" y="0"/>
                    </a:lnTo>
                    <a:lnTo>
                      <a:pt x="516" y="0"/>
                    </a:lnTo>
                    <a:lnTo>
                      <a:pt x="517" y="0"/>
                    </a:lnTo>
                    <a:lnTo>
                      <a:pt x="518" y="0"/>
                    </a:lnTo>
                    <a:lnTo>
                      <a:pt x="519" y="0"/>
                    </a:lnTo>
                    <a:lnTo>
                      <a:pt x="520" y="0"/>
                    </a:lnTo>
                    <a:lnTo>
                      <a:pt x="520" y="0"/>
                    </a:lnTo>
                    <a:lnTo>
                      <a:pt x="520" y="1"/>
                    </a:lnTo>
                    <a:lnTo>
                      <a:pt x="520" y="2"/>
                    </a:lnTo>
                    <a:lnTo>
                      <a:pt x="520" y="5"/>
                    </a:lnTo>
                    <a:lnTo>
                      <a:pt x="520" y="7"/>
                    </a:lnTo>
                    <a:lnTo>
                      <a:pt x="520" y="7"/>
                    </a:lnTo>
                    <a:lnTo>
                      <a:pt x="520" y="8"/>
                    </a:lnTo>
                    <a:lnTo>
                      <a:pt x="520" y="9"/>
                    </a:lnTo>
                    <a:lnTo>
                      <a:pt x="520" y="13"/>
                    </a:lnTo>
                    <a:lnTo>
                      <a:pt x="520" y="15"/>
                    </a:lnTo>
                    <a:lnTo>
                      <a:pt x="520" y="15"/>
                    </a:lnTo>
                    <a:lnTo>
                      <a:pt x="520" y="16"/>
                    </a:lnTo>
                    <a:lnTo>
                      <a:pt x="520" y="19"/>
                    </a:lnTo>
                    <a:lnTo>
                      <a:pt x="520" y="21"/>
                    </a:lnTo>
                    <a:lnTo>
                      <a:pt x="520" y="21"/>
                    </a:lnTo>
                    <a:lnTo>
                      <a:pt x="520" y="21"/>
                    </a:lnTo>
                    <a:lnTo>
                      <a:pt x="521" y="21"/>
                    </a:lnTo>
                    <a:lnTo>
                      <a:pt x="524" y="21"/>
                    </a:lnTo>
                    <a:lnTo>
                      <a:pt x="526" y="21"/>
                    </a:lnTo>
                    <a:lnTo>
                      <a:pt x="527" y="21"/>
                    </a:lnTo>
                    <a:lnTo>
                      <a:pt x="529" y="21"/>
                    </a:lnTo>
                    <a:lnTo>
                      <a:pt x="536" y="21"/>
                    </a:lnTo>
                    <a:lnTo>
                      <a:pt x="540" y="21"/>
                    </a:lnTo>
                    <a:lnTo>
                      <a:pt x="541" y="21"/>
                    </a:lnTo>
                    <a:lnTo>
                      <a:pt x="544" y="22"/>
                    </a:lnTo>
                    <a:lnTo>
                      <a:pt x="556" y="24"/>
                    </a:lnTo>
                    <a:lnTo>
                      <a:pt x="564" y="25"/>
                    </a:lnTo>
                    <a:lnTo>
                      <a:pt x="565" y="25"/>
                    </a:lnTo>
                    <a:lnTo>
                      <a:pt x="568" y="26"/>
                    </a:lnTo>
                    <a:lnTo>
                      <a:pt x="580" y="27"/>
                    </a:lnTo>
                    <a:lnTo>
                      <a:pt x="590" y="28"/>
                    </a:lnTo>
                    <a:lnTo>
                      <a:pt x="591" y="28"/>
                    </a:lnTo>
                    <a:lnTo>
                      <a:pt x="594" y="28"/>
                    </a:lnTo>
                    <a:lnTo>
                      <a:pt x="596" y="28"/>
                    </a:lnTo>
                    <a:lnTo>
                      <a:pt x="597" y="28"/>
                    </a:lnTo>
                    <a:lnTo>
                      <a:pt x="599" y="28"/>
                    </a:lnTo>
                    <a:lnTo>
                      <a:pt x="600" y="28"/>
                    </a:lnTo>
                    <a:lnTo>
                      <a:pt x="601" y="28"/>
                    </a:lnTo>
                    <a:lnTo>
                      <a:pt x="604" y="31"/>
                    </a:lnTo>
                    <a:lnTo>
                      <a:pt x="607" y="32"/>
                    </a:lnTo>
                    <a:lnTo>
                      <a:pt x="608" y="32"/>
                    </a:lnTo>
                    <a:lnTo>
                      <a:pt x="610" y="32"/>
                    </a:lnTo>
                    <a:lnTo>
                      <a:pt x="616" y="32"/>
                    </a:lnTo>
                    <a:lnTo>
                      <a:pt x="621" y="32"/>
                    </a:lnTo>
                    <a:lnTo>
                      <a:pt x="622" y="32"/>
                    </a:lnTo>
                    <a:lnTo>
                      <a:pt x="624" y="34"/>
                    </a:lnTo>
                    <a:lnTo>
                      <a:pt x="632" y="37"/>
                    </a:lnTo>
                    <a:lnTo>
                      <a:pt x="638" y="39"/>
                    </a:lnTo>
                    <a:lnTo>
                      <a:pt x="639" y="39"/>
                    </a:lnTo>
                    <a:lnTo>
                      <a:pt x="641" y="39"/>
                    </a:lnTo>
                    <a:lnTo>
                      <a:pt x="642" y="39"/>
                    </a:lnTo>
                    <a:lnTo>
                      <a:pt x="644" y="39"/>
                    </a:lnTo>
                    <a:lnTo>
                      <a:pt x="644" y="39"/>
                    </a:lnTo>
                    <a:lnTo>
                      <a:pt x="647" y="44"/>
                    </a:lnTo>
                    <a:lnTo>
                      <a:pt x="649" y="46"/>
                    </a:lnTo>
                    <a:lnTo>
                      <a:pt x="650" y="46"/>
                    </a:lnTo>
                    <a:lnTo>
                      <a:pt x="651" y="49"/>
                    </a:lnTo>
                    <a:lnTo>
                      <a:pt x="656" y="54"/>
                    </a:lnTo>
                    <a:lnTo>
                      <a:pt x="659" y="57"/>
                    </a:lnTo>
                    <a:lnTo>
                      <a:pt x="660" y="57"/>
                    </a:lnTo>
                    <a:lnTo>
                      <a:pt x="661" y="60"/>
                    </a:lnTo>
                    <a:lnTo>
                      <a:pt x="667" y="67"/>
                    </a:lnTo>
                    <a:lnTo>
                      <a:pt x="670" y="71"/>
                    </a:lnTo>
                    <a:lnTo>
                      <a:pt x="671" y="71"/>
                    </a:lnTo>
                    <a:lnTo>
                      <a:pt x="673" y="71"/>
                    </a:lnTo>
                    <a:lnTo>
                      <a:pt x="674" y="71"/>
                    </a:lnTo>
                    <a:lnTo>
                      <a:pt x="675" y="71"/>
                    </a:lnTo>
                    <a:lnTo>
                      <a:pt x="678" y="73"/>
                    </a:lnTo>
                    <a:lnTo>
                      <a:pt x="681" y="74"/>
                    </a:lnTo>
                    <a:lnTo>
                      <a:pt x="682" y="74"/>
                    </a:lnTo>
                    <a:lnTo>
                      <a:pt x="683" y="74"/>
                    </a:lnTo>
                    <a:lnTo>
                      <a:pt x="688" y="74"/>
                    </a:lnTo>
                    <a:lnTo>
                      <a:pt x="691" y="74"/>
                    </a:lnTo>
                    <a:lnTo>
                      <a:pt x="692" y="74"/>
                    </a:lnTo>
                    <a:lnTo>
                      <a:pt x="695" y="74"/>
                    </a:lnTo>
                    <a:lnTo>
                      <a:pt x="705" y="74"/>
                    </a:lnTo>
                    <a:lnTo>
                      <a:pt x="712" y="74"/>
                    </a:lnTo>
                    <a:lnTo>
                      <a:pt x="713" y="74"/>
                    </a:lnTo>
                    <a:lnTo>
                      <a:pt x="716" y="75"/>
                    </a:lnTo>
                    <a:lnTo>
                      <a:pt x="726" y="77"/>
                    </a:lnTo>
                    <a:lnTo>
                      <a:pt x="733" y="78"/>
                    </a:lnTo>
                    <a:lnTo>
                      <a:pt x="734" y="78"/>
                    </a:lnTo>
                    <a:lnTo>
                      <a:pt x="735" y="78"/>
                    </a:lnTo>
                    <a:lnTo>
                      <a:pt x="739" y="78"/>
                    </a:lnTo>
                    <a:lnTo>
                      <a:pt x="741" y="78"/>
                    </a:lnTo>
                    <a:lnTo>
                      <a:pt x="742" y="78"/>
                    </a:lnTo>
                    <a:lnTo>
                      <a:pt x="742" y="76"/>
                    </a:lnTo>
                    <a:lnTo>
                      <a:pt x="742" y="75"/>
                    </a:lnTo>
                    <a:lnTo>
                      <a:pt x="742" y="74"/>
                    </a:lnTo>
                    <a:lnTo>
                      <a:pt x="742" y="73"/>
                    </a:lnTo>
                    <a:lnTo>
                      <a:pt x="742" y="72"/>
                    </a:lnTo>
                    <a:lnTo>
                      <a:pt x="742" y="71"/>
                    </a:lnTo>
                    <a:lnTo>
                      <a:pt x="742" y="70"/>
                    </a:lnTo>
                    <a:lnTo>
                      <a:pt x="742" y="67"/>
                    </a:lnTo>
                    <a:lnTo>
                      <a:pt x="742" y="64"/>
                    </a:lnTo>
                    <a:lnTo>
                      <a:pt x="742" y="63"/>
                    </a:lnTo>
                    <a:lnTo>
                      <a:pt x="742" y="60"/>
                    </a:lnTo>
                    <a:lnTo>
                      <a:pt x="742" y="58"/>
                    </a:lnTo>
                    <a:lnTo>
                      <a:pt x="742" y="57"/>
                    </a:lnTo>
                    <a:lnTo>
                      <a:pt x="742" y="55"/>
                    </a:lnTo>
                    <a:lnTo>
                      <a:pt x="742" y="54"/>
                    </a:lnTo>
                    <a:lnTo>
                      <a:pt x="742" y="53"/>
                    </a:lnTo>
                    <a:lnTo>
                      <a:pt x="743" y="53"/>
                    </a:lnTo>
                    <a:lnTo>
                      <a:pt x="746" y="53"/>
                    </a:lnTo>
                    <a:lnTo>
                      <a:pt x="748" y="53"/>
                    </a:lnTo>
                    <a:lnTo>
                      <a:pt x="749" y="53"/>
                    </a:lnTo>
                    <a:lnTo>
                      <a:pt x="751" y="53"/>
                    </a:lnTo>
                    <a:lnTo>
                      <a:pt x="761" y="52"/>
                    </a:lnTo>
                    <a:lnTo>
                      <a:pt x="767" y="51"/>
                    </a:lnTo>
                    <a:lnTo>
                      <a:pt x="768" y="50"/>
                    </a:lnTo>
                    <a:lnTo>
                      <a:pt x="771" y="50"/>
                    </a:lnTo>
                    <a:lnTo>
                      <a:pt x="784" y="46"/>
                    </a:lnTo>
                    <a:lnTo>
                      <a:pt x="794" y="45"/>
                    </a:lnTo>
                    <a:lnTo>
                      <a:pt x="795" y="44"/>
                    </a:lnTo>
                    <a:lnTo>
                      <a:pt x="798" y="44"/>
                    </a:lnTo>
                    <a:lnTo>
                      <a:pt x="811" y="41"/>
                    </a:lnTo>
                    <a:lnTo>
                      <a:pt x="820" y="40"/>
                    </a:lnTo>
                    <a:lnTo>
                      <a:pt x="821" y="39"/>
                    </a:lnTo>
                    <a:lnTo>
                      <a:pt x="822" y="39"/>
                    </a:lnTo>
                    <a:lnTo>
                      <a:pt x="827" y="39"/>
                    </a:lnTo>
                    <a:lnTo>
                      <a:pt x="832" y="39"/>
                    </a:lnTo>
                    <a:lnTo>
                      <a:pt x="833" y="39"/>
                    </a:lnTo>
                    <a:lnTo>
                      <a:pt x="835" y="39"/>
                    </a:lnTo>
                    <a:lnTo>
                      <a:pt x="839" y="38"/>
                    </a:lnTo>
                    <a:lnTo>
                      <a:pt x="842" y="38"/>
                    </a:lnTo>
                    <a:lnTo>
                      <a:pt x="843" y="37"/>
                    </a:lnTo>
                    <a:lnTo>
                      <a:pt x="844" y="36"/>
                    </a:lnTo>
                    <a:lnTo>
                      <a:pt x="845" y="35"/>
                    </a:lnTo>
                    <a:lnTo>
                      <a:pt x="847" y="34"/>
                    </a:lnTo>
                    <a:lnTo>
                      <a:pt x="848" y="32"/>
                    </a:lnTo>
                    <a:lnTo>
                      <a:pt x="849" y="31"/>
                    </a:lnTo>
                    <a:lnTo>
                      <a:pt x="850" y="29"/>
                    </a:lnTo>
                    <a:lnTo>
                      <a:pt x="851" y="28"/>
                    </a:lnTo>
                    <a:lnTo>
                      <a:pt x="853" y="27"/>
                    </a:lnTo>
                    <a:lnTo>
                      <a:pt x="855" y="25"/>
                    </a:lnTo>
                    <a:lnTo>
                      <a:pt x="856" y="24"/>
                    </a:lnTo>
                    <a:lnTo>
                      <a:pt x="858" y="24"/>
                    </a:lnTo>
                    <a:lnTo>
                      <a:pt x="859" y="23"/>
                    </a:lnTo>
                    <a:lnTo>
                      <a:pt x="860" y="22"/>
                    </a:lnTo>
                    <a:lnTo>
                      <a:pt x="861" y="22"/>
                    </a:lnTo>
                    <a:lnTo>
                      <a:pt x="866" y="22"/>
                    </a:lnTo>
                    <a:lnTo>
                      <a:pt x="870" y="22"/>
                    </a:lnTo>
                    <a:lnTo>
                      <a:pt x="871" y="22"/>
                    </a:lnTo>
                    <a:lnTo>
                      <a:pt x="873" y="25"/>
                    </a:lnTo>
                    <a:lnTo>
                      <a:pt x="874" y="26"/>
                    </a:lnTo>
                    <a:lnTo>
                      <a:pt x="875" y="26"/>
                    </a:lnTo>
                    <a:lnTo>
                      <a:pt x="877" y="31"/>
                    </a:lnTo>
                    <a:lnTo>
                      <a:pt x="878" y="32"/>
                    </a:lnTo>
                    <a:lnTo>
                      <a:pt x="879" y="32"/>
                    </a:lnTo>
                    <a:lnTo>
                      <a:pt x="879" y="33"/>
                    </a:lnTo>
                    <a:lnTo>
                      <a:pt x="879" y="35"/>
                    </a:lnTo>
                    <a:lnTo>
                      <a:pt x="879" y="36"/>
                    </a:lnTo>
                    <a:lnTo>
                      <a:pt x="879" y="36"/>
                    </a:lnTo>
                    <a:lnTo>
                      <a:pt x="879" y="37"/>
                    </a:lnTo>
                    <a:lnTo>
                      <a:pt x="879" y="38"/>
                    </a:lnTo>
                    <a:lnTo>
                      <a:pt x="879" y="39"/>
                    </a:lnTo>
                    <a:lnTo>
                      <a:pt x="879" y="39"/>
                    </a:lnTo>
                    <a:lnTo>
                      <a:pt x="880" y="44"/>
                    </a:lnTo>
                    <a:lnTo>
                      <a:pt x="881" y="46"/>
                    </a:lnTo>
                    <a:lnTo>
                      <a:pt x="882" y="46"/>
                    </a:lnTo>
                    <a:lnTo>
                      <a:pt x="882" y="48"/>
                    </a:lnTo>
                    <a:lnTo>
                      <a:pt x="882" y="50"/>
                    </a:lnTo>
                    <a:lnTo>
                      <a:pt x="882" y="51"/>
                    </a:lnTo>
                    <a:lnTo>
                      <a:pt x="884" y="51"/>
                    </a:lnTo>
                    <a:lnTo>
                      <a:pt x="886" y="53"/>
                    </a:lnTo>
                    <a:lnTo>
                      <a:pt x="887" y="53"/>
                    </a:lnTo>
                    <a:lnTo>
                      <a:pt x="888" y="55"/>
                    </a:lnTo>
                    <a:lnTo>
                      <a:pt x="889" y="56"/>
                    </a:lnTo>
                    <a:lnTo>
                      <a:pt x="891" y="57"/>
                    </a:lnTo>
                    <a:lnTo>
                      <a:pt x="894" y="57"/>
                    </a:lnTo>
                    <a:lnTo>
                      <a:pt x="896" y="57"/>
                    </a:lnTo>
                    <a:lnTo>
                      <a:pt x="900" y="59"/>
                    </a:lnTo>
                    <a:lnTo>
                      <a:pt x="905" y="59"/>
                    </a:lnTo>
                    <a:lnTo>
                      <a:pt x="906" y="59"/>
                    </a:lnTo>
                    <a:lnTo>
                      <a:pt x="910" y="60"/>
                    </a:lnTo>
                    <a:lnTo>
                      <a:pt x="913" y="60"/>
                    </a:lnTo>
                    <a:lnTo>
                      <a:pt x="914" y="60"/>
                    </a:lnTo>
                    <a:lnTo>
                      <a:pt x="916" y="60"/>
                    </a:lnTo>
                    <a:lnTo>
                      <a:pt x="917" y="60"/>
                    </a:lnTo>
                    <a:lnTo>
                      <a:pt x="918" y="60"/>
                    </a:lnTo>
                    <a:lnTo>
                      <a:pt x="918" y="61"/>
                    </a:lnTo>
                    <a:lnTo>
                      <a:pt x="918" y="62"/>
                    </a:lnTo>
                    <a:lnTo>
                      <a:pt x="918" y="63"/>
                    </a:lnTo>
                    <a:lnTo>
                      <a:pt x="918" y="63"/>
                    </a:lnTo>
                    <a:lnTo>
                      <a:pt x="918" y="64"/>
                    </a:lnTo>
                    <a:lnTo>
                      <a:pt x="918" y="68"/>
                    </a:lnTo>
                    <a:lnTo>
                      <a:pt x="918" y="69"/>
                    </a:lnTo>
                    <a:lnTo>
                      <a:pt x="919" y="69"/>
                    </a:lnTo>
                    <a:lnTo>
                      <a:pt x="919" y="70"/>
                    </a:lnTo>
                    <a:lnTo>
                      <a:pt x="919" y="71"/>
                    </a:lnTo>
                    <a:lnTo>
                      <a:pt x="922" y="76"/>
                    </a:lnTo>
                    <a:lnTo>
                      <a:pt x="923" y="79"/>
                    </a:lnTo>
                    <a:lnTo>
                      <a:pt x="924" y="78"/>
                    </a:lnTo>
                    <a:lnTo>
                      <a:pt x="924" y="79"/>
                    </a:lnTo>
                    <a:lnTo>
                      <a:pt x="925" y="84"/>
                    </a:lnTo>
                    <a:lnTo>
                      <a:pt x="928" y="98"/>
                    </a:lnTo>
                    <a:lnTo>
                      <a:pt x="931" y="110"/>
                    </a:lnTo>
                    <a:lnTo>
                      <a:pt x="932" y="110"/>
                    </a:lnTo>
                    <a:lnTo>
                      <a:pt x="933" y="113"/>
                    </a:lnTo>
                    <a:lnTo>
                      <a:pt x="936" y="120"/>
                    </a:lnTo>
                    <a:lnTo>
                      <a:pt x="938" y="124"/>
                    </a:lnTo>
                    <a:lnTo>
                      <a:pt x="940" y="124"/>
                    </a:lnTo>
                    <a:lnTo>
                      <a:pt x="945" y="126"/>
                    </a:lnTo>
                    <a:lnTo>
                      <a:pt x="948" y="126"/>
                    </a:lnTo>
                    <a:lnTo>
                      <a:pt x="949" y="126"/>
                    </a:lnTo>
                    <a:lnTo>
                      <a:pt x="951" y="127"/>
                    </a:lnTo>
                    <a:lnTo>
                      <a:pt x="958" y="128"/>
                    </a:lnTo>
                    <a:lnTo>
                      <a:pt x="962" y="129"/>
                    </a:lnTo>
                    <a:lnTo>
                      <a:pt x="963" y="129"/>
                    </a:lnTo>
                    <a:lnTo>
                      <a:pt x="966" y="130"/>
                    </a:lnTo>
                    <a:lnTo>
                      <a:pt x="979" y="133"/>
                    </a:lnTo>
                    <a:lnTo>
                      <a:pt x="988" y="135"/>
                    </a:lnTo>
                    <a:lnTo>
                      <a:pt x="989" y="135"/>
                    </a:lnTo>
                    <a:lnTo>
                      <a:pt x="996" y="138"/>
                    </a:lnTo>
                    <a:lnTo>
                      <a:pt x="1002" y="139"/>
                    </a:lnTo>
                    <a:lnTo>
                      <a:pt x="1004" y="139"/>
                    </a:lnTo>
                    <a:lnTo>
                      <a:pt x="1009" y="141"/>
                    </a:lnTo>
                    <a:lnTo>
                      <a:pt x="1016" y="142"/>
                    </a:lnTo>
                    <a:lnTo>
                      <a:pt x="1018" y="142"/>
                    </a:lnTo>
                    <a:lnTo>
                      <a:pt x="1018" y="143"/>
                    </a:lnTo>
                    <a:lnTo>
                      <a:pt x="1018" y="144"/>
                    </a:lnTo>
                    <a:lnTo>
                      <a:pt x="1018" y="147"/>
                    </a:lnTo>
                    <a:lnTo>
                      <a:pt x="1018" y="152"/>
                    </a:lnTo>
                    <a:lnTo>
                      <a:pt x="1019" y="153"/>
                    </a:lnTo>
                    <a:lnTo>
                      <a:pt x="1019" y="155"/>
                    </a:lnTo>
                    <a:lnTo>
                      <a:pt x="1019" y="156"/>
                    </a:lnTo>
                    <a:lnTo>
                      <a:pt x="1019" y="161"/>
                    </a:lnTo>
                    <a:lnTo>
                      <a:pt x="1019" y="167"/>
                    </a:lnTo>
                    <a:lnTo>
                      <a:pt x="1019" y="167"/>
                    </a:lnTo>
                    <a:lnTo>
                      <a:pt x="1019" y="168"/>
                    </a:lnTo>
                    <a:lnTo>
                      <a:pt x="1019" y="171"/>
                    </a:lnTo>
                    <a:lnTo>
                      <a:pt x="1019" y="183"/>
                    </a:lnTo>
                    <a:lnTo>
                      <a:pt x="1019" y="194"/>
                    </a:lnTo>
                    <a:lnTo>
                      <a:pt x="1019" y="195"/>
                    </a:lnTo>
                    <a:lnTo>
                      <a:pt x="1019" y="196"/>
                    </a:lnTo>
                    <a:lnTo>
                      <a:pt x="1019" y="197"/>
                    </a:lnTo>
                    <a:lnTo>
                      <a:pt x="1019" y="203"/>
                    </a:lnTo>
                    <a:lnTo>
                      <a:pt x="1019" y="212"/>
                    </a:lnTo>
                    <a:lnTo>
                      <a:pt x="1019" y="214"/>
                    </a:lnTo>
                    <a:lnTo>
                      <a:pt x="1019" y="215"/>
                    </a:lnTo>
                    <a:lnTo>
                      <a:pt x="1019" y="216"/>
                    </a:lnTo>
                    <a:lnTo>
                      <a:pt x="1019" y="221"/>
                    </a:lnTo>
                    <a:lnTo>
                      <a:pt x="1019" y="229"/>
                    </a:lnTo>
                    <a:lnTo>
                      <a:pt x="1019" y="230"/>
                    </a:lnTo>
                    <a:lnTo>
                      <a:pt x="1019" y="232"/>
                    </a:lnTo>
                    <a:lnTo>
                      <a:pt x="1020" y="233"/>
                    </a:lnTo>
                    <a:lnTo>
                      <a:pt x="1022" y="233"/>
                    </a:lnTo>
                    <a:lnTo>
                      <a:pt x="1023" y="233"/>
                    </a:lnTo>
                    <a:lnTo>
                      <a:pt x="1027" y="232"/>
                    </a:lnTo>
                    <a:lnTo>
                      <a:pt x="1036" y="231"/>
                    </a:lnTo>
                    <a:lnTo>
                      <a:pt x="1038" y="230"/>
                    </a:lnTo>
                    <a:lnTo>
                      <a:pt x="1041" y="230"/>
                    </a:lnTo>
                    <a:lnTo>
                      <a:pt x="1053" y="229"/>
                    </a:lnTo>
                    <a:lnTo>
                      <a:pt x="1061" y="228"/>
                    </a:lnTo>
                    <a:lnTo>
                      <a:pt x="1062" y="227"/>
                    </a:lnTo>
                    <a:lnTo>
                      <a:pt x="1064" y="227"/>
                    </a:lnTo>
                    <a:lnTo>
                      <a:pt x="1072" y="226"/>
                    </a:lnTo>
                    <a:lnTo>
                      <a:pt x="1078" y="224"/>
                    </a:lnTo>
                    <a:lnTo>
                      <a:pt x="1079" y="223"/>
                    </a:lnTo>
                    <a:lnTo>
                      <a:pt x="1083" y="227"/>
                    </a:lnTo>
                    <a:lnTo>
                      <a:pt x="1085" y="228"/>
                    </a:lnTo>
                    <a:lnTo>
                      <a:pt x="1086" y="229"/>
                    </a:lnTo>
                    <a:lnTo>
                      <a:pt x="1091" y="233"/>
                    </a:lnTo>
                    <a:lnTo>
                      <a:pt x="1094" y="233"/>
                    </a:lnTo>
                    <a:lnTo>
                      <a:pt x="1096" y="236"/>
                    </a:lnTo>
                    <a:lnTo>
                      <a:pt x="1096" y="237"/>
                    </a:lnTo>
                    <a:lnTo>
                      <a:pt x="1097" y="238"/>
                    </a:lnTo>
                    <a:lnTo>
                      <a:pt x="1101" y="239"/>
                    </a:lnTo>
                    <a:lnTo>
                      <a:pt x="1106" y="239"/>
                    </a:lnTo>
                    <a:lnTo>
                      <a:pt x="1107" y="239"/>
                    </a:lnTo>
                    <a:lnTo>
                      <a:pt x="1111" y="238"/>
                    </a:lnTo>
                    <a:lnTo>
                      <a:pt x="1116" y="239"/>
                    </a:lnTo>
                    <a:lnTo>
                      <a:pt x="1118" y="239"/>
                    </a:lnTo>
                    <a:lnTo>
                      <a:pt x="1126" y="241"/>
                    </a:lnTo>
                    <a:lnTo>
                      <a:pt x="1132" y="244"/>
                    </a:lnTo>
                    <a:lnTo>
                      <a:pt x="1133" y="244"/>
                    </a:lnTo>
                    <a:lnTo>
                      <a:pt x="1134" y="244"/>
                    </a:lnTo>
                    <a:lnTo>
                      <a:pt x="1135" y="244"/>
                    </a:lnTo>
                    <a:lnTo>
                      <a:pt x="1136" y="244"/>
                    </a:lnTo>
                    <a:lnTo>
                      <a:pt x="1138" y="249"/>
                    </a:lnTo>
                    <a:lnTo>
                      <a:pt x="1139" y="251"/>
                    </a:lnTo>
                    <a:lnTo>
                      <a:pt x="1140" y="251"/>
                    </a:lnTo>
                    <a:lnTo>
                      <a:pt x="1140" y="252"/>
                    </a:lnTo>
                    <a:lnTo>
                      <a:pt x="1140" y="253"/>
                    </a:lnTo>
                    <a:lnTo>
                      <a:pt x="1140" y="258"/>
                    </a:lnTo>
                    <a:lnTo>
                      <a:pt x="1140" y="262"/>
                    </a:lnTo>
                    <a:lnTo>
                      <a:pt x="1140" y="262"/>
                    </a:lnTo>
                    <a:lnTo>
                      <a:pt x="1140" y="263"/>
                    </a:lnTo>
                    <a:lnTo>
                      <a:pt x="1140" y="266"/>
                    </a:lnTo>
                    <a:lnTo>
                      <a:pt x="1141" y="276"/>
                    </a:lnTo>
                    <a:lnTo>
                      <a:pt x="1143" y="285"/>
                    </a:lnTo>
                    <a:lnTo>
                      <a:pt x="1144" y="285"/>
                    </a:lnTo>
                    <a:lnTo>
                      <a:pt x="1144" y="286"/>
                    </a:lnTo>
                    <a:lnTo>
                      <a:pt x="1144" y="289"/>
                    </a:lnTo>
                    <a:lnTo>
                      <a:pt x="1145" y="301"/>
                    </a:lnTo>
                    <a:lnTo>
                      <a:pt x="1146" y="309"/>
                    </a:lnTo>
                    <a:lnTo>
                      <a:pt x="1147" y="309"/>
                    </a:lnTo>
                    <a:lnTo>
                      <a:pt x="1148" y="311"/>
                    </a:lnTo>
                    <a:lnTo>
                      <a:pt x="1150" y="315"/>
                    </a:lnTo>
                    <a:lnTo>
                      <a:pt x="1151" y="315"/>
                    </a:lnTo>
                    <a:lnTo>
                      <a:pt x="1155" y="317"/>
                    </a:lnTo>
                    <a:lnTo>
                      <a:pt x="1158" y="317"/>
                    </a:lnTo>
                    <a:lnTo>
                      <a:pt x="1158" y="317"/>
                    </a:lnTo>
                    <a:lnTo>
                      <a:pt x="1161" y="317"/>
                    </a:lnTo>
                    <a:lnTo>
                      <a:pt x="1164" y="317"/>
                    </a:lnTo>
                    <a:lnTo>
                      <a:pt x="1165" y="317"/>
                    </a:lnTo>
                    <a:lnTo>
                      <a:pt x="1169" y="319"/>
                    </a:lnTo>
                    <a:lnTo>
                      <a:pt x="1171" y="320"/>
                    </a:lnTo>
                    <a:lnTo>
                      <a:pt x="1173" y="322"/>
                    </a:lnTo>
                    <a:lnTo>
                      <a:pt x="1174" y="323"/>
                    </a:lnTo>
                    <a:lnTo>
                      <a:pt x="1175" y="325"/>
                    </a:lnTo>
                    <a:lnTo>
                      <a:pt x="1176" y="326"/>
                    </a:lnTo>
                    <a:lnTo>
                      <a:pt x="1176" y="327"/>
                    </a:lnTo>
                    <a:lnTo>
                      <a:pt x="1176" y="328"/>
                    </a:lnTo>
                    <a:lnTo>
                      <a:pt x="1176" y="329"/>
                    </a:lnTo>
                    <a:lnTo>
                      <a:pt x="1177" y="333"/>
                    </a:lnTo>
                    <a:lnTo>
                      <a:pt x="1180" y="339"/>
                    </a:lnTo>
                    <a:lnTo>
                      <a:pt x="1180" y="340"/>
                    </a:lnTo>
                    <a:lnTo>
                      <a:pt x="1180" y="341"/>
                    </a:lnTo>
                    <a:lnTo>
                      <a:pt x="1180" y="342"/>
                    </a:lnTo>
                    <a:lnTo>
                      <a:pt x="1181" y="347"/>
                    </a:lnTo>
                    <a:lnTo>
                      <a:pt x="1183" y="352"/>
                    </a:lnTo>
                    <a:lnTo>
                      <a:pt x="1183" y="353"/>
                    </a:lnTo>
                    <a:lnTo>
                      <a:pt x="1183" y="354"/>
                    </a:lnTo>
                    <a:lnTo>
                      <a:pt x="1183" y="360"/>
                    </a:lnTo>
                    <a:lnTo>
                      <a:pt x="1183" y="364"/>
                    </a:lnTo>
                    <a:lnTo>
                      <a:pt x="1183" y="364"/>
                    </a:lnTo>
                    <a:lnTo>
                      <a:pt x="1182" y="365"/>
                    </a:lnTo>
                    <a:lnTo>
                      <a:pt x="1182" y="367"/>
                    </a:lnTo>
                    <a:lnTo>
                      <a:pt x="1182" y="369"/>
                    </a:lnTo>
                    <a:lnTo>
                      <a:pt x="1182" y="374"/>
                    </a:lnTo>
                    <a:lnTo>
                      <a:pt x="1182" y="381"/>
                    </a:lnTo>
                    <a:lnTo>
                      <a:pt x="1182" y="382"/>
                    </a:lnTo>
                    <a:lnTo>
                      <a:pt x="1178" y="383"/>
                    </a:lnTo>
                    <a:lnTo>
                      <a:pt x="1175" y="383"/>
                    </a:lnTo>
                    <a:lnTo>
                      <a:pt x="1169" y="383"/>
                    </a:lnTo>
                    <a:lnTo>
                      <a:pt x="1164" y="383"/>
                    </a:lnTo>
                    <a:lnTo>
                      <a:pt x="1159" y="383"/>
                    </a:lnTo>
                    <a:lnTo>
                      <a:pt x="1152" y="383"/>
                    </a:lnTo>
                    <a:lnTo>
                      <a:pt x="1136" y="383"/>
                    </a:lnTo>
                    <a:lnTo>
                      <a:pt x="1121" y="383"/>
                    </a:lnTo>
                    <a:lnTo>
                      <a:pt x="1119" y="383"/>
                    </a:lnTo>
                    <a:lnTo>
                      <a:pt x="1117" y="383"/>
                    </a:lnTo>
                    <a:lnTo>
                      <a:pt x="1113" y="383"/>
                    </a:lnTo>
                    <a:lnTo>
                      <a:pt x="1099" y="383"/>
                    </a:lnTo>
                    <a:lnTo>
                      <a:pt x="1094" y="383"/>
                    </a:lnTo>
                    <a:lnTo>
                      <a:pt x="1091" y="383"/>
                    </a:lnTo>
                    <a:lnTo>
                      <a:pt x="1092" y="382"/>
                    </a:lnTo>
                    <a:lnTo>
                      <a:pt x="1085" y="383"/>
                    </a:lnTo>
                    <a:lnTo>
                      <a:pt x="1082" y="383"/>
                    </a:lnTo>
                    <a:lnTo>
                      <a:pt x="1082" y="383"/>
                    </a:lnTo>
                    <a:lnTo>
                      <a:pt x="1081" y="384"/>
                    </a:lnTo>
                    <a:lnTo>
                      <a:pt x="1078" y="385"/>
                    </a:lnTo>
                    <a:lnTo>
                      <a:pt x="1076" y="387"/>
                    </a:lnTo>
                    <a:lnTo>
                      <a:pt x="1076" y="387"/>
                    </a:lnTo>
                    <a:lnTo>
                      <a:pt x="1074" y="388"/>
                    </a:lnTo>
                    <a:lnTo>
                      <a:pt x="1073" y="389"/>
                    </a:lnTo>
                    <a:lnTo>
                      <a:pt x="1072" y="392"/>
                    </a:lnTo>
                    <a:lnTo>
                      <a:pt x="1072" y="393"/>
                    </a:lnTo>
                    <a:lnTo>
                      <a:pt x="1072" y="396"/>
                    </a:lnTo>
                    <a:lnTo>
                      <a:pt x="1072" y="399"/>
                    </a:lnTo>
                    <a:lnTo>
                      <a:pt x="1072" y="402"/>
                    </a:lnTo>
                    <a:lnTo>
                      <a:pt x="1073" y="404"/>
                    </a:lnTo>
                    <a:lnTo>
                      <a:pt x="1072" y="407"/>
                    </a:lnTo>
                    <a:lnTo>
                      <a:pt x="1072" y="414"/>
                    </a:lnTo>
                    <a:lnTo>
                      <a:pt x="1072" y="423"/>
                    </a:lnTo>
                    <a:lnTo>
                      <a:pt x="1073" y="423"/>
                    </a:lnTo>
                    <a:lnTo>
                      <a:pt x="1072" y="428"/>
                    </a:lnTo>
                    <a:lnTo>
                      <a:pt x="1072" y="442"/>
                    </a:lnTo>
                    <a:lnTo>
                      <a:pt x="1072" y="453"/>
                    </a:lnTo>
                    <a:lnTo>
                      <a:pt x="1072" y="454"/>
                    </a:lnTo>
                    <a:lnTo>
                      <a:pt x="1072" y="455"/>
                    </a:lnTo>
                    <a:lnTo>
                      <a:pt x="1072" y="459"/>
                    </a:lnTo>
                    <a:lnTo>
                      <a:pt x="1072" y="471"/>
                    </a:lnTo>
                    <a:lnTo>
                      <a:pt x="1072" y="484"/>
                    </a:lnTo>
                    <a:lnTo>
                      <a:pt x="1073" y="485"/>
                    </a:lnTo>
                    <a:lnTo>
                      <a:pt x="1073" y="486"/>
                    </a:lnTo>
                    <a:lnTo>
                      <a:pt x="1073" y="489"/>
                    </a:lnTo>
                    <a:lnTo>
                      <a:pt x="1074" y="496"/>
                    </a:lnTo>
                    <a:lnTo>
                      <a:pt x="1076" y="503"/>
                    </a:lnTo>
                    <a:lnTo>
                      <a:pt x="1077" y="503"/>
                    </a:lnTo>
                    <a:lnTo>
                      <a:pt x="1080" y="504"/>
                    </a:lnTo>
                    <a:lnTo>
                      <a:pt x="1090" y="504"/>
                    </a:lnTo>
                    <a:lnTo>
                      <a:pt x="1097" y="504"/>
                    </a:lnTo>
                    <a:lnTo>
                      <a:pt x="1098" y="504"/>
                    </a:lnTo>
                    <a:lnTo>
                      <a:pt x="1101" y="506"/>
                    </a:lnTo>
                    <a:lnTo>
                      <a:pt x="1103" y="506"/>
                    </a:lnTo>
                    <a:lnTo>
                      <a:pt x="1104" y="506"/>
                    </a:lnTo>
                    <a:lnTo>
                      <a:pt x="1103" y="508"/>
                    </a:lnTo>
                    <a:lnTo>
                      <a:pt x="1102" y="514"/>
                    </a:lnTo>
                    <a:lnTo>
                      <a:pt x="1101" y="518"/>
                    </a:lnTo>
                    <a:lnTo>
                      <a:pt x="1101" y="518"/>
                    </a:lnTo>
                    <a:lnTo>
                      <a:pt x="1101" y="519"/>
                    </a:lnTo>
                    <a:lnTo>
                      <a:pt x="1101" y="522"/>
                    </a:lnTo>
                    <a:lnTo>
                      <a:pt x="1101" y="532"/>
                    </a:lnTo>
                    <a:lnTo>
                      <a:pt x="1101" y="539"/>
                    </a:lnTo>
                    <a:lnTo>
                      <a:pt x="1101" y="539"/>
                    </a:lnTo>
                    <a:lnTo>
                      <a:pt x="1100" y="544"/>
                    </a:lnTo>
                    <a:lnTo>
                      <a:pt x="1099" y="557"/>
                    </a:lnTo>
                    <a:lnTo>
                      <a:pt x="1098" y="568"/>
                    </a:lnTo>
                    <a:lnTo>
                      <a:pt x="1098" y="568"/>
                    </a:lnTo>
                    <a:lnTo>
                      <a:pt x="1096" y="574"/>
                    </a:lnTo>
                    <a:lnTo>
                      <a:pt x="1093" y="590"/>
                    </a:lnTo>
                    <a:lnTo>
                      <a:pt x="1091" y="603"/>
                    </a:lnTo>
                    <a:lnTo>
                      <a:pt x="1091" y="603"/>
                    </a:lnTo>
                    <a:lnTo>
                      <a:pt x="1090" y="606"/>
                    </a:lnTo>
                    <a:lnTo>
                      <a:pt x="1089" y="612"/>
                    </a:lnTo>
                    <a:lnTo>
                      <a:pt x="1088" y="616"/>
                    </a:lnTo>
                    <a:lnTo>
                      <a:pt x="1088" y="616"/>
                    </a:lnTo>
                    <a:lnTo>
                      <a:pt x="1088" y="618"/>
                    </a:lnTo>
                    <a:lnTo>
                      <a:pt x="1088" y="619"/>
                    </a:lnTo>
                    <a:lnTo>
                      <a:pt x="1088" y="624"/>
                    </a:lnTo>
                    <a:lnTo>
                      <a:pt x="1088" y="627"/>
                    </a:lnTo>
                    <a:lnTo>
                      <a:pt x="1088" y="627"/>
                    </a:lnTo>
                    <a:lnTo>
                      <a:pt x="1088" y="628"/>
                    </a:lnTo>
                    <a:lnTo>
                      <a:pt x="1088" y="631"/>
                    </a:lnTo>
                    <a:lnTo>
                      <a:pt x="1088" y="643"/>
                    </a:lnTo>
                    <a:lnTo>
                      <a:pt x="1088" y="652"/>
                    </a:lnTo>
                    <a:lnTo>
                      <a:pt x="1088" y="652"/>
                    </a:lnTo>
                    <a:lnTo>
                      <a:pt x="1086" y="660"/>
                    </a:lnTo>
                    <a:lnTo>
                      <a:pt x="1084" y="681"/>
                    </a:lnTo>
                    <a:lnTo>
                      <a:pt x="1083" y="698"/>
                    </a:lnTo>
                    <a:lnTo>
                      <a:pt x="1083" y="698"/>
                    </a:lnTo>
                    <a:lnTo>
                      <a:pt x="1083" y="699"/>
                    </a:lnTo>
                    <a:lnTo>
                      <a:pt x="1083" y="707"/>
                    </a:lnTo>
                    <a:lnTo>
                      <a:pt x="1083" y="730"/>
                    </a:lnTo>
                    <a:lnTo>
                      <a:pt x="1083" y="748"/>
                    </a:lnTo>
                    <a:lnTo>
                      <a:pt x="1083" y="748"/>
                    </a:lnTo>
                    <a:lnTo>
                      <a:pt x="1083" y="749"/>
                    </a:lnTo>
                    <a:lnTo>
                      <a:pt x="1083" y="751"/>
                    </a:lnTo>
                    <a:lnTo>
                      <a:pt x="1083" y="757"/>
                    </a:lnTo>
                    <a:lnTo>
                      <a:pt x="1083" y="762"/>
                    </a:lnTo>
                    <a:lnTo>
                      <a:pt x="1083" y="762"/>
                    </a:lnTo>
                    <a:lnTo>
                      <a:pt x="1082" y="762"/>
                    </a:lnTo>
                    <a:lnTo>
                      <a:pt x="1081" y="762"/>
                    </a:lnTo>
                    <a:lnTo>
                      <a:pt x="1076" y="762"/>
                    </a:lnTo>
                    <a:lnTo>
                      <a:pt x="1073" y="762"/>
                    </a:lnTo>
                    <a:lnTo>
                      <a:pt x="1073" y="762"/>
                    </a:lnTo>
                    <a:lnTo>
                      <a:pt x="1072" y="762"/>
                    </a:lnTo>
                    <a:lnTo>
                      <a:pt x="1069" y="762"/>
                    </a:lnTo>
                    <a:lnTo>
                      <a:pt x="1059" y="762"/>
                    </a:lnTo>
                    <a:lnTo>
                      <a:pt x="1052" y="762"/>
                    </a:lnTo>
                    <a:lnTo>
                      <a:pt x="1052" y="762"/>
                    </a:lnTo>
                    <a:lnTo>
                      <a:pt x="1051" y="762"/>
                    </a:lnTo>
                    <a:lnTo>
                      <a:pt x="1044" y="762"/>
                    </a:lnTo>
                    <a:lnTo>
                      <a:pt x="1025" y="762"/>
                    </a:lnTo>
                    <a:lnTo>
                      <a:pt x="1009" y="762"/>
                    </a:lnTo>
                    <a:lnTo>
                      <a:pt x="1009" y="762"/>
                    </a:lnTo>
                    <a:lnTo>
                      <a:pt x="1008" y="762"/>
                    </a:lnTo>
                    <a:lnTo>
                      <a:pt x="1003" y="762"/>
                    </a:lnTo>
                    <a:lnTo>
                      <a:pt x="985" y="762"/>
                    </a:lnTo>
                    <a:lnTo>
                      <a:pt x="971" y="762"/>
                    </a:lnTo>
                    <a:lnTo>
                      <a:pt x="971" y="762"/>
                    </a:lnTo>
                    <a:lnTo>
                      <a:pt x="970" y="762"/>
                    </a:lnTo>
                    <a:lnTo>
                      <a:pt x="969" y="762"/>
                    </a:lnTo>
                    <a:lnTo>
                      <a:pt x="964" y="762"/>
                    </a:lnTo>
                    <a:lnTo>
                      <a:pt x="961" y="762"/>
                    </a:lnTo>
                    <a:lnTo>
                      <a:pt x="961" y="762"/>
                    </a:lnTo>
                    <a:lnTo>
                      <a:pt x="961" y="762"/>
                    </a:lnTo>
                    <a:lnTo>
                      <a:pt x="961" y="763"/>
                    </a:lnTo>
                    <a:lnTo>
                      <a:pt x="961" y="764"/>
                    </a:lnTo>
                    <a:lnTo>
                      <a:pt x="961" y="767"/>
                    </a:lnTo>
                    <a:lnTo>
                      <a:pt x="961" y="769"/>
                    </a:lnTo>
                    <a:lnTo>
                      <a:pt x="961" y="769"/>
                    </a:lnTo>
                    <a:lnTo>
                      <a:pt x="961" y="770"/>
                    </a:lnTo>
                    <a:lnTo>
                      <a:pt x="961" y="771"/>
                    </a:lnTo>
                    <a:lnTo>
                      <a:pt x="961" y="776"/>
                    </a:lnTo>
                    <a:lnTo>
                      <a:pt x="961" y="780"/>
                    </a:lnTo>
                    <a:lnTo>
                      <a:pt x="961" y="780"/>
                    </a:lnTo>
                    <a:lnTo>
                      <a:pt x="961" y="781"/>
                    </a:lnTo>
                    <a:lnTo>
                      <a:pt x="961" y="782"/>
                    </a:lnTo>
                    <a:lnTo>
                      <a:pt x="961" y="787"/>
                    </a:lnTo>
                    <a:lnTo>
                      <a:pt x="961" y="790"/>
                    </a:lnTo>
                    <a:lnTo>
                      <a:pt x="961" y="790"/>
                    </a:lnTo>
                    <a:lnTo>
                      <a:pt x="961" y="791"/>
                    </a:lnTo>
                    <a:lnTo>
                      <a:pt x="961" y="792"/>
                    </a:lnTo>
                    <a:lnTo>
                      <a:pt x="961" y="793"/>
                    </a:lnTo>
                    <a:lnTo>
                      <a:pt x="961" y="793"/>
                    </a:lnTo>
                    <a:lnTo>
                      <a:pt x="960" y="793"/>
                    </a:lnTo>
                    <a:lnTo>
                      <a:pt x="958" y="793"/>
                    </a:lnTo>
                    <a:lnTo>
                      <a:pt x="951" y="793"/>
                    </a:lnTo>
                    <a:lnTo>
                      <a:pt x="946" y="793"/>
                    </a:lnTo>
                    <a:lnTo>
                      <a:pt x="946" y="793"/>
                    </a:lnTo>
                    <a:lnTo>
                      <a:pt x="942" y="794"/>
                    </a:lnTo>
                    <a:lnTo>
                      <a:pt x="930" y="796"/>
                    </a:lnTo>
                    <a:lnTo>
                      <a:pt x="922" y="797"/>
                    </a:lnTo>
                    <a:lnTo>
                      <a:pt x="922" y="797"/>
                    </a:lnTo>
                    <a:lnTo>
                      <a:pt x="916" y="798"/>
                    </a:lnTo>
                    <a:lnTo>
                      <a:pt x="901" y="800"/>
                    </a:lnTo>
                    <a:lnTo>
                      <a:pt x="890" y="801"/>
                    </a:lnTo>
                    <a:lnTo>
                      <a:pt x="890" y="801"/>
                    </a:lnTo>
                    <a:lnTo>
                      <a:pt x="884" y="802"/>
                    </a:lnTo>
                    <a:lnTo>
                      <a:pt x="864" y="805"/>
                    </a:lnTo>
                    <a:lnTo>
                      <a:pt x="851" y="807"/>
                    </a:lnTo>
                    <a:lnTo>
                      <a:pt x="851" y="807"/>
                    </a:lnTo>
                    <a:lnTo>
                      <a:pt x="850" y="807"/>
                    </a:lnTo>
                    <a:lnTo>
                      <a:pt x="849" y="807"/>
                    </a:lnTo>
                    <a:lnTo>
                      <a:pt x="843" y="807"/>
                    </a:lnTo>
                    <a:lnTo>
                      <a:pt x="840" y="807"/>
                    </a:lnTo>
                    <a:lnTo>
                      <a:pt x="840" y="807"/>
                    </a:lnTo>
                    <a:lnTo>
                      <a:pt x="840" y="808"/>
                    </a:lnTo>
                    <a:lnTo>
                      <a:pt x="840" y="810"/>
                    </a:lnTo>
                    <a:lnTo>
                      <a:pt x="840" y="811"/>
                    </a:lnTo>
                    <a:lnTo>
                      <a:pt x="840" y="811"/>
                    </a:lnTo>
                    <a:lnTo>
                      <a:pt x="839" y="812"/>
                    </a:lnTo>
                    <a:lnTo>
                      <a:pt x="838" y="814"/>
                    </a:lnTo>
                    <a:lnTo>
                      <a:pt x="837" y="815"/>
                    </a:lnTo>
                    <a:lnTo>
                      <a:pt x="837" y="815"/>
                    </a:lnTo>
                    <a:lnTo>
                      <a:pt x="836" y="815"/>
                    </a:lnTo>
                    <a:lnTo>
                      <a:pt x="835" y="815"/>
                    </a:lnTo>
                    <a:lnTo>
                      <a:pt x="834" y="815"/>
                    </a:lnTo>
                    <a:lnTo>
                      <a:pt x="834" y="815"/>
                    </a:lnTo>
                    <a:lnTo>
                      <a:pt x="834" y="816"/>
                    </a:lnTo>
                    <a:lnTo>
                      <a:pt x="834" y="819"/>
                    </a:lnTo>
                    <a:lnTo>
                      <a:pt x="834" y="828"/>
                    </a:lnTo>
                    <a:lnTo>
                      <a:pt x="834" y="836"/>
                    </a:lnTo>
                    <a:lnTo>
                      <a:pt x="834" y="836"/>
                    </a:lnTo>
                    <a:lnTo>
                      <a:pt x="834" y="837"/>
                    </a:lnTo>
                    <a:lnTo>
                      <a:pt x="834" y="841"/>
                    </a:lnTo>
                    <a:lnTo>
                      <a:pt x="834" y="856"/>
                    </a:lnTo>
                    <a:lnTo>
                      <a:pt x="834" y="868"/>
                    </a:lnTo>
                    <a:lnTo>
                      <a:pt x="834" y="868"/>
                    </a:lnTo>
                    <a:lnTo>
                      <a:pt x="834" y="869"/>
                    </a:lnTo>
                    <a:lnTo>
                      <a:pt x="834" y="874"/>
                    </a:lnTo>
                    <a:lnTo>
                      <a:pt x="834" y="893"/>
                    </a:lnTo>
                    <a:lnTo>
                      <a:pt x="834" y="907"/>
                    </a:lnTo>
                    <a:lnTo>
                      <a:pt x="834" y="907"/>
                    </a:lnTo>
                    <a:lnTo>
                      <a:pt x="834" y="908"/>
                    </a:lnTo>
                    <a:lnTo>
                      <a:pt x="834" y="913"/>
                    </a:lnTo>
                    <a:lnTo>
                      <a:pt x="835" y="931"/>
                    </a:lnTo>
                    <a:lnTo>
                      <a:pt x="836" y="945"/>
                    </a:lnTo>
                    <a:lnTo>
                      <a:pt x="837" y="945"/>
                    </a:lnTo>
                    <a:lnTo>
                      <a:pt x="837" y="946"/>
                    </a:lnTo>
                    <a:lnTo>
                      <a:pt x="837" y="948"/>
                    </a:lnTo>
                    <a:lnTo>
                      <a:pt x="838" y="954"/>
                    </a:lnTo>
                    <a:lnTo>
                      <a:pt x="839" y="960"/>
                    </a:lnTo>
                    <a:lnTo>
                      <a:pt x="840" y="960"/>
                    </a:lnTo>
                    <a:lnTo>
                      <a:pt x="839" y="960"/>
                    </a:lnTo>
                    <a:lnTo>
                      <a:pt x="838" y="960"/>
                    </a:lnTo>
                    <a:lnTo>
                      <a:pt x="833" y="958"/>
                    </a:lnTo>
                    <a:lnTo>
                      <a:pt x="830" y="957"/>
                    </a:lnTo>
                    <a:lnTo>
                      <a:pt x="830" y="956"/>
                    </a:lnTo>
                    <a:lnTo>
                      <a:pt x="829" y="956"/>
                    </a:lnTo>
                    <a:lnTo>
                      <a:pt x="826" y="956"/>
                    </a:lnTo>
                    <a:lnTo>
                      <a:pt x="820" y="956"/>
                    </a:lnTo>
                    <a:lnTo>
                      <a:pt x="816" y="956"/>
                    </a:lnTo>
                    <a:lnTo>
                      <a:pt x="816" y="956"/>
                    </a:lnTo>
                    <a:lnTo>
                      <a:pt x="815" y="956"/>
                    </a:lnTo>
                    <a:lnTo>
                      <a:pt x="813" y="956"/>
                    </a:lnTo>
                    <a:lnTo>
                      <a:pt x="804" y="954"/>
                    </a:lnTo>
                    <a:lnTo>
                      <a:pt x="798" y="953"/>
                    </a:lnTo>
                    <a:lnTo>
                      <a:pt x="798" y="952"/>
                    </a:lnTo>
                    <a:lnTo>
                      <a:pt x="794" y="951"/>
                    </a:lnTo>
                    <a:lnTo>
                      <a:pt x="792" y="950"/>
                    </a:lnTo>
                    <a:lnTo>
                      <a:pt x="792" y="949"/>
                    </a:lnTo>
                    <a:lnTo>
                      <a:pt x="792" y="949"/>
                    </a:lnTo>
                    <a:lnTo>
                      <a:pt x="792" y="948"/>
                    </a:lnTo>
                    <a:lnTo>
                      <a:pt x="792" y="945"/>
                    </a:lnTo>
                    <a:lnTo>
                      <a:pt x="792" y="943"/>
                    </a:lnTo>
                    <a:lnTo>
                      <a:pt x="792" y="942"/>
                    </a:lnTo>
                    <a:lnTo>
                      <a:pt x="790" y="941"/>
                    </a:lnTo>
                    <a:lnTo>
                      <a:pt x="788" y="938"/>
                    </a:lnTo>
                    <a:lnTo>
                      <a:pt x="787" y="935"/>
                    </a:lnTo>
                    <a:lnTo>
                      <a:pt x="787" y="934"/>
                    </a:lnTo>
                    <a:lnTo>
                      <a:pt x="785" y="931"/>
                    </a:lnTo>
                    <a:lnTo>
                      <a:pt x="784" y="929"/>
                    </a:lnTo>
                    <a:lnTo>
                      <a:pt x="784" y="928"/>
                    </a:lnTo>
                    <a:lnTo>
                      <a:pt x="784" y="926"/>
                    </a:lnTo>
                    <a:lnTo>
                      <a:pt x="784" y="925"/>
                    </a:lnTo>
                    <a:lnTo>
                      <a:pt x="784" y="924"/>
                    </a:lnTo>
                    <a:lnTo>
                      <a:pt x="783" y="925"/>
                    </a:lnTo>
                    <a:lnTo>
                      <a:pt x="779" y="927"/>
                    </a:lnTo>
                    <a:lnTo>
                      <a:pt x="777" y="928"/>
                    </a:lnTo>
                    <a:lnTo>
                      <a:pt x="777" y="928"/>
                    </a:lnTo>
                    <a:lnTo>
                      <a:pt x="776" y="928"/>
                    </a:lnTo>
                    <a:lnTo>
                      <a:pt x="775" y="928"/>
                    </a:lnTo>
                    <a:lnTo>
                      <a:pt x="769" y="928"/>
                    </a:lnTo>
                    <a:lnTo>
                      <a:pt x="766" y="928"/>
                    </a:lnTo>
                    <a:lnTo>
                      <a:pt x="766" y="928"/>
                    </a:lnTo>
                    <a:lnTo>
                      <a:pt x="763" y="929"/>
                    </a:lnTo>
                    <a:lnTo>
                      <a:pt x="757" y="930"/>
                    </a:lnTo>
                    <a:lnTo>
                      <a:pt x="752" y="931"/>
                    </a:lnTo>
                    <a:lnTo>
                      <a:pt x="752" y="931"/>
                    </a:lnTo>
                    <a:lnTo>
                      <a:pt x="751" y="932"/>
                    </a:lnTo>
                    <a:lnTo>
                      <a:pt x="747" y="933"/>
                    </a:lnTo>
                    <a:lnTo>
                      <a:pt x="745" y="934"/>
                    </a:lnTo>
                    <a:lnTo>
                      <a:pt x="745" y="934"/>
                    </a:lnTo>
                    <a:lnTo>
                      <a:pt x="745" y="934"/>
                    </a:lnTo>
                    <a:lnTo>
                      <a:pt x="745" y="935"/>
                    </a:lnTo>
                    <a:lnTo>
                      <a:pt x="745" y="938"/>
                    </a:lnTo>
                    <a:lnTo>
                      <a:pt x="745" y="939"/>
                    </a:lnTo>
                    <a:lnTo>
                      <a:pt x="745" y="939"/>
                    </a:lnTo>
                    <a:lnTo>
                      <a:pt x="745" y="940"/>
                    </a:lnTo>
                    <a:lnTo>
                      <a:pt x="745" y="941"/>
                    </a:lnTo>
                    <a:lnTo>
                      <a:pt x="745" y="942"/>
                    </a:lnTo>
                    <a:lnTo>
                      <a:pt x="745" y="942"/>
                    </a:lnTo>
                    <a:lnTo>
                      <a:pt x="744" y="943"/>
                    </a:lnTo>
                    <a:lnTo>
                      <a:pt x="743" y="947"/>
                    </a:lnTo>
                    <a:lnTo>
                      <a:pt x="742" y="949"/>
                    </a:lnTo>
                    <a:lnTo>
                      <a:pt x="742" y="949"/>
                    </a:lnTo>
                    <a:lnTo>
                      <a:pt x="742" y="950"/>
                    </a:lnTo>
                    <a:lnTo>
                      <a:pt x="742" y="953"/>
                    </a:lnTo>
                    <a:lnTo>
                      <a:pt x="742" y="956"/>
                    </a:lnTo>
                    <a:lnTo>
                      <a:pt x="742" y="956"/>
                    </a:lnTo>
                    <a:lnTo>
                      <a:pt x="742" y="957"/>
                    </a:lnTo>
                    <a:lnTo>
                      <a:pt x="742" y="959"/>
                    </a:lnTo>
                    <a:lnTo>
                      <a:pt x="742" y="960"/>
                    </a:lnTo>
                    <a:lnTo>
                      <a:pt x="742" y="960"/>
                    </a:lnTo>
                    <a:lnTo>
                      <a:pt x="741" y="960"/>
                    </a:lnTo>
                    <a:lnTo>
                      <a:pt x="740" y="960"/>
                    </a:lnTo>
                    <a:lnTo>
                      <a:pt x="739" y="960"/>
                    </a:lnTo>
                    <a:lnTo>
                      <a:pt x="739" y="960"/>
                    </a:lnTo>
                    <a:lnTo>
                      <a:pt x="738" y="960"/>
                    </a:lnTo>
                    <a:lnTo>
                      <a:pt x="735" y="960"/>
                    </a:lnTo>
                    <a:lnTo>
                      <a:pt x="734" y="960"/>
                    </a:lnTo>
                    <a:lnTo>
                      <a:pt x="734" y="960"/>
                    </a:lnTo>
                    <a:lnTo>
                      <a:pt x="733" y="960"/>
                    </a:lnTo>
                    <a:lnTo>
                      <a:pt x="730" y="960"/>
                    </a:lnTo>
                    <a:lnTo>
                      <a:pt x="728" y="960"/>
                    </a:lnTo>
                    <a:lnTo>
                      <a:pt x="728" y="960"/>
                    </a:lnTo>
                    <a:lnTo>
                      <a:pt x="727" y="960"/>
                    </a:lnTo>
                    <a:lnTo>
                      <a:pt x="726" y="960"/>
                    </a:lnTo>
                    <a:lnTo>
                      <a:pt x="723" y="960"/>
                    </a:lnTo>
                    <a:lnTo>
                      <a:pt x="721" y="960"/>
                    </a:lnTo>
                    <a:lnTo>
                      <a:pt x="721" y="960"/>
                    </a:lnTo>
                    <a:lnTo>
                      <a:pt x="721" y="960"/>
                    </a:lnTo>
                    <a:lnTo>
                      <a:pt x="721" y="960"/>
                    </a:lnTo>
                    <a:lnTo>
                      <a:pt x="720" y="961"/>
                    </a:lnTo>
                    <a:lnTo>
                      <a:pt x="719" y="964"/>
                    </a:lnTo>
                    <a:lnTo>
                      <a:pt x="718" y="966"/>
                    </a:lnTo>
                    <a:lnTo>
                      <a:pt x="718" y="966"/>
                    </a:lnTo>
                    <a:lnTo>
                      <a:pt x="716" y="968"/>
                    </a:lnTo>
                    <a:lnTo>
                      <a:pt x="714" y="974"/>
                    </a:lnTo>
                    <a:lnTo>
                      <a:pt x="713" y="977"/>
                    </a:lnTo>
                    <a:lnTo>
                      <a:pt x="713" y="977"/>
                    </a:lnTo>
                    <a:lnTo>
                      <a:pt x="713" y="978"/>
                    </a:lnTo>
                    <a:lnTo>
                      <a:pt x="713" y="980"/>
                    </a:lnTo>
                    <a:lnTo>
                      <a:pt x="713" y="986"/>
                    </a:lnTo>
                    <a:lnTo>
                      <a:pt x="713" y="992"/>
                    </a:lnTo>
                    <a:lnTo>
                      <a:pt x="713" y="992"/>
                    </a:lnTo>
                    <a:lnTo>
                      <a:pt x="713" y="992"/>
                    </a:lnTo>
                    <a:lnTo>
                      <a:pt x="712" y="993"/>
                    </a:lnTo>
                    <a:lnTo>
                      <a:pt x="711" y="994"/>
                    </a:lnTo>
                    <a:lnTo>
                      <a:pt x="710" y="995"/>
                    </a:lnTo>
                    <a:lnTo>
                      <a:pt x="710" y="995"/>
                    </a:lnTo>
                    <a:lnTo>
                      <a:pt x="709" y="996"/>
                    </a:lnTo>
                    <a:lnTo>
                      <a:pt x="708" y="997"/>
                    </a:lnTo>
                    <a:lnTo>
                      <a:pt x="707" y="998"/>
                    </a:lnTo>
                    <a:lnTo>
                      <a:pt x="707" y="998"/>
                    </a:lnTo>
                    <a:lnTo>
                      <a:pt x="706" y="999"/>
                    </a:lnTo>
                    <a:lnTo>
                      <a:pt x="705" y="1000"/>
                    </a:lnTo>
                    <a:lnTo>
                      <a:pt x="702" y="1005"/>
                    </a:lnTo>
                    <a:lnTo>
                      <a:pt x="700" y="1008"/>
                    </a:lnTo>
                    <a:lnTo>
                      <a:pt x="700" y="1008"/>
                    </a:lnTo>
                    <a:lnTo>
                      <a:pt x="698" y="1010"/>
                    </a:lnTo>
                    <a:lnTo>
                      <a:pt x="697" y="1012"/>
                    </a:lnTo>
                    <a:lnTo>
                      <a:pt x="692" y="1020"/>
                    </a:lnTo>
                    <a:lnTo>
                      <a:pt x="689" y="1027"/>
                    </a:lnTo>
                    <a:lnTo>
                      <a:pt x="689" y="1027"/>
                    </a:lnTo>
                    <a:lnTo>
                      <a:pt x="688" y="1028"/>
                    </a:lnTo>
                    <a:lnTo>
                      <a:pt x="687" y="1029"/>
                    </a:lnTo>
                    <a:lnTo>
                      <a:pt x="686" y="1030"/>
                    </a:lnTo>
                    <a:lnTo>
                      <a:pt x="686" y="1030"/>
                    </a:lnTo>
                    <a:lnTo>
                      <a:pt x="685" y="1030"/>
                    </a:lnTo>
                    <a:lnTo>
                      <a:pt x="684" y="1030"/>
                    </a:lnTo>
                    <a:lnTo>
                      <a:pt x="678" y="1030"/>
                    </a:lnTo>
                    <a:lnTo>
                      <a:pt x="675" y="1030"/>
                    </a:lnTo>
                    <a:lnTo>
                      <a:pt x="675" y="1030"/>
                    </a:lnTo>
                    <a:lnTo>
                      <a:pt x="674" y="1030"/>
                    </a:lnTo>
                    <a:lnTo>
                      <a:pt x="672" y="1030"/>
                    </a:lnTo>
                    <a:lnTo>
                      <a:pt x="664" y="1030"/>
                    </a:lnTo>
                    <a:lnTo>
                      <a:pt x="657" y="1030"/>
                    </a:lnTo>
                    <a:lnTo>
                      <a:pt x="657" y="1030"/>
                    </a:lnTo>
                    <a:lnTo>
                      <a:pt x="656" y="1030"/>
                    </a:lnTo>
                    <a:lnTo>
                      <a:pt x="651" y="1030"/>
                    </a:lnTo>
                    <a:lnTo>
                      <a:pt x="635" y="1030"/>
                    </a:lnTo>
                    <a:lnTo>
                      <a:pt x="622" y="1030"/>
                    </a:lnTo>
                    <a:lnTo>
                      <a:pt x="622" y="1030"/>
                    </a:lnTo>
                    <a:lnTo>
                      <a:pt x="621" y="1030"/>
                    </a:lnTo>
                    <a:lnTo>
                      <a:pt x="616" y="1030"/>
                    </a:lnTo>
                    <a:lnTo>
                      <a:pt x="597" y="1030"/>
                    </a:lnTo>
                    <a:lnTo>
                      <a:pt x="583" y="1030"/>
                    </a:lnTo>
                    <a:lnTo>
                      <a:pt x="583" y="1030"/>
                    </a:lnTo>
                    <a:lnTo>
                      <a:pt x="582" y="1030"/>
                    </a:lnTo>
                    <a:lnTo>
                      <a:pt x="581" y="1030"/>
                    </a:lnTo>
                    <a:lnTo>
                      <a:pt x="578" y="1030"/>
                    </a:lnTo>
                    <a:lnTo>
                      <a:pt x="576" y="1030"/>
                    </a:lnTo>
                    <a:lnTo>
                      <a:pt x="576" y="1030"/>
                    </a:lnTo>
                    <a:lnTo>
                      <a:pt x="576" y="1030"/>
                    </a:lnTo>
                    <a:lnTo>
                      <a:pt x="575" y="1031"/>
                    </a:lnTo>
                    <a:lnTo>
                      <a:pt x="574" y="1033"/>
                    </a:lnTo>
                    <a:lnTo>
                      <a:pt x="573" y="1034"/>
                    </a:lnTo>
                    <a:lnTo>
                      <a:pt x="573" y="1034"/>
                    </a:lnTo>
                    <a:lnTo>
                      <a:pt x="572" y="1035"/>
                    </a:lnTo>
                    <a:lnTo>
                      <a:pt x="571" y="1036"/>
                    </a:lnTo>
                    <a:lnTo>
                      <a:pt x="569" y="1037"/>
                    </a:lnTo>
                    <a:lnTo>
                      <a:pt x="569" y="1037"/>
                    </a:lnTo>
                    <a:lnTo>
                      <a:pt x="568" y="1038"/>
                    </a:lnTo>
                    <a:lnTo>
                      <a:pt x="566" y="1039"/>
                    </a:lnTo>
                    <a:lnTo>
                      <a:pt x="565" y="1040"/>
                    </a:lnTo>
                    <a:lnTo>
                      <a:pt x="565" y="1040"/>
                    </a:lnTo>
                    <a:lnTo>
                      <a:pt x="564" y="1040"/>
                    </a:lnTo>
                    <a:lnTo>
                      <a:pt x="563" y="1040"/>
                    </a:lnTo>
                    <a:lnTo>
                      <a:pt x="562" y="1040"/>
                    </a:lnTo>
                    <a:lnTo>
                      <a:pt x="562" y="1040"/>
                    </a:lnTo>
                    <a:lnTo>
                      <a:pt x="561" y="1040"/>
                    </a:lnTo>
                    <a:lnTo>
                      <a:pt x="560" y="1040"/>
                    </a:lnTo>
                    <a:lnTo>
                      <a:pt x="557" y="1040"/>
                    </a:lnTo>
                    <a:lnTo>
                      <a:pt x="555" y="1040"/>
                    </a:lnTo>
                    <a:lnTo>
                      <a:pt x="555" y="1040"/>
                    </a:lnTo>
                    <a:lnTo>
                      <a:pt x="554" y="1040"/>
                    </a:lnTo>
                    <a:lnTo>
                      <a:pt x="550" y="1040"/>
                    </a:lnTo>
                    <a:lnTo>
                      <a:pt x="548" y="1040"/>
                    </a:lnTo>
                    <a:lnTo>
                      <a:pt x="548" y="1040"/>
                    </a:lnTo>
                    <a:lnTo>
                      <a:pt x="547" y="1040"/>
                    </a:lnTo>
                    <a:lnTo>
                      <a:pt x="545" y="1040"/>
                    </a:lnTo>
                    <a:lnTo>
                      <a:pt x="539" y="1040"/>
                    </a:lnTo>
                    <a:lnTo>
                      <a:pt x="534" y="1040"/>
                    </a:lnTo>
                    <a:lnTo>
                      <a:pt x="534" y="1040"/>
                    </a:lnTo>
                    <a:lnTo>
                      <a:pt x="534" y="1040"/>
                    </a:lnTo>
                    <a:lnTo>
                      <a:pt x="532" y="1040"/>
                    </a:lnTo>
                    <a:lnTo>
                      <a:pt x="531" y="1040"/>
                    </a:lnTo>
                    <a:lnTo>
                      <a:pt x="530" y="1040"/>
                    </a:lnTo>
                    <a:lnTo>
                      <a:pt x="530" y="1040"/>
                    </a:lnTo>
                    <a:lnTo>
                      <a:pt x="528" y="1039"/>
                    </a:lnTo>
                    <a:lnTo>
                      <a:pt x="527" y="1038"/>
                    </a:lnTo>
                    <a:lnTo>
                      <a:pt x="527" y="1037"/>
                    </a:lnTo>
                    <a:lnTo>
                      <a:pt x="527" y="1037"/>
                    </a:lnTo>
                    <a:lnTo>
                      <a:pt x="527" y="1037"/>
                    </a:lnTo>
                    <a:lnTo>
                      <a:pt x="526" y="1036"/>
                    </a:lnTo>
                    <a:lnTo>
                      <a:pt x="524" y="1033"/>
                    </a:lnTo>
                    <a:lnTo>
                      <a:pt x="523" y="1031"/>
                    </a:lnTo>
                    <a:lnTo>
                      <a:pt x="523" y="1030"/>
                    </a:lnTo>
                    <a:lnTo>
                      <a:pt x="523" y="1028"/>
                    </a:lnTo>
                    <a:lnTo>
                      <a:pt x="523" y="1021"/>
                    </a:lnTo>
                    <a:lnTo>
                      <a:pt x="523" y="1017"/>
                    </a:lnTo>
                    <a:lnTo>
                      <a:pt x="523" y="1016"/>
                    </a:lnTo>
                    <a:lnTo>
                      <a:pt x="522" y="1013"/>
                    </a:lnTo>
                    <a:lnTo>
                      <a:pt x="519" y="1001"/>
                    </a:lnTo>
                    <a:lnTo>
                      <a:pt x="517" y="993"/>
                    </a:lnTo>
                    <a:lnTo>
                      <a:pt x="517" y="992"/>
                    </a:lnTo>
                    <a:lnTo>
                      <a:pt x="516" y="988"/>
                    </a:lnTo>
                    <a:lnTo>
                      <a:pt x="513" y="977"/>
                    </a:lnTo>
                    <a:lnTo>
                      <a:pt x="512" y="967"/>
                    </a:lnTo>
                    <a:lnTo>
                      <a:pt x="512" y="966"/>
                    </a:lnTo>
                    <a:lnTo>
                      <a:pt x="512" y="966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7" name="Freeform 32"/>
              <p:cNvSpPr>
                <a:spLocks/>
              </p:cNvSpPr>
              <p:nvPr/>
            </p:nvSpPr>
            <p:spPr bwMode="auto">
              <a:xfrm>
                <a:off x="2601" y="3526"/>
                <a:ext cx="1950" cy="2025"/>
              </a:xfrm>
              <a:custGeom>
                <a:avLst/>
                <a:gdLst>
                  <a:gd name="T0" fmla="*/ 173 w 1356"/>
                  <a:gd name="T1" fmla="*/ 647 h 1396"/>
                  <a:gd name="T2" fmla="*/ 240 w 1356"/>
                  <a:gd name="T3" fmla="*/ 770 h 1396"/>
                  <a:gd name="T4" fmla="*/ 273 w 1356"/>
                  <a:gd name="T5" fmla="*/ 825 h 1396"/>
                  <a:gd name="T6" fmla="*/ 243 w 1356"/>
                  <a:gd name="T7" fmla="*/ 708 h 1396"/>
                  <a:gd name="T8" fmla="*/ 227 w 1356"/>
                  <a:gd name="T9" fmla="*/ 587 h 1396"/>
                  <a:gd name="T10" fmla="*/ 141 w 1356"/>
                  <a:gd name="T11" fmla="*/ 516 h 1396"/>
                  <a:gd name="T12" fmla="*/ 53 w 1356"/>
                  <a:gd name="T13" fmla="*/ 517 h 1396"/>
                  <a:gd name="T14" fmla="*/ 68 w 1356"/>
                  <a:gd name="T15" fmla="*/ 455 h 1396"/>
                  <a:gd name="T16" fmla="*/ 186 w 1356"/>
                  <a:gd name="T17" fmla="*/ 433 h 1396"/>
                  <a:gd name="T18" fmla="*/ 285 w 1356"/>
                  <a:gd name="T19" fmla="*/ 391 h 1396"/>
                  <a:gd name="T20" fmla="*/ 344 w 1356"/>
                  <a:gd name="T21" fmla="*/ 362 h 1396"/>
                  <a:gd name="T22" fmla="*/ 429 w 1356"/>
                  <a:gd name="T23" fmla="*/ 343 h 1396"/>
                  <a:gd name="T24" fmla="*/ 500 w 1356"/>
                  <a:gd name="T25" fmla="*/ 310 h 1396"/>
                  <a:gd name="T26" fmla="*/ 647 w 1356"/>
                  <a:gd name="T27" fmla="*/ 276 h 1396"/>
                  <a:gd name="T28" fmla="*/ 781 w 1356"/>
                  <a:gd name="T29" fmla="*/ 234 h 1396"/>
                  <a:gd name="T30" fmla="*/ 898 w 1356"/>
                  <a:gd name="T31" fmla="*/ 211 h 1396"/>
                  <a:gd name="T32" fmla="*/ 953 w 1356"/>
                  <a:gd name="T33" fmla="*/ 177 h 1396"/>
                  <a:gd name="T34" fmla="*/ 997 w 1356"/>
                  <a:gd name="T35" fmla="*/ 155 h 1396"/>
                  <a:gd name="T36" fmla="*/ 1027 w 1356"/>
                  <a:gd name="T37" fmla="*/ 110 h 1396"/>
                  <a:gd name="T38" fmla="*/ 1054 w 1356"/>
                  <a:gd name="T39" fmla="*/ 56 h 1396"/>
                  <a:gd name="T40" fmla="*/ 1109 w 1356"/>
                  <a:gd name="T41" fmla="*/ 19 h 1396"/>
                  <a:gd name="T42" fmla="*/ 1220 w 1356"/>
                  <a:gd name="T43" fmla="*/ 1 h 1396"/>
                  <a:gd name="T44" fmla="*/ 1243 w 1356"/>
                  <a:gd name="T45" fmla="*/ 35 h 1396"/>
                  <a:gd name="T46" fmla="*/ 1255 w 1356"/>
                  <a:gd name="T47" fmla="*/ 259 h 1396"/>
                  <a:gd name="T48" fmla="*/ 1221 w 1356"/>
                  <a:gd name="T49" fmla="*/ 278 h 1396"/>
                  <a:gd name="T50" fmla="*/ 1249 w 1356"/>
                  <a:gd name="T51" fmla="*/ 318 h 1396"/>
                  <a:gd name="T52" fmla="*/ 1259 w 1356"/>
                  <a:gd name="T53" fmla="*/ 475 h 1396"/>
                  <a:gd name="T54" fmla="*/ 1291 w 1356"/>
                  <a:gd name="T55" fmla="*/ 507 h 1396"/>
                  <a:gd name="T56" fmla="*/ 1334 w 1356"/>
                  <a:gd name="T57" fmla="*/ 563 h 1396"/>
                  <a:gd name="T58" fmla="*/ 1331 w 1356"/>
                  <a:gd name="T59" fmla="*/ 602 h 1396"/>
                  <a:gd name="T60" fmla="*/ 1287 w 1356"/>
                  <a:gd name="T61" fmla="*/ 690 h 1396"/>
                  <a:gd name="T62" fmla="*/ 1234 w 1356"/>
                  <a:gd name="T63" fmla="*/ 677 h 1396"/>
                  <a:gd name="T64" fmla="*/ 1168 w 1356"/>
                  <a:gd name="T65" fmla="*/ 804 h 1396"/>
                  <a:gd name="T66" fmla="*/ 1081 w 1356"/>
                  <a:gd name="T67" fmla="*/ 867 h 1396"/>
                  <a:gd name="T68" fmla="*/ 1148 w 1356"/>
                  <a:gd name="T69" fmla="*/ 921 h 1396"/>
                  <a:gd name="T70" fmla="*/ 1172 w 1356"/>
                  <a:gd name="T71" fmla="*/ 991 h 1396"/>
                  <a:gd name="T72" fmla="*/ 1063 w 1356"/>
                  <a:gd name="T73" fmla="*/ 1034 h 1396"/>
                  <a:gd name="T74" fmla="*/ 1005 w 1356"/>
                  <a:gd name="T75" fmla="*/ 1083 h 1396"/>
                  <a:gd name="T76" fmla="*/ 962 w 1356"/>
                  <a:gd name="T77" fmla="*/ 1148 h 1396"/>
                  <a:gd name="T78" fmla="*/ 858 w 1356"/>
                  <a:gd name="T79" fmla="*/ 1173 h 1396"/>
                  <a:gd name="T80" fmla="*/ 827 w 1356"/>
                  <a:gd name="T81" fmla="*/ 1203 h 1396"/>
                  <a:gd name="T82" fmla="*/ 775 w 1356"/>
                  <a:gd name="T83" fmla="*/ 1186 h 1396"/>
                  <a:gd name="T84" fmla="*/ 728 w 1356"/>
                  <a:gd name="T85" fmla="*/ 1165 h 1396"/>
                  <a:gd name="T86" fmla="*/ 682 w 1356"/>
                  <a:gd name="T87" fmla="*/ 1202 h 1396"/>
                  <a:gd name="T88" fmla="*/ 640 w 1356"/>
                  <a:gd name="T89" fmla="*/ 1249 h 1396"/>
                  <a:gd name="T90" fmla="*/ 474 w 1356"/>
                  <a:gd name="T91" fmla="*/ 1265 h 1396"/>
                  <a:gd name="T92" fmla="*/ 416 w 1356"/>
                  <a:gd name="T93" fmla="*/ 1291 h 1396"/>
                  <a:gd name="T94" fmla="*/ 371 w 1356"/>
                  <a:gd name="T95" fmla="*/ 1267 h 1396"/>
                  <a:gd name="T96" fmla="*/ 320 w 1356"/>
                  <a:gd name="T97" fmla="*/ 1292 h 1396"/>
                  <a:gd name="T98" fmla="*/ 303 w 1356"/>
                  <a:gd name="T99" fmla="*/ 1340 h 1396"/>
                  <a:gd name="T100" fmla="*/ 221 w 1356"/>
                  <a:gd name="T101" fmla="*/ 1393 h 1396"/>
                  <a:gd name="T102" fmla="*/ 166 w 1356"/>
                  <a:gd name="T103" fmla="*/ 1375 h 1396"/>
                  <a:gd name="T104" fmla="*/ 134 w 1356"/>
                  <a:gd name="T105" fmla="*/ 1340 h 1396"/>
                  <a:gd name="T106" fmla="*/ 79 w 1356"/>
                  <a:gd name="T107" fmla="*/ 1298 h 1396"/>
                  <a:gd name="T108" fmla="*/ 60 w 1356"/>
                  <a:gd name="T109" fmla="*/ 1277 h 1396"/>
                  <a:gd name="T110" fmla="*/ 33 w 1356"/>
                  <a:gd name="T111" fmla="*/ 1256 h 1396"/>
                  <a:gd name="T112" fmla="*/ 14 w 1356"/>
                  <a:gd name="T113" fmla="*/ 1143 h 1396"/>
                  <a:gd name="T114" fmla="*/ 45 w 1356"/>
                  <a:gd name="T115" fmla="*/ 1120 h 1396"/>
                  <a:gd name="T116" fmla="*/ 112 w 1356"/>
                  <a:gd name="T117" fmla="*/ 1081 h 1396"/>
                  <a:gd name="T118" fmla="*/ 132 w 1356"/>
                  <a:gd name="T119" fmla="*/ 976 h 1396"/>
                  <a:gd name="T120" fmla="*/ 117 w 1356"/>
                  <a:gd name="T121" fmla="*/ 814 h 1396"/>
                  <a:gd name="T122" fmla="*/ 79 w 1356"/>
                  <a:gd name="T123" fmla="*/ 657 h 1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356" h="1396">
                    <a:moveTo>
                      <a:pt x="65" y="578"/>
                    </a:moveTo>
                    <a:lnTo>
                      <a:pt x="68" y="578"/>
                    </a:lnTo>
                    <a:lnTo>
                      <a:pt x="70" y="576"/>
                    </a:lnTo>
                    <a:lnTo>
                      <a:pt x="74" y="575"/>
                    </a:lnTo>
                    <a:lnTo>
                      <a:pt x="84" y="574"/>
                    </a:lnTo>
                    <a:lnTo>
                      <a:pt x="90" y="574"/>
                    </a:lnTo>
                    <a:lnTo>
                      <a:pt x="91" y="576"/>
                    </a:lnTo>
                    <a:lnTo>
                      <a:pt x="92" y="579"/>
                    </a:lnTo>
                    <a:lnTo>
                      <a:pt x="93" y="582"/>
                    </a:lnTo>
                    <a:lnTo>
                      <a:pt x="95" y="589"/>
                    </a:lnTo>
                    <a:lnTo>
                      <a:pt x="97" y="592"/>
                    </a:lnTo>
                    <a:lnTo>
                      <a:pt x="98" y="594"/>
                    </a:lnTo>
                    <a:lnTo>
                      <a:pt x="101" y="598"/>
                    </a:lnTo>
                    <a:lnTo>
                      <a:pt x="106" y="605"/>
                    </a:lnTo>
                    <a:lnTo>
                      <a:pt x="108" y="610"/>
                    </a:lnTo>
                    <a:lnTo>
                      <a:pt x="109" y="610"/>
                    </a:lnTo>
                    <a:lnTo>
                      <a:pt x="110" y="612"/>
                    </a:lnTo>
                    <a:lnTo>
                      <a:pt x="113" y="617"/>
                    </a:lnTo>
                    <a:lnTo>
                      <a:pt x="119" y="623"/>
                    </a:lnTo>
                    <a:lnTo>
                      <a:pt x="122" y="627"/>
                    </a:lnTo>
                    <a:lnTo>
                      <a:pt x="124" y="627"/>
                    </a:lnTo>
                    <a:lnTo>
                      <a:pt x="126" y="630"/>
                    </a:lnTo>
                    <a:lnTo>
                      <a:pt x="130" y="634"/>
                    </a:lnTo>
                    <a:lnTo>
                      <a:pt x="134" y="639"/>
                    </a:lnTo>
                    <a:lnTo>
                      <a:pt x="135" y="640"/>
                    </a:lnTo>
                    <a:lnTo>
                      <a:pt x="137" y="642"/>
                    </a:lnTo>
                    <a:lnTo>
                      <a:pt x="138" y="643"/>
                    </a:lnTo>
                    <a:lnTo>
                      <a:pt x="141" y="644"/>
                    </a:lnTo>
                    <a:lnTo>
                      <a:pt x="149" y="645"/>
                    </a:lnTo>
                    <a:lnTo>
                      <a:pt x="153" y="645"/>
                    </a:lnTo>
                    <a:lnTo>
                      <a:pt x="154" y="645"/>
                    </a:lnTo>
                    <a:lnTo>
                      <a:pt x="157" y="645"/>
                    </a:lnTo>
                    <a:lnTo>
                      <a:pt x="166" y="645"/>
                    </a:lnTo>
                    <a:lnTo>
                      <a:pt x="173" y="647"/>
                    </a:lnTo>
                    <a:lnTo>
                      <a:pt x="174" y="647"/>
                    </a:lnTo>
                    <a:lnTo>
                      <a:pt x="177" y="650"/>
                    </a:lnTo>
                    <a:lnTo>
                      <a:pt x="181" y="652"/>
                    </a:lnTo>
                    <a:lnTo>
                      <a:pt x="186" y="657"/>
                    </a:lnTo>
                    <a:lnTo>
                      <a:pt x="190" y="660"/>
                    </a:lnTo>
                    <a:lnTo>
                      <a:pt x="193" y="662"/>
                    </a:lnTo>
                    <a:lnTo>
                      <a:pt x="194" y="663"/>
                    </a:lnTo>
                    <a:lnTo>
                      <a:pt x="198" y="665"/>
                    </a:lnTo>
                    <a:lnTo>
                      <a:pt x="205" y="671"/>
                    </a:lnTo>
                    <a:lnTo>
                      <a:pt x="208" y="676"/>
                    </a:lnTo>
                    <a:lnTo>
                      <a:pt x="208" y="678"/>
                    </a:lnTo>
                    <a:lnTo>
                      <a:pt x="209" y="680"/>
                    </a:lnTo>
                    <a:lnTo>
                      <a:pt x="211" y="686"/>
                    </a:lnTo>
                    <a:lnTo>
                      <a:pt x="214" y="693"/>
                    </a:lnTo>
                    <a:lnTo>
                      <a:pt x="215" y="693"/>
                    </a:lnTo>
                    <a:lnTo>
                      <a:pt x="216" y="696"/>
                    </a:lnTo>
                    <a:lnTo>
                      <a:pt x="217" y="698"/>
                    </a:lnTo>
                    <a:lnTo>
                      <a:pt x="220" y="702"/>
                    </a:lnTo>
                    <a:lnTo>
                      <a:pt x="222" y="705"/>
                    </a:lnTo>
                    <a:lnTo>
                      <a:pt x="223" y="709"/>
                    </a:lnTo>
                    <a:lnTo>
                      <a:pt x="223" y="712"/>
                    </a:lnTo>
                    <a:lnTo>
                      <a:pt x="224" y="715"/>
                    </a:lnTo>
                    <a:lnTo>
                      <a:pt x="226" y="721"/>
                    </a:lnTo>
                    <a:lnTo>
                      <a:pt x="228" y="723"/>
                    </a:lnTo>
                    <a:lnTo>
                      <a:pt x="229" y="726"/>
                    </a:lnTo>
                    <a:lnTo>
                      <a:pt x="229" y="728"/>
                    </a:lnTo>
                    <a:lnTo>
                      <a:pt x="231" y="733"/>
                    </a:lnTo>
                    <a:lnTo>
                      <a:pt x="234" y="743"/>
                    </a:lnTo>
                    <a:lnTo>
                      <a:pt x="236" y="746"/>
                    </a:lnTo>
                    <a:lnTo>
                      <a:pt x="236" y="749"/>
                    </a:lnTo>
                    <a:lnTo>
                      <a:pt x="238" y="752"/>
                    </a:lnTo>
                    <a:lnTo>
                      <a:pt x="238" y="756"/>
                    </a:lnTo>
                    <a:lnTo>
                      <a:pt x="238" y="766"/>
                    </a:lnTo>
                    <a:lnTo>
                      <a:pt x="240" y="770"/>
                    </a:lnTo>
                    <a:lnTo>
                      <a:pt x="241" y="774"/>
                    </a:lnTo>
                    <a:lnTo>
                      <a:pt x="240" y="778"/>
                    </a:lnTo>
                    <a:lnTo>
                      <a:pt x="239" y="782"/>
                    </a:lnTo>
                    <a:lnTo>
                      <a:pt x="235" y="789"/>
                    </a:lnTo>
                    <a:lnTo>
                      <a:pt x="235" y="789"/>
                    </a:lnTo>
                    <a:lnTo>
                      <a:pt x="234" y="790"/>
                    </a:lnTo>
                    <a:lnTo>
                      <a:pt x="233" y="792"/>
                    </a:lnTo>
                    <a:lnTo>
                      <a:pt x="231" y="796"/>
                    </a:lnTo>
                    <a:lnTo>
                      <a:pt x="229" y="800"/>
                    </a:lnTo>
                    <a:lnTo>
                      <a:pt x="229" y="800"/>
                    </a:lnTo>
                    <a:lnTo>
                      <a:pt x="228" y="802"/>
                    </a:lnTo>
                    <a:lnTo>
                      <a:pt x="228" y="805"/>
                    </a:lnTo>
                    <a:lnTo>
                      <a:pt x="227" y="809"/>
                    </a:lnTo>
                    <a:lnTo>
                      <a:pt x="228" y="816"/>
                    </a:lnTo>
                    <a:lnTo>
                      <a:pt x="230" y="820"/>
                    </a:lnTo>
                    <a:lnTo>
                      <a:pt x="230" y="822"/>
                    </a:lnTo>
                    <a:lnTo>
                      <a:pt x="231" y="824"/>
                    </a:lnTo>
                    <a:lnTo>
                      <a:pt x="233" y="830"/>
                    </a:lnTo>
                    <a:lnTo>
                      <a:pt x="236" y="834"/>
                    </a:lnTo>
                    <a:lnTo>
                      <a:pt x="238" y="834"/>
                    </a:lnTo>
                    <a:lnTo>
                      <a:pt x="239" y="836"/>
                    </a:lnTo>
                    <a:lnTo>
                      <a:pt x="240" y="837"/>
                    </a:lnTo>
                    <a:lnTo>
                      <a:pt x="242" y="838"/>
                    </a:lnTo>
                    <a:lnTo>
                      <a:pt x="248" y="840"/>
                    </a:lnTo>
                    <a:lnTo>
                      <a:pt x="252" y="840"/>
                    </a:lnTo>
                    <a:lnTo>
                      <a:pt x="255" y="841"/>
                    </a:lnTo>
                    <a:lnTo>
                      <a:pt x="258" y="841"/>
                    </a:lnTo>
                    <a:lnTo>
                      <a:pt x="262" y="840"/>
                    </a:lnTo>
                    <a:lnTo>
                      <a:pt x="265" y="838"/>
                    </a:lnTo>
                    <a:lnTo>
                      <a:pt x="267" y="836"/>
                    </a:lnTo>
                    <a:lnTo>
                      <a:pt x="268" y="834"/>
                    </a:lnTo>
                    <a:lnTo>
                      <a:pt x="271" y="830"/>
                    </a:lnTo>
                    <a:lnTo>
                      <a:pt x="273" y="827"/>
                    </a:lnTo>
                    <a:lnTo>
                      <a:pt x="273" y="825"/>
                    </a:lnTo>
                    <a:lnTo>
                      <a:pt x="274" y="823"/>
                    </a:lnTo>
                    <a:lnTo>
                      <a:pt x="276" y="819"/>
                    </a:lnTo>
                    <a:lnTo>
                      <a:pt x="276" y="816"/>
                    </a:lnTo>
                    <a:lnTo>
                      <a:pt x="277" y="815"/>
                    </a:lnTo>
                    <a:lnTo>
                      <a:pt x="279" y="809"/>
                    </a:lnTo>
                    <a:lnTo>
                      <a:pt x="280" y="801"/>
                    </a:lnTo>
                    <a:lnTo>
                      <a:pt x="280" y="798"/>
                    </a:lnTo>
                    <a:lnTo>
                      <a:pt x="280" y="797"/>
                    </a:lnTo>
                    <a:lnTo>
                      <a:pt x="280" y="795"/>
                    </a:lnTo>
                    <a:lnTo>
                      <a:pt x="280" y="790"/>
                    </a:lnTo>
                    <a:lnTo>
                      <a:pt x="280" y="784"/>
                    </a:lnTo>
                    <a:lnTo>
                      <a:pt x="280" y="782"/>
                    </a:lnTo>
                    <a:lnTo>
                      <a:pt x="280" y="779"/>
                    </a:lnTo>
                    <a:lnTo>
                      <a:pt x="279" y="772"/>
                    </a:lnTo>
                    <a:lnTo>
                      <a:pt x="279" y="765"/>
                    </a:lnTo>
                    <a:lnTo>
                      <a:pt x="280" y="763"/>
                    </a:lnTo>
                    <a:lnTo>
                      <a:pt x="278" y="760"/>
                    </a:lnTo>
                    <a:lnTo>
                      <a:pt x="277" y="758"/>
                    </a:lnTo>
                    <a:lnTo>
                      <a:pt x="273" y="754"/>
                    </a:lnTo>
                    <a:lnTo>
                      <a:pt x="273" y="749"/>
                    </a:lnTo>
                    <a:lnTo>
                      <a:pt x="271" y="746"/>
                    </a:lnTo>
                    <a:lnTo>
                      <a:pt x="270" y="745"/>
                    </a:lnTo>
                    <a:lnTo>
                      <a:pt x="268" y="743"/>
                    </a:lnTo>
                    <a:lnTo>
                      <a:pt x="264" y="740"/>
                    </a:lnTo>
                    <a:lnTo>
                      <a:pt x="264" y="738"/>
                    </a:lnTo>
                    <a:lnTo>
                      <a:pt x="262" y="737"/>
                    </a:lnTo>
                    <a:lnTo>
                      <a:pt x="260" y="736"/>
                    </a:lnTo>
                    <a:lnTo>
                      <a:pt x="255" y="733"/>
                    </a:lnTo>
                    <a:lnTo>
                      <a:pt x="251" y="727"/>
                    </a:lnTo>
                    <a:lnTo>
                      <a:pt x="251" y="724"/>
                    </a:lnTo>
                    <a:lnTo>
                      <a:pt x="249" y="720"/>
                    </a:lnTo>
                    <a:lnTo>
                      <a:pt x="247" y="718"/>
                    </a:lnTo>
                    <a:lnTo>
                      <a:pt x="244" y="714"/>
                    </a:lnTo>
                    <a:lnTo>
                      <a:pt x="243" y="708"/>
                    </a:lnTo>
                    <a:lnTo>
                      <a:pt x="242" y="703"/>
                    </a:lnTo>
                    <a:lnTo>
                      <a:pt x="241" y="697"/>
                    </a:lnTo>
                    <a:lnTo>
                      <a:pt x="241" y="690"/>
                    </a:lnTo>
                    <a:lnTo>
                      <a:pt x="241" y="688"/>
                    </a:lnTo>
                    <a:lnTo>
                      <a:pt x="240" y="683"/>
                    </a:lnTo>
                    <a:lnTo>
                      <a:pt x="239" y="675"/>
                    </a:lnTo>
                    <a:lnTo>
                      <a:pt x="238" y="667"/>
                    </a:lnTo>
                    <a:lnTo>
                      <a:pt x="238" y="665"/>
                    </a:lnTo>
                    <a:lnTo>
                      <a:pt x="236" y="663"/>
                    </a:lnTo>
                    <a:lnTo>
                      <a:pt x="235" y="659"/>
                    </a:lnTo>
                    <a:lnTo>
                      <a:pt x="233" y="655"/>
                    </a:lnTo>
                    <a:lnTo>
                      <a:pt x="232" y="653"/>
                    </a:lnTo>
                    <a:lnTo>
                      <a:pt x="231" y="652"/>
                    </a:lnTo>
                    <a:lnTo>
                      <a:pt x="228" y="650"/>
                    </a:lnTo>
                    <a:lnTo>
                      <a:pt x="226" y="647"/>
                    </a:lnTo>
                    <a:lnTo>
                      <a:pt x="221" y="642"/>
                    </a:lnTo>
                    <a:lnTo>
                      <a:pt x="220" y="639"/>
                    </a:lnTo>
                    <a:lnTo>
                      <a:pt x="219" y="637"/>
                    </a:lnTo>
                    <a:lnTo>
                      <a:pt x="219" y="636"/>
                    </a:lnTo>
                    <a:lnTo>
                      <a:pt x="217" y="632"/>
                    </a:lnTo>
                    <a:lnTo>
                      <a:pt x="214" y="626"/>
                    </a:lnTo>
                    <a:lnTo>
                      <a:pt x="214" y="623"/>
                    </a:lnTo>
                    <a:lnTo>
                      <a:pt x="213" y="620"/>
                    </a:lnTo>
                    <a:lnTo>
                      <a:pt x="213" y="617"/>
                    </a:lnTo>
                    <a:lnTo>
                      <a:pt x="213" y="611"/>
                    </a:lnTo>
                    <a:lnTo>
                      <a:pt x="213" y="607"/>
                    </a:lnTo>
                    <a:lnTo>
                      <a:pt x="213" y="604"/>
                    </a:lnTo>
                    <a:lnTo>
                      <a:pt x="213" y="603"/>
                    </a:lnTo>
                    <a:lnTo>
                      <a:pt x="214" y="602"/>
                    </a:lnTo>
                    <a:lnTo>
                      <a:pt x="215" y="600"/>
                    </a:lnTo>
                    <a:lnTo>
                      <a:pt x="219" y="596"/>
                    </a:lnTo>
                    <a:lnTo>
                      <a:pt x="222" y="591"/>
                    </a:lnTo>
                    <a:lnTo>
                      <a:pt x="223" y="591"/>
                    </a:lnTo>
                    <a:lnTo>
                      <a:pt x="227" y="587"/>
                    </a:lnTo>
                    <a:lnTo>
                      <a:pt x="231" y="580"/>
                    </a:lnTo>
                    <a:lnTo>
                      <a:pt x="232" y="576"/>
                    </a:lnTo>
                    <a:lnTo>
                      <a:pt x="232" y="575"/>
                    </a:lnTo>
                    <a:lnTo>
                      <a:pt x="231" y="569"/>
                    </a:lnTo>
                    <a:lnTo>
                      <a:pt x="231" y="564"/>
                    </a:lnTo>
                    <a:lnTo>
                      <a:pt x="232" y="562"/>
                    </a:lnTo>
                    <a:lnTo>
                      <a:pt x="231" y="560"/>
                    </a:lnTo>
                    <a:lnTo>
                      <a:pt x="230" y="555"/>
                    </a:lnTo>
                    <a:lnTo>
                      <a:pt x="226" y="547"/>
                    </a:lnTo>
                    <a:lnTo>
                      <a:pt x="222" y="542"/>
                    </a:lnTo>
                    <a:lnTo>
                      <a:pt x="222" y="541"/>
                    </a:lnTo>
                    <a:lnTo>
                      <a:pt x="220" y="538"/>
                    </a:lnTo>
                    <a:lnTo>
                      <a:pt x="219" y="537"/>
                    </a:lnTo>
                    <a:lnTo>
                      <a:pt x="215" y="535"/>
                    </a:lnTo>
                    <a:lnTo>
                      <a:pt x="211" y="530"/>
                    </a:lnTo>
                    <a:lnTo>
                      <a:pt x="210" y="529"/>
                    </a:lnTo>
                    <a:lnTo>
                      <a:pt x="203" y="525"/>
                    </a:lnTo>
                    <a:lnTo>
                      <a:pt x="198" y="522"/>
                    </a:lnTo>
                    <a:lnTo>
                      <a:pt x="198" y="521"/>
                    </a:lnTo>
                    <a:lnTo>
                      <a:pt x="196" y="518"/>
                    </a:lnTo>
                    <a:lnTo>
                      <a:pt x="193" y="514"/>
                    </a:lnTo>
                    <a:lnTo>
                      <a:pt x="188" y="506"/>
                    </a:lnTo>
                    <a:lnTo>
                      <a:pt x="181" y="497"/>
                    </a:lnTo>
                    <a:lnTo>
                      <a:pt x="178" y="495"/>
                    </a:lnTo>
                    <a:lnTo>
                      <a:pt x="175" y="496"/>
                    </a:lnTo>
                    <a:lnTo>
                      <a:pt x="168" y="496"/>
                    </a:lnTo>
                    <a:lnTo>
                      <a:pt x="160" y="497"/>
                    </a:lnTo>
                    <a:lnTo>
                      <a:pt x="159" y="497"/>
                    </a:lnTo>
                    <a:lnTo>
                      <a:pt x="157" y="498"/>
                    </a:lnTo>
                    <a:lnTo>
                      <a:pt x="154" y="502"/>
                    </a:lnTo>
                    <a:lnTo>
                      <a:pt x="148" y="509"/>
                    </a:lnTo>
                    <a:lnTo>
                      <a:pt x="143" y="515"/>
                    </a:lnTo>
                    <a:lnTo>
                      <a:pt x="143" y="515"/>
                    </a:lnTo>
                    <a:lnTo>
                      <a:pt x="141" y="516"/>
                    </a:lnTo>
                    <a:lnTo>
                      <a:pt x="140" y="518"/>
                    </a:lnTo>
                    <a:lnTo>
                      <a:pt x="137" y="525"/>
                    </a:lnTo>
                    <a:lnTo>
                      <a:pt x="131" y="530"/>
                    </a:lnTo>
                    <a:lnTo>
                      <a:pt x="130" y="530"/>
                    </a:lnTo>
                    <a:lnTo>
                      <a:pt x="128" y="531"/>
                    </a:lnTo>
                    <a:lnTo>
                      <a:pt x="124" y="532"/>
                    </a:lnTo>
                    <a:lnTo>
                      <a:pt x="117" y="533"/>
                    </a:lnTo>
                    <a:lnTo>
                      <a:pt x="113" y="533"/>
                    </a:lnTo>
                    <a:lnTo>
                      <a:pt x="113" y="533"/>
                    </a:lnTo>
                    <a:lnTo>
                      <a:pt x="110" y="533"/>
                    </a:lnTo>
                    <a:lnTo>
                      <a:pt x="105" y="533"/>
                    </a:lnTo>
                    <a:lnTo>
                      <a:pt x="93" y="532"/>
                    </a:lnTo>
                    <a:lnTo>
                      <a:pt x="88" y="531"/>
                    </a:lnTo>
                    <a:lnTo>
                      <a:pt x="86" y="530"/>
                    </a:lnTo>
                    <a:lnTo>
                      <a:pt x="86" y="529"/>
                    </a:lnTo>
                    <a:lnTo>
                      <a:pt x="84" y="529"/>
                    </a:lnTo>
                    <a:lnTo>
                      <a:pt x="83" y="529"/>
                    </a:lnTo>
                    <a:lnTo>
                      <a:pt x="79" y="529"/>
                    </a:lnTo>
                    <a:lnTo>
                      <a:pt x="75" y="529"/>
                    </a:lnTo>
                    <a:lnTo>
                      <a:pt x="74" y="529"/>
                    </a:lnTo>
                    <a:lnTo>
                      <a:pt x="71" y="530"/>
                    </a:lnTo>
                    <a:lnTo>
                      <a:pt x="62" y="530"/>
                    </a:lnTo>
                    <a:lnTo>
                      <a:pt x="56" y="530"/>
                    </a:lnTo>
                    <a:lnTo>
                      <a:pt x="56" y="529"/>
                    </a:lnTo>
                    <a:lnTo>
                      <a:pt x="56" y="530"/>
                    </a:lnTo>
                    <a:lnTo>
                      <a:pt x="56" y="533"/>
                    </a:lnTo>
                    <a:lnTo>
                      <a:pt x="58" y="543"/>
                    </a:lnTo>
                    <a:lnTo>
                      <a:pt x="59" y="551"/>
                    </a:lnTo>
                    <a:lnTo>
                      <a:pt x="60" y="552"/>
                    </a:lnTo>
                    <a:lnTo>
                      <a:pt x="59" y="549"/>
                    </a:lnTo>
                    <a:lnTo>
                      <a:pt x="58" y="546"/>
                    </a:lnTo>
                    <a:lnTo>
                      <a:pt x="57" y="538"/>
                    </a:lnTo>
                    <a:lnTo>
                      <a:pt x="54" y="523"/>
                    </a:lnTo>
                    <a:lnTo>
                      <a:pt x="53" y="517"/>
                    </a:lnTo>
                    <a:lnTo>
                      <a:pt x="51" y="513"/>
                    </a:lnTo>
                    <a:lnTo>
                      <a:pt x="50" y="509"/>
                    </a:lnTo>
                    <a:lnTo>
                      <a:pt x="50" y="508"/>
                    </a:lnTo>
                    <a:lnTo>
                      <a:pt x="48" y="505"/>
                    </a:lnTo>
                    <a:lnTo>
                      <a:pt x="48" y="500"/>
                    </a:lnTo>
                    <a:lnTo>
                      <a:pt x="48" y="497"/>
                    </a:lnTo>
                    <a:lnTo>
                      <a:pt x="48" y="495"/>
                    </a:lnTo>
                    <a:lnTo>
                      <a:pt x="46" y="490"/>
                    </a:lnTo>
                    <a:lnTo>
                      <a:pt x="46" y="488"/>
                    </a:lnTo>
                    <a:lnTo>
                      <a:pt x="46" y="488"/>
                    </a:lnTo>
                    <a:lnTo>
                      <a:pt x="46" y="487"/>
                    </a:lnTo>
                    <a:lnTo>
                      <a:pt x="45" y="480"/>
                    </a:lnTo>
                    <a:lnTo>
                      <a:pt x="45" y="477"/>
                    </a:lnTo>
                    <a:lnTo>
                      <a:pt x="46" y="476"/>
                    </a:lnTo>
                    <a:lnTo>
                      <a:pt x="46" y="475"/>
                    </a:lnTo>
                    <a:lnTo>
                      <a:pt x="45" y="470"/>
                    </a:lnTo>
                    <a:lnTo>
                      <a:pt x="45" y="468"/>
                    </a:lnTo>
                    <a:lnTo>
                      <a:pt x="46" y="469"/>
                    </a:lnTo>
                    <a:lnTo>
                      <a:pt x="46" y="468"/>
                    </a:lnTo>
                    <a:lnTo>
                      <a:pt x="45" y="462"/>
                    </a:lnTo>
                    <a:lnTo>
                      <a:pt x="45" y="458"/>
                    </a:lnTo>
                    <a:lnTo>
                      <a:pt x="46" y="457"/>
                    </a:lnTo>
                    <a:lnTo>
                      <a:pt x="45" y="454"/>
                    </a:lnTo>
                    <a:lnTo>
                      <a:pt x="45" y="452"/>
                    </a:lnTo>
                    <a:lnTo>
                      <a:pt x="46" y="451"/>
                    </a:lnTo>
                    <a:lnTo>
                      <a:pt x="48" y="452"/>
                    </a:lnTo>
                    <a:lnTo>
                      <a:pt x="51" y="453"/>
                    </a:lnTo>
                    <a:lnTo>
                      <a:pt x="53" y="454"/>
                    </a:lnTo>
                    <a:lnTo>
                      <a:pt x="54" y="454"/>
                    </a:lnTo>
                    <a:lnTo>
                      <a:pt x="55" y="454"/>
                    </a:lnTo>
                    <a:lnTo>
                      <a:pt x="60" y="454"/>
                    </a:lnTo>
                    <a:lnTo>
                      <a:pt x="63" y="454"/>
                    </a:lnTo>
                    <a:lnTo>
                      <a:pt x="64" y="454"/>
                    </a:lnTo>
                    <a:lnTo>
                      <a:pt x="68" y="455"/>
                    </a:lnTo>
                    <a:lnTo>
                      <a:pt x="79" y="456"/>
                    </a:lnTo>
                    <a:lnTo>
                      <a:pt x="88" y="457"/>
                    </a:lnTo>
                    <a:lnTo>
                      <a:pt x="89" y="457"/>
                    </a:lnTo>
                    <a:lnTo>
                      <a:pt x="91" y="458"/>
                    </a:lnTo>
                    <a:lnTo>
                      <a:pt x="100" y="459"/>
                    </a:lnTo>
                    <a:lnTo>
                      <a:pt x="108" y="459"/>
                    </a:lnTo>
                    <a:lnTo>
                      <a:pt x="110" y="459"/>
                    </a:lnTo>
                    <a:lnTo>
                      <a:pt x="113" y="459"/>
                    </a:lnTo>
                    <a:lnTo>
                      <a:pt x="122" y="459"/>
                    </a:lnTo>
                    <a:lnTo>
                      <a:pt x="131" y="459"/>
                    </a:lnTo>
                    <a:lnTo>
                      <a:pt x="133" y="459"/>
                    </a:lnTo>
                    <a:lnTo>
                      <a:pt x="134" y="459"/>
                    </a:lnTo>
                    <a:lnTo>
                      <a:pt x="139" y="458"/>
                    </a:lnTo>
                    <a:lnTo>
                      <a:pt x="145" y="457"/>
                    </a:lnTo>
                    <a:lnTo>
                      <a:pt x="146" y="456"/>
                    </a:lnTo>
                    <a:lnTo>
                      <a:pt x="151" y="453"/>
                    </a:lnTo>
                    <a:lnTo>
                      <a:pt x="154" y="452"/>
                    </a:lnTo>
                    <a:lnTo>
                      <a:pt x="155" y="451"/>
                    </a:lnTo>
                    <a:lnTo>
                      <a:pt x="156" y="450"/>
                    </a:lnTo>
                    <a:lnTo>
                      <a:pt x="162" y="447"/>
                    </a:lnTo>
                    <a:lnTo>
                      <a:pt x="165" y="445"/>
                    </a:lnTo>
                    <a:lnTo>
                      <a:pt x="166" y="444"/>
                    </a:lnTo>
                    <a:lnTo>
                      <a:pt x="167" y="442"/>
                    </a:lnTo>
                    <a:lnTo>
                      <a:pt x="170" y="439"/>
                    </a:lnTo>
                    <a:lnTo>
                      <a:pt x="172" y="437"/>
                    </a:lnTo>
                    <a:lnTo>
                      <a:pt x="173" y="436"/>
                    </a:lnTo>
                    <a:lnTo>
                      <a:pt x="174" y="435"/>
                    </a:lnTo>
                    <a:lnTo>
                      <a:pt x="175" y="434"/>
                    </a:lnTo>
                    <a:lnTo>
                      <a:pt x="176" y="433"/>
                    </a:lnTo>
                    <a:lnTo>
                      <a:pt x="178" y="433"/>
                    </a:lnTo>
                    <a:lnTo>
                      <a:pt x="179" y="433"/>
                    </a:lnTo>
                    <a:lnTo>
                      <a:pt x="181" y="433"/>
                    </a:lnTo>
                    <a:lnTo>
                      <a:pt x="184" y="433"/>
                    </a:lnTo>
                    <a:lnTo>
                      <a:pt x="186" y="433"/>
                    </a:lnTo>
                    <a:lnTo>
                      <a:pt x="187" y="433"/>
                    </a:lnTo>
                    <a:lnTo>
                      <a:pt x="189" y="433"/>
                    </a:lnTo>
                    <a:lnTo>
                      <a:pt x="195" y="432"/>
                    </a:lnTo>
                    <a:lnTo>
                      <a:pt x="201" y="431"/>
                    </a:lnTo>
                    <a:lnTo>
                      <a:pt x="202" y="430"/>
                    </a:lnTo>
                    <a:lnTo>
                      <a:pt x="204" y="430"/>
                    </a:lnTo>
                    <a:lnTo>
                      <a:pt x="211" y="428"/>
                    </a:lnTo>
                    <a:lnTo>
                      <a:pt x="217" y="427"/>
                    </a:lnTo>
                    <a:lnTo>
                      <a:pt x="219" y="426"/>
                    </a:lnTo>
                    <a:lnTo>
                      <a:pt x="221" y="426"/>
                    </a:lnTo>
                    <a:lnTo>
                      <a:pt x="222" y="426"/>
                    </a:lnTo>
                    <a:lnTo>
                      <a:pt x="223" y="426"/>
                    </a:lnTo>
                    <a:lnTo>
                      <a:pt x="223" y="422"/>
                    </a:lnTo>
                    <a:lnTo>
                      <a:pt x="224" y="421"/>
                    </a:lnTo>
                    <a:lnTo>
                      <a:pt x="225" y="420"/>
                    </a:lnTo>
                    <a:lnTo>
                      <a:pt x="226" y="419"/>
                    </a:lnTo>
                    <a:lnTo>
                      <a:pt x="228" y="418"/>
                    </a:lnTo>
                    <a:lnTo>
                      <a:pt x="234" y="415"/>
                    </a:lnTo>
                    <a:lnTo>
                      <a:pt x="239" y="413"/>
                    </a:lnTo>
                    <a:lnTo>
                      <a:pt x="240" y="412"/>
                    </a:lnTo>
                    <a:lnTo>
                      <a:pt x="243" y="410"/>
                    </a:lnTo>
                    <a:lnTo>
                      <a:pt x="254" y="403"/>
                    </a:lnTo>
                    <a:lnTo>
                      <a:pt x="264" y="399"/>
                    </a:lnTo>
                    <a:lnTo>
                      <a:pt x="265" y="398"/>
                    </a:lnTo>
                    <a:lnTo>
                      <a:pt x="266" y="397"/>
                    </a:lnTo>
                    <a:lnTo>
                      <a:pt x="271" y="394"/>
                    </a:lnTo>
                    <a:lnTo>
                      <a:pt x="274" y="392"/>
                    </a:lnTo>
                    <a:lnTo>
                      <a:pt x="276" y="391"/>
                    </a:lnTo>
                    <a:lnTo>
                      <a:pt x="277" y="391"/>
                    </a:lnTo>
                    <a:lnTo>
                      <a:pt x="278" y="391"/>
                    </a:lnTo>
                    <a:lnTo>
                      <a:pt x="279" y="391"/>
                    </a:lnTo>
                    <a:lnTo>
                      <a:pt x="280" y="391"/>
                    </a:lnTo>
                    <a:lnTo>
                      <a:pt x="283" y="391"/>
                    </a:lnTo>
                    <a:lnTo>
                      <a:pt x="285" y="391"/>
                    </a:lnTo>
                    <a:lnTo>
                      <a:pt x="286" y="391"/>
                    </a:lnTo>
                    <a:lnTo>
                      <a:pt x="288" y="391"/>
                    </a:lnTo>
                    <a:lnTo>
                      <a:pt x="295" y="391"/>
                    </a:lnTo>
                    <a:lnTo>
                      <a:pt x="299" y="391"/>
                    </a:lnTo>
                    <a:lnTo>
                      <a:pt x="300" y="391"/>
                    </a:lnTo>
                    <a:lnTo>
                      <a:pt x="302" y="391"/>
                    </a:lnTo>
                    <a:lnTo>
                      <a:pt x="310" y="390"/>
                    </a:lnTo>
                    <a:lnTo>
                      <a:pt x="317" y="389"/>
                    </a:lnTo>
                    <a:lnTo>
                      <a:pt x="318" y="388"/>
                    </a:lnTo>
                    <a:lnTo>
                      <a:pt x="319" y="388"/>
                    </a:lnTo>
                    <a:lnTo>
                      <a:pt x="320" y="388"/>
                    </a:lnTo>
                    <a:lnTo>
                      <a:pt x="321" y="388"/>
                    </a:lnTo>
                    <a:lnTo>
                      <a:pt x="320" y="384"/>
                    </a:lnTo>
                    <a:lnTo>
                      <a:pt x="321" y="383"/>
                    </a:lnTo>
                    <a:lnTo>
                      <a:pt x="321" y="380"/>
                    </a:lnTo>
                    <a:lnTo>
                      <a:pt x="321" y="379"/>
                    </a:lnTo>
                    <a:lnTo>
                      <a:pt x="320" y="376"/>
                    </a:lnTo>
                    <a:lnTo>
                      <a:pt x="320" y="374"/>
                    </a:lnTo>
                    <a:lnTo>
                      <a:pt x="321" y="373"/>
                    </a:lnTo>
                    <a:lnTo>
                      <a:pt x="320" y="370"/>
                    </a:lnTo>
                    <a:lnTo>
                      <a:pt x="320" y="368"/>
                    </a:lnTo>
                    <a:lnTo>
                      <a:pt x="321" y="366"/>
                    </a:lnTo>
                    <a:lnTo>
                      <a:pt x="320" y="363"/>
                    </a:lnTo>
                    <a:lnTo>
                      <a:pt x="321" y="362"/>
                    </a:lnTo>
                    <a:lnTo>
                      <a:pt x="322" y="362"/>
                    </a:lnTo>
                    <a:lnTo>
                      <a:pt x="323" y="362"/>
                    </a:lnTo>
                    <a:lnTo>
                      <a:pt x="324" y="362"/>
                    </a:lnTo>
                    <a:lnTo>
                      <a:pt x="325" y="362"/>
                    </a:lnTo>
                    <a:lnTo>
                      <a:pt x="328" y="362"/>
                    </a:lnTo>
                    <a:lnTo>
                      <a:pt x="330" y="362"/>
                    </a:lnTo>
                    <a:lnTo>
                      <a:pt x="332" y="362"/>
                    </a:lnTo>
                    <a:lnTo>
                      <a:pt x="334" y="362"/>
                    </a:lnTo>
                    <a:lnTo>
                      <a:pt x="340" y="362"/>
                    </a:lnTo>
                    <a:lnTo>
                      <a:pt x="344" y="362"/>
                    </a:lnTo>
                    <a:lnTo>
                      <a:pt x="345" y="362"/>
                    </a:lnTo>
                    <a:lnTo>
                      <a:pt x="347" y="362"/>
                    </a:lnTo>
                    <a:lnTo>
                      <a:pt x="354" y="361"/>
                    </a:lnTo>
                    <a:lnTo>
                      <a:pt x="359" y="360"/>
                    </a:lnTo>
                    <a:lnTo>
                      <a:pt x="360" y="359"/>
                    </a:lnTo>
                    <a:lnTo>
                      <a:pt x="361" y="359"/>
                    </a:lnTo>
                    <a:lnTo>
                      <a:pt x="362" y="359"/>
                    </a:lnTo>
                    <a:lnTo>
                      <a:pt x="363" y="359"/>
                    </a:lnTo>
                    <a:lnTo>
                      <a:pt x="367" y="358"/>
                    </a:lnTo>
                    <a:lnTo>
                      <a:pt x="370" y="357"/>
                    </a:lnTo>
                    <a:lnTo>
                      <a:pt x="371" y="356"/>
                    </a:lnTo>
                    <a:lnTo>
                      <a:pt x="374" y="354"/>
                    </a:lnTo>
                    <a:lnTo>
                      <a:pt x="376" y="353"/>
                    </a:lnTo>
                    <a:lnTo>
                      <a:pt x="377" y="352"/>
                    </a:lnTo>
                    <a:lnTo>
                      <a:pt x="381" y="351"/>
                    </a:lnTo>
                    <a:lnTo>
                      <a:pt x="383" y="350"/>
                    </a:lnTo>
                    <a:lnTo>
                      <a:pt x="384" y="349"/>
                    </a:lnTo>
                    <a:lnTo>
                      <a:pt x="383" y="349"/>
                    </a:lnTo>
                    <a:lnTo>
                      <a:pt x="384" y="349"/>
                    </a:lnTo>
                    <a:lnTo>
                      <a:pt x="383" y="349"/>
                    </a:lnTo>
                    <a:lnTo>
                      <a:pt x="384" y="349"/>
                    </a:lnTo>
                    <a:lnTo>
                      <a:pt x="385" y="349"/>
                    </a:lnTo>
                    <a:lnTo>
                      <a:pt x="389" y="349"/>
                    </a:lnTo>
                    <a:lnTo>
                      <a:pt x="391" y="349"/>
                    </a:lnTo>
                    <a:lnTo>
                      <a:pt x="392" y="349"/>
                    </a:lnTo>
                    <a:lnTo>
                      <a:pt x="395" y="349"/>
                    </a:lnTo>
                    <a:lnTo>
                      <a:pt x="397" y="349"/>
                    </a:lnTo>
                    <a:lnTo>
                      <a:pt x="398" y="349"/>
                    </a:lnTo>
                    <a:lnTo>
                      <a:pt x="400" y="349"/>
                    </a:lnTo>
                    <a:lnTo>
                      <a:pt x="409" y="347"/>
                    </a:lnTo>
                    <a:lnTo>
                      <a:pt x="415" y="346"/>
                    </a:lnTo>
                    <a:lnTo>
                      <a:pt x="416" y="345"/>
                    </a:lnTo>
                    <a:lnTo>
                      <a:pt x="419" y="345"/>
                    </a:lnTo>
                    <a:lnTo>
                      <a:pt x="429" y="343"/>
                    </a:lnTo>
                    <a:lnTo>
                      <a:pt x="436" y="342"/>
                    </a:lnTo>
                    <a:lnTo>
                      <a:pt x="437" y="341"/>
                    </a:lnTo>
                    <a:lnTo>
                      <a:pt x="438" y="341"/>
                    </a:lnTo>
                    <a:lnTo>
                      <a:pt x="439" y="341"/>
                    </a:lnTo>
                    <a:lnTo>
                      <a:pt x="440" y="341"/>
                    </a:lnTo>
                    <a:lnTo>
                      <a:pt x="439" y="341"/>
                    </a:lnTo>
                    <a:lnTo>
                      <a:pt x="440" y="341"/>
                    </a:lnTo>
                    <a:lnTo>
                      <a:pt x="439" y="341"/>
                    </a:lnTo>
                    <a:lnTo>
                      <a:pt x="440" y="341"/>
                    </a:lnTo>
                    <a:lnTo>
                      <a:pt x="440" y="338"/>
                    </a:lnTo>
                    <a:lnTo>
                      <a:pt x="440" y="337"/>
                    </a:lnTo>
                    <a:lnTo>
                      <a:pt x="439" y="332"/>
                    </a:lnTo>
                    <a:lnTo>
                      <a:pt x="439" y="328"/>
                    </a:lnTo>
                    <a:lnTo>
                      <a:pt x="440" y="327"/>
                    </a:lnTo>
                    <a:lnTo>
                      <a:pt x="440" y="326"/>
                    </a:lnTo>
                    <a:lnTo>
                      <a:pt x="439" y="323"/>
                    </a:lnTo>
                    <a:lnTo>
                      <a:pt x="439" y="321"/>
                    </a:lnTo>
                    <a:lnTo>
                      <a:pt x="440" y="320"/>
                    </a:lnTo>
                    <a:lnTo>
                      <a:pt x="439" y="320"/>
                    </a:lnTo>
                    <a:lnTo>
                      <a:pt x="440" y="320"/>
                    </a:lnTo>
                    <a:lnTo>
                      <a:pt x="439" y="320"/>
                    </a:lnTo>
                    <a:lnTo>
                      <a:pt x="440" y="320"/>
                    </a:lnTo>
                    <a:lnTo>
                      <a:pt x="441" y="320"/>
                    </a:lnTo>
                    <a:lnTo>
                      <a:pt x="447" y="320"/>
                    </a:lnTo>
                    <a:lnTo>
                      <a:pt x="450" y="320"/>
                    </a:lnTo>
                    <a:lnTo>
                      <a:pt x="451" y="320"/>
                    </a:lnTo>
                    <a:lnTo>
                      <a:pt x="453" y="320"/>
                    </a:lnTo>
                    <a:lnTo>
                      <a:pt x="461" y="319"/>
                    </a:lnTo>
                    <a:lnTo>
                      <a:pt x="468" y="318"/>
                    </a:lnTo>
                    <a:lnTo>
                      <a:pt x="469" y="317"/>
                    </a:lnTo>
                    <a:lnTo>
                      <a:pt x="473" y="316"/>
                    </a:lnTo>
                    <a:lnTo>
                      <a:pt x="488" y="313"/>
                    </a:lnTo>
                    <a:lnTo>
                      <a:pt x="499" y="311"/>
                    </a:lnTo>
                    <a:lnTo>
                      <a:pt x="500" y="310"/>
                    </a:lnTo>
                    <a:lnTo>
                      <a:pt x="508" y="308"/>
                    </a:lnTo>
                    <a:lnTo>
                      <a:pt x="533" y="303"/>
                    </a:lnTo>
                    <a:lnTo>
                      <a:pt x="552" y="300"/>
                    </a:lnTo>
                    <a:lnTo>
                      <a:pt x="553" y="299"/>
                    </a:lnTo>
                    <a:lnTo>
                      <a:pt x="556" y="299"/>
                    </a:lnTo>
                    <a:lnTo>
                      <a:pt x="566" y="296"/>
                    </a:lnTo>
                    <a:lnTo>
                      <a:pt x="573" y="294"/>
                    </a:lnTo>
                    <a:lnTo>
                      <a:pt x="574" y="293"/>
                    </a:lnTo>
                    <a:lnTo>
                      <a:pt x="575" y="293"/>
                    </a:lnTo>
                    <a:lnTo>
                      <a:pt x="576" y="293"/>
                    </a:lnTo>
                    <a:lnTo>
                      <a:pt x="577" y="293"/>
                    </a:lnTo>
                    <a:lnTo>
                      <a:pt x="580" y="293"/>
                    </a:lnTo>
                    <a:lnTo>
                      <a:pt x="586" y="293"/>
                    </a:lnTo>
                    <a:lnTo>
                      <a:pt x="591" y="293"/>
                    </a:lnTo>
                    <a:lnTo>
                      <a:pt x="592" y="293"/>
                    </a:lnTo>
                    <a:lnTo>
                      <a:pt x="595" y="293"/>
                    </a:lnTo>
                    <a:lnTo>
                      <a:pt x="607" y="291"/>
                    </a:lnTo>
                    <a:lnTo>
                      <a:pt x="615" y="289"/>
                    </a:lnTo>
                    <a:lnTo>
                      <a:pt x="617" y="288"/>
                    </a:lnTo>
                    <a:lnTo>
                      <a:pt x="620" y="288"/>
                    </a:lnTo>
                    <a:lnTo>
                      <a:pt x="631" y="288"/>
                    </a:lnTo>
                    <a:lnTo>
                      <a:pt x="640" y="288"/>
                    </a:lnTo>
                    <a:lnTo>
                      <a:pt x="641" y="288"/>
                    </a:lnTo>
                    <a:lnTo>
                      <a:pt x="645" y="287"/>
                    </a:lnTo>
                    <a:lnTo>
                      <a:pt x="647" y="286"/>
                    </a:lnTo>
                    <a:lnTo>
                      <a:pt x="648" y="285"/>
                    </a:lnTo>
                    <a:lnTo>
                      <a:pt x="647" y="285"/>
                    </a:lnTo>
                    <a:lnTo>
                      <a:pt x="648" y="285"/>
                    </a:lnTo>
                    <a:lnTo>
                      <a:pt x="647" y="285"/>
                    </a:lnTo>
                    <a:lnTo>
                      <a:pt x="648" y="285"/>
                    </a:lnTo>
                    <a:lnTo>
                      <a:pt x="648" y="282"/>
                    </a:lnTo>
                    <a:lnTo>
                      <a:pt x="648" y="281"/>
                    </a:lnTo>
                    <a:lnTo>
                      <a:pt x="647" y="278"/>
                    </a:lnTo>
                    <a:lnTo>
                      <a:pt x="647" y="276"/>
                    </a:lnTo>
                    <a:lnTo>
                      <a:pt x="648" y="275"/>
                    </a:lnTo>
                    <a:lnTo>
                      <a:pt x="648" y="274"/>
                    </a:lnTo>
                    <a:lnTo>
                      <a:pt x="647" y="270"/>
                    </a:lnTo>
                    <a:lnTo>
                      <a:pt x="647" y="268"/>
                    </a:lnTo>
                    <a:lnTo>
                      <a:pt x="648" y="267"/>
                    </a:lnTo>
                    <a:lnTo>
                      <a:pt x="648" y="264"/>
                    </a:lnTo>
                    <a:lnTo>
                      <a:pt x="650" y="264"/>
                    </a:lnTo>
                    <a:lnTo>
                      <a:pt x="657" y="264"/>
                    </a:lnTo>
                    <a:lnTo>
                      <a:pt x="661" y="264"/>
                    </a:lnTo>
                    <a:lnTo>
                      <a:pt x="662" y="264"/>
                    </a:lnTo>
                    <a:lnTo>
                      <a:pt x="665" y="264"/>
                    </a:lnTo>
                    <a:lnTo>
                      <a:pt x="675" y="263"/>
                    </a:lnTo>
                    <a:lnTo>
                      <a:pt x="682" y="262"/>
                    </a:lnTo>
                    <a:lnTo>
                      <a:pt x="683" y="261"/>
                    </a:lnTo>
                    <a:lnTo>
                      <a:pt x="687" y="261"/>
                    </a:lnTo>
                    <a:lnTo>
                      <a:pt x="702" y="259"/>
                    </a:lnTo>
                    <a:lnTo>
                      <a:pt x="714" y="258"/>
                    </a:lnTo>
                    <a:lnTo>
                      <a:pt x="715" y="257"/>
                    </a:lnTo>
                    <a:lnTo>
                      <a:pt x="722" y="256"/>
                    </a:lnTo>
                    <a:lnTo>
                      <a:pt x="745" y="250"/>
                    </a:lnTo>
                    <a:lnTo>
                      <a:pt x="763" y="247"/>
                    </a:lnTo>
                    <a:lnTo>
                      <a:pt x="764" y="246"/>
                    </a:lnTo>
                    <a:lnTo>
                      <a:pt x="766" y="246"/>
                    </a:lnTo>
                    <a:lnTo>
                      <a:pt x="775" y="245"/>
                    </a:lnTo>
                    <a:lnTo>
                      <a:pt x="781" y="244"/>
                    </a:lnTo>
                    <a:lnTo>
                      <a:pt x="782" y="243"/>
                    </a:lnTo>
                    <a:lnTo>
                      <a:pt x="781" y="243"/>
                    </a:lnTo>
                    <a:lnTo>
                      <a:pt x="782" y="243"/>
                    </a:lnTo>
                    <a:lnTo>
                      <a:pt x="781" y="243"/>
                    </a:lnTo>
                    <a:lnTo>
                      <a:pt x="782" y="243"/>
                    </a:lnTo>
                    <a:lnTo>
                      <a:pt x="782" y="240"/>
                    </a:lnTo>
                    <a:lnTo>
                      <a:pt x="782" y="239"/>
                    </a:lnTo>
                    <a:lnTo>
                      <a:pt x="781" y="236"/>
                    </a:lnTo>
                    <a:lnTo>
                      <a:pt x="781" y="234"/>
                    </a:lnTo>
                    <a:lnTo>
                      <a:pt x="782" y="232"/>
                    </a:lnTo>
                    <a:lnTo>
                      <a:pt x="782" y="231"/>
                    </a:lnTo>
                    <a:lnTo>
                      <a:pt x="781" y="226"/>
                    </a:lnTo>
                    <a:lnTo>
                      <a:pt x="781" y="223"/>
                    </a:lnTo>
                    <a:lnTo>
                      <a:pt x="782" y="222"/>
                    </a:lnTo>
                    <a:lnTo>
                      <a:pt x="781" y="222"/>
                    </a:lnTo>
                    <a:lnTo>
                      <a:pt x="782" y="222"/>
                    </a:lnTo>
                    <a:lnTo>
                      <a:pt x="781" y="222"/>
                    </a:lnTo>
                    <a:lnTo>
                      <a:pt x="782" y="222"/>
                    </a:lnTo>
                    <a:lnTo>
                      <a:pt x="785" y="222"/>
                    </a:lnTo>
                    <a:lnTo>
                      <a:pt x="788" y="222"/>
                    </a:lnTo>
                    <a:lnTo>
                      <a:pt x="789" y="222"/>
                    </a:lnTo>
                    <a:lnTo>
                      <a:pt x="791" y="222"/>
                    </a:lnTo>
                    <a:lnTo>
                      <a:pt x="799" y="222"/>
                    </a:lnTo>
                    <a:lnTo>
                      <a:pt x="806" y="222"/>
                    </a:lnTo>
                    <a:lnTo>
                      <a:pt x="807" y="222"/>
                    </a:lnTo>
                    <a:lnTo>
                      <a:pt x="812" y="222"/>
                    </a:lnTo>
                    <a:lnTo>
                      <a:pt x="831" y="221"/>
                    </a:lnTo>
                    <a:lnTo>
                      <a:pt x="845" y="220"/>
                    </a:lnTo>
                    <a:lnTo>
                      <a:pt x="846" y="219"/>
                    </a:lnTo>
                    <a:lnTo>
                      <a:pt x="851" y="219"/>
                    </a:lnTo>
                    <a:lnTo>
                      <a:pt x="867" y="217"/>
                    </a:lnTo>
                    <a:lnTo>
                      <a:pt x="879" y="216"/>
                    </a:lnTo>
                    <a:lnTo>
                      <a:pt x="880" y="215"/>
                    </a:lnTo>
                    <a:lnTo>
                      <a:pt x="882" y="215"/>
                    </a:lnTo>
                    <a:lnTo>
                      <a:pt x="887" y="215"/>
                    </a:lnTo>
                    <a:lnTo>
                      <a:pt x="890" y="215"/>
                    </a:lnTo>
                    <a:lnTo>
                      <a:pt x="891" y="215"/>
                    </a:lnTo>
                    <a:lnTo>
                      <a:pt x="892" y="215"/>
                    </a:lnTo>
                    <a:lnTo>
                      <a:pt x="893" y="215"/>
                    </a:lnTo>
                    <a:lnTo>
                      <a:pt x="894" y="215"/>
                    </a:lnTo>
                    <a:lnTo>
                      <a:pt x="896" y="213"/>
                    </a:lnTo>
                    <a:lnTo>
                      <a:pt x="897" y="212"/>
                    </a:lnTo>
                    <a:lnTo>
                      <a:pt x="898" y="211"/>
                    </a:lnTo>
                    <a:lnTo>
                      <a:pt x="902" y="210"/>
                    </a:lnTo>
                    <a:lnTo>
                      <a:pt x="904" y="209"/>
                    </a:lnTo>
                    <a:lnTo>
                      <a:pt x="905" y="208"/>
                    </a:lnTo>
                    <a:lnTo>
                      <a:pt x="906" y="207"/>
                    </a:lnTo>
                    <a:lnTo>
                      <a:pt x="911" y="204"/>
                    </a:lnTo>
                    <a:lnTo>
                      <a:pt x="914" y="202"/>
                    </a:lnTo>
                    <a:lnTo>
                      <a:pt x="915" y="201"/>
                    </a:lnTo>
                    <a:lnTo>
                      <a:pt x="917" y="201"/>
                    </a:lnTo>
                    <a:lnTo>
                      <a:pt x="918" y="201"/>
                    </a:lnTo>
                    <a:lnTo>
                      <a:pt x="920" y="201"/>
                    </a:lnTo>
                    <a:lnTo>
                      <a:pt x="920" y="198"/>
                    </a:lnTo>
                    <a:lnTo>
                      <a:pt x="918" y="194"/>
                    </a:lnTo>
                    <a:lnTo>
                      <a:pt x="920" y="193"/>
                    </a:lnTo>
                    <a:lnTo>
                      <a:pt x="921" y="190"/>
                    </a:lnTo>
                    <a:lnTo>
                      <a:pt x="922" y="188"/>
                    </a:lnTo>
                    <a:lnTo>
                      <a:pt x="923" y="187"/>
                    </a:lnTo>
                    <a:lnTo>
                      <a:pt x="923" y="186"/>
                    </a:lnTo>
                    <a:lnTo>
                      <a:pt x="922" y="183"/>
                    </a:lnTo>
                    <a:lnTo>
                      <a:pt x="922" y="181"/>
                    </a:lnTo>
                    <a:lnTo>
                      <a:pt x="923" y="180"/>
                    </a:lnTo>
                    <a:lnTo>
                      <a:pt x="924" y="179"/>
                    </a:lnTo>
                    <a:lnTo>
                      <a:pt x="925" y="178"/>
                    </a:lnTo>
                    <a:lnTo>
                      <a:pt x="926" y="177"/>
                    </a:lnTo>
                    <a:lnTo>
                      <a:pt x="928" y="177"/>
                    </a:lnTo>
                    <a:lnTo>
                      <a:pt x="929" y="177"/>
                    </a:lnTo>
                    <a:lnTo>
                      <a:pt x="930" y="177"/>
                    </a:lnTo>
                    <a:lnTo>
                      <a:pt x="931" y="177"/>
                    </a:lnTo>
                    <a:lnTo>
                      <a:pt x="932" y="177"/>
                    </a:lnTo>
                    <a:lnTo>
                      <a:pt x="933" y="177"/>
                    </a:lnTo>
                    <a:lnTo>
                      <a:pt x="935" y="177"/>
                    </a:lnTo>
                    <a:lnTo>
                      <a:pt x="944" y="177"/>
                    </a:lnTo>
                    <a:lnTo>
                      <a:pt x="950" y="177"/>
                    </a:lnTo>
                    <a:lnTo>
                      <a:pt x="951" y="177"/>
                    </a:lnTo>
                    <a:lnTo>
                      <a:pt x="953" y="177"/>
                    </a:lnTo>
                    <a:lnTo>
                      <a:pt x="960" y="177"/>
                    </a:lnTo>
                    <a:lnTo>
                      <a:pt x="964" y="177"/>
                    </a:lnTo>
                    <a:lnTo>
                      <a:pt x="965" y="177"/>
                    </a:lnTo>
                    <a:lnTo>
                      <a:pt x="966" y="177"/>
                    </a:lnTo>
                    <a:lnTo>
                      <a:pt x="967" y="177"/>
                    </a:lnTo>
                    <a:lnTo>
                      <a:pt x="968" y="177"/>
                    </a:lnTo>
                    <a:lnTo>
                      <a:pt x="967" y="177"/>
                    </a:lnTo>
                    <a:lnTo>
                      <a:pt x="968" y="177"/>
                    </a:lnTo>
                    <a:lnTo>
                      <a:pt x="967" y="177"/>
                    </a:lnTo>
                    <a:lnTo>
                      <a:pt x="968" y="177"/>
                    </a:lnTo>
                    <a:lnTo>
                      <a:pt x="967" y="173"/>
                    </a:lnTo>
                    <a:lnTo>
                      <a:pt x="968" y="172"/>
                    </a:lnTo>
                    <a:lnTo>
                      <a:pt x="967" y="169"/>
                    </a:lnTo>
                    <a:lnTo>
                      <a:pt x="967" y="167"/>
                    </a:lnTo>
                    <a:lnTo>
                      <a:pt x="968" y="166"/>
                    </a:lnTo>
                    <a:lnTo>
                      <a:pt x="968" y="165"/>
                    </a:lnTo>
                    <a:lnTo>
                      <a:pt x="967" y="162"/>
                    </a:lnTo>
                    <a:lnTo>
                      <a:pt x="967" y="160"/>
                    </a:lnTo>
                    <a:lnTo>
                      <a:pt x="968" y="159"/>
                    </a:lnTo>
                    <a:lnTo>
                      <a:pt x="968" y="155"/>
                    </a:lnTo>
                    <a:lnTo>
                      <a:pt x="970" y="155"/>
                    </a:lnTo>
                    <a:lnTo>
                      <a:pt x="971" y="155"/>
                    </a:lnTo>
                    <a:lnTo>
                      <a:pt x="972" y="155"/>
                    </a:lnTo>
                    <a:lnTo>
                      <a:pt x="973" y="155"/>
                    </a:lnTo>
                    <a:lnTo>
                      <a:pt x="974" y="155"/>
                    </a:lnTo>
                    <a:lnTo>
                      <a:pt x="975" y="155"/>
                    </a:lnTo>
                    <a:lnTo>
                      <a:pt x="977" y="155"/>
                    </a:lnTo>
                    <a:lnTo>
                      <a:pt x="982" y="155"/>
                    </a:lnTo>
                    <a:lnTo>
                      <a:pt x="985" y="155"/>
                    </a:lnTo>
                    <a:lnTo>
                      <a:pt x="986" y="155"/>
                    </a:lnTo>
                    <a:lnTo>
                      <a:pt x="987" y="155"/>
                    </a:lnTo>
                    <a:lnTo>
                      <a:pt x="992" y="155"/>
                    </a:lnTo>
                    <a:lnTo>
                      <a:pt x="996" y="155"/>
                    </a:lnTo>
                    <a:lnTo>
                      <a:pt x="997" y="155"/>
                    </a:lnTo>
                    <a:lnTo>
                      <a:pt x="998" y="155"/>
                    </a:lnTo>
                    <a:lnTo>
                      <a:pt x="999" y="155"/>
                    </a:lnTo>
                    <a:lnTo>
                      <a:pt x="1000" y="155"/>
                    </a:lnTo>
                    <a:lnTo>
                      <a:pt x="999" y="152"/>
                    </a:lnTo>
                    <a:lnTo>
                      <a:pt x="1000" y="151"/>
                    </a:lnTo>
                    <a:lnTo>
                      <a:pt x="1000" y="148"/>
                    </a:lnTo>
                    <a:lnTo>
                      <a:pt x="1000" y="147"/>
                    </a:lnTo>
                    <a:lnTo>
                      <a:pt x="999" y="142"/>
                    </a:lnTo>
                    <a:lnTo>
                      <a:pt x="999" y="139"/>
                    </a:lnTo>
                    <a:lnTo>
                      <a:pt x="1000" y="138"/>
                    </a:lnTo>
                    <a:lnTo>
                      <a:pt x="1000" y="136"/>
                    </a:lnTo>
                    <a:lnTo>
                      <a:pt x="999" y="131"/>
                    </a:lnTo>
                    <a:lnTo>
                      <a:pt x="999" y="128"/>
                    </a:lnTo>
                    <a:lnTo>
                      <a:pt x="1000" y="127"/>
                    </a:lnTo>
                    <a:lnTo>
                      <a:pt x="1000" y="124"/>
                    </a:lnTo>
                    <a:lnTo>
                      <a:pt x="1002" y="124"/>
                    </a:lnTo>
                    <a:lnTo>
                      <a:pt x="1003" y="124"/>
                    </a:lnTo>
                    <a:lnTo>
                      <a:pt x="1004" y="124"/>
                    </a:lnTo>
                    <a:lnTo>
                      <a:pt x="1005" y="122"/>
                    </a:lnTo>
                    <a:lnTo>
                      <a:pt x="1006" y="121"/>
                    </a:lnTo>
                    <a:lnTo>
                      <a:pt x="1007" y="120"/>
                    </a:lnTo>
                    <a:lnTo>
                      <a:pt x="1008" y="120"/>
                    </a:lnTo>
                    <a:lnTo>
                      <a:pt x="1011" y="120"/>
                    </a:lnTo>
                    <a:lnTo>
                      <a:pt x="1013" y="120"/>
                    </a:lnTo>
                    <a:lnTo>
                      <a:pt x="1015" y="120"/>
                    </a:lnTo>
                    <a:lnTo>
                      <a:pt x="1018" y="119"/>
                    </a:lnTo>
                    <a:lnTo>
                      <a:pt x="1020" y="117"/>
                    </a:lnTo>
                    <a:lnTo>
                      <a:pt x="1021" y="116"/>
                    </a:lnTo>
                    <a:lnTo>
                      <a:pt x="1023" y="116"/>
                    </a:lnTo>
                    <a:lnTo>
                      <a:pt x="1024" y="116"/>
                    </a:lnTo>
                    <a:lnTo>
                      <a:pt x="1025" y="116"/>
                    </a:lnTo>
                    <a:lnTo>
                      <a:pt x="1025" y="113"/>
                    </a:lnTo>
                    <a:lnTo>
                      <a:pt x="1026" y="111"/>
                    </a:lnTo>
                    <a:lnTo>
                      <a:pt x="1027" y="110"/>
                    </a:lnTo>
                    <a:lnTo>
                      <a:pt x="1028" y="109"/>
                    </a:lnTo>
                    <a:lnTo>
                      <a:pt x="1029" y="106"/>
                    </a:lnTo>
                    <a:lnTo>
                      <a:pt x="1030" y="104"/>
                    </a:lnTo>
                    <a:lnTo>
                      <a:pt x="1031" y="103"/>
                    </a:lnTo>
                    <a:lnTo>
                      <a:pt x="1033" y="102"/>
                    </a:lnTo>
                    <a:lnTo>
                      <a:pt x="1036" y="96"/>
                    </a:lnTo>
                    <a:lnTo>
                      <a:pt x="1038" y="93"/>
                    </a:lnTo>
                    <a:lnTo>
                      <a:pt x="1039" y="92"/>
                    </a:lnTo>
                    <a:lnTo>
                      <a:pt x="1038" y="89"/>
                    </a:lnTo>
                    <a:lnTo>
                      <a:pt x="1039" y="88"/>
                    </a:lnTo>
                    <a:lnTo>
                      <a:pt x="1038" y="88"/>
                    </a:lnTo>
                    <a:lnTo>
                      <a:pt x="1039" y="88"/>
                    </a:lnTo>
                    <a:lnTo>
                      <a:pt x="1038" y="88"/>
                    </a:lnTo>
                    <a:lnTo>
                      <a:pt x="1039" y="88"/>
                    </a:lnTo>
                    <a:lnTo>
                      <a:pt x="1038" y="85"/>
                    </a:lnTo>
                    <a:lnTo>
                      <a:pt x="1038" y="83"/>
                    </a:lnTo>
                    <a:lnTo>
                      <a:pt x="1039" y="82"/>
                    </a:lnTo>
                    <a:lnTo>
                      <a:pt x="1039" y="81"/>
                    </a:lnTo>
                    <a:lnTo>
                      <a:pt x="1040" y="75"/>
                    </a:lnTo>
                    <a:lnTo>
                      <a:pt x="1041" y="72"/>
                    </a:lnTo>
                    <a:lnTo>
                      <a:pt x="1042" y="71"/>
                    </a:lnTo>
                    <a:lnTo>
                      <a:pt x="1042" y="70"/>
                    </a:lnTo>
                    <a:lnTo>
                      <a:pt x="1044" y="65"/>
                    </a:lnTo>
                    <a:lnTo>
                      <a:pt x="1045" y="62"/>
                    </a:lnTo>
                    <a:lnTo>
                      <a:pt x="1046" y="60"/>
                    </a:lnTo>
                    <a:lnTo>
                      <a:pt x="1045" y="57"/>
                    </a:lnTo>
                    <a:lnTo>
                      <a:pt x="1046" y="56"/>
                    </a:lnTo>
                    <a:lnTo>
                      <a:pt x="1047" y="56"/>
                    </a:lnTo>
                    <a:lnTo>
                      <a:pt x="1048" y="56"/>
                    </a:lnTo>
                    <a:lnTo>
                      <a:pt x="1049" y="56"/>
                    </a:lnTo>
                    <a:lnTo>
                      <a:pt x="1050" y="56"/>
                    </a:lnTo>
                    <a:lnTo>
                      <a:pt x="1052" y="56"/>
                    </a:lnTo>
                    <a:lnTo>
                      <a:pt x="1053" y="56"/>
                    </a:lnTo>
                    <a:lnTo>
                      <a:pt x="1054" y="56"/>
                    </a:lnTo>
                    <a:lnTo>
                      <a:pt x="1059" y="56"/>
                    </a:lnTo>
                    <a:lnTo>
                      <a:pt x="1062" y="56"/>
                    </a:lnTo>
                    <a:lnTo>
                      <a:pt x="1063" y="56"/>
                    </a:lnTo>
                    <a:lnTo>
                      <a:pt x="1064" y="56"/>
                    </a:lnTo>
                    <a:lnTo>
                      <a:pt x="1069" y="56"/>
                    </a:lnTo>
                    <a:lnTo>
                      <a:pt x="1073" y="56"/>
                    </a:lnTo>
                    <a:lnTo>
                      <a:pt x="1074" y="56"/>
                    </a:lnTo>
                    <a:lnTo>
                      <a:pt x="1076" y="56"/>
                    </a:lnTo>
                    <a:lnTo>
                      <a:pt x="1077" y="56"/>
                    </a:lnTo>
                    <a:lnTo>
                      <a:pt x="1078" y="56"/>
                    </a:lnTo>
                    <a:lnTo>
                      <a:pt x="1078" y="53"/>
                    </a:lnTo>
                    <a:lnTo>
                      <a:pt x="1078" y="50"/>
                    </a:lnTo>
                    <a:lnTo>
                      <a:pt x="1078" y="49"/>
                    </a:lnTo>
                    <a:lnTo>
                      <a:pt x="1077" y="44"/>
                    </a:lnTo>
                    <a:lnTo>
                      <a:pt x="1077" y="40"/>
                    </a:lnTo>
                    <a:lnTo>
                      <a:pt x="1078" y="39"/>
                    </a:lnTo>
                    <a:lnTo>
                      <a:pt x="1078" y="37"/>
                    </a:lnTo>
                    <a:lnTo>
                      <a:pt x="1077" y="31"/>
                    </a:lnTo>
                    <a:lnTo>
                      <a:pt x="1077" y="26"/>
                    </a:lnTo>
                    <a:lnTo>
                      <a:pt x="1078" y="25"/>
                    </a:lnTo>
                    <a:lnTo>
                      <a:pt x="1078" y="21"/>
                    </a:lnTo>
                    <a:lnTo>
                      <a:pt x="1079" y="21"/>
                    </a:lnTo>
                    <a:lnTo>
                      <a:pt x="1080" y="21"/>
                    </a:lnTo>
                    <a:lnTo>
                      <a:pt x="1081" y="21"/>
                    </a:lnTo>
                    <a:lnTo>
                      <a:pt x="1082" y="21"/>
                    </a:lnTo>
                    <a:lnTo>
                      <a:pt x="1083" y="21"/>
                    </a:lnTo>
                    <a:lnTo>
                      <a:pt x="1084" y="21"/>
                    </a:lnTo>
                    <a:lnTo>
                      <a:pt x="1086" y="21"/>
                    </a:lnTo>
                    <a:lnTo>
                      <a:pt x="1093" y="21"/>
                    </a:lnTo>
                    <a:lnTo>
                      <a:pt x="1098" y="21"/>
                    </a:lnTo>
                    <a:lnTo>
                      <a:pt x="1099" y="21"/>
                    </a:lnTo>
                    <a:lnTo>
                      <a:pt x="1100" y="21"/>
                    </a:lnTo>
                    <a:lnTo>
                      <a:pt x="1105" y="20"/>
                    </a:lnTo>
                    <a:lnTo>
                      <a:pt x="1109" y="19"/>
                    </a:lnTo>
                    <a:lnTo>
                      <a:pt x="1110" y="18"/>
                    </a:lnTo>
                    <a:lnTo>
                      <a:pt x="1111" y="18"/>
                    </a:lnTo>
                    <a:lnTo>
                      <a:pt x="1112" y="18"/>
                    </a:lnTo>
                    <a:lnTo>
                      <a:pt x="1113" y="18"/>
                    </a:lnTo>
                    <a:lnTo>
                      <a:pt x="1114" y="16"/>
                    </a:lnTo>
                    <a:lnTo>
                      <a:pt x="1115" y="15"/>
                    </a:lnTo>
                    <a:lnTo>
                      <a:pt x="1116" y="14"/>
                    </a:lnTo>
                    <a:lnTo>
                      <a:pt x="1120" y="13"/>
                    </a:lnTo>
                    <a:lnTo>
                      <a:pt x="1122" y="12"/>
                    </a:lnTo>
                    <a:lnTo>
                      <a:pt x="1123" y="11"/>
                    </a:lnTo>
                    <a:lnTo>
                      <a:pt x="1128" y="10"/>
                    </a:lnTo>
                    <a:lnTo>
                      <a:pt x="1130" y="9"/>
                    </a:lnTo>
                    <a:lnTo>
                      <a:pt x="1131" y="8"/>
                    </a:lnTo>
                    <a:lnTo>
                      <a:pt x="1132" y="8"/>
                    </a:lnTo>
                    <a:lnTo>
                      <a:pt x="1133" y="8"/>
                    </a:lnTo>
                    <a:lnTo>
                      <a:pt x="1134" y="8"/>
                    </a:lnTo>
                    <a:lnTo>
                      <a:pt x="1135" y="8"/>
                    </a:lnTo>
                    <a:lnTo>
                      <a:pt x="1138" y="8"/>
                    </a:lnTo>
                    <a:lnTo>
                      <a:pt x="1140" y="8"/>
                    </a:lnTo>
                    <a:lnTo>
                      <a:pt x="1141" y="8"/>
                    </a:lnTo>
                    <a:lnTo>
                      <a:pt x="1143" y="8"/>
                    </a:lnTo>
                    <a:lnTo>
                      <a:pt x="1150" y="8"/>
                    </a:lnTo>
                    <a:lnTo>
                      <a:pt x="1154" y="8"/>
                    </a:lnTo>
                    <a:lnTo>
                      <a:pt x="1155" y="8"/>
                    </a:lnTo>
                    <a:lnTo>
                      <a:pt x="1159" y="8"/>
                    </a:lnTo>
                    <a:lnTo>
                      <a:pt x="1174" y="6"/>
                    </a:lnTo>
                    <a:lnTo>
                      <a:pt x="1186" y="5"/>
                    </a:lnTo>
                    <a:lnTo>
                      <a:pt x="1187" y="4"/>
                    </a:lnTo>
                    <a:lnTo>
                      <a:pt x="1191" y="4"/>
                    </a:lnTo>
                    <a:lnTo>
                      <a:pt x="1204" y="4"/>
                    </a:lnTo>
                    <a:lnTo>
                      <a:pt x="1214" y="4"/>
                    </a:lnTo>
                    <a:lnTo>
                      <a:pt x="1215" y="4"/>
                    </a:lnTo>
                    <a:lnTo>
                      <a:pt x="1218" y="2"/>
                    </a:lnTo>
                    <a:lnTo>
                      <a:pt x="1220" y="1"/>
                    </a:lnTo>
                    <a:lnTo>
                      <a:pt x="1221" y="0"/>
                    </a:lnTo>
                    <a:lnTo>
                      <a:pt x="1221" y="1"/>
                    </a:lnTo>
                    <a:lnTo>
                      <a:pt x="1221" y="4"/>
                    </a:lnTo>
                    <a:lnTo>
                      <a:pt x="1221" y="6"/>
                    </a:lnTo>
                    <a:lnTo>
                      <a:pt x="1220" y="9"/>
                    </a:lnTo>
                    <a:lnTo>
                      <a:pt x="1220" y="11"/>
                    </a:lnTo>
                    <a:lnTo>
                      <a:pt x="1221" y="11"/>
                    </a:lnTo>
                    <a:lnTo>
                      <a:pt x="1221" y="13"/>
                    </a:lnTo>
                    <a:lnTo>
                      <a:pt x="1220" y="18"/>
                    </a:lnTo>
                    <a:lnTo>
                      <a:pt x="1220" y="21"/>
                    </a:lnTo>
                    <a:lnTo>
                      <a:pt x="1221" y="21"/>
                    </a:lnTo>
                    <a:lnTo>
                      <a:pt x="1221" y="24"/>
                    </a:lnTo>
                    <a:lnTo>
                      <a:pt x="1220" y="29"/>
                    </a:lnTo>
                    <a:lnTo>
                      <a:pt x="1220" y="32"/>
                    </a:lnTo>
                    <a:lnTo>
                      <a:pt x="1221" y="32"/>
                    </a:lnTo>
                    <a:lnTo>
                      <a:pt x="1221" y="33"/>
                    </a:lnTo>
                    <a:lnTo>
                      <a:pt x="1221" y="35"/>
                    </a:lnTo>
                    <a:lnTo>
                      <a:pt x="1220" y="35"/>
                    </a:lnTo>
                    <a:lnTo>
                      <a:pt x="1221" y="35"/>
                    </a:lnTo>
                    <a:lnTo>
                      <a:pt x="1220" y="35"/>
                    </a:lnTo>
                    <a:lnTo>
                      <a:pt x="1221" y="35"/>
                    </a:lnTo>
                    <a:lnTo>
                      <a:pt x="1223" y="35"/>
                    </a:lnTo>
                    <a:lnTo>
                      <a:pt x="1226" y="35"/>
                    </a:lnTo>
                    <a:lnTo>
                      <a:pt x="1228" y="35"/>
                    </a:lnTo>
                    <a:lnTo>
                      <a:pt x="1229" y="35"/>
                    </a:lnTo>
                    <a:lnTo>
                      <a:pt x="1230" y="35"/>
                    </a:lnTo>
                    <a:lnTo>
                      <a:pt x="1233" y="35"/>
                    </a:lnTo>
                    <a:lnTo>
                      <a:pt x="1235" y="35"/>
                    </a:lnTo>
                    <a:lnTo>
                      <a:pt x="1236" y="35"/>
                    </a:lnTo>
                    <a:lnTo>
                      <a:pt x="1239" y="35"/>
                    </a:lnTo>
                    <a:lnTo>
                      <a:pt x="1242" y="35"/>
                    </a:lnTo>
                    <a:lnTo>
                      <a:pt x="1243" y="35"/>
                    </a:lnTo>
                    <a:lnTo>
                      <a:pt x="1242" y="35"/>
                    </a:lnTo>
                    <a:lnTo>
                      <a:pt x="1243" y="35"/>
                    </a:lnTo>
                    <a:lnTo>
                      <a:pt x="1242" y="35"/>
                    </a:lnTo>
                    <a:lnTo>
                      <a:pt x="1243" y="35"/>
                    </a:lnTo>
                    <a:lnTo>
                      <a:pt x="1245" y="40"/>
                    </a:lnTo>
                    <a:lnTo>
                      <a:pt x="1246" y="43"/>
                    </a:lnTo>
                    <a:lnTo>
                      <a:pt x="1247" y="43"/>
                    </a:lnTo>
                    <a:lnTo>
                      <a:pt x="1247" y="44"/>
                    </a:lnTo>
                    <a:lnTo>
                      <a:pt x="1247" y="48"/>
                    </a:lnTo>
                    <a:lnTo>
                      <a:pt x="1248" y="60"/>
                    </a:lnTo>
                    <a:lnTo>
                      <a:pt x="1249" y="71"/>
                    </a:lnTo>
                    <a:lnTo>
                      <a:pt x="1250" y="71"/>
                    </a:lnTo>
                    <a:lnTo>
                      <a:pt x="1250" y="73"/>
                    </a:lnTo>
                    <a:lnTo>
                      <a:pt x="1250" y="85"/>
                    </a:lnTo>
                    <a:lnTo>
                      <a:pt x="1251" y="124"/>
                    </a:lnTo>
                    <a:lnTo>
                      <a:pt x="1252" y="154"/>
                    </a:lnTo>
                    <a:lnTo>
                      <a:pt x="1253" y="155"/>
                    </a:lnTo>
                    <a:lnTo>
                      <a:pt x="1253" y="158"/>
                    </a:lnTo>
                    <a:lnTo>
                      <a:pt x="1254" y="169"/>
                    </a:lnTo>
                    <a:lnTo>
                      <a:pt x="1257" y="208"/>
                    </a:lnTo>
                    <a:lnTo>
                      <a:pt x="1259" y="239"/>
                    </a:lnTo>
                    <a:lnTo>
                      <a:pt x="1261" y="240"/>
                    </a:lnTo>
                    <a:lnTo>
                      <a:pt x="1261" y="243"/>
                    </a:lnTo>
                    <a:lnTo>
                      <a:pt x="1259" y="249"/>
                    </a:lnTo>
                    <a:lnTo>
                      <a:pt x="1259" y="254"/>
                    </a:lnTo>
                    <a:lnTo>
                      <a:pt x="1261" y="254"/>
                    </a:lnTo>
                    <a:lnTo>
                      <a:pt x="1259" y="255"/>
                    </a:lnTo>
                    <a:lnTo>
                      <a:pt x="1258" y="256"/>
                    </a:lnTo>
                    <a:lnTo>
                      <a:pt x="1257" y="257"/>
                    </a:lnTo>
                    <a:lnTo>
                      <a:pt x="1257" y="257"/>
                    </a:lnTo>
                    <a:lnTo>
                      <a:pt x="1256" y="257"/>
                    </a:lnTo>
                    <a:lnTo>
                      <a:pt x="1257" y="257"/>
                    </a:lnTo>
                    <a:lnTo>
                      <a:pt x="1256" y="257"/>
                    </a:lnTo>
                    <a:lnTo>
                      <a:pt x="1257" y="257"/>
                    </a:lnTo>
                    <a:lnTo>
                      <a:pt x="1256" y="258"/>
                    </a:lnTo>
                    <a:lnTo>
                      <a:pt x="1255" y="259"/>
                    </a:lnTo>
                    <a:lnTo>
                      <a:pt x="1252" y="262"/>
                    </a:lnTo>
                    <a:lnTo>
                      <a:pt x="1250" y="264"/>
                    </a:lnTo>
                    <a:lnTo>
                      <a:pt x="1250" y="264"/>
                    </a:lnTo>
                    <a:lnTo>
                      <a:pt x="1249" y="265"/>
                    </a:lnTo>
                    <a:lnTo>
                      <a:pt x="1248" y="266"/>
                    </a:lnTo>
                    <a:lnTo>
                      <a:pt x="1247" y="267"/>
                    </a:lnTo>
                    <a:lnTo>
                      <a:pt x="1247" y="267"/>
                    </a:lnTo>
                    <a:lnTo>
                      <a:pt x="1246" y="268"/>
                    </a:lnTo>
                    <a:lnTo>
                      <a:pt x="1244" y="270"/>
                    </a:lnTo>
                    <a:lnTo>
                      <a:pt x="1243" y="272"/>
                    </a:lnTo>
                    <a:lnTo>
                      <a:pt x="1243" y="272"/>
                    </a:lnTo>
                    <a:lnTo>
                      <a:pt x="1242" y="272"/>
                    </a:lnTo>
                    <a:lnTo>
                      <a:pt x="1243" y="272"/>
                    </a:lnTo>
                    <a:lnTo>
                      <a:pt x="1242" y="272"/>
                    </a:lnTo>
                    <a:lnTo>
                      <a:pt x="1243" y="272"/>
                    </a:lnTo>
                    <a:lnTo>
                      <a:pt x="1242" y="272"/>
                    </a:lnTo>
                    <a:lnTo>
                      <a:pt x="1240" y="272"/>
                    </a:lnTo>
                    <a:lnTo>
                      <a:pt x="1239" y="272"/>
                    </a:lnTo>
                    <a:lnTo>
                      <a:pt x="1239" y="272"/>
                    </a:lnTo>
                    <a:lnTo>
                      <a:pt x="1237" y="273"/>
                    </a:lnTo>
                    <a:lnTo>
                      <a:pt x="1232" y="274"/>
                    </a:lnTo>
                    <a:lnTo>
                      <a:pt x="1229" y="275"/>
                    </a:lnTo>
                    <a:lnTo>
                      <a:pt x="1229" y="275"/>
                    </a:lnTo>
                    <a:lnTo>
                      <a:pt x="1228" y="275"/>
                    </a:lnTo>
                    <a:lnTo>
                      <a:pt x="1227" y="275"/>
                    </a:lnTo>
                    <a:lnTo>
                      <a:pt x="1224" y="275"/>
                    </a:lnTo>
                    <a:lnTo>
                      <a:pt x="1221" y="275"/>
                    </a:lnTo>
                    <a:lnTo>
                      <a:pt x="1221" y="275"/>
                    </a:lnTo>
                    <a:lnTo>
                      <a:pt x="1220" y="275"/>
                    </a:lnTo>
                    <a:lnTo>
                      <a:pt x="1221" y="275"/>
                    </a:lnTo>
                    <a:lnTo>
                      <a:pt x="1220" y="275"/>
                    </a:lnTo>
                    <a:lnTo>
                      <a:pt x="1221" y="275"/>
                    </a:lnTo>
                    <a:lnTo>
                      <a:pt x="1221" y="276"/>
                    </a:lnTo>
                    <a:lnTo>
                      <a:pt x="1221" y="278"/>
                    </a:lnTo>
                    <a:lnTo>
                      <a:pt x="1221" y="279"/>
                    </a:lnTo>
                    <a:lnTo>
                      <a:pt x="1220" y="282"/>
                    </a:lnTo>
                    <a:lnTo>
                      <a:pt x="1221" y="282"/>
                    </a:lnTo>
                    <a:lnTo>
                      <a:pt x="1221" y="283"/>
                    </a:lnTo>
                    <a:lnTo>
                      <a:pt x="1220" y="286"/>
                    </a:lnTo>
                    <a:lnTo>
                      <a:pt x="1220" y="288"/>
                    </a:lnTo>
                    <a:lnTo>
                      <a:pt x="1221" y="288"/>
                    </a:lnTo>
                    <a:lnTo>
                      <a:pt x="1221" y="291"/>
                    </a:lnTo>
                    <a:lnTo>
                      <a:pt x="1220" y="294"/>
                    </a:lnTo>
                    <a:lnTo>
                      <a:pt x="1220" y="296"/>
                    </a:lnTo>
                    <a:lnTo>
                      <a:pt x="1221" y="296"/>
                    </a:lnTo>
                    <a:lnTo>
                      <a:pt x="1221" y="297"/>
                    </a:lnTo>
                    <a:lnTo>
                      <a:pt x="1221" y="299"/>
                    </a:lnTo>
                    <a:lnTo>
                      <a:pt x="1224" y="299"/>
                    </a:lnTo>
                    <a:lnTo>
                      <a:pt x="1225" y="299"/>
                    </a:lnTo>
                    <a:lnTo>
                      <a:pt x="1226" y="299"/>
                    </a:lnTo>
                    <a:lnTo>
                      <a:pt x="1227" y="299"/>
                    </a:lnTo>
                    <a:lnTo>
                      <a:pt x="1232" y="299"/>
                    </a:lnTo>
                    <a:lnTo>
                      <a:pt x="1235" y="299"/>
                    </a:lnTo>
                    <a:lnTo>
                      <a:pt x="1236" y="299"/>
                    </a:lnTo>
                    <a:lnTo>
                      <a:pt x="1239" y="302"/>
                    </a:lnTo>
                    <a:lnTo>
                      <a:pt x="1242" y="303"/>
                    </a:lnTo>
                    <a:lnTo>
                      <a:pt x="1243" y="303"/>
                    </a:lnTo>
                    <a:lnTo>
                      <a:pt x="1245" y="305"/>
                    </a:lnTo>
                    <a:lnTo>
                      <a:pt x="1246" y="306"/>
                    </a:lnTo>
                    <a:lnTo>
                      <a:pt x="1247" y="306"/>
                    </a:lnTo>
                    <a:lnTo>
                      <a:pt x="1248" y="308"/>
                    </a:lnTo>
                    <a:lnTo>
                      <a:pt x="1249" y="310"/>
                    </a:lnTo>
                    <a:lnTo>
                      <a:pt x="1250" y="310"/>
                    </a:lnTo>
                    <a:lnTo>
                      <a:pt x="1250" y="311"/>
                    </a:lnTo>
                    <a:lnTo>
                      <a:pt x="1249" y="314"/>
                    </a:lnTo>
                    <a:lnTo>
                      <a:pt x="1250" y="314"/>
                    </a:lnTo>
                    <a:lnTo>
                      <a:pt x="1250" y="315"/>
                    </a:lnTo>
                    <a:lnTo>
                      <a:pt x="1249" y="318"/>
                    </a:lnTo>
                    <a:lnTo>
                      <a:pt x="1249" y="320"/>
                    </a:lnTo>
                    <a:lnTo>
                      <a:pt x="1250" y="320"/>
                    </a:lnTo>
                    <a:lnTo>
                      <a:pt x="1250" y="321"/>
                    </a:lnTo>
                    <a:lnTo>
                      <a:pt x="1250" y="323"/>
                    </a:lnTo>
                    <a:lnTo>
                      <a:pt x="1251" y="330"/>
                    </a:lnTo>
                    <a:lnTo>
                      <a:pt x="1252" y="335"/>
                    </a:lnTo>
                    <a:lnTo>
                      <a:pt x="1253" y="335"/>
                    </a:lnTo>
                    <a:lnTo>
                      <a:pt x="1254" y="338"/>
                    </a:lnTo>
                    <a:lnTo>
                      <a:pt x="1257" y="345"/>
                    </a:lnTo>
                    <a:lnTo>
                      <a:pt x="1259" y="352"/>
                    </a:lnTo>
                    <a:lnTo>
                      <a:pt x="1261" y="352"/>
                    </a:lnTo>
                    <a:lnTo>
                      <a:pt x="1259" y="352"/>
                    </a:lnTo>
                    <a:lnTo>
                      <a:pt x="1261" y="352"/>
                    </a:lnTo>
                    <a:lnTo>
                      <a:pt x="1259" y="352"/>
                    </a:lnTo>
                    <a:lnTo>
                      <a:pt x="1261" y="352"/>
                    </a:lnTo>
                    <a:lnTo>
                      <a:pt x="1261" y="354"/>
                    </a:lnTo>
                    <a:lnTo>
                      <a:pt x="1259" y="359"/>
                    </a:lnTo>
                    <a:lnTo>
                      <a:pt x="1259" y="362"/>
                    </a:lnTo>
                    <a:lnTo>
                      <a:pt x="1261" y="362"/>
                    </a:lnTo>
                    <a:lnTo>
                      <a:pt x="1261" y="366"/>
                    </a:lnTo>
                    <a:lnTo>
                      <a:pt x="1259" y="376"/>
                    </a:lnTo>
                    <a:lnTo>
                      <a:pt x="1259" y="383"/>
                    </a:lnTo>
                    <a:lnTo>
                      <a:pt x="1261" y="383"/>
                    </a:lnTo>
                    <a:lnTo>
                      <a:pt x="1261" y="391"/>
                    </a:lnTo>
                    <a:lnTo>
                      <a:pt x="1259" y="410"/>
                    </a:lnTo>
                    <a:lnTo>
                      <a:pt x="1259" y="426"/>
                    </a:lnTo>
                    <a:lnTo>
                      <a:pt x="1261" y="426"/>
                    </a:lnTo>
                    <a:lnTo>
                      <a:pt x="1261" y="432"/>
                    </a:lnTo>
                    <a:lnTo>
                      <a:pt x="1259" y="451"/>
                    </a:lnTo>
                    <a:lnTo>
                      <a:pt x="1259" y="465"/>
                    </a:lnTo>
                    <a:lnTo>
                      <a:pt x="1261" y="465"/>
                    </a:lnTo>
                    <a:lnTo>
                      <a:pt x="1261" y="467"/>
                    </a:lnTo>
                    <a:lnTo>
                      <a:pt x="1259" y="472"/>
                    </a:lnTo>
                    <a:lnTo>
                      <a:pt x="1259" y="475"/>
                    </a:lnTo>
                    <a:lnTo>
                      <a:pt x="1261" y="475"/>
                    </a:lnTo>
                    <a:lnTo>
                      <a:pt x="1259" y="475"/>
                    </a:lnTo>
                    <a:lnTo>
                      <a:pt x="1261" y="475"/>
                    </a:lnTo>
                    <a:lnTo>
                      <a:pt x="1259" y="475"/>
                    </a:lnTo>
                    <a:lnTo>
                      <a:pt x="1261" y="475"/>
                    </a:lnTo>
                    <a:lnTo>
                      <a:pt x="1261" y="476"/>
                    </a:lnTo>
                    <a:lnTo>
                      <a:pt x="1261" y="478"/>
                    </a:lnTo>
                    <a:lnTo>
                      <a:pt x="1261" y="480"/>
                    </a:lnTo>
                    <a:lnTo>
                      <a:pt x="1259" y="484"/>
                    </a:lnTo>
                    <a:lnTo>
                      <a:pt x="1259" y="486"/>
                    </a:lnTo>
                    <a:lnTo>
                      <a:pt x="1261" y="486"/>
                    </a:lnTo>
                    <a:lnTo>
                      <a:pt x="1261" y="487"/>
                    </a:lnTo>
                    <a:lnTo>
                      <a:pt x="1261" y="488"/>
                    </a:lnTo>
                    <a:lnTo>
                      <a:pt x="1262" y="493"/>
                    </a:lnTo>
                    <a:lnTo>
                      <a:pt x="1263" y="496"/>
                    </a:lnTo>
                    <a:lnTo>
                      <a:pt x="1264" y="496"/>
                    </a:lnTo>
                    <a:lnTo>
                      <a:pt x="1263" y="496"/>
                    </a:lnTo>
                    <a:lnTo>
                      <a:pt x="1264" y="496"/>
                    </a:lnTo>
                    <a:lnTo>
                      <a:pt x="1263" y="496"/>
                    </a:lnTo>
                    <a:lnTo>
                      <a:pt x="1264" y="496"/>
                    </a:lnTo>
                    <a:lnTo>
                      <a:pt x="1266" y="496"/>
                    </a:lnTo>
                    <a:lnTo>
                      <a:pt x="1267" y="496"/>
                    </a:lnTo>
                    <a:lnTo>
                      <a:pt x="1268" y="496"/>
                    </a:lnTo>
                    <a:lnTo>
                      <a:pt x="1274" y="498"/>
                    </a:lnTo>
                    <a:lnTo>
                      <a:pt x="1277" y="499"/>
                    </a:lnTo>
                    <a:lnTo>
                      <a:pt x="1278" y="499"/>
                    </a:lnTo>
                    <a:lnTo>
                      <a:pt x="1282" y="503"/>
                    </a:lnTo>
                    <a:lnTo>
                      <a:pt x="1284" y="504"/>
                    </a:lnTo>
                    <a:lnTo>
                      <a:pt x="1285" y="504"/>
                    </a:lnTo>
                    <a:lnTo>
                      <a:pt x="1286" y="505"/>
                    </a:lnTo>
                    <a:lnTo>
                      <a:pt x="1289" y="506"/>
                    </a:lnTo>
                    <a:lnTo>
                      <a:pt x="1291" y="507"/>
                    </a:lnTo>
                    <a:lnTo>
                      <a:pt x="1292" y="507"/>
                    </a:lnTo>
                    <a:lnTo>
                      <a:pt x="1291" y="507"/>
                    </a:lnTo>
                    <a:lnTo>
                      <a:pt x="1292" y="507"/>
                    </a:lnTo>
                    <a:lnTo>
                      <a:pt x="1291" y="507"/>
                    </a:lnTo>
                    <a:lnTo>
                      <a:pt x="1292" y="507"/>
                    </a:lnTo>
                    <a:lnTo>
                      <a:pt x="1292" y="508"/>
                    </a:lnTo>
                    <a:lnTo>
                      <a:pt x="1292" y="510"/>
                    </a:lnTo>
                    <a:lnTo>
                      <a:pt x="1292" y="511"/>
                    </a:lnTo>
                    <a:lnTo>
                      <a:pt x="1292" y="512"/>
                    </a:lnTo>
                    <a:lnTo>
                      <a:pt x="1293" y="517"/>
                    </a:lnTo>
                    <a:lnTo>
                      <a:pt x="1294" y="521"/>
                    </a:lnTo>
                    <a:lnTo>
                      <a:pt x="1295" y="521"/>
                    </a:lnTo>
                    <a:lnTo>
                      <a:pt x="1295" y="522"/>
                    </a:lnTo>
                    <a:lnTo>
                      <a:pt x="1296" y="524"/>
                    </a:lnTo>
                    <a:lnTo>
                      <a:pt x="1300" y="532"/>
                    </a:lnTo>
                    <a:lnTo>
                      <a:pt x="1302" y="538"/>
                    </a:lnTo>
                    <a:lnTo>
                      <a:pt x="1303" y="538"/>
                    </a:lnTo>
                    <a:lnTo>
                      <a:pt x="1303" y="540"/>
                    </a:lnTo>
                    <a:lnTo>
                      <a:pt x="1303" y="542"/>
                    </a:lnTo>
                    <a:lnTo>
                      <a:pt x="1304" y="550"/>
                    </a:lnTo>
                    <a:lnTo>
                      <a:pt x="1305" y="556"/>
                    </a:lnTo>
                    <a:lnTo>
                      <a:pt x="1306" y="556"/>
                    </a:lnTo>
                    <a:lnTo>
                      <a:pt x="1308" y="561"/>
                    </a:lnTo>
                    <a:lnTo>
                      <a:pt x="1309" y="563"/>
                    </a:lnTo>
                    <a:lnTo>
                      <a:pt x="1310" y="563"/>
                    </a:lnTo>
                    <a:lnTo>
                      <a:pt x="1311" y="563"/>
                    </a:lnTo>
                    <a:lnTo>
                      <a:pt x="1312" y="563"/>
                    </a:lnTo>
                    <a:lnTo>
                      <a:pt x="1313" y="563"/>
                    </a:lnTo>
                    <a:lnTo>
                      <a:pt x="1314" y="563"/>
                    </a:lnTo>
                    <a:lnTo>
                      <a:pt x="1318" y="563"/>
                    </a:lnTo>
                    <a:lnTo>
                      <a:pt x="1320" y="563"/>
                    </a:lnTo>
                    <a:lnTo>
                      <a:pt x="1321" y="563"/>
                    </a:lnTo>
                    <a:lnTo>
                      <a:pt x="1323" y="563"/>
                    </a:lnTo>
                    <a:lnTo>
                      <a:pt x="1329" y="563"/>
                    </a:lnTo>
                    <a:lnTo>
                      <a:pt x="1333" y="563"/>
                    </a:lnTo>
                    <a:lnTo>
                      <a:pt x="1334" y="563"/>
                    </a:lnTo>
                    <a:lnTo>
                      <a:pt x="1337" y="563"/>
                    </a:lnTo>
                    <a:lnTo>
                      <a:pt x="1343" y="563"/>
                    </a:lnTo>
                    <a:lnTo>
                      <a:pt x="1347" y="563"/>
                    </a:lnTo>
                    <a:lnTo>
                      <a:pt x="1348" y="563"/>
                    </a:lnTo>
                    <a:lnTo>
                      <a:pt x="1349" y="563"/>
                    </a:lnTo>
                    <a:lnTo>
                      <a:pt x="1352" y="563"/>
                    </a:lnTo>
                    <a:lnTo>
                      <a:pt x="1354" y="563"/>
                    </a:lnTo>
                    <a:lnTo>
                      <a:pt x="1356" y="563"/>
                    </a:lnTo>
                    <a:lnTo>
                      <a:pt x="1354" y="564"/>
                    </a:lnTo>
                    <a:lnTo>
                      <a:pt x="1353" y="568"/>
                    </a:lnTo>
                    <a:lnTo>
                      <a:pt x="1352" y="570"/>
                    </a:lnTo>
                    <a:lnTo>
                      <a:pt x="1352" y="570"/>
                    </a:lnTo>
                    <a:lnTo>
                      <a:pt x="1351" y="572"/>
                    </a:lnTo>
                    <a:lnTo>
                      <a:pt x="1349" y="578"/>
                    </a:lnTo>
                    <a:lnTo>
                      <a:pt x="1348" y="581"/>
                    </a:lnTo>
                    <a:lnTo>
                      <a:pt x="1348" y="581"/>
                    </a:lnTo>
                    <a:lnTo>
                      <a:pt x="1347" y="584"/>
                    </a:lnTo>
                    <a:lnTo>
                      <a:pt x="1346" y="590"/>
                    </a:lnTo>
                    <a:lnTo>
                      <a:pt x="1345" y="594"/>
                    </a:lnTo>
                    <a:lnTo>
                      <a:pt x="1345" y="594"/>
                    </a:lnTo>
                    <a:lnTo>
                      <a:pt x="1345" y="595"/>
                    </a:lnTo>
                    <a:lnTo>
                      <a:pt x="1344" y="599"/>
                    </a:lnTo>
                    <a:lnTo>
                      <a:pt x="1345" y="599"/>
                    </a:lnTo>
                    <a:lnTo>
                      <a:pt x="1344" y="600"/>
                    </a:lnTo>
                    <a:lnTo>
                      <a:pt x="1343" y="601"/>
                    </a:lnTo>
                    <a:lnTo>
                      <a:pt x="1342" y="602"/>
                    </a:lnTo>
                    <a:lnTo>
                      <a:pt x="1342" y="602"/>
                    </a:lnTo>
                    <a:lnTo>
                      <a:pt x="1341" y="602"/>
                    </a:lnTo>
                    <a:lnTo>
                      <a:pt x="1339" y="602"/>
                    </a:lnTo>
                    <a:lnTo>
                      <a:pt x="1338" y="602"/>
                    </a:lnTo>
                    <a:lnTo>
                      <a:pt x="1338" y="602"/>
                    </a:lnTo>
                    <a:lnTo>
                      <a:pt x="1337" y="602"/>
                    </a:lnTo>
                    <a:lnTo>
                      <a:pt x="1333" y="602"/>
                    </a:lnTo>
                    <a:lnTo>
                      <a:pt x="1331" y="602"/>
                    </a:lnTo>
                    <a:lnTo>
                      <a:pt x="1331" y="602"/>
                    </a:lnTo>
                    <a:lnTo>
                      <a:pt x="1330" y="602"/>
                    </a:lnTo>
                    <a:lnTo>
                      <a:pt x="1328" y="602"/>
                    </a:lnTo>
                    <a:lnTo>
                      <a:pt x="1322" y="602"/>
                    </a:lnTo>
                    <a:lnTo>
                      <a:pt x="1316" y="602"/>
                    </a:lnTo>
                    <a:lnTo>
                      <a:pt x="1316" y="602"/>
                    </a:lnTo>
                    <a:lnTo>
                      <a:pt x="1313" y="603"/>
                    </a:lnTo>
                    <a:lnTo>
                      <a:pt x="1307" y="604"/>
                    </a:lnTo>
                    <a:lnTo>
                      <a:pt x="1303" y="605"/>
                    </a:lnTo>
                    <a:lnTo>
                      <a:pt x="1303" y="605"/>
                    </a:lnTo>
                    <a:lnTo>
                      <a:pt x="1302" y="605"/>
                    </a:lnTo>
                    <a:lnTo>
                      <a:pt x="1301" y="605"/>
                    </a:lnTo>
                    <a:lnTo>
                      <a:pt x="1300" y="605"/>
                    </a:lnTo>
                    <a:lnTo>
                      <a:pt x="1300" y="605"/>
                    </a:lnTo>
                    <a:lnTo>
                      <a:pt x="1300" y="607"/>
                    </a:lnTo>
                    <a:lnTo>
                      <a:pt x="1299" y="610"/>
                    </a:lnTo>
                    <a:lnTo>
                      <a:pt x="1299" y="612"/>
                    </a:lnTo>
                    <a:lnTo>
                      <a:pt x="1300" y="612"/>
                    </a:lnTo>
                    <a:lnTo>
                      <a:pt x="1299" y="615"/>
                    </a:lnTo>
                    <a:lnTo>
                      <a:pt x="1296" y="622"/>
                    </a:lnTo>
                    <a:lnTo>
                      <a:pt x="1295" y="626"/>
                    </a:lnTo>
                    <a:lnTo>
                      <a:pt x="1295" y="626"/>
                    </a:lnTo>
                    <a:lnTo>
                      <a:pt x="1294" y="631"/>
                    </a:lnTo>
                    <a:lnTo>
                      <a:pt x="1293" y="646"/>
                    </a:lnTo>
                    <a:lnTo>
                      <a:pt x="1292" y="658"/>
                    </a:lnTo>
                    <a:lnTo>
                      <a:pt x="1292" y="658"/>
                    </a:lnTo>
                    <a:lnTo>
                      <a:pt x="1292" y="659"/>
                    </a:lnTo>
                    <a:lnTo>
                      <a:pt x="1292" y="663"/>
                    </a:lnTo>
                    <a:lnTo>
                      <a:pt x="1292" y="678"/>
                    </a:lnTo>
                    <a:lnTo>
                      <a:pt x="1292" y="689"/>
                    </a:lnTo>
                    <a:lnTo>
                      <a:pt x="1293" y="689"/>
                    </a:lnTo>
                    <a:lnTo>
                      <a:pt x="1291" y="690"/>
                    </a:lnTo>
                    <a:lnTo>
                      <a:pt x="1290" y="690"/>
                    </a:lnTo>
                    <a:lnTo>
                      <a:pt x="1287" y="690"/>
                    </a:lnTo>
                    <a:lnTo>
                      <a:pt x="1286" y="690"/>
                    </a:lnTo>
                    <a:lnTo>
                      <a:pt x="1285" y="690"/>
                    </a:lnTo>
                    <a:lnTo>
                      <a:pt x="1284" y="690"/>
                    </a:lnTo>
                    <a:lnTo>
                      <a:pt x="1278" y="689"/>
                    </a:lnTo>
                    <a:lnTo>
                      <a:pt x="1275" y="688"/>
                    </a:lnTo>
                    <a:lnTo>
                      <a:pt x="1275" y="687"/>
                    </a:lnTo>
                    <a:lnTo>
                      <a:pt x="1274" y="687"/>
                    </a:lnTo>
                    <a:lnTo>
                      <a:pt x="1271" y="687"/>
                    </a:lnTo>
                    <a:lnTo>
                      <a:pt x="1269" y="687"/>
                    </a:lnTo>
                    <a:lnTo>
                      <a:pt x="1269" y="687"/>
                    </a:lnTo>
                    <a:lnTo>
                      <a:pt x="1268" y="687"/>
                    </a:lnTo>
                    <a:lnTo>
                      <a:pt x="1266" y="687"/>
                    </a:lnTo>
                    <a:lnTo>
                      <a:pt x="1265" y="687"/>
                    </a:lnTo>
                    <a:lnTo>
                      <a:pt x="1265" y="687"/>
                    </a:lnTo>
                    <a:lnTo>
                      <a:pt x="1264" y="686"/>
                    </a:lnTo>
                    <a:lnTo>
                      <a:pt x="1261" y="683"/>
                    </a:lnTo>
                    <a:lnTo>
                      <a:pt x="1258" y="681"/>
                    </a:lnTo>
                    <a:lnTo>
                      <a:pt x="1258" y="680"/>
                    </a:lnTo>
                    <a:lnTo>
                      <a:pt x="1255" y="679"/>
                    </a:lnTo>
                    <a:lnTo>
                      <a:pt x="1254" y="678"/>
                    </a:lnTo>
                    <a:lnTo>
                      <a:pt x="1254" y="677"/>
                    </a:lnTo>
                    <a:lnTo>
                      <a:pt x="1253" y="677"/>
                    </a:lnTo>
                    <a:lnTo>
                      <a:pt x="1252" y="677"/>
                    </a:lnTo>
                    <a:lnTo>
                      <a:pt x="1249" y="677"/>
                    </a:lnTo>
                    <a:lnTo>
                      <a:pt x="1249" y="677"/>
                    </a:lnTo>
                    <a:lnTo>
                      <a:pt x="1248" y="677"/>
                    </a:lnTo>
                    <a:lnTo>
                      <a:pt x="1245" y="677"/>
                    </a:lnTo>
                    <a:lnTo>
                      <a:pt x="1243" y="677"/>
                    </a:lnTo>
                    <a:lnTo>
                      <a:pt x="1243" y="676"/>
                    </a:lnTo>
                    <a:lnTo>
                      <a:pt x="1238" y="677"/>
                    </a:lnTo>
                    <a:lnTo>
                      <a:pt x="1236" y="677"/>
                    </a:lnTo>
                    <a:lnTo>
                      <a:pt x="1236" y="677"/>
                    </a:lnTo>
                    <a:lnTo>
                      <a:pt x="1235" y="677"/>
                    </a:lnTo>
                    <a:lnTo>
                      <a:pt x="1234" y="677"/>
                    </a:lnTo>
                    <a:lnTo>
                      <a:pt x="1230" y="677"/>
                    </a:lnTo>
                    <a:lnTo>
                      <a:pt x="1227" y="677"/>
                    </a:lnTo>
                    <a:lnTo>
                      <a:pt x="1227" y="676"/>
                    </a:lnTo>
                    <a:lnTo>
                      <a:pt x="1226" y="676"/>
                    </a:lnTo>
                    <a:lnTo>
                      <a:pt x="1225" y="676"/>
                    </a:lnTo>
                    <a:lnTo>
                      <a:pt x="1219" y="676"/>
                    </a:lnTo>
                    <a:lnTo>
                      <a:pt x="1215" y="676"/>
                    </a:lnTo>
                    <a:lnTo>
                      <a:pt x="1215" y="676"/>
                    </a:lnTo>
                    <a:lnTo>
                      <a:pt x="1212" y="677"/>
                    </a:lnTo>
                    <a:lnTo>
                      <a:pt x="1206" y="679"/>
                    </a:lnTo>
                    <a:lnTo>
                      <a:pt x="1201" y="680"/>
                    </a:lnTo>
                    <a:lnTo>
                      <a:pt x="1201" y="680"/>
                    </a:lnTo>
                    <a:lnTo>
                      <a:pt x="1200" y="680"/>
                    </a:lnTo>
                    <a:lnTo>
                      <a:pt x="1199" y="680"/>
                    </a:lnTo>
                    <a:lnTo>
                      <a:pt x="1194" y="680"/>
                    </a:lnTo>
                    <a:lnTo>
                      <a:pt x="1190" y="680"/>
                    </a:lnTo>
                    <a:lnTo>
                      <a:pt x="1190" y="680"/>
                    </a:lnTo>
                    <a:lnTo>
                      <a:pt x="1189" y="683"/>
                    </a:lnTo>
                    <a:lnTo>
                      <a:pt x="1188" y="689"/>
                    </a:lnTo>
                    <a:lnTo>
                      <a:pt x="1187" y="694"/>
                    </a:lnTo>
                    <a:lnTo>
                      <a:pt x="1187" y="694"/>
                    </a:lnTo>
                    <a:lnTo>
                      <a:pt x="1186" y="698"/>
                    </a:lnTo>
                    <a:lnTo>
                      <a:pt x="1185" y="707"/>
                    </a:lnTo>
                    <a:lnTo>
                      <a:pt x="1183" y="715"/>
                    </a:lnTo>
                    <a:lnTo>
                      <a:pt x="1183" y="715"/>
                    </a:lnTo>
                    <a:lnTo>
                      <a:pt x="1181" y="722"/>
                    </a:lnTo>
                    <a:lnTo>
                      <a:pt x="1178" y="743"/>
                    </a:lnTo>
                    <a:lnTo>
                      <a:pt x="1176" y="760"/>
                    </a:lnTo>
                    <a:lnTo>
                      <a:pt x="1176" y="760"/>
                    </a:lnTo>
                    <a:lnTo>
                      <a:pt x="1174" y="767"/>
                    </a:lnTo>
                    <a:lnTo>
                      <a:pt x="1171" y="786"/>
                    </a:lnTo>
                    <a:lnTo>
                      <a:pt x="1169" y="802"/>
                    </a:lnTo>
                    <a:lnTo>
                      <a:pt x="1169" y="802"/>
                    </a:lnTo>
                    <a:lnTo>
                      <a:pt x="1168" y="804"/>
                    </a:lnTo>
                    <a:lnTo>
                      <a:pt x="1167" y="808"/>
                    </a:lnTo>
                    <a:lnTo>
                      <a:pt x="1167" y="811"/>
                    </a:lnTo>
                    <a:lnTo>
                      <a:pt x="1167" y="811"/>
                    </a:lnTo>
                    <a:lnTo>
                      <a:pt x="1166" y="812"/>
                    </a:lnTo>
                    <a:lnTo>
                      <a:pt x="1161" y="815"/>
                    </a:lnTo>
                    <a:lnTo>
                      <a:pt x="1158" y="816"/>
                    </a:lnTo>
                    <a:lnTo>
                      <a:pt x="1158" y="816"/>
                    </a:lnTo>
                    <a:lnTo>
                      <a:pt x="1155" y="817"/>
                    </a:lnTo>
                    <a:lnTo>
                      <a:pt x="1149" y="819"/>
                    </a:lnTo>
                    <a:lnTo>
                      <a:pt x="1144" y="820"/>
                    </a:lnTo>
                    <a:lnTo>
                      <a:pt x="1144" y="820"/>
                    </a:lnTo>
                    <a:lnTo>
                      <a:pt x="1139" y="821"/>
                    </a:lnTo>
                    <a:lnTo>
                      <a:pt x="1126" y="824"/>
                    </a:lnTo>
                    <a:lnTo>
                      <a:pt x="1116" y="827"/>
                    </a:lnTo>
                    <a:lnTo>
                      <a:pt x="1116" y="827"/>
                    </a:lnTo>
                    <a:lnTo>
                      <a:pt x="1111" y="829"/>
                    </a:lnTo>
                    <a:lnTo>
                      <a:pt x="1096" y="832"/>
                    </a:lnTo>
                    <a:lnTo>
                      <a:pt x="1084" y="834"/>
                    </a:lnTo>
                    <a:lnTo>
                      <a:pt x="1084" y="834"/>
                    </a:lnTo>
                    <a:lnTo>
                      <a:pt x="1083" y="835"/>
                    </a:lnTo>
                    <a:lnTo>
                      <a:pt x="1080" y="836"/>
                    </a:lnTo>
                    <a:lnTo>
                      <a:pt x="1078" y="837"/>
                    </a:lnTo>
                    <a:lnTo>
                      <a:pt x="1078" y="837"/>
                    </a:lnTo>
                    <a:lnTo>
                      <a:pt x="1078" y="838"/>
                    </a:lnTo>
                    <a:lnTo>
                      <a:pt x="1078" y="839"/>
                    </a:lnTo>
                    <a:lnTo>
                      <a:pt x="1079" y="844"/>
                    </a:lnTo>
                    <a:lnTo>
                      <a:pt x="1080" y="848"/>
                    </a:lnTo>
                    <a:lnTo>
                      <a:pt x="1081" y="848"/>
                    </a:lnTo>
                    <a:lnTo>
                      <a:pt x="1081" y="851"/>
                    </a:lnTo>
                    <a:lnTo>
                      <a:pt x="1080" y="857"/>
                    </a:lnTo>
                    <a:lnTo>
                      <a:pt x="1080" y="862"/>
                    </a:lnTo>
                    <a:lnTo>
                      <a:pt x="1081" y="862"/>
                    </a:lnTo>
                    <a:lnTo>
                      <a:pt x="1081" y="863"/>
                    </a:lnTo>
                    <a:lnTo>
                      <a:pt x="1081" y="867"/>
                    </a:lnTo>
                    <a:lnTo>
                      <a:pt x="1082" y="876"/>
                    </a:lnTo>
                    <a:lnTo>
                      <a:pt x="1083" y="883"/>
                    </a:lnTo>
                    <a:lnTo>
                      <a:pt x="1084" y="883"/>
                    </a:lnTo>
                    <a:lnTo>
                      <a:pt x="1084" y="885"/>
                    </a:lnTo>
                    <a:lnTo>
                      <a:pt x="1084" y="887"/>
                    </a:lnTo>
                    <a:lnTo>
                      <a:pt x="1086" y="893"/>
                    </a:lnTo>
                    <a:lnTo>
                      <a:pt x="1087" y="897"/>
                    </a:lnTo>
                    <a:lnTo>
                      <a:pt x="1088" y="897"/>
                    </a:lnTo>
                    <a:lnTo>
                      <a:pt x="1091" y="898"/>
                    </a:lnTo>
                    <a:lnTo>
                      <a:pt x="1092" y="898"/>
                    </a:lnTo>
                    <a:lnTo>
                      <a:pt x="1094" y="899"/>
                    </a:lnTo>
                    <a:lnTo>
                      <a:pt x="1095" y="899"/>
                    </a:lnTo>
                    <a:lnTo>
                      <a:pt x="1096" y="899"/>
                    </a:lnTo>
                    <a:lnTo>
                      <a:pt x="1099" y="901"/>
                    </a:lnTo>
                    <a:lnTo>
                      <a:pt x="1100" y="901"/>
                    </a:lnTo>
                    <a:lnTo>
                      <a:pt x="1101" y="901"/>
                    </a:lnTo>
                    <a:lnTo>
                      <a:pt x="1105" y="904"/>
                    </a:lnTo>
                    <a:lnTo>
                      <a:pt x="1109" y="905"/>
                    </a:lnTo>
                    <a:lnTo>
                      <a:pt x="1110" y="905"/>
                    </a:lnTo>
                    <a:lnTo>
                      <a:pt x="1111" y="906"/>
                    </a:lnTo>
                    <a:lnTo>
                      <a:pt x="1115" y="909"/>
                    </a:lnTo>
                    <a:lnTo>
                      <a:pt x="1118" y="910"/>
                    </a:lnTo>
                    <a:lnTo>
                      <a:pt x="1119" y="910"/>
                    </a:lnTo>
                    <a:lnTo>
                      <a:pt x="1121" y="911"/>
                    </a:lnTo>
                    <a:lnTo>
                      <a:pt x="1122" y="911"/>
                    </a:lnTo>
                    <a:lnTo>
                      <a:pt x="1126" y="913"/>
                    </a:lnTo>
                    <a:lnTo>
                      <a:pt x="1130" y="913"/>
                    </a:lnTo>
                    <a:lnTo>
                      <a:pt x="1131" y="913"/>
                    </a:lnTo>
                    <a:lnTo>
                      <a:pt x="1133" y="915"/>
                    </a:lnTo>
                    <a:lnTo>
                      <a:pt x="1134" y="915"/>
                    </a:lnTo>
                    <a:lnTo>
                      <a:pt x="1136" y="916"/>
                    </a:lnTo>
                    <a:lnTo>
                      <a:pt x="1142" y="919"/>
                    </a:lnTo>
                    <a:lnTo>
                      <a:pt x="1147" y="921"/>
                    </a:lnTo>
                    <a:lnTo>
                      <a:pt x="1148" y="921"/>
                    </a:lnTo>
                    <a:lnTo>
                      <a:pt x="1150" y="921"/>
                    </a:lnTo>
                    <a:lnTo>
                      <a:pt x="1156" y="921"/>
                    </a:lnTo>
                    <a:lnTo>
                      <a:pt x="1161" y="921"/>
                    </a:lnTo>
                    <a:lnTo>
                      <a:pt x="1162" y="921"/>
                    </a:lnTo>
                    <a:lnTo>
                      <a:pt x="1166" y="925"/>
                    </a:lnTo>
                    <a:lnTo>
                      <a:pt x="1168" y="926"/>
                    </a:lnTo>
                    <a:lnTo>
                      <a:pt x="1169" y="926"/>
                    </a:lnTo>
                    <a:lnTo>
                      <a:pt x="1169" y="927"/>
                    </a:lnTo>
                    <a:lnTo>
                      <a:pt x="1169" y="929"/>
                    </a:lnTo>
                    <a:lnTo>
                      <a:pt x="1169" y="930"/>
                    </a:lnTo>
                    <a:lnTo>
                      <a:pt x="1169" y="931"/>
                    </a:lnTo>
                    <a:lnTo>
                      <a:pt x="1170" y="936"/>
                    </a:lnTo>
                    <a:lnTo>
                      <a:pt x="1170" y="939"/>
                    </a:lnTo>
                    <a:lnTo>
                      <a:pt x="1171" y="939"/>
                    </a:lnTo>
                    <a:lnTo>
                      <a:pt x="1171" y="940"/>
                    </a:lnTo>
                    <a:lnTo>
                      <a:pt x="1171" y="943"/>
                    </a:lnTo>
                    <a:lnTo>
                      <a:pt x="1172" y="949"/>
                    </a:lnTo>
                    <a:lnTo>
                      <a:pt x="1172" y="953"/>
                    </a:lnTo>
                    <a:lnTo>
                      <a:pt x="1173" y="953"/>
                    </a:lnTo>
                    <a:lnTo>
                      <a:pt x="1173" y="956"/>
                    </a:lnTo>
                    <a:lnTo>
                      <a:pt x="1172" y="965"/>
                    </a:lnTo>
                    <a:lnTo>
                      <a:pt x="1172" y="971"/>
                    </a:lnTo>
                    <a:lnTo>
                      <a:pt x="1173" y="971"/>
                    </a:lnTo>
                    <a:lnTo>
                      <a:pt x="1173" y="973"/>
                    </a:lnTo>
                    <a:lnTo>
                      <a:pt x="1172" y="976"/>
                    </a:lnTo>
                    <a:lnTo>
                      <a:pt x="1172" y="978"/>
                    </a:lnTo>
                    <a:lnTo>
                      <a:pt x="1173" y="978"/>
                    </a:lnTo>
                    <a:lnTo>
                      <a:pt x="1173" y="980"/>
                    </a:lnTo>
                    <a:lnTo>
                      <a:pt x="1173" y="982"/>
                    </a:lnTo>
                    <a:lnTo>
                      <a:pt x="1173" y="984"/>
                    </a:lnTo>
                    <a:lnTo>
                      <a:pt x="1172" y="987"/>
                    </a:lnTo>
                    <a:lnTo>
                      <a:pt x="1172" y="990"/>
                    </a:lnTo>
                    <a:lnTo>
                      <a:pt x="1173" y="990"/>
                    </a:lnTo>
                    <a:lnTo>
                      <a:pt x="1172" y="991"/>
                    </a:lnTo>
                    <a:lnTo>
                      <a:pt x="1170" y="992"/>
                    </a:lnTo>
                    <a:lnTo>
                      <a:pt x="1169" y="992"/>
                    </a:lnTo>
                    <a:lnTo>
                      <a:pt x="1166" y="993"/>
                    </a:lnTo>
                    <a:lnTo>
                      <a:pt x="1162" y="993"/>
                    </a:lnTo>
                    <a:lnTo>
                      <a:pt x="1160" y="994"/>
                    </a:lnTo>
                    <a:lnTo>
                      <a:pt x="1157" y="995"/>
                    </a:lnTo>
                    <a:lnTo>
                      <a:pt x="1150" y="1000"/>
                    </a:lnTo>
                    <a:lnTo>
                      <a:pt x="1148" y="1001"/>
                    </a:lnTo>
                    <a:lnTo>
                      <a:pt x="1143" y="1002"/>
                    </a:lnTo>
                    <a:lnTo>
                      <a:pt x="1133" y="1005"/>
                    </a:lnTo>
                    <a:lnTo>
                      <a:pt x="1124" y="1006"/>
                    </a:lnTo>
                    <a:lnTo>
                      <a:pt x="1124" y="1006"/>
                    </a:lnTo>
                    <a:lnTo>
                      <a:pt x="1122" y="1007"/>
                    </a:lnTo>
                    <a:lnTo>
                      <a:pt x="1119" y="1007"/>
                    </a:lnTo>
                    <a:lnTo>
                      <a:pt x="1116" y="1007"/>
                    </a:lnTo>
                    <a:lnTo>
                      <a:pt x="1116" y="1007"/>
                    </a:lnTo>
                    <a:lnTo>
                      <a:pt x="1115" y="1008"/>
                    </a:lnTo>
                    <a:lnTo>
                      <a:pt x="1113" y="1009"/>
                    </a:lnTo>
                    <a:lnTo>
                      <a:pt x="1106" y="1012"/>
                    </a:lnTo>
                    <a:lnTo>
                      <a:pt x="1102" y="1015"/>
                    </a:lnTo>
                    <a:lnTo>
                      <a:pt x="1102" y="1015"/>
                    </a:lnTo>
                    <a:lnTo>
                      <a:pt x="1101" y="1016"/>
                    </a:lnTo>
                    <a:lnTo>
                      <a:pt x="1100" y="1019"/>
                    </a:lnTo>
                    <a:lnTo>
                      <a:pt x="1099" y="1020"/>
                    </a:lnTo>
                    <a:lnTo>
                      <a:pt x="1099" y="1020"/>
                    </a:lnTo>
                    <a:lnTo>
                      <a:pt x="1095" y="1022"/>
                    </a:lnTo>
                    <a:lnTo>
                      <a:pt x="1090" y="1025"/>
                    </a:lnTo>
                    <a:lnTo>
                      <a:pt x="1082" y="1028"/>
                    </a:lnTo>
                    <a:lnTo>
                      <a:pt x="1076" y="1031"/>
                    </a:lnTo>
                    <a:lnTo>
                      <a:pt x="1074" y="1032"/>
                    </a:lnTo>
                    <a:lnTo>
                      <a:pt x="1072" y="1033"/>
                    </a:lnTo>
                    <a:lnTo>
                      <a:pt x="1066" y="1034"/>
                    </a:lnTo>
                    <a:lnTo>
                      <a:pt x="1063" y="1034"/>
                    </a:lnTo>
                    <a:lnTo>
                      <a:pt x="1063" y="1034"/>
                    </a:lnTo>
                    <a:lnTo>
                      <a:pt x="1062" y="1035"/>
                    </a:lnTo>
                    <a:lnTo>
                      <a:pt x="1060" y="1036"/>
                    </a:lnTo>
                    <a:lnTo>
                      <a:pt x="1059" y="1038"/>
                    </a:lnTo>
                    <a:lnTo>
                      <a:pt x="1058" y="1038"/>
                    </a:lnTo>
                    <a:lnTo>
                      <a:pt x="1057" y="1038"/>
                    </a:lnTo>
                    <a:lnTo>
                      <a:pt x="1057" y="1038"/>
                    </a:lnTo>
                    <a:lnTo>
                      <a:pt x="1055" y="1040"/>
                    </a:lnTo>
                    <a:lnTo>
                      <a:pt x="1054" y="1042"/>
                    </a:lnTo>
                    <a:lnTo>
                      <a:pt x="1050" y="1045"/>
                    </a:lnTo>
                    <a:lnTo>
                      <a:pt x="1048" y="1047"/>
                    </a:lnTo>
                    <a:lnTo>
                      <a:pt x="1047" y="1048"/>
                    </a:lnTo>
                    <a:lnTo>
                      <a:pt x="1046" y="1049"/>
                    </a:lnTo>
                    <a:lnTo>
                      <a:pt x="1045" y="1050"/>
                    </a:lnTo>
                    <a:lnTo>
                      <a:pt x="1042" y="1053"/>
                    </a:lnTo>
                    <a:lnTo>
                      <a:pt x="1040" y="1057"/>
                    </a:lnTo>
                    <a:lnTo>
                      <a:pt x="1040" y="1057"/>
                    </a:lnTo>
                    <a:lnTo>
                      <a:pt x="1039" y="1058"/>
                    </a:lnTo>
                    <a:lnTo>
                      <a:pt x="1037" y="1059"/>
                    </a:lnTo>
                    <a:lnTo>
                      <a:pt x="1028" y="1063"/>
                    </a:lnTo>
                    <a:lnTo>
                      <a:pt x="1022" y="1066"/>
                    </a:lnTo>
                    <a:lnTo>
                      <a:pt x="1022" y="1066"/>
                    </a:lnTo>
                    <a:lnTo>
                      <a:pt x="1021" y="1067"/>
                    </a:lnTo>
                    <a:lnTo>
                      <a:pt x="1020" y="1068"/>
                    </a:lnTo>
                    <a:lnTo>
                      <a:pt x="1017" y="1071"/>
                    </a:lnTo>
                    <a:lnTo>
                      <a:pt x="1015" y="1074"/>
                    </a:lnTo>
                    <a:lnTo>
                      <a:pt x="1015" y="1074"/>
                    </a:lnTo>
                    <a:lnTo>
                      <a:pt x="1013" y="1076"/>
                    </a:lnTo>
                    <a:lnTo>
                      <a:pt x="1010" y="1077"/>
                    </a:lnTo>
                    <a:lnTo>
                      <a:pt x="1008" y="1078"/>
                    </a:lnTo>
                    <a:lnTo>
                      <a:pt x="1008" y="1078"/>
                    </a:lnTo>
                    <a:lnTo>
                      <a:pt x="1007" y="1080"/>
                    </a:lnTo>
                    <a:lnTo>
                      <a:pt x="1006" y="1081"/>
                    </a:lnTo>
                    <a:lnTo>
                      <a:pt x="1006" y="1081"/>
                    </a:lnTo>
                    <a:lnTo>
                      <a:pt x="1005" y="1083"/>
                    </a:lnTo>
                    <a:lnTo>
                      <a:pt x="1005" y="1084"/>
                    </a:lnTo>
                    <a:lnTo>
                      <a:pt x="1005" y="1084"/>
                    </a:lnTo>
                    <a:lnTo>
                      <a:pt x="1003" y="1088"/>
                    </a:lnTo>
                    <a:lnTo>
                      <a:pt x="1003" y="1090"/>
                    </a:lnTo>
                    <a:lnTo>
                      <a:pt x="1003" y="1090"/>
                    </a:lnTo>
                    <a:lnTo>
                      <a:pt x="1001" y="1095"/>
                    </a:lnTo>
                    <a:lnTo>
                      <a:pt x="1001" y="1096"/>
                    </a:lnTo>
                    <a:lnTo>
                      <a:pt x="1001" y="1096"/>
                    </a:lnTo>
                    <a:lnTo>
                      <a:pt x="999" y="1100"/>
                    </a:lnTo>
                    <a:lnTo>
                      <a:pt x="999" y="1101"/>
                    </a:lnTo>
                    <a:lnTo>
                      <a:pt x="999" y="1101"/>
                    </a:lnTo>
                    <a:lnTo>
                      <a:pt x="998" y="1102"/>
                    </a:lnTo>
                    <a:lnTo>
                      <a:pt x="997" y="1104"/>
                    </a:lnTo>
                    <a:lnTo>
                      <a:pt x="997" y="1105"/>
                    </a:lnTo>
                    <a:lnTo>
                      <a:pt x="996" y="1108"/>
                    </a:lnTo>
                    <a:lnTo>
                      <a:pt x="992" y="1115"/>
                    </a:lnTo>
                    <a:lnTo>
                      <a:pt x="991" y="1120"/>
                    </a:lnTo>
                    <a:lnTo>
                      <a:pt x="991" y="1120"/>
                    </a:lnTo>
                    <a:lnTo>
                      <a:pt x="990" y="1123"/>
                    </a:lnTo>
                    <a:lnTo>
                      <a:pt x="988" y="1129"/>
                    </a:lnTo>
                    <a:lnTo>
                      <a:pt x="987" y="1134"/>
                    </a:lnTo>
                    <a:lnTo>
                      <a:pt x="987" y="1134"/>
                    </a:lnTo>
                    <a:lnTo>
                      <a:pt x="986" y="1136"/>
                    </a:lnTo>
                    <a:lnTo>
                      <a:pt x="985" y="1140"/>
                    </a:lnTo>
                    <a:lnTo>
                      <a:pt x="984" y="1143"/>
                    </a:lnTo>
                    <a:lnTo>
                      <a:pt x="984" y="1143"/>
                    </a:lnTo>
                    <a:lnTo>
                      <a:pt x="983" y="1145"/>
                    </a:lnTo>
                    <a:lnTo>
                      <a:pt x="983" y="1146"/>
                    </a:lnTo>
                    <a:lnTo>
                      <a:pt x="983" y="1147"/>
                    </a:lnTo>
                    <a:lnTo>
                      <a:pt x="980" y="1148"/>
                    </a:lnTo>
                    <a:lnTo>
                      <a:pt x="970" y="1148"/>
                    </a:lnTo>
                    <a:lnTo>
                      <a:pt x="963" y="1148"/>
                    </a:lnTo>
                    <a:lnTo>
                      <a:pt x="963" y="1148"/>
                    </a:lnTo>
                    <a:lnTo>
                      <a:pt x="962" y="1148"/>
                    </a:lnTo>
                    <a:lnTo>
                      <a:pt x="956" y="1148"/>
                    </a:lnTo>
                    <a:lnTo>
                      <a:pt x="940" y="1148"/>
                    </a:lnTo>
                    <a:lnTo>
                      <a:pt x="927" y="1148"/>
                    </a:lnTo>
                    <a:lnTo>
                      <a:pt x="927" y="1148"/>
                    </a:lnTo>
                    <a:lnTo>
                      <a:pt x="926" y="1148"/>
                    </a:lnTo>
                    <a:lnTo>
                      <a:pt x="921" y="1148"/>
                    </a:lnTo>
                    <a:lnTo>
                      <a:pt x="904" y="1148"/>
                    </a:lnTo>
                    <a:lnTo>
                      <a:pt x="891" y="1148"/>
                    </a:lnTo>
                    <a:lnTo>
                      <a:pt x="891" y="1147"/>
                    </a:lnTo>
                    <a:lnTo>
                      <a:pt x="889" y="1148"/>
                    </a:lnTo>
                    <a:lnTo>
                      <a:pt x="884" y="1148"/>
                    </a:lnTo>
                    <a:lnTo>
                      <a:pt x="879" y="1148"/>
                    </a:lnTo>
                    <a:lnTo>
                      <a:pt x="879" y="1148"/>
                    </a:lnTo>
                    <a:lnTo>
                      <a:pt x="876" y="1148"/>
                    </a:lnTo>
                    <a:lnTo>
                      <a:pt x="875" y="1148"/>
                    </a:lnTo>
                    <a:lnTo>
                      <a:pt x="873" y="1148"/>
                    </a:lnTo>
                    <a:lnTo>
                      <a:pt x="871" y="1148"/>
                    </a:lnTo>
                    <a:lnTo>
                      <a:pt x="871" y="1148"/>
                    </a:lnTo>
                    <a:lnTo>
                      <a:pt x="870" y="1149"/>
                    </a:lnTo>
                    <a:lnTo>
                      <a:pt x="868" y="1150"/>
                    </a:lnTo>
                    <a:lnTo>
                      <a:pt x="867" y="1151"/>
                    </a:lnTo>
                    <a:lnTo>
                      <a:pt x="864" y="1155"/>
                    </a:lnTo>
                    <a:lnTo>
                      <a:pt x="864" y="1155"/>
                    </a:lnTo>
                    <a:lnTo>
                      <a:pt x="863" y="1157"/>
                    </a:lnTo>
                    <a:lnTo>
                      <a:pt x="861" y="1162"/>
                    </a:lnTo>
                    <a:lnTo>
                      <a:pt x="860" y="1165"/>
                    </a:lnTo>
                    <a:lnTo>
                      <a:pt x="860" y="1165"/>
                    </a:lnTo>
                    <a:lnTo>
                      <a:pt x="860" y="1166"/>
                    </a:lnTo>
                    <a:lnTo>
                      <a:pt x="859" y="1169"/>
                    </a:lnTo>
                    <a:lnTo>
                      <a:pt x="859" y="1170"/>
                    </a:lnTo>
                    <a:lnTo>
                      <a:pt x="860" y="1170"/>
                    </a:lnTo>
                    <a:lnTo>
                      <a:pt x="859" y="1172"/>
                    </a:lnTo>
                    <a:lnTo>
                      <a:pt x="859" y="1172"/>
                    </a:lnTo>
                    <a:lnTo>
                      <a:pt x="858" y="1173"/>
                    </a:lnTo>
                    <a:lnTo>
                      <a:pt x="857" y="1174"/>
                    </a:lnTo>
                    <a:lnTo>
                      <a:pt x="856" y="1175"/>
                    </a:lnTo>
                    <a:lnTo>
                      <a:pt x="856" y="1175"/>
                    </a:lnTo>
                    <a:lnTo>
                      <a:pt x="855" y="1176"/>
                    </a:lnTo>
                    <a:lnTo>
                      <a:pt x="854" y="1177"/>
                    </a:lnTo>
                    <a:lnTo>
                      <a:pt x="853" y="1177"/>
                    </a:lnTo>
                    <a:lnTo>
                      <a:pt x="852" y="1178"/>
                    </a:lnTo>
                    <a:lnTo>
                      <a:pt x="849" y="1179"/>
                    </a:lnTo>
                    <a:lnTo>
                      <a:pt x="848" y="1180"/>
                    </a:lnTo>
                    <a:lnTo>
                      <a:pt x="848" y="1180"/>
                    </a:lnTo>
                    <a:lnTo>
                      <a:pt x="846" y="1181"/>
                    </a:lnTo>
                    <a:lnTo>
                      <a:pt x="845" y="1182"/>
                    </a:lnTo>
                    <a:lnTo>
                      <a:pt x="844" y="1182"/>
                    </a:lnTo>
                    <a:lnTo>
                      <a:pt x="841" y="1183"/>
                    </a:lnTo>
                    <a:lnTo>
                      <a:pt x="840" y="1183"/>
                    </a:lnTo>
                    <a:lnTo>
                      <a:pt x="839" y="1183"/>
                    </a:lnTo>
                    <a:lnTo>
                      <a:pt x="838" y="1182"/>
                    </a:lnTo>
                    <a:lnTo>
                      <a:pt x="837" y="1182"/>
                    </a:lnTo>
                    <a:lnTo>
                      <a:pt x="836" y="1182"/>
                    </a:lnTo>
                    <a:lnTo>
                      <a:pt x="835" y="1182"/>
                    </a:lnTo>
                    <a:lnTo>
                      <a:pt x="835" y="1182"/>
                    </a:lnTo>
                    <a:lnTo>
                      <a:pt x="835" y="1184"/>
                    </a:lnTo>
                    <a:lnTo>
                      <a:pt x="834" y="1189"/>
                    </a:lnTo>
                    <a:lnTo>
                      <a:pt x="834" y="1193"/>
                    </a:lnTo>
                    <a:lnTo>
                      <a:pt x="835" y="1193"/>
                    </a:lnTo>
                    <a:lnTo>
                      <a:pt x="834" y="1194"/>
                    </a:lnTo>
                    <a:lnTo>
                      <a:pt x="832" y="1198"/>
                    </a:lnTo>
                    <a:lnTo>
                      <a:pt x="831" y="1200"/>
                    </a:lnTo>
                    <a:lnTo>
                      <a:pt x="831" y="1200"/>
                    </a:lnTo>
                    <a:lnTo>
                      <a:pt x="830" y="1201"/>
                    </a:lnTo>
                    <a:lnTo>
                      <a:pt x="829" y="1202"/>
                    </a:lnTo>
                    <a:lnTo>
                      <a:pt x="828" y="1203"/>
                    </a:lnTo>
                    <a:lnTo>
                      <a:pt x="828" y="1203"/>
                    </a:lnTo>
                    <a:lnTo>
                      <a:pt x="827" y="1203"/>
                    </a:lnTo>
                    <a:lnTo>
                      <a:pt x="828" y="1203"/>
                    </a:lnTo>
                    <a:lnTo>
                      <a:pt x="827" y="1203"/>
                    </a:lnTo>
                    <a:lnTo>
                      <a:pt x="828" y="1203"/>
                    </a:lnTo>
                    <a:lnTo>
                      <a:pt x="827" y="1204"/>
                    </a:lnTo>
                    <a:lnTo>
                      <a:pt x="822" y="1205"/>
                    </a:lnTo>
                    <a:lnTo>
                      <a:pt x="820" y="1206"/>
                    </a:lnTo>
                    <a:lnTo>
                      <a:pt x="820" y="1206"/>
                    </a:lnTo>
                    <a:lnTo>
                      <a:pt x="819" y="1206"/>
                    </a:lnTo>
                    <a:lnTo>
                      <a:pt x="816" y="1206"/>
                    </a:lnTo>
                    <a:lnTo>
                      <a:pt x="814" y="1206"/>
                    </a:lnTo>
                    <a:lnTo>
                      <a:pt x="814" y="1206"/>
                    </a:lnTo>
                    <a:lnTo>
                      <a:pt x="813" y="1206"/>
                    </a:lnTo>
                    <a:lnTo>
                      <a:pt x="811" y="1206"/>
                    </a:lnTo>
                    <a:lnTo>
                      <a:pt x="804" y="1206"/>
                    </a:lnTo>
                    <a:lnTo>
                      <a:pt x="799" y="1206"/>
                    </a:lnTo>
                    <a:lnTo>
                      <a:pt x="799" y="1206"/>
                    </a:lnTo>
                    <a:lnTo>
                      <a:pt x="796" y="1207"/>
                    </a:lnTo>
                    <a:lnTo>
                      <a:pt x="790" y="1210"/>
                    </a:lnTo>
                    <a:lnTo>
                      <a:pt x="785" y="1211"/>
                    </a:lnTo>
                    <a:lnTo>
                      <a:pt x="785" y="1211"/>
                    </a:lnTo>
                    <a:lnTo>
                      <a:pt x="784" y="1211"/>
                    </a:lnTo>
                    <a:lnTo>
                      <a:pt x="783" y="1211"/>
                    </a:lnTo>
                    <a:lnTo>
                      <a:pt x="782" y="1211"/>
                    </a:lnTo>
                    <a:lnTo>
                      <a:pt x="782" y="1211"/>
                    </a:lnTo>
                    <a:lnTo>
                      <a:pt x="781" y="1207"/>
                    </a:lnTo>
                    <a:lnTo>
                      <a:pt x="782" y="1206"/>
                    </a:lnTo>
                    <a:lnTo>
                      <a:pt x="778" y="1205"/>
                    </a:lnTo>
                    <a:lnTo>
                      <a:pt x="776" y="1204"/>
                    </a:lnTo>
                    <a:lnTo>
                      <a:pt x="776" y="1203"/>
                    </a:lnTo>
                    <a:lnTo>
                      <a:pt x="776" y="1202"/>
                    </a:lnTo>
                    <a:lnTo>
                      <a:pt x="776" y="1197"/>
                    </a:lnTo>
                    <a:lnTo>
                      <a:pt x="776" y="1194"/>
                    </a:lnTo>
                    <a:lnTo>
                      <a:pt x="777" y="1193"/>
                    </a:lnTo>
                    <a:lnTo>
                      <a:pt x="775" y="1186"/>
                    </a:lnTo>
                    <a:lnTo>
                      <a:pt x="775" y="1183"/>
                    </a:lnTo>
                    <a:lnTo>
                      <a:pt x="775" y="1182"/>
                    </a:lnTo>
                    <a:lnTo>
                      <a:pt x="775" y="1179"/>
                    </a:lnTo>
                    <a:lnTo>
                      <a:pt x="774" y="1176"/>
                    </a:lnTo>
                    <a:lnTo>
                      <a:pt x="775" y="1175"/>
                    </a:lnTo>
                    <a:lnTo>
                      <a:pt x="774" y="1175"/>
                    </a:lnTo>
                    <a:lnTo>
                      <a:pt x="773" y="1175"/>
                    </a:lnTo>
                    <a:lnTo>
                      <a:pt x="772" y="1175"/>
                    </a:lnTo>
                    <a:lnTo>
                      <a:pt x="772" y="1175"/>
                    </a:lnTo>
                    <a:lnTo>
                      <a:pt x="772" y="1174"/>
                    </a:lnTo>
                    <a:lnTo>
                      <a:pt x="771" y="1168"/>
                    </a:lnTo>
                    <a:lnTo>
                      <a:pt x="771" y="1165"/>
                    </a:lnTo>
                    <a:lnTo>
                      <a:pt x="772" y="1164"/>
                    </a:lnTo>
                    <a:lnTo>
                      <a:pt x="771" y="1164"/>
                    </a:lnTo>
                    <a:lnTo>
                      <a:pt x="770" y="1164"/>
                    </a:lnTo>
                    <a:lnTo>
                      <a:pt x="764" y="1164"/>
                    </a:lnTo>
                    <a:lnTo>
                      <a:pt x="761" y="1164"/>
                    </a:lnTo>
                    <a:lnTo>
                      <a:pt x="761" y="1164"/>
                    </a:lnTo>
                    <a:lnTo>
                      <a:pt x="761" y="1161"/>
                    </a:lnTo>
                    <a:lnTo>
                      <a:pt x="760" y="1161"/>
                    </a:lnTo>
                    <a:lnTo>
                      <a:pt x="759" y="1161"/>
                    </a:lnTo>
                    <a:lnTo>
                      <a:pt x="756" y="1161"/>
                    </a:lnTo>
                    <a:lnTo>
                      <a:pt x="754" y="1161"/>
                    </a:lnTo>
                    <a:lnTo>
                      <a:pt x="754" y="1161"/>
                    </a:lnTo>
                    <a:lnTo>
                      <a:pt x="753" y="1161"/>
                    </a:lnTo>
                    <a:lnTo>
                      <a:pt x="752" y="1161"/>
                    </a:lnTo>
                    <a:lnTo>
                      <a:pt x="749" y="1161"/>
                    </a:lnTo>
                    <a:lnTo>
                      <a:pt x="746" y="1161"/>
                    </a:lnTo>
                    <a:lnTo>
                      <a:pt x="746" y="1161"/>
                    </a:lnTo>
                    <a:lnTo>
                      <a:pt x="743" y="1162"/>
                    </a:lnTo>
                    <a:lnTo>
                      <a:pt x="737" y="1163"/>
                    </a:lnTo>
                    <a:lnTo>
                      <a:pt x="733" y="1164"/>
                    </a:lnTo>
                    <a:lnTo>
                      <a:pt x="733" y="1164"/>
                    </a:lnTo>
                    <a:lnTo>
                      <a:pt x="728" y="1165"/>
                    </a:lnTo>
                    <a:lnTo>
                      <a:pt x="719" y="1167"/>
                    </a:lnTo>
                    <a:lnTo>
                      <a:pt x="712" y="1168"/>
                    </a:lnTo>
                    <a:lnTo>
                      <a:pt x="712" y="1168"/>
                    </a:lnTo>
                    <a:lnTo>
                      <a:pt x="711" y="1169"/>
                    </a:lnTo>
                    <a:lnTo>
                      <a:pt x="706" y="1170"/>
                    </a:lnTo>
                    <a:lnTo>
                      <a:pt x="704" y="1172"/>
                    </a:lnTo>
                    <a:lnTo>
                      <a:pt x="704" y="1172"/>
                    </a:lnTo>
                    <a:lnTo>
                      <a:pt x="703" y="1172"/>
                    </a:lnTo>
                    <a:lnTo>
                      <a:pt x="702" y="1172"/>
                    </a:lnTo>
                    <a:lnTo>
                      <a:pt x="701" y="1172"/>
                    </a:lnTo>
                    <a:lnTo>
                      <a:pt x="701" y="1172"/>
                    </a:lnTo>
                    <a:lnTo>
                      <a:pt x="701" y="1173"/>
                    </a:lnTo>
                    <a:lnTo>
                      <a:pt x="701" y="1175"/>
                    </a:lnTo>
                    <a:lnTo>
                      <a:pt x="700" y="1176"/>
                    </a:lnTo>
                    <a:lnTo>
                      <a:pt x="699" y="1180"/>
                    </a:lnTo>
                    <a:lnTo>
                      <a:pt x="698" y="1182"/>
                    </a:lnTo>
                    <a:lnTo>
                      <a:pt x="698" y="1182"/>
                    </a:lnTo>
                    <a:lnTo>
                      <a:pt x="697" y="1185"/>
                    </a:lnTo>
                    <a:lnTo>
                      <a:pt x="695" y="1192"/>
                    </a:lnTo>
                    <a:lnTo>
                      <a:pt x="694" y="1196"/>
                    </a:lnTo>
                    <a:lnTo>
                      <a:pt x="694" y="1196"/>
                    </a:lnTo>
                    <a:lnTo>
                      <a:pt x="694" y="1197"/>
                    </a:lnTo>
                    <a:lnTo>
                      <a:pt x="693" y="1200"/>
                    </a:lnTo>
                    <a:lnTo>
                      <a:pt x="694" y="1200"/>
                    </a:lnTo>
                    <a:lnTo>
                      <a:pt x="693" y="1200"/>
                    </a:lnTo>
                    <a:lnTo>
                      <a:pt x="694" y="1200"/>
                    </a:lnTo>
                    <a:lnTo>
                      <a:pt x="693" y="1200"/>
                    </a:lnTo>
                    <a:lnTo>
                      <a:pt x="694" y="1200"/>
                    </a:lnTo>
                    <a:lnTo>
                      <a:pt x="693" y="1200"/>
                    </a:lnTo>
                    <a:lnTo>
                      <a:pt x="689" y="1200"/>
                    </a:lnTo>
                    <a:lnTo>
                      <a:pt x="687" y="1200"/>
                    </a:lnTo>
                    <a:lnTo>
                      <a:pt x="687" y="1200"/>
                    </a:lnTo>
                    <a:lnTo>
                      <a:pt x="686" y="1201"/>
                    </a:lnTo>
                    <a:lnTo>
                      <a:pt x="682" y="1202"/>
                    </a:lnTo>
                    <a:lnTo>
                      <a:pt x="680" y="1203"/>
                    </a:lnTo>
                    <a:lnTo>
                      <a:pt x="680" y="1203"/>
                    </a:lnTo>
                    <a:lnTo>
                      <a:pt x="679" y="1203"/>
                    </a:lnTo>
                    <a:lnTo>
                      <a:pt x="678" y="1203"/>
                    </a:lnTo>
                    <a:lnTo>
                      <a:pt x="675" y="1203"/>
                    </a:lnTo>
                    <a:lnTo>
                      <a:pt x="673" y="1203"/>
                    </a:lnTo>
                    <a:lnTo>
                      <a:pt x="673" y="1203"/>
                    </a:lnTo>
                    <a:lnTo>
                      <a:pt x="671" y="1203"/>
                    </a:lnTo>
                    <a:lnTo>
                      <a:pt x="673" y="1203"/>
                    </a:lnTo>
                    <a:lnTo>
                      <a:pt x="671" y="1203"/>
                    </a:lnTo>
                    <a:lnTo>
                      <a:pt x="673" y="1203"/>
                    </a:lnTo>
                    <a:lnTo>
                      <a:pt x="671" y="1203"/>
                    </a:lnTo>
                    <a:lnTo>
                      <a:pt x="670" y="1203"/>
                    </a:lnTo>
                    <a:lnTo>
                      <a:pt x="665" y="1202"/>
                    </a:lnTo>
                    <a:lnTo>
                      <a:pt x="661" y="1202"/>
                    </a:lnTo>
                    <a:lnTo>
                      <a:pt x="661" y="1201"/>
                    </a:lnTo>
                    <a:lnTo>
                      <a:pt x="660" y="1203"/>
                    </a:lnTo>
                    <a:lnTo>
                      <a:pt x="659" y="1210"/>
                    </a:lnTo>
                    <a:lnTo>
                      <a:pt x="658" y="1214"/>
                    </a:lnTo>
                    <a:lnTo>
                      <a:pt x="658" y="1214"/>
                    </a:lnTo>
                    <a:lnTo>
                      <a:pt x="657" y="1215"/>
                    </a:lnTo>
                    <a:lnTo>
                      <a:pt x="653" y="1221"/>
                    </a:lnTo>
                    <a:lnTo>
                      <a:pt x="651" y="1224"/>
                    </a:lnTo>
                    <a:lnTo>
                      <a:pt x="651" y="1224"/>
                    </a:lnTo>
                    <a:lnTo>
                      <a:pt x="650" y="1225"/>
                    </a:lnTo>
                    <a:lnTo>
                      <a:pt x="649" y="1227"/>
                    </a:lnTo>
                    <a:lnTo>
                      <a:pt x="644" y="1236"/>
                    </a:lnTo>
                    <a:lnTo>
                      <a:pt x="641" y="1242"/>
                    </a:lnTo>
                    <a:lnTo>
                      <a:pt x="641" y="1242"/>
                    </a:lnTo>
                    <a:lnTo>
                      <a:pt x="641" y="1243"/>
                    </a:lnTo>
                    <a:lnTo>
                      <a:pt x="640" y="1246"/>
                    </a:lnTo>
                    <a:lnTo>
                      <a:pt x="640" y="1249"/>
                    </a:lnTo>
                    <a:lnTo>
                      <a:pt x="641" y="1249"/>
                    </a:lnTo>
                    <a:lnTo>
                      <a:pt x="640" y="1249"/>
                    </a:lnTo>
                    <a:lnTo>
                      <a:pt x="637" y="1249"/>
                    </a:lnTo>
                    <a:lnTo>
                      <a:pt x="634" y="1249"/>
                    </a:lnTo>
                    <a:lnTo>
                      <a:pt x="634" y="1249"/>
                    </a:lnTo>
                    <a:lnTo>
                      <a:pt x="632" y="1250"/>
                    </a:lnTo>
                    <a:lnTo>
                      <a:pt x="627" y="1252"/>
                    </a:lnTo>
                    <a:lnTo>
                      <a:pt x="624" y="1253"/>
                    </a:lnTo>
                    <a:lnTo>
                      <a:pt x="624" y="1253"/>
                    </a:lnTo>
                    <a:lnTo>
                      <a:pt x="620" y="1254"/>
                    </a:lnTo>
                    <a:lnTo>
                      <a:pt x="608" y="1255"/>
                    </a:lnTo>
                    <a:lnTo>
                      <a:pt x="599" y="1256"/>
                    </a:lnTo>
                    <a:lnTo>
                      <a:pt x="599" y="1256"/>
                    </a:lnTo>
                    <a:lnTo>
                      <a:pt x="594" y="1257"/>
                    </a:lnTo>
                    <a:lnTo>
                      <a:pt x="585" y="1258"/>
                    </a:lnTo>
                    <a:lnTo>
                      <a:pt x="577" y="1259"/>
                    </a:lnTo>
                    <a:lnTo>
                      <a:pt x="577" y="1259"/>
                    </a:lnTo>
                    <a:lnTo>
                      <a:pt x="576" y="1259"/>
                    </a:lnTo>
                    <a:lnTo>
                      <a:pt x="575" y="1259"/>
                    </a:lnTo>
                    <a:lnTo>
                      <a:pt x="574" y="1259"/>
                    </a:lnTo>
                    <a:lnTo>
                      <a:pt x="574" y="1259"/>
                    </a:lnTo>
                    <a:lnTo>
                      <a:pt x="573" y="1259"/>
                    </a:lnTo>
                    <a:lnTo>
                      <a:pt x="570" y="1259"/>
                    </a:lnTo>
                    <a:lnTo>
                      <a:pt x="561" y="1259"/>
                    </a:lnTo>
                    <a:lnTo>
                      <a:pt x="553" y="1259"/>
                    </a:lnTo>
                    <a:lnTo>
                      <a:pt x="553" y="1259"/>
                    </a:lnTo>
                    <a:lnTo>
                      <a:pt x="548" y="1260"/>
                    </a:lnTo>
                    <a:lnTo>
                      <a:pt x="532" y="1261"/>
                    </a:lnTo>
                    <a:lnTo>
                      <a:pt x="520" y="1262"/>
                    </a:lnTo>
                    <a:lnTo>
                      <a:pt x="520" y="1262"/>
                    </a:lnTo>
                    <a:lnTo>
                      <a:pt x="513" y="1263"/>
                    </a:lnTo>
                    <a:lnTo>
                      <a:pt x="494" y="1264"/>
                    </a:lnTo>
                    <a:lnTo>
                      <a:pt x="479" y="1265"/>
                    </a:lnTo>
                    <a:lnTo>
                      <a:pt x="479" y="1265"/>
                    </a:lnTo>
                    <a:lnTo>
                      <a:pt x="478" y="1265"/>
                    </a:lnTo>
                    <a:lnTo>
                      <a:pt x="474" y="1265"/>
                    </a:lnTo>
                    <a:lnTo>
                      <a:pt x="459" y="1265"/>
                    </a:lnTo>
                    <a:lnTo>
                      <a:pt x="449" y="1265"/>
                    </a:lnTo>
                    <a:lnTo>
                      <a:pt x="449" y="1265"/>
                    </a:lnTo>
                    <a:lnTo>
                      <a:pt x="446" y="1267"/>
                    </a:lnTo>
                    <a:lnTo>
                      <a:pt x="436" y="1267"/>
                    </a:lnTo>
                    <a:lnTo>
                      <a:pt x="430" y="1267"/>
                    </a:lnTo>
                    <a:lnTo>
                      <a:pt x="430" y="1267"/>
                    </a:lnTo>
                    <a:lnTo>
                      <a:pt x="429" y="1267"/>
                    </a:lnTo>
                    <a:lnTo>
                      <a:pt x="430" y="1267"/>
                    </a:lnTo>
                    <a:lnTo>
                      <a:pt x="429" y="1267"/>
                    </a:lnTo>
                    <a:lnTo>
                      <a:pt x="430" y="1267"/>
                    </a:lnTo>
                    <a:lnTo>
                      <a:pt x="430" y="1268"/>
                    </a:lnTo>
                    <a:lnTo>
                      <a:pt x="430" y="1270"/>
                    </a:lnTo>
                    <a:lnTo>
                      <a:pt x="430" y="1272"/>
                    </a:lnTo>
                    <a:lnTo>
                      <a:pt x="429" y="1275"/>
                    </a:lnTo>
                    <a:lnTo>
                      <a:pt x="429" y="1277"/>
                    </a:lnTo>
                    <a:lnTo>
                      <a:pt x="430" y="1277"/>
                    </a:lnTo>
                    <a:lnTo>
                      <a:pt x="430" y="1279"/>
                    </a:lnTo>
                    <a:lnTo>
                      <a:pt x="429" y="1284"/>
                    </a:lnTo>
                    <a:lnTo>
                      <a:pt x="429" y="1288"/>
                    </a:lnTo>
                    <a:lnTo>
                      <a:pt x="430" y="1288"/>
                    </a:lnTo>
                    <a:lnTo>
                      <a:pt x="429" y="1288"/>
                    </a:lnTo>
                    <a:lnTo>
                      <a:pt x="430" y="1288"/>
                    </a:lnTo>
                    <a:lnTo>
                      <a:pt x="429" y="1288"/>
                    </a:lnTo>
                    <a:lnTo>
                      <a:pt x="430" y="1288"/>
                    </a:lnTo>
                    <a:lnTo>
                      <a:pt x="429" y="1289"/>
                    </a:lnTo>
                    <a:lnTo>
                      <a:pt x="425" y="1290"/>
                    </a:lnTo>
                    <a:lnTo>
                      <a:pt x="423" y="1291"/>
                    </a:lnTo>
                    <a:lnTo>
                      <a:pt x="423" y="1291"/>
                    </a:lnTo>
                    <a:lnTo>
                      <a:pt x="422" y="1291"/>
                    </a:lnTo>
                    <a:lnTo>
                      <a:pt x="421" y="1291"/>
                    </a:lnTo>
                    <a:lnTo>
                      <a:pt x="418" y="1291"/>
                    </a:lnTo>
                    <a:lnTo>
                      <a:pt x="416" y="1291"/>
                    </a:lnTo>
                    <a:lnTo>
                      <a:pt x="416" y="1291"/>
                    </a:lnTo>
                    <a:lnTo>
                      <a:pt x="415" y="1291"/>
                    </a:lnTo>
                    <a:lnTo>
                      <a:pt x="414" y="1291"/>
                    </a:lnTo>
                    <a:lnTo>
                      <a:pt x="409" y="1291"/>
                    </a:lnTo>
                    <a:lnTo>
                      <a:pt x="405" y="1291"/>
                    </a:lnTo>
                    <a:lnTo>
                      <a:pt x="405" y="1291"/>
                    </a:lnTo>
                    <a:lnTo>
                      <a:pt x="404" y="1291"/>
                    </a:lnTo>
                    <a:lnTo>
                      <a:pt x="402" y="1291"/>
                    </a:lnTo>
                    <a:lnTo>
                      <a:pt x="396" y="1291"/>
                    </a:lnTo>
                    <a:lnTo>
                      <a:pt x="392" y="1291"/>
                    </a:lnTo>
                    <a:lnTo>
                      <a:pt x="392" y="1291"/>
                    </a:lnTo>
                    <a:lnTo>
                      <a:pt x="391" y="1291"/>
                    </a:lnTo>
                    <a:lnTo>
                      <a:pt x="390" y="1291"/>
                    </a:lnTo>
                    <a:lnTo>
                      <a:pt x="386" y="1291"/>
                    </a:lnTo>
                    <a:lnTo>
                      <a:pt x="384" y="1291"/>
                    </a:lnTo>
                    <a:lnTo>
                      <a:pt x="384" y="1291"/>
                    </a:lnTo>
                    <a:lnTo>
                      <a:pt x="383" y="1291"/>
                    </a:lnTo>
                    <a:lnTo>
                      <a:pt x="384" y="1291"/>
                    </a:lnTo>
                    <a:lnTo>
                      <a:pt x="383" y="1291"/>
                    </a:lnTo>
                    <a:lnTo>
                      <a:pt x="384" y="1291"/>
                    </a:lnTo>
                    <a:lnTo>
                      <a:pt x="383" y="1291"/>
                    </a:lnTo>
                    <a:lnTo>
                      <a:pt x="384" y="1291"/>
                    </a:lnTo>
                    <a:lnTo>
                      <a:pt x="383" y="1291"/>
                    </a:lnTo>
                    <a:lnTo>
                      <a:pt x="384" y="1291"/>
                    </a:lnTo>
                    <a:lnTo>
                      <a:pt x="382" y="1288"/>
                    </a:lnTo>
                    <a:lnTo>
                      <a:pt x="381" y="1285"/>
                    </a:lnTo>
                    <a:lnTo>
                      <a:pt x="381" y="1284"/>
                    </a:lnTo>
                    <a:lnTo>
                      <a:pt x="380" y="1282"/>
                    </a:lnTo>
                    <a:lnTo>
                      <a:pt x="378" y="1276"/>
                    </a:lnTo>
                    <a:lnTo>
                      <a:pt x="377" y="1271"/>
                    </a:lnTo>
                    <a:lnTo>
                      <a:pt x="377" y="1270"/>
                    </a:lnTo>
                    <a:lnTo>
                      <a:pt x="377" y="1267"/>
                    </a:lnTo>
                    <a:lnTo>
                      <a:pt x="376" y="1267"/>
                    </a:lnTo>
                    <a:lnTo>
                      <a:pt x="373" y="1267"/>
                    </a:lnTo>
                    <a:lnTo>
                      <a:pt x="371" y="1267"/>
                    </a:lnTo>
                    <a:lnTo>
                      <a:pt x="371" y="1267"/>
                    </a:lnTo>
                    <a:lnTo>
                      <a:pt x="370" y="1267"/>
                    </a:lnTo>
                    <a:lnTo>
                      <a:pt x="368" y="1267"/>
                    </a:lnTo>
                    <a:lnTo>
                      <a:pt x="365" y="1267"/>
                    </a:lnTo>
                    <a:lnTo>
                      <a:pt x="363" y="1267"/>
                    </a:lnTo>
                    <a:lnTo>
                      <a:pt x="363" y="1267"/>
                    </a:lnTo>
                    <a:lnTo>
                      <a:pt x="362" y="1267"/>
                    </a:lnTo>
                    <a:lnTo>
                      <a:pt x="359" y="1267"/>
                    </a:lnTo>
                    <a:lnTo>
                      <a:pt x="349" y="1267"/>
                    </a:lnTo>
                    <a:lnTo>
                      <a:pt x="342" y="1267"/>
                    </a:lnTo>
                    <a:lnTo>
                      <a:pt x="342" y="1267"/>
                    </a:lnTo>
                    <a:lnTo>
                      <a:pt x="341" y="1267"/>
                    </a:lnTo>
                    <a:lnTo>
                      <a:pt x="339" y="1267"/>
                    </a:lnTo>
                    <a:lnTo>
                      <a:pt x="330" y="1267"/>
                    </a:lnTo>
                    <a:lnTo>
                      <a:pt x="324" y="1267"/>
                    </a:lnTo>
                    <a:lnTo>
                      <a:pt x="324" y="1267"/>
                    </a:lnTo>
                    <a:lnTo>
                      <a:pt x="323" y="1267"/>
                    </a:lnTo>
                    <a:lnTo>
                      <a:pt x="322" y="1267"/>
                    </a:lnTo>
                    <a:lnTo>
                      <a:pt x="321" y="1267"/>
                    </a:lnTo>
                    <a:lnTo>
                      <a:pt x="321" y="1267"/>
                    </a:lnTo>
                    <a:lnTo>
                      <a:pt x="320" y="1268"/>
                    </a:lnTo>
                    <a:lnTo>
                      <a:pt x="319" y="1269"/>
                    </a:lnTo>
                    <a:lnTo>
                      <a:pt x="318" y="1270"/>
                    </a:lnTo>
                    <a:lnTo>
                      <a:pt x="318" y="1270"/>
                    </a:lnTo>
                    <a:lnTo>
                      <a:pt x="318" y="1271"/>
                    </a:lnTo>
                    <a:lnTo>
                      <a:pt x="318" y="1272"/>
                    </a:lnTo>
                    <a:lnTo>
                      <a:pt x="319" y="1275"/>
                    </a:lnTo>
                    <a:lnTo>
                      <a:pt x="319" y="1277"/>
                    </a:lnTo>
                    <a:lnTo>
                      <a:pt x="320" y="1277"/>
                    </a:lnTo>
                    <a:lnTo>
                      <a:pt x="320" y="1278"/>
                    </a:lnTo>
                    <a:lnTo>
                      <a:pt x="320" y="1280"/>
                    </a:lnTo>
                    <a:lnTo>
                      <a:pt x="320" y="1287"/>
                    </a:lnTo>
                    <a:lnTo>
                      <a:pt x="320" y="1292"/>
                    </a:lnTo>
                    <a:lnTo>
                      <a:pt x="320" y="1292"/>
                    </a:lnTo>
                    <a:lnTo>
                      <a:pt x="319" y="1293"/>
                    </a:lnTo>
                    <a:lnTo>
                      <a:pt x="318" y="1296"/>
                    </a:lnTo>
                    <a:lnTo>
                      <a:pt x="319" y="1298"/>
                    </a:lnTo>
                    <a:lnTo>
                      <a:pt x="319" y="1302"/>
                    </a:lnTo>
                    <a:lnTo>
                      <a:pt x="319" y="1307"/>
                    </a:lnTo>
                    <a:lnTo>
                      <a:pt x="317" y="1309"/>
                    </a:lnTo>
                    <a:lnTo>
                      <a:pt x="314" y="1306"/>
                    </a:lnTo>
                    <a:lnTo>
                      <a:pt x="314" y="1306"/>
                    </a:lnTo>
                    <a:lnTo>
                      <a:pt x="314" y="1307"/>
                    </a:lnTo>
                    <a:lnTo>
                      <a:pt x="314" y="1309"/>
                    </a:lnTo>
                    <a:lnTo>
                      <a:pt x="313" y="1309"/>
                    </a:lnTo>
                    <a:lnTo>
                      <a:pt x="314" y="1309"/>
                    </a:lnTo>
                    <a:lnTo>
                      <a:pt x="313" y="1309"/>
                    </a:lnTo>
                    <a:lnTo>
                      <a:pt x="314" y="1309"/>
                    </a:lnTo>
                    <a:lnTo>
                      <a:pt x="313" y="1310"/>
                    </a:lnTo>
                    <a:lnTo>
                      <a:pt x="311" y="1311"/>
                    </a:lnTo>
                    <a:lnTo>
                      <a:pt x="310" y="1312"/>
                    </a:lnTo>
                    <a:lnTo>
                      <a:pt x="310" y="1312"/>
                    </a:lnTo>
                    <a:lnTo>
                      <a:pt x="309" y="1313"/>
                    </a:lnTo>
                    <a:lnTo>
                      <a:pt x="308" y="1315"/>
                    </a:lnTo>
                    <a:lnTo>
                      <a:pt x="307" y="1316"/>
                    </a:lnTo>
                    <a:lnTo>
                      <a:pt x="307" y="1316"/>
                    </a:lnTo>
                    <a:lnTo>
                      <a:pt x="306" y="1317"/>
                    </a:lnTo>
                    <a:lnTo>
                      <a:pt x="304" y="1318"/>
                    </a:lnTo>
                    <a:lnTo>
                      <a:pt x="303" y="1319"/>
                    </a:lnTo>
                    <a:lnTo>
                      <a:pt x="303" y="1319"/>
                    </a:lnTo>
                    <a:lnTo>
                      <a:pt x="303" y="1321"/>
                    </a:lnTo>
                    <a:lnTo>
                      <a:pt x="302" y="1325"/>
                    </a:lnTo>
                    <a:lnTo>
                      <a:pt x="302" y="1327"/>
                    </a:lnTo>
                    <a:lnTo>
                      <a:pt x="303" y="1327"/>
                    </a:lnTo>
                    <a:lnTo>
                      <a:pt x="303" y="1330"/>
                    </a:lnTo>
                    <a:lnTo>
                      <a:pt x="302" y="1336"/>
                    </a:lnTo>
                    <a:lnTo>
                      <a:pt x="302" y="1340"/>
                    </a:lnTo>
                    <a:lnTo>
                      <a:pt x="303" y="1340"/>
                    </a:lnTo>
                    <a:lnTo>
                      <a:pt x="302" y="1345"/>
                    </a:lnTo>
                    <a:lnTo>
                      <a:pt x="301" y="1356"/>
                    </a:lnTo>
                    <a:lnTo>
                      <a:pt x="300" y="1365"/>
                    </a:lnTo>
                    <a:lnTo>
                      <a:pt x="300" y="1365"/>
                    </a:lnTo>
                    <a:lnTo>
                      <a:pt x="300" y="1369"/>
                    </a:lnTo>
                    <a:lnTo>
                      <a:pt x="299" y="1380"/>
                    </a:lnTo>
                    <a:lnTo>
                      <a:pt x="299" y="1390"/>
                    </a:lnTo>
                    <a:lnTo>
                      <a:pt x="300" y="1390"/>
                    </a:lnTo>
                    <a:lnTo>
                      <a:pt x="300" y="1391"/>
                    </a:lnTo>
                    <a:lnTo>
                      <a:pt x="299" y="1394"/>
                    </a:lnTo>
                    <a:lnTo>
                      <a:pt x="299" y="1396"/>
                    </a:lnTo>
                    <a:lnTo>
                      <a:pt x="300" y="1396"/>
                    </a:lnTo>
                    <a:lnTo>
                      <a:pt x="299" y="1396"/>
                    </a:lnTo>
                    <a:lnTo>
                      <a:pt x="298" y="1396"/>
                    </a:lnTo>
                    <a:lnTo>
                      <a:pt x="292" y="1396"/>
                    </a:lnTo>
                    <a:lnTo>
                      <a:pt x="289" y="1396"/>
                    </a:lnTo>
                    <a:lnTo>
                      <a:pt x="289" y="1396"/>
                    </a:lnTo>
                    <a:lnTo>
                      <a:pt x="288" y="1396"/>
                    </a:lnTo>
                    <a:lnTo>
                      <a:pt x="287" y="1396"/>
                    </a:lnTo>
                    <a:lnTo>
                      <a:pt x="282" y="1396"/>
                    </a:lnTo>
                    <a:lnTo>
                      <a:pt x="279" y="1396"/>
                    </a:lnTo>
                    <a:lnTo>
                      <a:pt x="279" y="1396"/>
                    </a:lnTo>
                    <a:lnTo>
                      <a:pt x="278" y="1396"/>
                    </a:lnTo>
                    <a:lnTo>
                      <a:pt x="274" y="1396"/>
                    </a:lnTo>
                    <a:lnTo>
                      <a:pt x="265" y="1395"/>
                    </a:lnTo>
                    <a:lnTo>
                      <a:pt x="258" y="1394"/>
                    </a:lnTo>
                    <a:lnTo>
                      <a:pt x="258" y="1393"/>
                    </a:lnTo>
                    <a:lnTo>
                      <a:pt x="257" y="1393"/>
                    </a:lnTo>
                    <a:lnTo>
                      <a:pt x="251" y="1393"/>
                    </a:lnTo>
                    <a:lnTo>
                      <a:pt x="235" y="1393"/>
                    </a:lnTo>
                    <a:lnTo>
                      <a:pt x="223" y="1393"/>
                    </a:lnTo>
                    <a:lnTo>
                      <a:pt x="223" y="1393"/>
                    </a:lnTo>
                    <a:lnTo>
                      <a:pt x="222" y="1393"/>
                    </a:lnTo>
                    <a:lnTo>
                      <a:pt x="221" y="1393"/>
                    </a:lnTo>
                    <a:lnTo>
                      <a:pt x="215" y="1393"/>
                    </a:lnTo>
                    <a:lnTo>
                      <a:pt x="212" y="1393"/>
                    </a:lnTo>
                    <a:lnTo>
                      <a:pt x="212" y="1393"/>
                    </a:lnTo>
                    <a:lnTo>
                      <a:pt x="209" y="1392"/>
                    </a:lnTo>
                    <a:lnTo>
                      <a:pt x="208" y="1391"/>
                    </a:lnTo>
                    <a:lnTo>
                      <a:pt x="208" y="1390"/>
                    </a:lnTo>
                    <a:lnTo>
                      <a:pt x="206" y="1388"/>
                    </a:lnTo>
                    <a:lnTo>
                      <a:pt x="205" y="1387"/>
                    </a:lnTo>
                    <a:lnTo>
                      <a:pt x="205" y="1386"/>
                    </a:lnTo>
                    <a:lnTo>
                      <a:pt x="200" y="1385"/>
                    </a:lnTo>
                    <a:lnTo>
                      <a:pt x="197" y="1384"/>
                    </a:lnTo>
                    <a:lnTo>
                      <a:pt x="197" y="1383"/>
                    </a:lnTo>
                    <a:lnTo>
                      <a:pt x="197" y="1379"/>
                    </a:lnTo>
                    <a:lnTo>
                      <a:pt x="196" y="1379"/>
                    </a:lnTo>
                    <a:lnTo>
                      <a:pt x="195" y="1379"/>
                    </a:lnTo>
                    <a:lnTo>
                      <a:pt x="194" y="1379"/>
                    </a:lnTo>
                    <a:lnTo>
                      <a:pt x="194" y="1379"/>
                    </a:lnTo>
                    <a:lnTo>
                      <a:pt x="193" y="1379"/>
                    </a:lnTo>
                    <a:lnTo>
                      <a:pt x="192" y="1379"/>
                    </a:lnTo>
                    <a:lnTo>
                      <a:pt x="191" y="1379"/>
                    </a:lnTo>
                    <a:lnTo>
                      <a:pt x="191" y="1379"/>
                    </a:lnTo>
                    <a:lnTo>
                      <a:pt x="190" y="1379"/>
                    </a:lnTo>
                    <a:lnTo>
                      <a:pt x="189" y="1379"/>
                    </a:lnTo>
                    <a:lnTo>
                      <a:pt x="184" y="1379"/>
                    </a:lnTo>
                    <a:lnTo>
                      <a:pt x="181" y="1379"/>
                    </a:lnTo>
                    <a:lnTo>
                      <a:pt x="181" y="1379"/>
                    </a:lnTo>
                    <a:lnTo>
                      <a:pt x="179" y="1379"/>
                    </a:lnTo>
                    <a:lnTo>
                      <a:pt x="178" y="1379"/>
                    </a:lnTo>
                    <a:lnTo>
                      <a:pt x="173" y="1377"/>
                    </a:lnTo>
                    <a:lnTo>
                      <a:pt x="170" y="1376"/>
                    </a:lnTo>
                    <a:lnTo>
                      <a:pt x="170" y="1375"/>
                    </a:lnTo>
                    <a:lnTo>
                      <a:pt x="169" y="1375"/>
                    </a:lnTo>
                    <a:lnTo>
                      <a:pt x="167" y="1375"/>
                    </a:lnTo>
                    <a:lnTo>
                      <a:pt x="166" y="1375"/>
                    </a:lnTo>
                    <a:lnTo>
                      <a:pt x="166" y="1375"/>
                    </a:lnTo>
                    <a:lnTo>
                      <a:pt x="166" y="1372"/>
                    </a:lnTo>
                    <a:lnTo>
                      <a:pt x="164" y="1366"/>
                    </a:lnTo>
                    <a:lnTo>
                      <a:pt x="163" y="1363"/>
                    </a:lnTo>
                    <a:lnTo>
                      <a:pt x="163" y="1361"/>
                    </a:lnTo>
                    <a:lnTo>
                      <a:pt x="162" y="1360"/>
                    </a:lnTo>
                    <a:lnTo>
                      <a:pt x="160" y="1357"/>
                    </a:lnTo>
                    <a:lnTo>
                      <a:pt x="159" y="1355"/>
                    </a:lnTo>
                    <a:lnTo>
                      <a:pt x="159" y="1354"/>
                    </a:lnTo>
                    <a:lnTo>
                      <a:pt x="156" y="1353"/>
                    </a:lnTo>
                    <a:lnTo>
                      <a:pt x="155" y="1352"/>
                    </a:lnTo>
                    <a:lnTo>
                      <a:pt x="155" y="1351"/>
                    </a:lnTo>
                    <a:lnTo>
                      <a:pt x="155" y="1348"/>
                    </a:lnTo>
                    <a:lnTo>
                      <a:pt x="154" y="1348"/>
                    </a:lnTo>
                    <a:lnTo>
                      <a:pt x="153" y="1348"/>
                    </a:lnTo>
                    <a:lnTo>
                      <a:pt x="152" y="1348"/>
                    </a:lnTo>
                    <a:lnTo>
                      <a:pt x="152" y="1348"/>
                    </a:lnTo>
                    <a:lnTo>
                      <a:pt x="151" y="1348"/>
                    </a:lnTo>
                    <a:lnTo>
                      <a:pt x="150" y="1348"/>
                    </a:lnTo>
                    <a:lnTo>
                      <a:pt x="149" y="1348"/>
                    </a:lnTo>
                    <a:lnTo>
                      <a:pt x="149" y="1348"/>
                    </a:lnTo>
                    <a:lnTo>
                      <a:pt x="144" y="1346"/>
                    </a:lnTo>
                    <a:lnTo>
                      <a:pt x="141" y="1345"/>
                    </a:lnTo>
                    <a:lnTo>
                      <a:pt x="141" y="1344"/>
                    </a:lnTo>
                    <a:lnTo>
                      <a:pt x="140" y="1344"/>
                    </a:lnTo>
                    <a:lnTo>
                      <a:pt x="139" y="1344"/>
                    </a:lnTo>
                    <a:lnTo>
                      <a:pt x="136" y="1344"/>
                    </a:lnTo>
                    <a:lnTo>
                      <a:pt x="134" y="1344"/>
                    </a:lnTo>
                    <a:lnTo>
                      <a:pt x="134" y="1344"/>
                    </a:lnTo>
                    <a:lnTo>
                      <a:pt x="133" y="1344"/>
                    </a:lnTo>
                    <a:lnTo>
                      <a:pt x="134" y="1344"/>
                    </a:lnTo>
                    <a:lnTo>
                      <a:pt x="133" y="1344"/>
                    </a:lnTo>
                    <a:lnTo>
                      <a:pt x="134" y="1344"/>
                    </a:lnTo>
                    <a:lnTo>
                      <a:pt x="134" y="1340"/>
                    </a:lnTo>
                    <a:lnTo>
                      <a:pt x="134" y="1339"/>
                    </a:lnTo>
                    <a:lnTo>
                      <a:pt x="133" y="1336"/>
                    </a:lnTo>
                    <a:lnTo>
                      <a:pt x="133" y="1334"/>
                    </a:lnTo>
                    <a:lnTo>
                      <a:pt x="134" y="1333"/>
                    </a:lnTo>
                    <a:lnTo>
                      <a:pt x="134" y="1332"/>
                    </a:lnTo>
                    <a:lnTo>
                      <a:pt x="133" y="1327"/>
                    </a:lnTo>
                    <a:lnTo>
                      <a:pt x="133" y="1323"/>
                    </a:lnTo>
                    <a:lnTo>
                      <a:pt x="134" y="1322"/>
                    </a:lnTo>
                    <a:lnTo>
                      <a:pt x="134" y="1321"/>
                    </a:lnTo>
                    <a:lnTo>
                      <a:pt x="133" y="1316"/>
                    </a:lnTo>
                    <a:lnTo>
                      <a:pt x="133" y="1313"/>
                    </a:lnTo>
                    <a:lnTo>
                      <a:pt x="134" y="1312"/>
                    </a:lnTo>
                    <a:lnTo>
                      <a:pt x="134" y="1309"/>
                    </a:lnTo>
                    <a:lnTo>
                      <a:pt x="133" y="1309"/>
                    </a:lnTo>
                    <a:lnTo>
                      <a:pt x="130" y="1309"/>
                    </a:lnTo>
                    <a:lnTo>
                      <a:pt x="128" y="1309"/>
                    </a:lnTo>
                    <a:lnTo>
                      <a:pt x="128" y="1309"/>
                    </a:lnTo>
                    <a:lnTo>
                      <a:pt x="127" y="1309"/>
                    </a:lnTo>
                    <a:lnTo>
                      <a:pt x="126" y="1309"/>
                    </a:lnTo>
                    <a:lnTo>
                      <a:pt x="122" y="1309"/>
                    </a:lnTo>
                    <a:lnTo>
                      <a:pt x="120" y="1309"/>
                    </a:lnTo>
                    <a:lnTo>
                      <a:pt x="120" y="1309"/>
                    </a:lnTo>
                    <a:lnTo>
                      <a:pt x="119" y="1309"/>
                    </a:lnTo>
                    <a:lnTo>
                      <a:pt x="117" y="1308"/>
                    </a:lnTo>
                    <a:lnTo>
                      <a:pt x="109" y="1304"/>
                    </a:lnTo>
                    <a:lnTo>
                      <a:pt x="102" y="1302"/>
                    </a:lnTo>
                    <a:lnTo>
                      <a:pt x="102" y="1301"/>
                    </a:lnTo>
                    <a:lnTo>
                      <a:pt x="101" y="1301"/>
                    </a:lnTo>
                    <a:lnTo>
                      <a:pt x="98" y="1301"/>
                    </a:lnTo>
                    <a:lnTo>
                      <a:pt x="89" y="1300"/>
                    </a:lnTo>
                    <a:lnTo>
                      <a:pt x="81" y="1299"/>
                    </a:lnTo>
                    <a:lnTo>
                      <a:pt x="81" y="1298"/>
                    </a:lnTo>
                    <a:lnTo>
                      <a:pt x="80" y="1298"/>
                    </a:lnTo>
                    <a:lnTo>
                      <a:pt x="79" y="1298"/>
                    </a:lnTo>
                    <a:lnTo>
                      <a:pt x="78" y="1298"/>
                    </a:lnTo>
                    <a:lnTo>
                      <a:pt x="78" y="1298"/>
                    </a:lnTo>
                    <a:lnTo>
                      <a:pt x="77" y="1298"/>
                    </a:lnTo>
                    <a:lnTo>
                      <a:pt x="78" y="1298"/>
                    </a:lnTo>
                    <a:lnTo>
                      <a:pt x="77" y="1298"/>
                    </a:lnTo>
                    <a:lnTo>
                      <a:pt x="78" y="1298"/>
                    </a:lnTo>
                    <a:lnTo>
                      <a:pt x="78" y="1297"/>
                    </a:lnTo>
                    <a:lnTo>
                      <a:pt x="77" y="1294"/>
                    </a:lnTo>
                    <a:lnTo>
                      <a:pt x="77" y="1292"/>
                    </a:lnTo>
                    <a:lnTo>
                      <a:pt x="78" y="1291"/>
                    </a:lnTo>
                    <a:lnTo>
                      <a:pt x="77" y="1288"/>
                    </a:lnTo>
                    <a:lnTo>
                      <a:pt x="77" y="1285"/>
                    </a:lnTo>
                    <a:lnTo>
                      <a:pt x="78" y="1284"/>
                    </a:lnTo>
                    <a:lnTo>
                      <a:pt x="78" y="1283"/>
                    </a:lnTo>
                    <a:lnTo>
                      <a:pt x="77" y="1280"/>
                    </a:lnTo>
                    <a:lnTo>
                      <a:pt x="77" y="1278"/>
                    </a:lnTo>
                    <a:lnTo>
                      <a:pt x="78" y="1277"/>
                    </a:lnTo>
                    <a:lnTo>
                      <a:pt x="77" y="1277"/>
                    </a:lnTo>
                    <a:lnTo>
                      <a:pt x="78" y="1277"/>
                    </a:lnTo>
                    <a:lnTo>
                      <a:pt x="77" y="1277"/>
                    </a:lnTo>
                    <a:lnTo>
                      <a:pt x="78" y="1277"/>
                    </a:lnTo>
                    <a:lnTo>
                      <a:pt x="77" y="1277"/>
                    </a:lnTo>
                    <a:lnTo>
                      <a:pt x="76" y="1277"/>
                    </a:lnTo>
                    <a:lnTo>
                      <a:pt x="75" y="1277"/>
                    </a:lnTo>
                    <a:lnTo>
                      <a:pt x="75" y="1277"/>
                    </a:lnTo>
                    <a:lnTo>
                      <a:pt x="74" y="1277"/>
                    </a:lnTo>
                    <a:lnTo>
                      <a:pt x="72" y="1277"/>
                    </a:lnTo>
                    <a:lnTo>
                      <a:pt x="71" y="1277"/>
                    </a:lnTo>
                    <a:lnTo>
                      <a:pt x="71" y="1277"/>
                    </a:lnTo>
                    <a:lnTo>
                      <a:pt x="70" y="1277"/>
                    </a:lnTo>
                    <a:lnTo>
                      <a:pt x="69" y="1277"/>
                    </a:lnTo>
                    <a:lnTo>
                      <a:pt x="63" y="1277"/>
                    </a:lnTo>
                    <a:lnTo>
                      <a:pt x="60" y="1277"/>
                    </a:lnTo>
                    <a:lnTo>
                      <a:pt x="60" y="1277"/>
                    </a:lnTo>
                    <a:lnTo>
                      <a:pt x="59" y="1277"/>
                    </a:lnTo>
                    <a:lnTo>
                      <a:pt x="57" y="1277"/>
                    </a:lnTo>
                    <a:lnTo>
                      <a:pt x="51" y="1277"/>
                    </a:lnTo>
                    <a:lnTo>
                      <a:pt x="46" y="1277"/>
                    </a:lnTo>
                    <a:lnTo>
                      <a:pt x="46" y="1277"/>
                    </a:lnTo>
                    <a:lnTo>
                      <a:pt x="45" y="1277"/>
                    </a:lnTo>
                    <a:lnTo>
                      <a:pt x="46" y="1277"/>
                    </a:lnTo>
                    <a:lnTo>
                      <a:pt x="45" y="1277"/>
                    </a:lnTo>
                    <a:lnTo>
                      <a:pt x="46" y="1277"/>
                    </a:lnTo>
                    <a:lnTo>
                      <a:pt x="46" y="1274"/>
                    </a:lnTo>
                    <a:lnTo>
                      <a:pt x="45" y="1271"/>
                    </a:lnTo>
                    <a:lnTo>
                      <a:pt x="46" y="1270"/>
                    </a:lnTo>
                    <a:lnTo>
                      <a:pt x="45" y="1267"/>
                    </a:lnTo>
                    <a:lnTo>
                      <a:pt x="45" y="1264"/>
                    </a:lnTo>
                    <a:lnTo>
                      <a:pt x="46" y="1263"/>
                    </a:lnTo>
                    <a:lnTo>
                      <a:pt x="46" y="1262"/>
                    </a:lnTo>
                    <a:lnTo>
                      <a:pt x="45" y="1259"/>
                    </a:lnTo>
                    <a:lnTo>
                      <a:pt x="45" y="1257"/>
                    </a:lnTo>
                    <a:lnTo>
                      <a:pt x="46" y="1256"/>
                    </a:lnTo>
                    <a:lnTo>
                      <a:pt x="45" y="1256"/>
                    </a:lnTo>
                    <a:lnTo>
                      <a:pt x="46" y="1256"/>
                    </a:lnTo>
                    <a:lnTo>
                      <a:pt x="45" y="1256"/>
                    </a:lnTo>
                    <a:lnTo>
                      <a:pt x="46" y="1256"/>
                    </a:lnTo>
                    <a:lnTo>
                      <a:pt x="45" y="1256"/>
                    </a:lnTo>
                    <a:lnTo>
                      <a:pt x="44" y="1256"/>
                    </a:lnTo>
                    <a:lnTo>
                      <a:pt x="41" y="1256"/>
                    </a:lnTo>
                    <a:lnTo>
                      <a:pt x="39" y="1256"/>
                    </a:lnTo>
                    <a:lnTo>
                      <a:pt x="39" y="1256"/>
                    </a:lnTo>
                    <a:lnTo>
                      <a:pt x="38" y="1256"/>
                    </a:lnTo>
                    <a:lnTo>
                      <a:pt x="37" y="1256"/>
                    </a:lnTo>
                    <a:lnTo>
                      <a:pt x="36" y="1256"/>
                    </a:lnTo>
                    <a:lnTo>
                      <a:pt x="36" y="1256"/>
                    </a:lnTo>
                    <a:lnTo>
                      <a:pt x="35" y="1256"/>
                    </a:lnTo>
                    <a:lnTo>
                      <a:pt x="33" y="1256"/>
                    </a:lnTo>
                    <a:lnTo>
                      <a:pt x="24" y="1256"/>
                    </a:lnTo>
                    <a:lnTo>
                      <a:pt x="18" y="1256"/>
                    </a:lnTo>
                    <a:lnTo>
                      <a:pt x="18" y="1256"/>
                    </a:lnTo>
                    <a:lnTo>
                      <a:pt x="17" y="1256"/>
                    </a:lnTo>
                    <a:lnTo>
                      <a:pt x="15" y="1256"/>
                    </a:lnTo>
                    <a:lnTo>
                      <a:pt x="8" y="1256"/>
                    </a:lnTo>
                    <a:lnTo>
                      <a:pt x="4" y="1256"/>
                    </a:lnTo>
                    <a:lnTo>
                      <a:pt x="4" y="1256"/>
                    </a:lnTo>
                    <a:lnTo>
                      <a:pt x="3" y="1256"/>
                    </a:lnTo>
                    <a:lnTo>
                      <a:pt x="2" y="1256"/>
                    </a:lnTo>
                    <a:lnTo>
                      <a:pt x="1" y="1256"/>
                    </a:lnTo>
                    <a:lnTo>
                      <a:pt x="1" y="1256"/>
                    </a:lnTo>
                    <a:lnTo>
                      <a:pt x="1" y="1255"/>
                    </a:lnTo>
                    <a:lnTo>
                      <a:pt x="0" y="1250"/>
                    </a:lnTo>
                    <a:lnTo>
                      <a:pt x="0" y="1246"/>
                    </a:lnTo>
                    <a:lnTo>
                      <a:pt x="1" y="1245"/>
                    </a:lnTo>
                    <a:lnTo>
                      <a:pt x="1" y="1243"/>
                    </a:lnTo>
                    <a:lnTo>
                      <a:pt x="2" y="1235"/>
                    </a:lnTo>
                    <a:lnTo>
                      <a:pt x="3" y="1229"/>
                    </a:lnTo>
                    <a:lnTo>
                      <a:pt x="4" y="1227"/>
                    </a:lnTo>
                    <a:lnTo>
                      <a:pt x="4" y="1222"/>
                    </a:lnTo>
                    <a:lnTo>
                      <a:pt x="5" y="1204"/>
                    </a:lnTo>
                    <a:lnTo>
                      <a:pt x="6" y="1191"/>
                    </a:lnTo>
                    <a:lnTo>
                      <a:pt x="7" y="1189"/>
                    </a:lnTo>
                    <a:lnTo>
                      <a:pt x="7" y="1184"/>
                    </a:lnTo>
                    <a:lnTo>
                      <a:pt x="10" y="1167"/>
                    </a:lnTo>
                    <a:lnTo>
                      <a:pt x="11" y="1155"/>
                    </a:lnTo>
                    <a:lnTo>
                      <a:pt x="12" y="1154"/>
                    </a:lnTo>
                    <a:lnTo>
                      <a:pt x="12" y="1153"/>
                    </a:lnTo>
                    <a:lnTo>
                      <a:pt x="11" y="1147"/>
                    </a:lnTo>
                    <a:lnTo>
                      <a:pt x="11" y="1144"/>
                    </a:lnTo>
                    <a:lnTo>
                      <a:pt x="12" y="1143"/>
                    </a:lnTo>
                    <a:lnTo>
                      <a:pt x="13" y="1143"/>
                    </a:lnTo>
                    <a:lnTo>
                      <a:pt x="14" y="1143"/>
                    </a:lnTo>
                    <a:lnTo>
                      <a:pt x="15" y="1143"/>
                    </a:lnTo>
                    <a:lnTo>
                      <a:pt x="16" y="1143"/>
                    </a:lnTo>
                    <a:lnTo>
                      <a:pt x="17" y="1143"/>
                    </a:lnTo>
                    <a:lnTo>
                      <a:pt x="18" y="1143"/>
                    </a:lnTo>
                    <a:lnTo>
                      <a:pt x="19" y="1143"/>
                    </a:lnTo>
                    <a:lnTo>
                      <a:pt x="22" y="1143"/>
                    </a:lnTo>
                    <a:lnTo>
                      <a:pt x="24" y="1143"/>
                    </a:lnTo>
                    <a:lnTo>
                      <a:pt x="25" y="1143"/>
                    </a:lnTo>
                    <a:lnTo>
                      <a:pt x="26" y="1143"/>
                    </a:lnTo>
                    <a:lnTo>
                      <a:pt x="30" y="1143"/>
                    </a:lnTo>
                    <a:lnTo>
                      <a:pt x="32" y="1143"/>
                    </a:lnTo>
                    <a:lnTo>
                      <a:pt x="33" y="1143"/>
                    </a:lnTo>
                    <a:lnTo>
                      <a:pt x="34" y="1143"/>
                    </a:lnTo>
                    <a:lnTo>
                      <a:pt x="35" y="1143"/>
                    </a:lnTo>
                    <a:lnTo>
                      <a:pt x="36" y="1143"/>
                    </a:lnTo>
                    <a:lnTo>
                      <a:pt x="35" y="1143"/>
                    </a:lnTo>
                    <a:lnTo>
                      <a:pt x="36" y="1143"/>
                    </a:lnTo>
                    <a:lnTo>
                      <a:pt x="35" y="1143"/>
                    </a:lnTo>
                    <a:lnTo>
                      <a:pt x="36" y="1143"/>
                    </a:lnTo>
                    <a:lnTo>
                      <a:pt x="36" y="1140"/>
                    </a:lnTo>
                    <a:lnTo>
                      <a:pt x="36" y="1139"/>
                    </a:lnTo>
                    <a:lnTo>
                      <a:pt x="35" y="1136"/>
                    </a:lnTo>
                    <a:lnTo>
                      <a:pt x="35" y="1134"/>
                    </a:lnTo>
                    <a:lnTo>
                      <a:pt x="36" y="1133"/>
                    </a:lnTo>
                    <a:lnTo>
                      <a:pt x="35" y="1129"/>
                    </a:lnTo>
                    <a:lnTo>
                      <a:pt x="35" y="1127"/>
                    </a:lnTo>
                    <a:lnTo>
                      <a:pt x="36" y="1126"/>
                    </a:lnTo>
                    <a:lnTo>
                      <a:pt x="35" y="1123"/>
                    </a:lnTo>
                    <a:lnTo>
                      <a:pt x="36" y="1122"/>
                    </a:lnTo>
                    <a:lnTo>
                      <a:pt x="37" y="1122"/>
                    </a:lnTo>
                    <a:lnTo>
                      <a:pt x="38" y="1122"/>
                    </a:lnTo>
                    <a:lnTo>
                      <a:pt x="39" y="1122"/>
                    </a:lnTo>
                    <a:lnTo>
                      <a:pt x="43" y="1121"/>
                    </a:lnTo>
                    <a:lnTo>
                      <a:pt x="45" y="1120"/>
                    </a:lnTo>
                    <a:lnTo>
                      <a:pt x="46" y="1119"/>
                    </a:lnTo>
                    <a:lnTo>
                      <a:pt x="49" y="1119"/>
                    </a:lnTo>
                    <a:lnTo>
                      <a:pt x="57" y="1118"/>
                    </a:lnTo>
                    <a:lnTo>
                      <a:pt x="63" y="1117"/>
                    </a:lnTo>
                    <a:lnTo>
                      <a:pt x="64" y="1116"/>
                    </a:lnTo>
                    <a:lnTo>
                      <a:pt x="68" y="1116"/>
                    </a:lnTo>
                    <a:lnTo>
                      <a:pt x="77" y="1114"/>
                    </a:lnTo>
                    <a:lnTo>
                      <a:pt x="84" y="1112"/>
                    </a:lnTo>
                    <a:lnTo>
                      <a:pt x="86" y="1111"/>
                    </a:lnTo>
                    <a:lnTo>
                      <a:pt x="87" y="1111"/>
                    </a:lnTo>
                    <a:lnTo>
                      <a:pt x="88" y="1111"/>
                    </a:lnTo>
                    <a:lnTo>
                      <a:pt x="89" y="1111"/>
                    </a:lnTo>
                    <a:lnTo>
                      <a:pt x="89" y="1108"/>
                    </a:lnTo>
                    <a:lnTo>
                      <a:pt x="89" y="1107"/>
                    </a:lnTo>
                    <a:lnTo>
                      <a:pt x="90" y="1102"/>
                    </a:lnTo>
                    <a:lnTo>
                      <a:pt x="91" y="1099"/>
                    </a:lnTo>
                    <a:lnTo>
                      <a:pt x="92" y="1098"/>
                    </a:lnTo>
                    <a:lnTo>
                      <a:pt x="94" y="1093"/>
                    </a:lnTo>
                    <a:lnTo>
                      <a:pt x="95" y="1091"/>
                    </a:lnTo>
                    <a:lnTo>
                      <a:pt x="96" y="1090"/>
                    </a:lnTo>
                    <a:lnTo>
                      <a:pt x="97" y="1089"/>
                    </a:lnTo>
                    <a:lnTo>
                      <a:pt x="98" y="1088"/>
                    </a:lnTo>
                    <a:lnTo>
                      <a:pt x="99" y="1087"/>
                    </a:lnTo>
                    <a:lnTo>
                      <a:pt x="99" y="1084"/>
                    </a:lnTo>
                    <a:lnTo>
                      <a:pt x="98" y="1084"/>
                    </a:lnTo>
                    <a:lnTo>
                      <a:pt x="99" y="1084"/>
                    </a:lnTo>
                    <a:lnTo>
                      <a:pt x="98" y="1084"/>
                    </a:lnTo>
                    <a:lnTo>
                      <a:pt x="99" y="1084"/>
                    </a:lnTo>
                    <a:lnTo>
                      <a:pt x="100" y="1084"/>
                    </a:lnTo>
                    <a:lnTo>
                      <a:pt x="103" y="1084"/>
                    </a:lnTo>
                    <a:lnTo>
                      <a:pt x="106" y="1084"/>
                    </a:lnTo>
                    <a:lnTo>
                      <a:pt x="107" y="1084"/>
                    </a:lnTo>
                    <a:lnTo>
                      <a:pt x="110" y="1082"/>
                    </a:lnTo>
                    <a:lnTo>
                      <a:pt x="112" y="1081"/>
                    </a:lnTo>
                    <a:lnTo>
                      <a:pt x="113" y="1080"/>
                    </a:lnTo>
                    <a:lnTo>
                      <a:pt x="114" y="1080"/>
                    </a:lnTo>
                    <a:lnTo>
                      <a:pt x="117" y="1080"/>
                    </a:lnTo>
                    <a:lnTo>
                      <a:pt x="119" y="1080"/>
                    </a:lnTo>
                    <a:lnTo>
                      <a:pt x="120" y="1080"/>
                    </a:lnTo>
                    <a:lnTo>
                      <a:pt x="119" y="1080"/>
                    </a:lnTo>
                    <a:lnTo>
                      <a:pt x="120" y="1080"/>
                    </a:lnTo>
                    <a:lnTo>
                      <a:pt x="119" y="1080"/>
                    </a:lnTo>
                    <a:lnTo>
                      <a:pt x="120" y="1080"/>
                    </a:lnTo>
                    <a:lnTo>
                      <a:pt x="119" y="1077"/>
                    </a:lnTo>
                    <a:lnTo>
                      <a:pt x="119" y="1074"/>
                    </a:lnTo>
                    <a:lnTo>
                      <a:pt x="120" y="1073"/>
                    </a:lnTo>
                    <a:lnTo>
                      <a:pt x="120" y="1071"/>
                    </a:lnTo>
                    <a:lnTo>
                      <a:pt x="119" y="1065"/>
                    </a:lnTo>
                    <a:lnTo>
                      <a:pt x="119" y="1060"/>
                    </a:lnTo>
                    <a:lnTo>
                      <a:pt x="120" y="1059"/>
                    </a:lnTo>
                    <a:lnTo>
                      <a:pt x="120" y="1054"/>
                    </a:lnTo>
                    <a:lnTo>
                      <a:pt x="121" y="1040"/>
                    </a:lnTo>
                    <a:lnTo>
                      <a:pt x="122" y="1028"/>
                    </a:lnTo>
                    <a:lnTo>
                      <a:pt x="124" y="1027"/>
                    </a:lnTo>
                    <a:lnTo>
                      <a:pt x="124" y="1023"/>
                    </a:lnTo>
                    <a:lnTo>
                      <a:pt x="126" y="1010"/>
                    </a:lnTo>
                    <a:lnTo>
                      <a:pt x="127" y="1001"/>
                    </a:lnTo>
                    <a:lnTo>
                      <a:pt x="128" y="1000"/>
                    </a:lnTo>
                    <a:lnTo>
                      <a:pt x="128" y="999"/>
                    </a:lnTo>
                    <a:lnTo>
                      <a:pt x="127" y="995"/>
                    </a:lnTo>
                    <a:lnTo>
                      <a:pt x="127" y="993"/>
                    </a:lnTo>
                    <a:lnTo>
                      <a:pt x="128" y="992"/>
                    </a:lnTo>
                    <a:lnTo>
                      <a:pt x="128" y="989"/>
                    </a:lnTo>
                    <a:lnTo>
                      <a:pt x="129" y="987"/>
                    </a:lnTo>
                    <a:lnTo>
                      <a:pt x="130" y="986"/>
                    </a:lnTo>
                    <a:lnTo>
                      <a:pt x="131" y="985"/>
                    </a:lnTo>
                    <a:lnTo>
                      <a:pt x="131" y="983"/>
                    </a:lnTo>
                    <a:lnTo>
                      <a:pt x="132" y="976"/>
                    </a:lnTo>
                    <a:lnTo>
                      <a:pt x="133" y="972"/>
                    </a:lnTo>
                    <a:lnTo>
                      <a:pt x="134" y="971"/>
                    </a:lnTo>
                    <a:lnTo>
                      <a:pt x="134" y="970"/>
                    </a:lnTo>
                    <a:lnTo>
                      <a:pt x="136" y="965"/>
                    </a:lnTo>
                    <a:lnTo>
                      <a:pt x="137" y="962"/>
                    </a:lnTo>
                    <a:lnTo>
                      <a:pt x="138" y="961"/>
                    </a:lnTo>
                    <a:lnTo>
                      <a:pt x="138" y="957"/>
                    </a:lnTo>
                    <a:lnTo>
                      <a:pt x="137" y="954"/>
                    </a:lnTo>
                    <a:lnTo>
                      <a:pt x="138" y="953"/>
                    </a:lnTo>
                    <a:lnTo>
                      <a:pt x="138" y="950"/>
                    </a:lnTo>
                    <a:lnTo>
                      <a:pt x="138" y="949"/>
                    </a:lnTo>
                    <a:lnTo>
                      <a:pt x="137" y="944"/>
                    </a:lnTo>
                    <a:lnTo>
                      <a:pt x="137" y="940"/>
                    </a:lnTo>
                    <a:lnTo>
                      <a:pt x="138" y="939"/>
                    </a:lnTo>
                    <a:lnTo>
                      <a:pt x="138" y="938"/>
                    </a:lnTo>
                    <a:lnTo>
                      <a:pt x="137" y="933"/>
                    </a:lnTo>
                    <a:lnTo>
                      <a:pt x="137" y="930"/>
                    </a:lnTo>
                    <a:lnTo>
                      <a:pt x="138" y="929"/>
                    </a:lnTo>
                    <a:lnTo>
                      <a:pt x="138" y="926"/>
                    </a:lnTo>
                    <a:lnTo>
                      <a:pt x="138" y="925"/>
                    </a:lnTo>
                    <a:lnTo>
                      <a:pt x="137" y="919"/>
                    </a:lnTo>
                    <a:lnTo>
                      <a:pt x="137" y="916"/>
                    </a:lnTo>
                    <a:lnTo>
                      <a:pt x="138" y="915"/>
                    </a:lnTo>
                    <a:lnTo>
                      <a:pt x="136" y="912"/>
                    </a:lnTo>
                    <a:lnTo>
                      <a:pt x="133" y="902"/>
                    </a:lnTo>
                    <a:lnTo>
                      <a:pt x="131" y="895"/>
                    </a:lnTo>
                    <a:lnTo>
                      <a:pt x="131" y="894"/>
                    </a:lnTo>
                    <a:lnTo>
                      <a:pt x="129" y="889"/>
                    </a:lnTo>
                    <a:lnTo>
                      <a:pt x="126" y="870"/>
                    </a:lnTo>
                    <a:lnTo>
                      <a:pt x="124" y="856"/>
                    </a:lnTo>
                    <a:lnTo>
                      <a:pt x="124" y="855"/>
                    </a:lnTo>
                    <a:lnTo>
                      <a:pt x="122" y="849"/>
                    </a:lnTo>
                    <a:lnTo>
                      <a:pt x="119" y="830"/>
                    </a:lnTo>
                    <a:lnTo>
                      <a:pt x="117" y="814"/>
                    </a:lnTo>
                    <a:lnTo>
                      <a:pt x="117" y="813"/>
                    </a:lnTo>
                    <a:lnTo>
                      <a:pt x="117" y="812"/>
                    </a:lnTo>
                    <a:lnTo>
                      <a:pt x="116" y="806"/>
                    </a:lnTo>
                    <a:lnTo>
                      <a:pt x="116" y="803"/>
                    </a:lnTo>
                    <a:lnTo>
                      <a:pt x="117" y="802"/>
                    </a:lnTo>
                    <a:lnTo>
                      <a:pt x="116" y="802"/>
                    </a:lnTo>
                    <a:lnTo>
                      <a:pt x="114" y="802"/>
                    </a:lnTo>
                    <a:lnTo>
                      <a:pt x="113" y="802"/>
                    </a:lnTo>
                    <a:lnTo>
                      <a:pt x="113" y="802"/>
                    </a:lnTo>
                    <a:lnTo>
                      <a:pt x="111" y="801"/>
                    </a:lnTo>
                    <a:lnTo>
                      <a:pt x="110" y="800"/>
                    </a:lnTo>
                    <a:lnTo>
                      <a:pt x="110" y="799"/>
                    </a:lnTo>
                    <a:lnTo>
                      <a:pt x="105" y="793"/>
                    </a:lnTo>
                    <a:lnTo>
                      <a:pt x="102" y="790"/>
                    </a:lnTo>
                    <a:lnTo>
                      <a:pt x="102" y="789"/>
                    </a:lnTo>
                    <a:lnTo>
                      <a:pt x="101" y="786"/>
                    </a:lnTo>
                    <a:lnTo>
                      <a:pt x="98" y="780"/>
                    </a:lnTo>
                    <a:lnTo>
                      <a:pt x="96" y="775"/>
                    </a:lnTo>
                    <a:lnTo>
                      <a:pt x="96" y="774"/>
                    </a:lnTo>
                    <a:lnTo>
                      <a:pt x="96" y="771"/>
                    </a:lnTo>
                    <a:lnTo>
                      <a:pt x="95" y="767"/>
                    </a:lnTo>
                    <a:lnTo>
                      <a:pt x="93" y="758"/>
                    </a:lnTo>
                    <a:lnTo>
                      <a:pt x="92" y="751"/>
                    </a:lnTo>
                    <a:lnTo>
                      <a:pt x="92" y="749"/>
                    </a:lnTo>
                    <a:lnTo>
                      <a:pt x="91" y="744"/>
                    </a:lnTo>
                    <a:lnTo>
                      <a:pt x="90" y="728"/>
                    </a:lnTo>
                    <a:lnTo>
                      <a:pt x="89" y="716"/>
                    </a:lnTo>
                    <a:lnTo>
                      <a:pt x="89" y="715"/>
                    </a:lnTo>
                    <a:lnTo>
                      <a:pt x="87" y="708"/>
                    </a:lnTo>
                    <a:lnTo>
                      <a:pt x="83" y="686"/>
                    </a:lnTo>
                    <a:lnTo>
                      <a:pt x="81" y="669"/>
                    </a:lnTo>
                    <a:lnTo>
                      <a:pt x="81" y="668"/>
                    </a:lnTo>
                    <a:lnTo>
                      <a:pt x="80" y="666"/>
                    </a:lnTo>
                    <a:lnTo>
                      <a:pt x="79" y="657"/>
                    </a:lnTo>
                    <a:lnTo>
                      <a:pt x="78" y="649"/>
                    </a:lnTo>
                    <a:lnTo>
                      <a:pt x="78" y="648"/>
                    </a:lnTo>
                    <a:lnTo>
                      <a:pt x="77" y="646"/>
                    </a:lnTo>
                    <a:lnTo>
                      <a:pt x="75" y="637"/>
                    </a:lnTo>
                    <a:lnTo>
                      <a:pt x="74" y="628"/>
                    </a:lnTo>
                    <a:lnTo>
                      <a:pt x="74" y="627"/>
                    </a:lnTo>
                    <a:lnTo>
                      <a:pt x="73" y="625"/>
                    </a:lnTo>
                    <a:lnTo>
                      <a:pt x="72" y="619"/>
                    </a:lnTo>
                    <a:lnTo>
                      <a:pt x="71" y="611"/>
                    </a:lnTo>
                    <a:lnTo>
                      <a:pt x="71" y="609"/>
                    </a:lnTo>
                    <a:lnTo>
                      <a:pt x="70" y="605"/>
                    </a:lnTo>
                    <a:lnTo>
                      <a:pt x="70" y="601"/>
                    </a:lnTo>
                    <a:lnTo>
                      <a:pt x="70" y="599"/>
                    </a:lnTo>
                    <a:lnTo>
                      <a:pt x="68" y="592"/>
                    </a:lnTo>
                    <a:lnTo>
                      <a:pt x="63" y="572"/>
                    </a:lnTo>
                    <a:lnTo>
                      <a:pt x="60" y="555"/>
                    </a:lnTo>
                    <a:lnTo>
                      <a:pt x="60" y="553"/>
                    </a:lnTo>
                    <a:lnTo>
                      <a:pt x="60" y="554"/>
                    </a:lnTo>
                    <a:lnTo>
                      <a:pt x="60" y="556"/>
                    </a:lnTo>
                    <a:lnTo>
                      <a:pt x="61" y="561"/>
                    </a:lnTo>
                    <a:lnTo>
                      <a:pt x="63" y="571"/>
                    </a:lnTo>
                    <a:lnTo>
                      <a:pt x="65" y="578"/>
                    </a:lnTo>
                    <a:lnTo>
                      <a:pt x="65" y="578"/>
                    </a:lnTo>
                    <a:close/>
                  </a:path>
                </a:pathLst>
              </a:custGeom>
              <a:solidFill>
                <a:srgbClr val="7DC07A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8" name="Freeform 33"/>
              <p:cNvSpPr>
                <a:spLocks/>
              </p:cNvSpPr>
              <p:nvPr/>
            </p:nvSpPr>
            <p:spPr bwMode="auto">
              <a:xfrm>
                <a:off x="5602" y="3592"/>
                <a:ext cx="2475" cy="1425"/>
              </a:xfrm>
              <a:custGeom>
                <a:avLst/>
                <a:gdLst>
                  <a:gd name="T0" fmla="*/ 312 w 1704"/>
                  <a:gd name="T1" fmla="*/ 880 h 988"/>
                  <a:gd name="T2" fmla="*/ 226 w 1704"/>
                  <a:gd name="T3" fmla="*/ 867 h 988"/>
                  <a:gd name="T4" fmla="*/ 205 w 1704"/>
                  <a:gd name="T5" fmla="*/ 834 h 988"/>
                  <a:gd name="T6" fmla="*/ 166 w 1704"/>
                  <a:gd name="T7" fmla="*/ 802 h 988"/>
                  <a:gd name="T8" fmla="*/ 51 w 1704"/>
                  <a:gd name="T9" fmla="*/ 791 h 988"/>
                  <a:gd name="T10" fmla="*/ 45 w 1704"/>
                  <a:gd name="T11" fmla="*/ 644 h 988"/>
                  <a:gd name="T12" fmla="*/ 0 w 1704"/>
                  <a:gd name="T13" fmla="*/ 632 h 988"/>
                  <a:gd name="T14" fmla="*/ 23 w 1704"/>
                  <a:gd name="T15" fmla="*/ 590 h 988"/>
                  <a:gd name="T16" fmla="*/ 52 w 1704"/>
                  <a:gd name="T17" fmla="*/ 513 h 988"/>
                  <a:gd name="T18" fmla="*/ 87 w 1704"/>
                  <a:gd name="T19" fmla="*/ 498 h 988"/>
                  <a:gd name="T20" fmla="*/ 146 w 1704"/>
                  <a:gd name="T21" fmla="*/ 484 h 988"/>
                  <a:gd name="T22" fmla="*/ 195 w 1704"/>
                  <a:gd name="T23" fmla="*/ 443 h 988"/>
                  <a:gd name="T24" fmla="*/ 232 w 1704"/>
                  <a:gd name="T25" fmla="*/ 395 h 988"/>
                  <a:gd name="T26" fmla="*/ 146 w 1704"/>
                  <a:gd name="T27" fmla="*/ 371 h 988"/>
                  <a:gd name="T28" fmla="*/ 132 w 1704"/>
                  <a:gd name="T29" fmla="*/ 329 h 988"/>
                  <a:gd name="T30" fmla="*/ 86 w 1704"/>
                  <a:gd name="T31" fmla="*/ 307 h 988"/>
                  <a:gd name="T32" fmla="*/ 58 w 1704"/>
                  <a:gd name="T33" fmla="*/ 257 h 988"/>
                  <a:gd name="T34" fmla="*/ 38 w 1704"/>
                  <a:gd name="T35" fmla="*/ 220 h 988"/>
                  <a:gd name="T36" fmla="*/ 67 w 1704"/>
                  <a:gd name="T37" fmla="*/ 162 h 988"/>
                  <a:gd name="T38" fmla="*/ 97 w 1704"/>
                  <a:gd name="T39" fmla="*/ 118 h 988"/>
                  <a:gd name="T40" fmla="*/ 177 w 1704"/>
                  <a:gd name="T41" fmla="*/ 104 h 988"/>
                  <a:gd name="T42" fmla="*/ 274 w 1704"/>
                  <a:gd name="T43" fmla="*/ 40 h 988"/>
                  <a:gd name="T44" fmla="*/ 346 w 1704"/>
                  <a:gd name="T45" fmla="*/ 0 h 988"/>
                  <a:gd name="T46" fmla="*/ 692 w 1704"/>
                  <a:gd name="T47" fmla="*/ 28 h 988"/>
                  <a:gd name="T48" fmla="*/ 781 w 1704"/>
                  <a:gd name="T49" fmla="*/ 54 h 988"/>
                  <a:gd name="T50" fmla="*/ 1206 w 1704"/>
                  <a:gd name="T51" fmla="*/ 66 h 988"/>
                  <a:gd name="T52" fmla="*/ 1690 w 1704"/>
                  <a:gd name="T53" fmla="*/ 53 h 988"/>
                  <a:gd name="T54" fmla="*/ 1694 w 1704"/>
                  <a:gd name="T55" fmla="*/ 77 h 988"/>
                  <a:gd name="T56" fmla="*/ 1670 w 1704"/>
                  <a:gd name="T57" fmla="*/ 95 h 988"/>
                  <a:gd name="T58" fmla="*/ 1630 w 1704"/>
                  <a:gd name="T59" fmla="*/ 119 h 988"/>
                  <a:gd name="T60" fmla="*/ 1507 w 1704"/>
                  <a:gd name="T61" fmla="*/ 127 h 988"/>
                  <a:gd name="T62" fmla="*/ 1490 w 1704"/>
                  <a:gd name="T63" fmla="*/ 152 h 988"/>
                  <a:gd name="T64" fmla="*/ 1443 w 1704"/>
                  <a:gd name="T65" fmla="*/ 199 h 988"/>
                  <a:gd name="T66" fmla="*/ 1458 w 1704"/>
                  <a:gd name="T67" fmla="*/ 247 h 988"/>
                  <a:gd name="T68" fmla="*/ 1498 w 1704"/>
                  <a:gd name="T69" fmla="*/ 294 h 988"/>
                  <a:gd name="T70" fmla="*/ 1538 w 1704"/>
                  <a:gd name="T71" fmla="*/ 340 h 988"/>
                  <a:gd name="T72" fmla="*/ 1574 w 1704"/>
                  <a:gd name="T73" fmla="*/ 364 h 988"/>
                  <a:gd name="T74" fmla="*/ 1578 w 1704"/>
                  <a:gd name="T75" fmla="*/ 516 h 988"/>
                  <a:gd name="T76" fmla="*/ 1560 w 1704"/>
                  <a:gd name="T77" fmla="*/ 537 h 988"/>
                  <a:gd name="T78" fmla="*/ 1534 w 1704"/>
                  <a:gd name="T79" fmla="*/ 559 h 988"/>
                  <a:gd name="T80" fmla="*/ 1520 w 1704"/>
                  <a:gd name="T81" fmla="*/ 591 h 988"/>
                  <a:gd name="T82" fmla="*/ 1486 w 1704"/>
                  <a:gd name="T83" fmla="*/ 625 h 988"/>
                  <a:gd name="T84" fmla="*/ 1450 w 1704"/>
                  <a:gd name="T85" fmla="*/ 649 h 988"/>
                  <a:gd name="T86" fmla="*/ 1416 w 1704"/>
                  <a:gd name="T87" fmla="*/ 667 h 988"/>
                  <a:gd name="T88" fmla="*/ 1336 w 1704"/>
                  <a:gd name="T89" fmla="*/ 699 h 988"/>
                  <a:gd name="T90" fmla="*/ 1331 w 1704"/>
                  <a:gd name="T91" fmla="*/ 734 h 988"/>
                  <a:gd name="T92" fmla="*/ 1155 w 1704"/>
                  <a:gd name="T93" fmla="*/ 747 h 988"/>
                  <a:gd name="T94" fmla="*/ 1126 w 1704"/>
                  <a:gd name="T95" fmla="*/ 766 h 988"/>
                  <a:gd name="T96" fmla="*/ 1109 w 1704"/>
                  <a:gd name="T97" fmla="*/ 787 h 988"/>
                  <a:gd name="T98" fmla="*/ 1020 w 1704"/>
                  <a:gd name="T99" fmla="*/ 801 h 988"/>
                  <a:gd name="T100" fmla="*/ 1012 w 1704"/>
                  <a:gd name="T101" fmla="*/ 823 h 988"/>
                  <a:gd name="T102" fmla="*/ 972 w 1704"/>
                  <a:gd name="T103" fmla="*/ 834 h 988"/>
                  <a:gd name="T104" fmla="*/ 911 w 1704"/>
                  <a:gd name="T105" fmla="*/ 844 h 988"/>
                  <a:gd name="T106" fmla="*/ 883 w 1704"/>
                  <a:gd name="T107" fmla="*/ 869 h 988"/>
                  <a:gd name="T108" fmla="*/ 742 w 1704"/>
                  <a:gd name="T109" fmla="*/ 887 h 988"/>
                  <a:gd name="T110" fmla="*/ 703 w 1704"/>
                  <a:gd name="T111" fmla="*/ 906 h 988"/>
                  <a:gd name="T112" fmla="*/ 651 w 1704"/>
                  <a:gd name="T113" fmla="*/ 920 h 988"/>
                  <a:gd name="T114" fmla="*/ 645 w 1704"/>
                  <a:gd name="T115" fmla="*/ 977 h 988"/>
                  <a:gd name="T116" fmla="*/ 586 w 1704"/>
                  <a:gd name="T117" fmla="*/ 982 h 988"/>
                  <a:gd name="T118" fmla="*/ 447 w 1704"/>
                  <a:gd name="T119" fmla="*/ 971 h 988"/>
                  <a:gd name="T120" fmla="*/ 414 w 1704"/>
                  <a:gd name="T121" fmla="*/ 976 h 988"/>
                  <a:gd name="T122" fmla="*/ 363 w 1704"/>
                  <a:gd name="T123" fmla="*/ 988 h 988"/>
                  <a:gd name="T124" fmla="*/ 337 w 1704"/>
                  <a:gd name="T125" fmla="*/ 925 h 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704" h="988">
                    <a:moveTo>
                      <a:pt x="333" y="922"/>
                    </a:moveTo>
                    <a:lnTo>
                      <a:pt x="333" y="920"/>
                    </a:lnTo>
                    <a:lnTo>
                      <a:pt x="333" y="919"/>
                    </a:lnTo>
                    <a:lnTo>
                      <a:pt x="333" y="918"/>
                    </a:lnTo>
                    <a:lnTo>
                      <a:pt x="331" y="916"/>
                    </a:lnTo>
                    <a:lnTo>
                      <a:pt x="330" y="915"/>
                    </a:lnTo>
                    <a:lnTo>
                      <a:pt x="330" y="914"/>
                    </a:lnTo>
                    <a:lnTo>
                      <a:pt x="329" y="912"/>
                    </a:lnTo>
                    <a:lnTo>
                      <a:pt x="328" y="906"/>
                    </a:lnTo>
                    <a:lnTo>
                      <a:pt x="327" y="901"/>
                    </a:lnTo>
                    <a:lnTo>
                      <a:pt x="327" y="900"/>
                    </a:lnTo>
                    <a:lnTo>
                      <a:pt x="324" y="894"/>
                    </a:lnTo>
                    <a:lnTo>
                      <a:pt x="323" y="891"/>
                    </a:lnTo>
                    <a:lnTo>
                      <a:pt x="323" y="890"/>
                    </a:lnTo>
                    <a:lnTo>
                      <a:pt x="323" y="889"/>
                    </a:lnTo>
                    <a:lnTo>
                      <a:pt x="323" y="888"/>
                    </a:lnTo>
                    <a:lnTo>
                      <a:pt x="323" y="887"/>
                    </a:lnTo>
                    <a:lnTo>
                      <a:pt x="322" y="887"/>
                    </a:lnTo>
                    <a:lnTo>
                      <a:pt x="320" y="887"/>
                    </a:lnTo>
                    <a:lnTo>
                      <a:pt x="319" y="887"/>
                    </a:lnTo>
                    <a:lnTo>
                      <a:pt x="319" y="887"/>
                    </a:lnTo>
                    <a:lnTo>
                      <a:pt x="319" y="884"/>
                    </a:lnTo>
                    <a:lnTo>
                      <a:pt x="319" y="883"/>
                    </a:lnTo>
                    <a:lnTo>
                      <a:pt x="319" y="882"/>
                    </a:lnTo>
                    <a:lnTo>
                      <a:pt x="314" y="881"/>
                    </a:lnTo>
                    <a:lnTo>
                      <a:pt x="312" y="880"/>
                    </a:lnTo>
                    <a:lnTo>
                      <a:pt x="312" y="879"/>
                    </a:lnTo>
                    <a:lnTo>
                      <a:pt x="311" y="878"/>
                    </a:lnTo>
                    <a:lnTo>
                      <a:pt x="308" y="875"/>
                    </a:lnTo>
                    <a:lnTo>
                      <a:pt x="306" y="873"/>
                    </a:lnTo>
                    <a:lnTo>
                      <a:pt x="306" y="872"/>
                    </a:lnTo>
                    <a:lnTo>
                      <a:pt x="306" y="871"/>
                    </a:lnTo>
                    <a:lnTo>
                      <a:pt x="306" y="870"/>
                    </a:lnTo>
                    <a:lnTo>
                      <a:pt x="306" y="869"/>
                    </a:lnTo>
                    <a:lnTo>
                      <a:pt x="305" y="869"/>
                    </a:lnTo>
                    <a:lnTo>
                      <a:pt x="304" y="869"/>
                    </a:lnTo>
                    <a:lnTo>
                      <a:pt x="300" y="869"/>
                    </a:lnTo>
                    <a:lnTo>
                      <a:pt x="298" y="869"/>
                    </a:lnTo>
                    <a:lnTo>
                      <a:pt x="298" y="869"/>
                    </a:lnTo>
                    <a:lnTo>
                      <a:pt x="297" y="869"/>
                    </a:lnTo>
                    <a:lnTo>
                      <a:pt x="295" y="869"/>
                    </a:lnTo>
                    <a:lnTo>
                      <a:pt x="287" y="869"/>
                    </a:lnTo>
                    <a:lnTo>
                      <a:pt x="280" y="869"/>
                    </a:lnTo>
                    <a:lnTo>
                      <a:pt x="280" y="869"/>
                    </a:lnTo>
                    <a:lnTo>
                      <a:pt x="279" y="869"/>
                    </a:lnTo>
                    <a:lnTo>
                      <a:pt x="275" y="869"/>
                    </a:lnTo>
                    <a:lnTo>
                      <a:pt x="260" y="869"/>
                    </a:lnTo>
                    <a:lnTo>
                      <a:pt x="249" y="869"/>
                    </a:lnTo>
                    <a:lnTo>
                      <a:pt x="249" y="869"/>
                    </a:lnTo>
                    <a:lnTo>
                      <a:pt x="248" y="869"/>
                    </a:lnTo>
                    <a:lnTo>
                      <a:pt x="242" y="869"/>
                    </a:lnTo>
                    <a:lnTo>
                      <a:pt x="226" y="867"/>
                    </a:lnTo>
                    <a:lnTo>
                      <a:pt x="214" y="866"/>
                    </a:lnTo>
                    <a:lnTo>
                      <a:pt x="214" y="865"/>
                    </a:lnTo>
                    <a:lnTo>
                      <a:pt x="213" y="865"/>
                    </a:lnTo>
                    <a:lnTo>
                      <a:pt x="212" y="865"/>
                    </a:lnTo>
                    <a:lnTo>
                      <a:pt x="208" y="865"/>
                    </a:lnTo>
                    <a:lnTo>
                      <a:pt x="206" y="865"/>
                    </a:lnTo>
                    <a:lnTo>
                      <a:pt x="206" y="865"/>
                    </a:lnTo>
                    <a:lnTo>
                      <a:pt x="206" y="863"/>
                    </a:lnTo>
                    <a:lnTo>
                      <a:pt x="206" y="862"/>
                    </a:lnTo>
                    <a:lnTo>
                      <a:pt x="206" y="861"/>
                    </a:lnTo>
                    <a:lnTo>
                      <a:pt x="206" y="860"/>
                    </a:lnTo>
                    <a:lnTo>
                      <a:pt x="206" y="859"/>
                    </a:lnTo>
                    <a:lnTo>
                      <a:pt x="206" y="858"/>
                    </a:lnTo>
                    <a:lnTo>
                      <a:pt x="206" y="857"/>
                    </a:lnTo>
                    <a:lnTo>
                      <a:pt x="206" y="852"/>
                    </a:lnTo>
                    <a:lnTo>
                      <a:pt x="206" y="848"/>
                    </a:lnTo>
                    <a:lnTo>
                      <a:pt x="206" y="847"/>
                    </a:lnTo>
                    <a:lnTo>
                      <a:pt x="206" y="846"/>
                    </a:lnTo>
                    <a:lnTo>
                      <a:pt x="206" y="841"/>
                    </a:lnTo>
                    <a:lnTo>
                      <a:pt x="206" y="838"/>
                    </a:lnTo>
                    <a:lnTo>
                      <a:pt x="206" y="837"/>
                    </a:lnTo>
                    <a:lnTo>
                      <a:pt x="206" y="836"/>
                    </a:lnTo>
                    <a:lnTo>
                      <a:pt x="206" y="835"/>
                    </a:lnTo>
                    <a:lnTo>
                      <a:pt x="206" y="834"/>
                    </a:lnTo>
                    <a:lnTo>
                      <a:pt x="206" y="834"/>
                    </a:lnTo>
                    <a:lnTo>
                      <a:pt x="205" y="834"/>
                    </a:lnTo>
                    <a:lnTo>
                      <a:pt x="202" y="834"/>
                    </a:lnTo>
                    <a:lnTo>
                      <a:pt x="200" y="834"/>
                    </a:lnTo>
                    <a:lnTo>
                      <a:pt x="200" y="834"/>
                    </a:lnTo>
                    <a:lnTo>
                      <a:pt x="195" y="831"/>
                    </a:lnTo>
                    <a:lnTo>
                      <a:pt x="193" y="830"/>
                    </a:lnTo>
                    <a:lnTo>
                      <a:pt x="193" y="829"/>
                    </a:lnTo>
                    <a:lnTo>
                      <a:pt x="191" y="829"/>
                    </a:lnTo>
                    <a:lnTo>
                      <a:pt x="190" y="829"/>
                    </a:lnTo>
                    <a:lnTo>
                      <a:pt x="187" y="829"/>
                    </a:lnTo>
                    <a:lnTo>
                      <a:pt x="185" y="829"/>
                    </a:lnTo>
                    <a:lnTo>
                      <a:pt x="185" y="829"/>
                    </a:lnTo>
                    <a:lnTo>
                      <a:pt x="185" y="828"/>
                    </a:lnTo>
                    <a:lnTo>
                      <a:pt x="185" y="827"/>
                    </a:lnTo>
                    <a:lnTo>
                      <a:pt x="185" y="826"/>
                    </a:lnTo>
                    <a:lnTo>
                      <a:pt x="184" y="826"/>
                    </a:lnTo>
                    <a:lnTo>
                      <a:pt x="183" y="826"/>
                    </a:lnTo>
                    <a:lnTo>
                      <a:pt x="182" y="826"/>
                    </a:lnTo>
                    <a:lnTo>
                      <a:pt x="182" y="826"/>
                    </a:lnTo>
                    <a:lnTo>
                      <a:pt x="181" y="825"/>
                    </a:lnTo>
                    <a:lnTo>
                      <a:pt x="180" y="822"/>
                    </a:lnTo>
                    <a:lnTo>
                      <a:pt x="179" y="820"/>
                    </a:lnTo>
                    <a:lnTo>
                      <a:pt x="179" y="819"/>
                    </a:lnTo>
                    <a:lnTo>
                      <a:pt x="174" y="812"/>
                    </a:lnTo>
                    <a:lnTo>
                      <a:pt x="171" y="809"/>
                    </a:lnTo>
                    <a:lnTo>
                      <a:pt x="171" y="808"/>
                    </a:lnTo>
                    <a:lnTo>
                      <a:pt x="166" y="802"/>
                    </a:lnTo>
                    <a:lnTo>
                      <a:pt x="164" y="799"/>
                    </a:lnTo>
                    <a:lnTo>
                      <a:pt x="164" y="798"/>
                    </a:lnTo>
                    <a:lnTo>
                      <a:pt x="164" y="797"/>
                    </a:lnTo>
                    <a:lnTo>
                      <a:pt x="164" y="795"/>
                    </a:lnTo>
                    <a:lnTo>
                      <a:pt x="164" y="794"/>
                    </a:lnTo>
                    <a:lnTo>
                      <a:pt x="163" y="794"/>
                    </a:lnTo>
                    <a:lnTo>
                      <a:pt x="162" y="794"/>
                    </a:lnTo>
                    <a:lnTo>
                      <a:pt x="157" y="794"/>
                    </a:lnTo>
                    <a:lnTo>
                      <a:pt x="153" y="794"/>
                    </a:lnTo>
                    <a:lnTo>
                      <a:pt x="153" y="794"/>
                    </a:lnTo>
                    <a:lnTo>
                      <a:pt x="152" y="794"/>
                    </a:lnTo>
                    <a:lnTo>
                      <a:pt x="149" y="794"/>
                    </a:lnTo>
                    <a:lnTo>
                      <a:pt x="140" y="794"/>
                    </a:lnTo>
                    <a:lnTo>
                      <a:pt x="132" y="794"/>
                    </a:lnTo>
                    <a:lnTo>
                      <a:pt x="132" y="794"/>
                    </a:lnTo>
                    <a:lnTo>
                      <a:pt x="131" y="794"/>
                    </a:lnTo>
                    <a:lnTo>
                      <a:pt x="126" y="794"/>
                    </a:lnTo>
                    <a:lnTo>
                      <a:pt x="108" y="793"/>
                    </a:lnTo>
                    <a:lnTo>
                      <a:pt x="94" y="792"/>
                    </a:lnTo>
                    <a:lnTo>
                      <a:pt x="94" y="791"/>
                    </a:lnTo>
                    <a:lnTo>
                      <a:pt x="93" y="791"/>
                    </a:lnTo>
                    <a:lnTo>
                      <a:pt x="87" y="791"/>
                    </a:lnTo>
                    <a:lnTo>
                      <a:pt x="68" y="791"/>
                    </a:lnTo>
                    <a:lnTo>
                      <a:pt x="52" y="791"/>
                    </a:lnTo>
                    <a:lnTo>
                      <a:pt x="52" y="791"/>
                    </a:lnTo>
                    <a:lnTo>
                      <a:pt x="51" y="791"/>
                    </a:lnTo>
                    <a:lnTo>
                      <a:pt x="50" y="791"/>
                    </a:lnTo>
                    <a:lnTo>
                      <a:pt x="45" y="789"/>
                    </a:lnTo>
                    <a:lnTo>
                      <a:pt x="41" y="788"/>
                    </a:lnTo>
                    <a:lnTo>
                      <a:pt x="41" y="787"/>
                    </a:lnTo>
                    <a:lnTo>
                      <a:pt x="41" y="786"/>
                    </a:lnTo>
                    <a:lnTo>
                      <a:pt x="41" y="781"/>
                    </a:lnTo>
                    <a:lnTo>
                      <a:pt x="41" y="777"/>
                    </a:lnTo>
                    <a:lnTo>
                      <a:pt x="41" y="776"/>
                    </a:lnTo>
                    <a:lnTo>
                      <a:pt x="41" y="773"/>
                    </a:lnTo>
                    <a:lnTo>
                      <a:pt x="42" y="764"/>
                    </a:lnTo>
                    <a:lnTo>
                      <a:pt x="43" y="756"/>
                    </a:lnTo>
                    <a:lnTo>
                      <a:pt x="45" y="755"/>
                    </a:lnTo>
                    <a:lnTo>
                      <a:pt x="45" y="750"/>
                    </a:lnTo>
                    <a:lnTo>
                      <a:pt x="45" y="734"/>
                    </a:lnTo>
                    <a:lnTo>
                      <a:pt x="45" y="721"/>
                    </a:lnTo>
                    <a:lnTo>
                      <a:pt x="45" y="720"/>
                    </a:lnTo>
                    <a:lnTo>
                      <a:pt x="45" y="713"/>
                    </a:lnTo>
                    <a:lnTo>
                      <a:pt x="45" y="687"/>
                    </a:lnTo>
                    <a:lnTo>
                      <a:pt x="45" y="668"/>
                    </a:lnTo>
                    <a:lnTo>
                      <a:pt x="45" y="667"/>
                    </a:lnTo>
                    <a:lnTo>
                      <a:pt x="45" y="664"/>
                    </a:lnTo>
                    <a:lnTo>
                      <a:pt x="46" y="655"/>
                    </a:lnTo>
                    <a:lnTo>
                      <a:pt x="47" y="647"/>
                    </a:lnTo>
                    <a:lnTo>
                      <a:pt x="48" y="646"/>
                    </a:lnTo>
                    <a:lnTo>
                      <a:pt x="46" y="645"/>
                    </a:lnTo>
                    <a:lnTo>
                      <a:pt x="45" y="644"/>
                    </a:lnTo>
                    <a:lnTo>
                      <a:pt x="45" y="643"/>
                    </a:lnTo>
                    <a:lnTo>
                      <a:pt x="43" y="643"/>
                    </a:lnTo>
                    <a:lnTo>
                      <a:pt x="42" y="643"/>
                    </a:lnTo>
                    <a:lnTo>
                      <a:pt x="41" y="643"/>
                    </a:lnTo>
                    <a:lnTo>
                      <a:pt x="41" y="643"/>
                    </a:lnTo>
                    <a:lnTo>
                      <a:pt x="41" y="641"/>
                    </a:lnTo>
                    <a:lnTo>
                      <a:pt x="41" y="640"/>
                    </a:lnTo>
                    <a:lnTo>
                      <a:pt x="41" y="639"/>
                    </a:lnTo>
                    <a:lnTo>
                      <a:pt x="40" y="639"/>
                    </a:lnTo>
                    <a:lnTo>
                      <a:pt x="39" y="639"/>
                    </a:lnTo>
                    <a:lnTo>
                      <a:pt x="36" y="639"/>
                    </a:lnTo>
                    <a:lnTo>
                      <a:pt x="34" y="639"/>
                    </a:lnTo>
                    <a:lnTo>
                      <a:pt x="34" y="639"/>
                    </a:lnTo>
                    <a:lnTo>
                      <a:pt x="33" y="639"/>
                    </a:lnTo>
                    <a:lnTo>
                      <a:pt x="30" y="639"/>
                    </a:lnTo>
                    <a:lnTo>
                      <a:pt x="19" y="638"/>
                    </a:lnTo>
                    <a:lnTo>
                      <a:pt x="11" y="637"/>
                    </a:lnTo>
                    <a:lnTo>
                      <a:pt x="11" y="635"/>
                    </a:lnTo>
                    <a:lnTo>
                      <a:pt x="10" y="635"/>
                    </a:lnTo>
                    <a:lnTo>
                      <a:pt x="9" y="635"/>
                    </a:lnTo>
                    <a:lnTo>
                      <a:pt x="3" y="635"/>
                    </a:lnTo>
                    <a:lnTo>
                      <a:pt x="0" y="635"/>
                    </a:lnTo>
                    <a:lnTo>
                      <a:pt x="0" y="635"/>
                    </a:lnTo>
                    <a:lnTo>
                      <a:pt x="0" y="634"/>
                    </a:lnTo>
                    <a:lnTo>
                      <a:pt x="0" y="633"/>
                    </a:lnTo>
                    <a:lnTo>
                      <a:pt x="0" y="632"/>
                    </a:lnTo>
                    <a:lnTo>
                      <a:pt x="0" y="631"/>
                    </a:lnTo>
                    <a:lnTo>
                      <a:pt x="0" y="628"/>
                    </a:lnTo>
                    <a:lnTo>
                      <a:pt x="0" y="626"/>
                    </a:lnTo>
                    <a:lnTo>
                      <a:pt x="0" y="625"/>
                    </a:lnTo>
                    <a:lnTo>
                      <a:pt x="0" y="623"/>
                    </a:lnTo>
                    <a:lnTo>
                      <a:pt x="0" y="614"/>
                    </a:lnTo>
                    <a:lnTo>
                      <a:pt x="0" y="608"/>
                    </a:lnTo>
                    <a:lnTo>
                      <a:pt x="0" y="607"/>
                    </a:lnTo>
                    <a:lnTo>
                      <a:pt x="0" y="605"/>
                    </a:lnTo>
                    <a:lnTo>
                      <a:pt x="0" y="598"/>
                    </a:lnTo>
                    <a:lnTo>
                      <a:pt x="0" y="594"/>
                    </a:lnTo>
                    <a:lnTo>
                      <a:pt x="0" y="593"/>
                    </a:lnTo>
                    <a:lnTo>
                      <a:pt x="0" y="592"/>
                    </a:lnTo>
                    <a:lnTo>
                      <a:pt x="0" y="591"/>
                    </a:lnTo>
                    <a:lnTo>
                      <a:pt x="0" y="590"/>
                    </a:lnTo>
                    <a:lnTo>
                      <a:pt x="1" y="590"/>
                    </a:lnTo>
                    <a:lnTo>
                      <a:pt x="2" y="590"/>
                    </a:lnTo>
                    <a:lnTo>
                      <a:pt x="3" y="590"/>
                    </a:lnTo>
                    <a:lnTo>
                      <a:pt x="4" y="590"/>
                    </a:lnTo>
                    <a:lnTo>
                      <a:pt x="8" y="590"/>
                    </a:lnTo>
                    <a:lnTo>
                      <a:pt x="10" y="590"/>
                    </a:lnTo>
                    <a:lnTo>
                      <a:pt x="11" y="590"/>
                    </a:lnTo>
                    <a:lnTo>
                      <a:pt x="12" y="590"/>
                    </a:lnTo>
                    <a:lnTo>
                      <a:pt x="18" y="590"/>
                    </a:lnTo>
                    <a:lnTo>
                      <a:pt x="22" y="590"/>
                    </a:lnTo>
                    <a:lnTo>
                      <a:pt x="23" y="590"/>
                    </a:lnTo>
                    <a:lnTo>
                      <a:pt x="25" y="590"/>
                    </a:lnTo>
                    <a:lnTo>
                      <a:pt x="32" y="590"/>
                    </a:lnTo>
                    <a:lnTo>
                      <a:pt x="37" y="590"/>
                    </a:lnTo>
                    <a:lnTo>
                      <a:pt x="38" y="590"/>
                    </a:lnTo>
                    <a:lnTo>
                      <a:pt x="39" y="590"/>
                    </a:lnTo>
                    <a:lnTo>
                      <a:pt x="40" y="590"/>
                    </a:lnTo>
                    <a:lnTo>
                      <a:pt x="41" y="590"/>
                    </a:lnTo>
                    <a:lnTo>
                      <a:pt x="41" y="589"/>
                    </a:lnTo>
                    <a:lnTo>
                      <a:pt x="41" y="586"/>
                    </a:lnTo>
                    <a:lnTo>
                      <a:pt x="41" y="584"/>
                    </a:lnTo>
                    <a:lnTo>
                      <a:pt x="41" y="582"/>
                    </a:lnTo>
                    <a:lnTo>
                      <a:pt x="41" y="581"/>
                    </a:lnTo>
                    <a:lnTo>
                      <a:pt x="42" y="576"/>
                    </a:lnTo>
                    <a:lnTo>
                      <a:pt x="43" y="573"/>
                    </a:lnTo>
                    <a:lnTo>
                      <a:pt x="45" y="572"/>
                    </a:lnTo>
                    <a:lnTo>
                      <a:pt x="45" y="568"/>
                    </a:lnTo>
                    <a:lnTo>
                      <a:pt x="46" y="555"/>
                    </a:lnTo>
                    <a:lnTo>
                      <a:pt x="47" y="544"/>
                    </a:lnTo>
                    <a:lnTo>
                      <a:pt x="48" y="543"/>
                    </a:lnTo>
                    <a:lnTo>
                      <a:pt x="48" y="540"/>
                    </a:lnTo>
                    <a:lnTo>
                      <a:pt x="50" y="528"/>
                    </a:lnTo>
                    <a:lnTo>
                      <a:pt x="51" y="520"/>
                    </a:lnTo>
                    <a:lnTo>
                      <a:pt x="52" y="519"/>
                    </a:lnTo>
                    <a:lnTo>
                      <a:pt x="52" y="518"/>
                    </a:lnTo>
                    <a:lnTo>
                      <a:pt x="52" y="515"/>
                    </a:lnTo>
                    <a:lnTo>
                      <a:pt x="52" y="513"/>
                    </a:lnTo>
                    <a:lnTo>
                      <a:pt x="52" y="511"/>
                    </a:lnTo>
                    <a:lnTo>
                      <a:pt x="53" y="511"/>
                    </a:lnTo>
                    <a:lnTo>
                      <a:pt x="54" y="511"/>
                    </a:lnTo>
                    <a:lnTo>
                      <a:pt x="55" y="511"/>
                    </a:lnTo>
                    <a:lnTo>
                      <a:pt x="56" y="511"/>
                    </a:lnTo>
                    <a:lnTo>
                      <a:pt x="59" y="511"/>
                    </a:lnTo>
                    <a:lnTo>
                      <a:pt x="61" y="511"/>
                    </a:lnTo>
                    <a:lnTo>
                      <a:pt x="62" y="511"/>
                    </a:lnTo>
                    <a:lnTo>
                      <a:pt x="66" y="511"/>
                    </a:lnTo>
                    <a:lnTo>
                      <a:pt x="68" y="511"/>
                    </a:lnTo>
                    <a:lnTo>
                      <a:pt x="69" y="511"/>
                    </a:lnTo>
                    <a:lnTo>
                      <a:pt x="71" y="511"/>
                    </a:lnTo>
                    <a:lnTo>
                      <a:pt x="77" y="511"/>
                    </a:lnTo>
                    <a:lnTo>
                      <a:pt x="83" y="511"/>
                    </a:lnTo>
                    <a:lnTo>
                      <a:pt x="84" y="511"/>
                    </a:lnTo>
                    <a:lnTo>
                      <a:pt x="85" y="511"/>
                    </a:lnTo>
                    <a:lnTo>
                      <a:pt x="86" y="511"/>
                    </a:lnTo>
                    <a:lnTo>
                      <a:pt x="87" y="511"/>
                    </a:lnTo>
                    <a:lnTo>
                      <a:pt x="87" y="511"/>
                    </a:lnTo>
                    <a:lnTo>
                      <a:pt x="87" y="510"/>
                    </a:lnTo>
                    <a:lnTo>
                      <a:pt x="87" y="509"/>
                    </a:lnTo>
                    <a:lnTo>
                      <a:pt x="87" y="508"/>
                    </a:lnTo>
                    <a:lnTo>
                      <a:pt x="87" y="507"/>
                    </a:lnTo>
                    <a:lnTo>
                      <a:pt x="87" y="502"/>
                    </a:lnTo>
                    <a:lnTo>
                      <a:pt x="87" y="499"/>
                    </a:lnTo>
                    <a:lnTo>
                      <a:pt x="87" y="498"/>
                    </a:lnTo>
                    <a:lnTo>
                      <a:pt x="87" y="497"/>
                    </a:lnTo>
                    <a:lnTo>
                      <a:pt x="87" y="493"/>
                    </a:lnTo>
                    <a:lnTo>
                      <a:pt x="87" y="491"/>
                    </a:lnTo>
                    <a:lnTo>
                      <a:pt x="87" y="490"/>
                    </a:lnTo>
                    <a:lnTo>
                      <a:pt x="87" y="490"/>
                    </a:lnTo>
                    <a:lnTo>
                      <a:pt x="88" y="490"/>
                    </a:lnTo>
                    <a:lnTo>
                      <a:pt x="89" y="490"/>
                    </a:lnTo>
                    <a:lnTo>
                      <a:pt x="90" y="490"/>
                    </a:lnTo>
                    <a:lnTo>
                      <a:pt x="91" y="490"/>
                    </a:lnTo>
                    <a:lnTo>
                      <a:pt x="94" y="490"/>
                    </a:lnTo>
                    <a:lnTo>
                      <a:pt x="96" y="490"/>
                    </a:lnTo>
                    <a:lnTo>
                      <a:pt x="97" y="490"/>
                    </a:lnTo>
                    <a:lnTo>
                      <a:pt x="99" y="490"/>
                    </a:lnTo>
                    <a:lnTo>
                      <a:pt x="108" y="489"/>
                    </a:lnTo>
                    <a:lnTo>
                      <a:pt x="114" y="488"/>
                    </a:lnTo>
                    <a:lnTo>
                      <a:pt x="115" y="487"/>
                    </a:lnTo>
                    <a:lnTo>
                      <a:pt x="119" y="487"/>
                    </a:lnTo>
                    <a:lnTo>
                      <a:pt x="128" y="487"/>
                    </a:lnTo>
                    <a:lnTo>
                      <a:pt x="135" y="487"/>
                    </a:lnTo>
                    <a:lnTo>
                      <a:pt x="136" y="487"/>
                    </a:lnTo>
                    <a:lnTo>
                      <a:pt x="138" y="486"/>
                    </a:lnTo>
                    <a:lnTo>
                      <a:pt x="139" y="485"/>
                    </a:lnTo>
                    <a:lnTo>
                      <a:pt x="140" y="484"/>
                    </a:lnTo>
                    <a:lnTo>
                      <a:pt x="141" y="484"/>
                    </a:lnTo>
                    <a:lnTo>
                      <a:pt x="144" y="484"/>
                    </a:lnTo>
                    <a:lnTo>
                      <a:pt x="146" y="484"/>
                    </a:lnTo>
                    <a:lnTo>
                      <a:pt x="147" y="484"/>
                    </a:lnTo>
                    <a:lnTo>
                      <a:pt x="150" y="480"/>
                    </a:lnTo>
                    <a:lnTo>
                      <a:pt x="152" y="478"/>
                    </a:lnTo>
                    <a:lnTo>
                      <a:pt x="153" y="477"/>
                    </a:lnTo>
                    <a:lnTo>
                      <a:pt x="158" y="475"/>
                    </a:lnTo>
                    <a:lnTo>
                      <a:pt x="160" y="474"/>
                    </a:lnTo>
                    <a:lnTo>
                      <a:pt x="161" y="473"/>
                    </a:lnTo>
                    <a:lnTo>
                      <a:pt x="162" y="473"/>
                    </a:lnTo>
                    <a:lnTo>
                      <a:pt x="163" y="473"/>
                    </a:lnTo>
                    <a:lnTo>
                      <a:pt x="164" y="473"/>
                    </a:lnTo>
                    <a:lnTo>
                      <a:pt x="164" y="471"/>
                    </a:lnTo>
                    <a:lnTo>
                      <a:pt x="164" y="470"/>
                    </a:lnTo>
                    <a:lnTo>
                      <a:pt x="164" y="469"/>
                    </a:lnTo>
                    <a:lnTo>
                      <a:pt x="168" y="468"/>
                    </a:lnTo>
                    <a:lnTo>
                      <a:pt x="170" y="467"/>
                    </a:lnTo>
                    <a:lnTo>
                      <a:pt x="171" y="466"/>
                    </a:lnTo>
                    <a:lnTo>
                      <a:pt x="172" y="465"/>
                    </a:lnTo>
                    <a:lnTo>
                      <a:pt x="178" y="460"/>
                    </a:lnTo>
                    <a:lnTo>
                      <a:pt x="181" y="456"/>
                    </a:lnTo>
                    <a:lnTo>
                      <a:pt x="182" y="455"/>
                    </a:lnTo>
                    <a:lnTo>
                      <a:pt x="183" y="454"/>
                    </a:lnTo>
                    <a:lnTo>
                      <a:pt x="188" y="449"/>
                    </a:lnTo>
                    <a:lnTo>
                      <a:pt x="191" y="446"/>
                    </a:lnTo>
                    <a:lnTo>
                      <a:pt x="193" y="445"/>
                    </a:lnTo>
                    <a:lnTo>
                      <a:pt x="194" y="444"/>
                    </a:lnTo>
                    <a:lnTo>
                      <a:pt x="195" y="443"/>
                    </a:lnTo>
                    <a:lnTo>
                      <a:pt x="196" y="442"/>
                    </a:lnTo>
                    <a:lnTo>
                      <a:pt x="196" y="442"/>
                    </a:lnTo>
                    <a:lnTo>
                      <a:pt x="198" y="442"/>
                    </a:lnTo>
                    <a:lnTo>
                      <a:pt x="199" y="442"/>
                    </a:lnTo>
                    <a:lnTo>
                      <a:pt x="200" y="442"/>
                    </a:lnTo>
                    <a:lnTo>
                      <a:pt x="203" y="439"/>
                    </a:lnTo>
                    <a:lnTo>
                      <a:pt x="205" y="438"/>
                    </a:lnTo>
                    <a:lnTo>
                      <a:pt x="206" y="437"/>
                    </a:lnTo>
                    <a:lnTo>
                      <a:pt x="207" y="437"/>
                    </a:lnTo>
                    <a:lnTo>
                      <a:pt x="213" y="437"/>
                    </a:lnTo>
                    <a:lnTo>
                      <a:pt x="216" y="437"/>
                    </a:lnTo>
                    <a:lnTo>
                      <a:pt x="217" y="437"/>
                    </a:lnTo>
                    <a:lnTo>
                      <a:pt x="217" y="436"/>
                    </a:lnTo>
                    <a:lnTo>
                      <a:pt x="217" y="435"/>
                    </a:lnTo>
                    <a:lnTo>
                      <a:pt x="217" y="434"/>
                    </a:lnTo>
                    <a:lnTo>
                      <a:pt x="219" y="433"/>
                    </a:lnTo>
                    <a:lnTo>
                      <a:pt x="220" y="432"/>
                    </a:lnTo>
                    <a:lnTo>
                      <a:pt x="221" y="431"/>
                    </a:lnTo>
                    <a:lnTo>
                      <a:pt x="221" y="430"/>
                    </a:lnTo>
                    <a:lnTo>
                      <a:pt x="221" y="425"/>
                    </a:lnTo>
                    <a:lnTo>
                      <a:pt x="221" y="421"/>
                    </a:lnTo>
                    <a:lnTo>
                      <a:pt x="221" y="420"/>
                    </a:lnTo>
                    <a:lnTo>
                      <a:pt x="222" y="417"/>
                    </a:lnTo>
                    <a:lnTo>
                      <a:pt x="227" y="406"/>
                    </a:lnTo>
                    <a:lnTo>
                      <a:pt x="231" y="396"/>
                    </a:lnTo>
                    <a:lnTo>
                      <a:pt x="232" y="395"/>
                    </a:lnTo>
                    <a:lnTo>
                      <a:pt x="232" y="391"/>
                    </a:lnTo>
                    <a:lnTo>
                      <a:pt x="235" y="378"/>
                    </a:lnTo>
                    <a:lnTo>
                      <a:pt x="237" y="368"/>
                    </a:lnTo>
                    <a:lnTo>
                      <a:pt x="238" y="367"/>
                    </a:lnTo>
                    <a:lnTo>
                      <a:pt x="238" y="366"/>
                    </a:lnTo>
                    <a:lnTo>
                      <a:pt x="240" y="361"/>
                    </a:lnTo>
                    <a:lnTo>
                      <a:pt x="241" y="358"/>
                    </a:lnTo>
                    <a:lnTo>
                      <a:pt x="242" y="357"/>
                    </a:lnTo>
                    <a:lnTo>
                      <a:pt x="240" y="358"/>
                    </a:lnTo>
                    <a:lnTo>
                      <a:pt x="235" y="359"/>
                    </a:lnTo>
                    <a:lnTo>
                      <a:pt x="232" y="360"/>
                    </a:lnTo>
                    <a:lnTo>
                      <a:pt x="232" y="360"/>
                    </a:lnTo>
                    <a:lnTo>
                      <a:pt x="231" y="360"/>
                    </a:lnTo>
                    <a:lnTo>
                      <a:pt x="228" y="360"/>
                    </a:lnTo>
                    <a:lnTo>
                      <a:pt x="220" y="360"/>
                    </a:lnTo>
                    <a:lnTo>
                      <a:pt x="214" y="360"/>
                    </a:lnTo>
                    <a:lnTo>
                      <a:pt x="214" y="360"/>
                    </a:lnTo>
                    <a:lnTo>
                      <a:pt x="208" y="361"/>
                    </a:lnTo>
                    <a:lnTo>
                      <a:pt x="194" y="362"/>
                    </a:lnTo>
                    <a:lnTo>
                      <a:pt x="182" y="363"/>
                    </a:lnTo>
                    <a:lnTo>
                      <a:pt x="182" y="363"/>
                    </a:lnTo>
                    <a:lnTo>
                      <a:pt x="176" y="365"/>
                    </a:lnTo>
                    <a:lnTo>
                      <a:pt x="160" y="368"/>
                    </a:lnTo>
                    <a:lnTo>
                      <a:pt x="147" y="371"/>
                    </a:lnTo>
                    <a:lnTo>
                      <a:pt x="147" y="371"/>
                    </a:lnTo>
                    <a:lnTo>
                      <a:pt x="146" y="371"/>
                    </a:lnTo>
                    <a:lnTo>
                      <a:pt x="145" y="371"/>
                    </a:lnTo>
                    <a:lnTo>
                      <a:pt x="142" y="371"/>
                    </a:lnTo>
                    <a:lnTo>
                      <a:pt x="140" y="371"/>
                    </a:lnTo>
                    <a:lnTo>
                      <a:pt x="140" y="371"/>
                    </a:lnTo>
                    <a:lnTo>
                      <a:pt x="140" y="370"/>
                    </a:lnTo>
                    <a:lnTo>
                      <a:pt x="140" y="368"/>
                    </a:lnTo>
                    <a:lnTo>
                      <a:pt x="140" y="367"/>
                    </a:lnTo>
                    <a:lnTo>
                      <a:pt x="140" y="365"/>
                    </a:lnTo>
                    <a:lnTo>
                      <a:pt x="140" y="364"/>
                    </a:lnTo>
                    <a:lnTo>
                      <a:pt x="140" y="363"/>
                    </a:lnTo>
                    <a:lnTo>
                      <a:pt x="139" y="361"/>
                    </a:lnTo>
                    <a:lnTo>
                      <a:pt x="138" y="355"/>
                    </a:lnTo>
                    <a:lnTo>
                      <a:pt x="136" y="350"/>
                    </a:lnTo>
                    <a:lnTo>
                      <a:pt x="136" y="349"/>
                    </a:lnTo>
                    <a:lnTo>
                      <a:pt x="136" y="348"/>
                    </a:lnTo>
                    <a:lnTo>
                      <a:pt x="136" y="343"/>
                    </a:lnTo>
                    <a:lnTo>
                      <a:pt x="136" y="340"/>
                    </a:lnTo>
                    <a:lnTo>
                      <a:pt x="136" y="339"/>
                    </a:lnTo>
                    <a:lnTo>
                      <a:pt x="136" y="338"/>
                    </a:lnTo>
                    <a:lnTo>
                      <a:pt x="136" y="337"/>
                    </a:lnTo>
                    <a:lnTo>
                      <a:pt x="136" y="336"/>
                    </a:lnTo>
                    <a:lnTo>
                      <a:pt x="133" y="333"/>
                    </a:lnTo>
                    <a:lnTo>
                      <a:pt x="132" y="332"/>
                    </a:lnTo>
                    <a:lnTo>
                      <a:pt x="132" y="331"/>
                    </a:lnTo>
                    <a:lnTo>
                      <a:pt x="132" y="330"/>
                    </a:lnTo>
                    <a:lnTo>
                      <a:pt x="132" y="329"/>
                    </a:lnTo>
                    <a:lnTo>
                      <a:pt x="132" y="328"/>
                    </a:lnTo>
                    <a:lnTo>
                      <a:pt x="131" y="327"/>
                    </a:lnTo>
                    <a:lnTo>
                      <a:pt x="128" y="324"/>
                    </a:lnTo>
                    <a:lnTo>
                      <a:pt x="126" y="322"/>
                    </a:lnTo>
                    <a:lnTo>
                      <a:pt x="126" y="321"/>
                    </a:lnTo>
                    <a:lnTo>
                      <a:pt x="121" y="314"/>
                    </a:lnTo>
                    <a:lnTo>
                      <a:pt x="119" y="311"/>
                    </a:lnTo>
                    <a:lnTo>
                      <a:pt x="119" y="310"/>
                    </a:lnTo>
                    <a:lnTo>
                      <a:pt x="119" y="309"/>
                    </a:lnTo>
                    <a:lnTo>
                      <a:pt x="119" y="308"/>
                    </a:lnTo>
                    <a:lnTo>
                      <a:pt x="119" y="307"/>
                    </a:lnTo>
                    <a:lnTo>
                      <a:pt x="117" y="307"/>
                    </a:lnTo>
                    <a:lnTo>
                      <a:pt x="116" y="307"/>
                    </a:lnTo>
                    <a:lnTo>
                      <a:pt x="115" y="307"/>
                    </a:lnTo>
                    <a:lnTo>
                      <a:pt x="115" y="307"/>
                    </a:lnTo>
                    <a:lnTo>
                      <a:pt x="114" y="307"/>
                    </a:lnTo>
                    <a:lnTo>
                      <a:pt x="113" y="307"/>
                    </a:lnTo>
                    <a:lnTo>
                      <a:pt x="108" y="307"/>
                    </a:lnTo>
                    <a:lnTo>
                      <a:pt x="105" y="307"/>
                    </a:lnTo>
                    <a:lnTo>
                      <a:pt x="105" y="307"/>
                    </a:lnTo>
                    <a:lnTo>
                      <a:pt x="104" y="307"/>
                    </a:lnTo>
                    <a:lnTo>
                      <a:pt x="102" y="307"/>
                    </a:lnTo>
                    <a:lnTo>
                      <a:pt x="93" y="307"/>
                    </a:lnTo>
                    <a:lnTo>
                      <a:pt x="87" y="307"/>
                    </a:lnTo>
                    <a:lnTo>
                      <a:pt x="87" y="307"/>
                    </a:lnTo>
                    <a:lnTo>
                      <a:pt x="86" y="307"/>
                    </a:lnTo>
                    <a:lnTo>
                      <a:pt x="84" y="307"/>
                    </a:lnTo>
                    <a:lnTo>
                      <a:pt x="75" y="306"/>
                    </a:lnTo>
                    <a:lnTo>
                      <a:pt x="69" y="305"/>
                    </a:lnTo>
                    <a:lnTo>
                      <a:pt x="69" y="304"/>
                    </a:lnTo>
                    <a:lnTo>
                      <a:pt x="68" y="304"/>
                    </a:lnTo>
                    <a:lnTo>
                      <a:pt x="65" y="304"/>
                    </a:lnTo>
                    <a:lnTo>
                      <a:pt x="62" y="304"/>
                    </a:lnTo>
                    <a:lnTo>
                      <a:pt x="62" y="304"/>
                    </a:lnTo>
                    <a:lnTo>
                      <a:pt x="62" y="302"/>
                    </a:lnTo>
                    <a:lnTo>
                      <a:pt x="62" y="301"/>
                    </a:lnTo>
                    <a:lnTo>
                      <a:pt x="62" y="300"/>
                    </a:lnTo>
                    <a:lnTo>
                      <a:pt x="62" y="296"/>
                    </a:lnTo>
                    <a:lnTo>
                      <a:pt x="62" y="294"/>
                    </a:lnTo>
                    <a:lnTo>
                      <a:pt x="62" y="293"/>
                    </a:lnTo>
                    <a:lnTo>
                      <a:pt x="62" y="291"/>
                    </a:lnTo>
                    <a:lnTo>
                      <a:pt x="62" y="285"/>
                    </a:lnTo>
                    <a:lnTo>
                      <a:pt x="62" y="279"/>
                    </a:lnTo>
                    <a:lnTo>
                      <a:pt x="62" y="278"/>
                    </a:lnTo>
                    <a:lnTo>
                      <a:pt x="61" y="276"/>
                    </a:lnTo>
                    <a:lnTo>
                      <a:pt x="59" y="270"/>
                    </a:lnTo>
                    <a:lnTo>
                      <a:pt x="58" y="266"/>
                    </a:lnTo>
                    <a:lnTo>
                      <a:pt x="58" y="265"/>
                    </a:lnTo>
                    <a:lnTo>
                      <a:pt x="58" y="264"/>
                    </a:lnTo>
                    <a:lnTo>
                      <a:pt x="58" y="260"/>
                    </a:lnTo>
                    <a:lnTo>
                      <a:pt x="58" y="258"/>
                    </a:lnTo>
                    <a:lnTo>
                      <a:pt x="58" y="257"/>
                    </a:lnTo>
                    <a:lnTo>
                      <a:pt x="57" y="257"/>
                    </a:lnTo>
                    <a:lnTo>
                      <a:pt x="56" y="257"/>
                    </a:lnTo>
                    <a:lnTo>
                      <a:pt x="55" y="257"/>
                    </a:lnTo>
                    <a:lnTo>
                      <a:pt x="55" y="257"/>
                    </a:lnTo>
                    <a:lnTo>
                      <a:pt x="53" y="256"/>
                    </a:lnTo>
                    <a:lnTo>
                      <a:pt x="52" y="255"/>
                    </a:lnTo>
                    <a:lnTo>
                      <a:pt x="52" y="254"/>
                    </a:lnTo>
                    <a:lnTo>
                      <a:pt x="50" y="253"/>
                    </a:lnTo>
                    <a:lnTo>
                      <a:pt x="47" y="250"/>
                    </a:lnTo>
                    <a:lnTo>
                      <a:pt x="45" y="248"/>
                    </a:lnTo>
                    <a:lnTo>
                      <a:pt x="45" y="247"/>
                    </a:lnTo>
                    <a:lnTo>
                      <a:pt x="40" y="243"/>
                    </a:lnTo>
                    <a:lnTo>
                      <a:pt x="38" y="241"/>
                    </a:lnTo>
                    <a:lnTo>
                      <a:pt x="38" y="240"/>
                    </a:lnTo>
                    <a:lnTo>
                      <a:pt x="38" y="238"/>
                    </a:lnTo>
                    <a:lnTo>
                      <a:pt x="38" y="237"/>
                    </a:lnTo>
                    <a:lnTo>
                      <a:pt x="38" y="236"/>
                    </a:lnTo>
                    <a:lnTo>
                      <a:pt x="38" y="235"/>
                    </a:lnTo>
                    <a:lnTo>
                      <a:pt x="38" y="234"/>
                    </a:lnTo>
                    <a:lnTo>
                      <a:pt x="38" y="233"/>
                    </a:lnTo>
                    <a:lnTo>
                      <a:pt x="38" y="232"/>
                    </a:lnTo>
                    <a:lnTo>
                      <a:pt x="38" y="231"/>
                    </a:lnTo>
                    <a:lnTo>
                      <a:pt x="38" y="230"/>
                    </a:lnTo>
                    <a:lnTo>
                      <a:pt x="38" y="229"/>
                    </a:lnTo>
                    <a:lnTo>
                      <a:pt x="38" y="223"/>
                    </a:lnTo>
                    <a:lnTo>
                      <a:pt x="38" y="220"/>
                    </a:lnTo>
                    <a:lnTo>
                      <a:pt x="38" y="219"/>
                    </a:lnTo>
                    <a:lnTo>
                      <a:pt x="38" y="217"/>
                    </a:lnTo>
                    <a:lnTo>
                      <a:pt x="38" y="211"/>
                    </a:lnTo>
                    <a:lnTo>
                      <a:pt x="38" y="205"/>
                    </a:lnTo>
                    <a:lnTo>
                      <a:pt x="38" y="204"/>
                    </a:lnTo>
                    <a:lnTo>
                      <a:pt x="38" y="204"/>
                    </a:lnTo>
                    <a:lnTo>
                      <a:pt x="38" y="203"/>
                    </a:lnTo>
                    <a:lnTo>
                      <a:pt x="38" y="202"/>
                    </a:lnTo>
                    <a:lnTo>
                      <a:pt x="38" y="201"/>
                    </a:lnTo>
                    <a:lnTo>
                      <a:pt x="39" y="200"/>
                    </a:lnTo>
                    <a:lnTo>
                      <a:pt x="40" y="199"/>
                    </a:lnTo>
                    <a:lnTo>
                      <a:pt x="41" y="198"/>
                    </a:lnTo>
                    <a:lnTo>
                      <a:pt x="45" y="192"/>
                    </a:lnTo>
                    <a:lnTo>
                      <a:pt x="47" y="188"/>
                    </a:lnTo>
                    <a:lnTo>
                      <a:pt x="48" y="187"/>
                    </a:lnTo>
                    <a:lnTo>
                      <a:pt x="49" y="185"/>
                    </a:lnTo>
                    <a:lnTo>
                      <a:pt x="54" y="179"/>
                    </a:lnTo>
                    <a:lnTo>
                      <a:pt x="57" y="174"/>
                    </a:lnTo>
                    <a:lnTo>
                      <a:pt x="58" y="172"/>
                    </a:lnTo>
                    <a:lnTo>
                      <a:pt x="60" y="169"/>
                    </a:lnTo>
                    <a:lnTo>
                      <a:pt x="61" y="167"/>
                    </a:lnTo>
                    <a:lnTo>
                      <a:pt x="62" y="166"/>
                    </a:lnTo>
                    <a:lnTo>
                      <a:pt x="64" y="164"/>
                    </a:lnTo>
                    <a:lnTo>
                      <a:pt x="65" y="163"/>
                    </a:lnTo>
                    <a:lnTo>
                      <a:pt x="66" y="162"/>
                    </a:lnTo>
                    <a:lnTo>
                      <a:pt x="67" y="162"/>
                    </a:lnTo>
                    <a:lnTo>
                      <a:pt x="68" y="162"/>
                    </a:lnTo>
                    <a:lnTo>
                      <a:pt x="69" y="162"/>
                    </a:lnTo>
                    <a:lnTo>
                      <a:pt x="75" y="159"/>
                    </a:lnTo>
                    <a:lnTo>
                      <a:pt x="78" y="157"/>
                    </a:lnTo>
                    <a:lnTo>
                      <a:pt x="79" y="155"/>
                    </a:lnTo>
                    <a:lnTo>
                      <a:pt x="84" y="153"/>
                    </a:lnTo>
                    <a:lnTo>
                      <a:pt x="86" y="152"/>
                    </a:lnTo>
                    <a:lnTo>
                      <a:pt x="87" y="151"/>
                    </a:lnTo>
                    <a:lnTo>
                      <a:pt x="88" y="150"/>
                    </a:lnTo>
                    <a:lnTo>
                      <a:pt x="89" y="149"/>
                    </a:lnTo>
                    <a:lnTo>
                      <a:pt x="90" y="148"/>
                    </a:lnTo>
                    <a:lnTo>
                      <a:pt x="90" y="147"/>
                    </a:lnTo>
                    <a:lnTo>
                      <a:pt x="90" y="146"/>
                    </a:lnTo>
                    <a:lnTo>
                      <a:pt x="90" y="145"/>
                    </a:lnTo>
                    <a:lnTo>
                      <a:pt x="92" y="143"/>
                    </a:lnTo>
                    <a:lnTo>
                      <a:pt x="93" y="142"/>
                    </a:lnTo>
                    <a:lnTo>
                      <a:pt x="94" y="141"/>
                    </a:lnTo>
                    <a:lnTo>
                      <a:pt x="94" y="140"/>
                    </a:lnTo>
                    <a:lnTo>
                      <a:pt x="94" y="134"/>
                    </a:lnTo>
                    <a:lnTo>
                      <a:pt x="94" y="131"/>
                    </a:lnTo>
                    <a:lnTo>
                      <a:pt x="94" y="130"/>
                    </a:lnTo>
                    <a:lnTo>
                      <a:pt x="94" y="129"/>
                    </a:lnTo>
                    <a:lnTo>
                      <a:pt x="95" y="124"/>
                    </a:lnTo>
                    <a:lnTo>
                      <a:pt x="96" y="121"/>
                    </a:lnTo>
                    <a:lnTo>
                      <a:pt x="97" y="119"/>
                    </a:lnTo>
                    <a:lnTo>
                      <a:pt x="97" y="118"/>
                    </a:lnTo>
                    <a:lnTo>
                      <a:pt x="97" y="117"/>
                    </a:lnTo>
                    <a:lnTo>
                      <a:pt x="97" y="116"/>
                    </a:lnTo>
                    <a:lnTo>
                      <a:pt x="98" y="116"/>
                    </a:lnTo>
                    <a:lnTo>
                      <a:pt x="102" y="116"/>
                    </a:lnTo>
                    <a:lnTo>
                      <a:pt x="104" y="116"/>
                    </a:lnTo>
                    <a:lnTo>
                      <a:pt x="105" y="116"/>
                    </a:lnTo>
                    <a:lnTo>
                      <a:pt x="107" y="117"/>
                    </a:lnTo>
                    <a:lnTo>
                      <a:pt x="113" y="117"/>
                    </a:lnTo>
                    <a:lnTo>
                      <a:pt x="117" y="117"/>
                    </a:lnTo>
                    <a:lnTo>
                      <a:pt x="119" y="117"/>
                    </a:lnTo>
                    <a:lnTo>
                      <a:pt x="120" y="117"/>
                    </a:lnTo>
                    <a:lnTo>
                      <a:pt x="126" y="117"/>
                    </a:lnTo>
                    <a:lnTo>
                      <a:pt x="130" y="117"/>
                    </a:lnTo>
                    <a:lnTo>
                      <a:pt x="131" y="116"/>
                    </a:lnTo>
                    <a:lnTo>
                      <a:pt x="132" y="116"/>
                    </a:lnTo>
                    <a:lnTo>
                      <a:pt x="139" y="116"/>
                    </a:lnTo>
                    <a:lnTo>
                      <a:pt x="146" y="115"/>
                    </a:lnTo>
                    <a:lnTo>
                      <a:pt x="149" y="114"/>
                    </a:lnTo>
                    <a:lnTo>
                      <a:pt x="150" y="114"/>
                    </a:lnTo>
                    <a:lnTo>
                      <a:pt x="156" y="113"/>
                    </a:lnTo>
                    <a:lnTo>
                      <a:pt x="162" y="112"/>
                    </a:lnTo>
                    <a:lnTo>
                      <a:pt x="164" y="111"/>
                    </a:lnTo>
                    <a:lnTo>
                      <a:pt x="170" y="108"/>
                    </a:lnTo>
                    <a:lnTo>
                      <a:pt x="174" y="107"/>
                    </a:lnTo>
                    <a:lnTo>
                      <a:pt x="175" y="106"/>
                    </a:lnTo>
                    <a:lnTo>
                      <a:pt x="177" y="104"/>
                    </a:lnTo>
                    <a:lnTo>
                      <a:pt x="181" y="100"/>
                    </a:lnTo>
                    <a:lnTo>
                      <a:pt x="185" y="96"/>
                    </a:lnTo>
                    <a:lnTo>
                      <a:pt x="186" y="95"/>
                    </a:lnTo>
                    <a:lnTo>
                      <a:pt x="187" y="94"/>
                    </a:lnTo>
                    <a:lnTo>
                      <a:pt x="194" y="89"/>
                    </a:lnTo>
                    <a:lnTo>
                      <a:pt x="201" y="82"/>
                    </a:lnTo>
                    <a:lnTo>
                      <a:pt x="203" y="81"/>
                    </a:lnTo>
                    <a:lnTo>
                      <a:pt x="206" y="79"/>
                    </a:lnTo>
                    <a:lnTo>
                      <a:pt x="211" y="77"/>
                    </a:lnTo>
                    <a:lnTo>
                      <a:pt x="215" y="74"/>
                    </a:lnTo>
                    <a:lnTo>
                      <a:pt x="216" y="73"/>
                    </a:lnTo>
                    <a:lnTo>
                      <a:pt x="221" y="71"/>
                    </a:lnTo>
                    <a:lnTo>
                      <a:pt x="227" y="68"/>
                    </a:lnTo>
                    <a:lnTo>
                      <a:pt x="230" y="66"/>
                    </a:lnTo>
                    <a:lnTo>
                      <a:pt x="228" y="66"/>
                    </a:lnTo>
                    <a:lnTo>
                      <a:pt x="237" y="62"/>
                    </a:lnTo>
                    <a:lnTo>
                      <a:pt x="244" y="59"/>
                    </a:lnTo>
                    <a:lnTo>
                      <a:pt x="245" y="58"/>
                    </a:lnTo>
                    <a:lnTo>
                      <a:pt x="250" y="56"/>
                    </a:lnTo>
                    <a:lnTo>
                      <a:pt x="254" y="54"/>
                    </a:lnTo>
                    <a:lnTo>
                      <a:pt x="259" y="50"/>
                    </a:lnTo>
                    <a:lnTo>
                      <a:pt x="261" y="48"/>
                    </a:lnTo>
                    <a:lnTo>
                      <a:pt x="263" y="47"/>
                    </a:lnTo>
                    <a:lnTo>
                      <a:pt x="265" y="46"/>
                    </a:lnTo>
                    <a:lnTo>
                      <a:pt x="269" y="43"/>
                    </a:lnTo>
                    <a:lnTo>
                      <a:pt x="274" y="40"/>
                    </a:lnTo>
                    <a:lnTo>
                      <a:pt x="277" y="37"/>
                    </a:lnTo>
                    <a:lnTo>
                      <a:pt x="281" y="35"/>
                    </a:lnTo>
                    <a:lnTo>
                      <a:pt x="283" y="34"/>
                    </a:lnTo>
                    <a:lnTo>
                      <a:pt x="286" y="30"/>
                    </a:lnTo>
                    <a:lnTo>
                      <a:pt x="290" y="26"/>
                    </a:lnTo>
                    <a:lnTo>
                      <a:pt x="292" y="24"/>
                    </a:lnTo>
                    <a:lnTo>
                      <a:pt x="293" y="22"/>
                    </a:lnTo>
                    <a:lnTo>
                      <a:pt x="294" y="21"/>
                    </a:lnTo>
                    <a:lnTo>
                      <a:pt x="296" y="18"/>
                    </a:lnTo>
                    <a:lnTo>
                      <a:pt x="299" y="14"/>
                    </a:lnTo>
                    <a:lnTo>
                      <a:pt x="300" y="12"/>
                    </a:lnTo>
                    <a:lnTo>
                      <a:pt x="299" y="14"/>
                    </a:lnTo>
                    <a:lnTo>
                      <a:pt x="301" y="11"/>
                    </a:lnTo>
                    <a:lnTo>
                      <a:pt x="304" y="9"/>
                    </a:lnTo>
                    <a:lnTo>
                      <a:pt x="308" y="4"/>
                    </a:lnTo>
                    <a:lnTo>
                      <a:pt x="309" y="3"/>
                    </a:lnTo>
                    <a:lnTo>
                      <a:pt x="311" y="3"/>
                    </a:lnTo>
                    <a:lnTo>
                      <a:pt x="312" y="3"/>
                    </a:lnTo>
                    <a:lnTo>
                      <a:pt x="316" y="2"/>
                    </a:lnTo>
                    <a:lnTo>
                      <a:pt x="325" y="2"/>
                    </a:lnTo>
                    <a:lnTo>
                      <a:pt x="327" y="1"/>
                    </a:lnTo>
                    <a:lnTo>
                      <a:pt x="329" y="1"/>
                    </a:lnTo>
                    <a:lnTo>
                      <a:pt x="336" y="1"/>
                    </a:lnTo>
                    <a:lnTo>
                      <a:pt x="343" y="1"/>
                    </a:lnTo>
                    <a:lnTo>
                      <a:pt x="344" y="0"/>
                    </a:lnTo>
                    <a:lnTo>
                      <a:pt x="346" y="0"/>
                    </a:lnTo>
                    <a:lnTo>
                      <a:pt x="352" y="0"/>
                    </a:lnTo>
                    <a:lnTo>
                      <a:pt x="356" y="0"/>
                    </a:lnTo>
                    <a:lnTo>
                      <a:pt x="357" y="0"/>
                    </a:lnTo>
                    <a:lnTo>
                      <a:pt x="360" y="0"/>
                    </a:lnTo>
                    <a:lnTo>
                      <a:pt x="366" y="0"/>
                    </a:lnTo>
                    <a:lnTo>
                      <a:pt x="371" y="0"/>
                    </a:lnTo>
                    <a:lnTo>
                      <a:pt x="372" y="0"/>
                    </a:lnTo>
                    <a:lnTo>
                      <a:pt x="379" y="1"/>
                    </a:lnTo>
                    <a:lnTo>
                      <a:pt x="400" y="2"/>
                    </a:lnTo>
                    <a:lnTo>
                      <a:pt x="417" y="3"/>
                    </a:lnTo>
                    <a:lnTo>
                      <a:pt x="418" y="3"/>
                    </a:lnTo>
                    <a:lnTo>
                      <a:pt x="429" y="5"/>
                    </a:lnTo>
                    <a:lnTo>
                      <a:pt x="466" y="10"/>
                    </a:lnTo>
                    <a:lnTo>
                      <a:pt x="494" y="14"/>
                    </a:lnTo>
                    <a:lnTo>
                      <a:pt x="496" y="14"/>
                    </a:lnTo>
                    <a:lnTo>
                      <a:pt x="510" y="16"/>
                    </a:lnTo>
                    <a:lnTo>
                      <a:pt x="552" y="19"/>
                    </a:lnTo>
                    <a:lnTo>
                      <a:pt x="585" y="21"/>
                    </a:lnTo>
                    <a:lnTo>
                      <a:pt x="587" y="21"/>
                    </a:lnTo>
                    <a:lnTo>
                      <a:pt x="599" y="22"/>
                    </a:lnTo>
                    <a:lnTo>
                      <a:pt x="636" y="23"/>
                    </a:lnTo>
                    <a:lnTo>
                      <a:pt x="663" y="24"/>
                    </a:lnTo>
                    <a:lnTo>
                      <a:pt x="665" y="24"/>
                    </a:lnTo>
                    <a:lnTo>
                      <a:pt x="669" y="25"/>
                    </a:lnTo>
                    <a:lnTo>
                      <a:pt x="682" y="27"/>
                    </a:lnTo>
                    <a:lnTo>
                      <a:pt x="692" y="28"/>
                    </a:lnTo>
                    <a:lnTo>
                      <a:pt x="693" y="28"/>
                    </a:lnTo>
                    <a:lnTo>
                      <a:pt x="693" y="28"/>
                    </a:lnTo>
                    <a:lnTo>
                      <a:pt x="693" y="29"/>
                    </a:lnTo>
                    <a:lnTo>
                      <a:pt x="693" y="30"/>
                    </a:lnTo>
                    <a:lnTo>
                      <a:pt x="693" y="32"/>
                    </a:lnTo>
                    <a:lnTo>
                      <a:pt x="693" y="32"/>
                    </a:lnTo>
                    <a:lnTo>
                      <a:pt x="693" y="33"/>
                    </a:lnTo>
                    <a:lnTo>
                      <a:pt x="693" y="34"/>
                    </a:lnTo>
                    <a:lnTo>
                      <a:pt x="693" y="39"/>
                    </a:lnTo>
                    <a:lnTo>
                      <a:pt x="693" y="42"/>
                    </a:lnTo>
                    <a:lnTo>
                      <a:pt x="693" y="42"/>
                    </a:lnTo>
                    <a:lnTo>
                      <a:pt x="693" y="43"/>
                    </a:lnTo>
                    <a:lnTo>
                      <a:pt x="693" y="44"/>
                    </a:lnTo>
                    <a:lnTo>
                      <a:pt x="693" y="47"/>
                    </a:lnTo>
                    <a:lnTo>
                      <a:pt x="693" y="50"/>
                    </a:lnTo>
                    <a:lnTo>
                      <a:pt x="693" y="50"/>
                    </a:lnTo>
                    <a:lnTo>
                      <a:pt x="693" y="50"/>
                    </a:lnTo>
                    <a:lnTo>
                      <a:pt x="697" y="51"/>
                    </a:lnTo>
                    <a:lnTo>
                      <a:pt x="710" y="52"/>
                    </a:lnTo>
                    <a:lnTo>
                      <a:pt x="720" y="53"/>
                    </a:lnTo>
                    <a:lnTo>
                      <a:pt x="721" y="53"/>
                    </a:lnTo>
                    <a:lnTo>
                      <a:pt x="729" y="53"/>
                    </a:lnTo>
                    <a:lnTo>
                      <a:pt x="752" y="53"/>
                    </a:lnTo>
                    <a:lnTo>
                      <a:pt x="770" y="53"/>
                    </a:lnTo>
                    <a:lnTo>
                      <a:pt x="771" y="53"/>
                    </a:lnTo>
                    <a:lnTo>
                      <a:pt x="781" y="54"/>
                    </a:lnTo>
                    <a:lnTo>
                      <a:pt x="814" y="55"/>
                    </a:lnTo>
                    <a:lnTo>
                      <a:pt x="839" y="56"/>
                    </a:lnTo>
                    <a:lnTo>
                      <a:pt x="841" y="56"/>
                    </a:lnTo>
                    <a:lnTo>
                      <a:pt x="853" y="58"/>
                    </a:lnTo>
                    <a:lnTo>
                      <a:pt x="892" y="61"/>
                    </a:lnTo>
                    <a:lnTo>
                      <a:pt x="923" y="63"/>
                    </a:lnTo>
                    <a:lnTo>
                      <a:pt x="925" y="63"/>
                    </a:lnTo>
                    <a:lnTo>
                      <a:pt x="929" y="64"/>
                    </a:lnTo>
                    <a:lnTo>
                      <a:pt x="944" y="65"/>
                    </a:lnTo>
                    <a:lnTo>
                      <a:pt x="956" y="66"/>
                    </a:lnTo>
                    <a:lnTo>
                      <a:pt x="957" y="66"/>
                    </a:lnTo>
                    <a:lnTo>
                      <a:pt x="962" y="66"/>
                    </a:lnTo>
                    <a:lnTo>
                      <a:pt x="979" y="66"/>
                    </a:lnTo>
                    <a:lnTo>
                      <a:pt x="992" y="66"/>
                    </a:lnTo>
                    <a:lnTo>
                      <a:pt x="993" y="66"/>
                    </a:lnTo>
                    <a:lnTo>
                      <a:pt x="994" y="66"/>
                    </a:lnTo>
                    <a:lnTo>
                      <a:pt x="1003" y="66"/>
                    </a:lnTo>
                    <a:lnTo>
                      <a:pt x="1036" y="66"/>
                    </a:lnTo>
                    <a:lnTo>
                      <a:pt x="1061" y="66"/>
                    </a:lnTo>
                    <a:lnTo>
                      <a:pt x="1063" y="66"/>
                    </a:lnTo>
                    <a:lnTo>
                      <a:pt x="1065" y="66"/>
                    </a:lnTo>
                    <a:lnTo>
                      <a:pt x="1084" y="66"/>
                    </a:lnTo>
                    <a:lnTo>
                      <a:pt x="1150" y="66"/>
                    </a:lnTo>
                    <a:lnTo>
                      <a:pt x="1201" y="66"/>
                    </a:lnTo>
                    <a:lnTo>
                      <a:pt x="1204" y="66"/>
                    </a:lnTo>
                    <a:lnTo>
                      <a:pt x="1206" y="66"/>
                    </a:lnTo>
                    <a:lnTo>
                      <a:pt x="1227" y="66"/>
                    </a:lnTo>
                    <a:lnTo>
                      <a:pt x="1293" y="66"/>
                    </a:lnTo>
                    <a:lnTo>
                      <a:pt x="1345" y="66"/>
                    </a:lnTo>
                    <a:lnTo>
                      <a:pt x="1348" y="66"/>
                    </a:lnTo>
                    <a:lnTo>
                      <a:pt x="1353" y="66"/>
                    </a:lnTo>
                    <a:lnTo>
                      <a:pt x="1370" y="66"/>
                    </a:lnTo>
                    <a:lnTo>
                      <a:pt x="1383" y="66"/>
                    </a:lnTo>
                    <a:lnTo>
                      <a:pt x="1384" y="66"/>
                    </a:lnTo>
                    <a:lnTo>
                      <a:pt x="1385" y="66"/>
                    </a:lnTo>
                    <a:lnTo>
                      <a:pt x="1393" y="66"/>
                    </a:lnTo>
                    <a:lnTo>
                      <a:pt x="1420" y="65"/>
                    </a:lnTo>
                    <a:lnTo>
                      <a:pt x="1441" y="64"/>
                    </a:lnTo>
                    <a:lnTo>
                      <a:pt x="1443" y="63"/>
                    </a:lnTo>
                    <a:lnTo>
                      <a:pt x="1444" y="63"/>
                    </a:lnTo>
                    <a:lnTo>
                      <a:pt x="1458" y="63"/>
                    </a:lnTo>
                    <a:lnTo>
                      <a:pt x="1502" y="62"/>
                    </a:lnTo>
                    <a:lnTo>
                      <a:pt x="1536" y="61"/>
                    </a:lnTo>
                    <a:lnTo>
                      <a:pt x="1538" y="60"/>
                    </a:lnTo>
                    <a:lnTo>
                      <a:pt x="1539" y="60"/>
                    </a:lnTo>
                    <a:lnTo>
                      <a:pt x="1554" y="59"/>
                    </a:lnTo>
                    <a:lnTo>
                      <a:pt x="1602" y="56"/>
                    </a:lnTo>
                    <a:lnTo>
                      <a:pt x="1639" y="54"/>
                    </a:lnTo>
                    <a:lnTo>
                      <a:pt x="1641" y="53"/>
                    </a:lnTo>
                    <a:lnTo>
                      <a:pt x="1648" y="53"/>
                    </a:lnTo>
                    <a:lnTo>
                      <a:pt x="1672" y="53"/>
                    </a:lnTo>
                    <a:lnTo>
                      <a:pt x="1690" y="53"/>
                    </a:lnTo>
                    <a:lnTo>
                      <a:pt x="1691" y="53"/>
                    </a:lnTo>
                    <a:lnTo>
                      <a:pt x="1693" y="53"/>
                    </a:lnTo>
                    <a:lnTo>
                      <a:pt x="1699" y="52"/>
                    </a:lnTo>
                    <a:lnTo>
                      <a:pt x="1703" y="51"/>
                    </a:lnTo>
                    <a:lnTo>
                      <a:pt x="1704" y="50"/>
                    </a:lnTo>
                    <a:lnTo>
                      <a:pt x="1703" y="51"/>
                    </a:lnTo>
                    <a:lnTo>
                      <a:pt x="1702" y="52"/>
                    </a:lnTo>
                    <a:lnTo>
                      <a:pt x="1701" y="53"/>
                    </a:lnTo>
                    <a:lnTo>
                      <a:pt x="1701" y="53"/>
                    </a:lnTo>
                    <a:lnTo>
                      <a:pt x="1701" y="54"/>
                    </a:lnTo>
                    <a:lnTo>
                      <a:pt x="1701" y="55"/>
                    </a:lnTo>
                    <a:lnTo>
                      <a:pt x="1701" y="60"/>
                    </a:lnTo>
                    <a:lnTo>
                      <a:pt x="1701" y="63"/>
                    </a:lnTo>
                    <a:lnTo>
                      <a:pt x="1701" y="63"/>
                    </a:lnTo>
                    <a:lnTo>
                      <a:pt x="1700" y="64"/>
                    </a:lnTo>
                    <a:lnTo>
                      <a:pt x="1698" y="69"/>
                    </a:lnTo>
                    <a:lnTo>
                      <a:pt x="1697" y="71"/>
                    </a:lnTo>
                    <a:lnTo>
                      <a:pt x="1697" y="71"/>
                    </a:lnTo>
                    <a:lnTo>
                      <a:pt x="1696" y="72"/>
                    </a:lnTo>
                    <a:lnTo>
                      <a:pt x="1695" y="73"/>
                    </a:lnTo>
                    <a:lnTo>
                      <a:pt x="1694" y="74"/>
                    </a:lnTo>
                    <a:lnTo>
                      <a:pt x="1694" y="74"/>
                    </a:lnTo>
                    <a:lnTo>
                      <a:pt x="1694" y="75"/>
                    </a:lnTo>
                    <a:lnTo>
                      <a:pt x="1694" y="76"/>
                    </a:lnTo>
                    <a:lnTo>
                      <a:pt x="1694" y="77"/>
                    </a:lnTo>
                    <a:lnTo>
                      <a:pt x="1694" y="77"/>
                    </a:lnTo>
                    <a:lnTo>
                      <a:pt x="1693" y="77"/>
                    </a:lnTo>
                    <a:lnTo>
                      <a:pt x="1692" y="77"/>
                    </a:lnTo>
                    <a:lnTo>
                      <a:pt x="1691" y="77"/>
                    </a:lnTo>
                    <a:lnTo>
                      <a:pt x="1691" y="77"/>
                    </a:lnTo>
                    <a:lnTo>
                      <a:pt x="1690" y="77"/>
                    </a:lnTo>
                    <a:lnTo>
                      <a:pt x="1687" y="77"/>
                    </a:lnTo>
                    <a:lnTo>
                      <a:pt x="1686" y="77"/>
                    </a:lnTo>
                    <a:lnTo>
                      <a:pt x="1686" y="77"/>
                    </a:lnTo>
                    <a:lnTo>
                      <a:pt x="1685" y="78"/>
                    </a:lnTo>
                    <a:lnTo>
                      <a:pt x="1682" y="80"/>
                    </a:lnTo>
                    <a:lnTo>
                      <a:pt x="1680" y="81"/>
                    </a:lnTo>
                    <a:lnTo>
                      <a:pt x="1680" y="81"/>
                    </a:lnTo>
                    <a:lnTo>
                      <a:pt x="1679" y="81"/>
                    </a:lnTo>
                    <a:lnTo>
                      <a:pt x="1678" y="81"/>
                    </a:lnTo>
                    <a:lnTo>
                      <a:pt x="1675" y="81"/>
                    </a:lnTo>
                    <a:lnTo>
                      <a:pt x="1673" y="81"/>
                    </a:lnTo>
                    <a:lnTo>
                      <a:pt x="1673" y="81"/>
                    </a:lnTo>
                    <a:lnTo>
                      <a:pt x="1673" y="81"/>
                    </a:lnTo>
                    <a:lnTo>
                      <a:pt x="1672" y="82"/>
                    </a:lnTo>
                    <a:lnTo>
                      <a:pt x="1671" y="86"/>
                    </a:lnTo>
                    <a:lnTo>
                      <a:pt x="1670" y="88"/>
                    </a:lnTo>
                    <a:lnTo>
                      <a:pt x="1670" y="88"/>
                    </a:lnTo>
                    <a:lnTo>
                      <a:pt x="1670" y="89"/>
                    </a:lnTo>
                    <a:lnTo>
                      <a:pt x="1670" y="90"/>
                    </a:lnTo>
                    <a:lnTo>
                      <a:pt x="1670" y="93"/>
                    </a:lnTo>
                    <a:lnTo>
                      <a:pt x="1670" y="95"/>
                    </a:lnTo>
                    <a:lnTo>
                      <a:pt x="1670" y="95"/>
                    </a:lnTo>
                    <a:lnTo>
                      <a:pt x="1668" y="97"/>
                    </a:lnTo>
                    <a:lnTo>
                      <a:pt x="1666" y="103"/>
                    </a:lnTo>
                    <a:lnTo>
                      <a:pt x="1665" y="106"/>
                    </a:lnTo>
                    <a:lnTo>
                      <a:pt x="1665" y="106"/>
                    </a:lnTo>
                    <a:lnTo>
                      <a:pt x="1664" y="107"/>
                    </a:lnTo>
                    <a:lnTo>
                      <a:pt x="1663" y="108"/>
                    </a:lnTo>
                    <a:lnTo>
                      <a:pt x="1662" y="109"/>
                    </a:lnTo>
                    <a:lnTo>
                      <a:pt x="1662" y="109"/>
                    </a:lnTo>
                    <a:lnTo>
                      <a:pt x="1662" y="109"/>
                    </a:lnTo>
                    <a:lnTo>
                      <a:pt x="1661" y="109"/>
                    </a:lnTo>
                    <a:lnTo>
                      <a:pt x="1660" y="109"/>
                    </a:lnTo>
                    <a:lnTo>
                      <a:pt x="1659" y="109"/>
                    </a:lnTo>
                    <a:lnTo>
                      <a:pt x="1659" y="109"/>
                    </a:lnTo>
                    <a:lnTo>
                      <a:pt x="1658" y="110"/>
                    </a:lnTo>
                    <a:lnTo>
                      <a:pt x="1654" y="112"/>
                    </a:lnTo>
                    <a:lnTo>
                      <a:pt x="1652" y="113"/>
                    </a:lnTo>
                    <a:lnTo>
                      <a:pt x="1652" y="113"/>
                    </a:lnTo>
                    <a:lnTo>
                      <a:pt x="1649" y="114"/>
                    </a:lnTo>
                    <a:lnTo>
                      <a:pt x="1644" y="115"/>
                    </a:lnTo>
                    <a:lnTo>
                      <a:pt x="1641" y="116"/>
                    </a:lnTo>
                    <a:lnTo>
                      <a:pt x="1641" y="116"/>
                    </a:lnTo>
                    <a:lnTo>
                      <a:pt x="1639" y="117"/>
                    </a:lnTo>
                    <a:lnTo>
                      <a:pt x="1634" y="118"/>
                    </a:lnTo>
                    <a:lnTo>
                      <a:pt x="1630" y="119"/>
                    </a:lnTo>
                    <a:lnTo>
                      <a:pt x="1630" y="119"/>
                    </a:lnTo>
                    <a:lnTo>
                      <a:pt x="1629" y="119"/>
                    </a:lnTo>
                    <a:lnTo>
                      <a:pt x="1628" y="119"/>
                    </a:lnTo>
                    <a:lnTo>
                      <a:pt x="1627" y="119"/>
                    </a:lnTo>
                    <a:lnTo>
                      <a:pt x="1627" y="119"/>
                    </a:lnTo>
                    <a:lnTo>
                      <a:pt x="1626" y="119"/>
                    </a:lnTo>
                    <a:lnTo>
                      <a:pt x="1625" y="119"/>
                    </a:lnTo>
                    <a:lnTo>
                      <a:pt x="1620" y="119"/>
                    </a:lnTo>
                    <a:lnTo>
                      <a:pt x="1617" y="119"/>
                    </a:lnTo>
                    <a:lnTo>
                      <a:pt x="1617" y="119"/>
                    </a:lnTo>
                    <a:lnTo>
                      <a:pt x="1612" y="121"/>
                    </a:lnTo>
                    <a:lnTo>
                      <a:pt x="1603" y="123"/>
                    </a:lnTo>
                    <a:lnTo>
                      <a:pt x="1596" y="124"/>
                    </a:lnTo>
                    <a:lnTo>
                      <a:pt x="1596" y="124"/>
                    </a:lnTo>
                    <a:lnTo>
                      <a:pt x="1594" y="124"/>
                    </a:lnTo>
                    <a:lnTo>
                      <a:pt x="1589" y="124"/>
                    </a:lnTo>
                    <a:lnTo>
                      <a:pt x="1570" y="124"/>
                    </a:lnTo>
                    <a:lnTo>
                      <a:pt x="1556" y="124"/>
                    </a:lnTo>
                    <a:lnTo>
                      <a:pt x="1556" y="124"/>
                    </a:lnTo>
                    <a:lnTo>
                      <a:pt x="1550" y="125"/>
                    </a:lnTo>
                    <a:lnTo>
                      <a:pt x="1531" y="126"/>
                    </a:lnTo>
                    <a:lnTo>
                      <a:pt x="1517" y="127"/>
                    </a:lnTo>
                    <a:lnTo>
                      <a:pt x="1517" y="127"/>
                    </a:lnTo>
                    <a:lnTo>
                      <a:pt x="1516" y="127"/>
                    </a:lnTo>
                    <a:lnTo>
                      <a:pt x="1515" y="127"/>
                    </a:lnTo>
                    <a:lnTo>
                      <a:pt x="1510" y="127"/>
                    </a:lnTo>
                    <a:lnTo>
                      <a:pt x="1507" y="127"/>
                    </a:lnTo>
                    <a:lnTo>
                      <a:pt x="1507" y="127"/>
                    </a:lnTo>
                    <a:lnTo>
                      <a:pt x="1507" y="127"/>
                    </a:lnTo>
                    <a:lnTo>
                      <a:pt x="1507" y="128"/>
                    </a:lnTo>
                    <a:lnTo>
                      <a:pt x="1507" y="129"/>
                    </a:lnTo>
                    <a:lnTo>
                      <a:pt x="1507" y="130"/>
                    </a:lnTo>
                    <a:lnTo>
                      <a:pt x="1507" y="130"/>
                    </a:lnTo>
                    <a:lnTo>
                      <a:pt x="1507" y="131"/>
                    </a:lnTo>
                    <a:lnTo>
                      <a:pt x="1507" y="132"/>
                    </a:lnTo>
                    <a:lnTo>
                      <a:pt x="1507" y="135"/>
                    </a:lnTo>
                    <a:lnTo>
                      <a:pt x="1507" y="137"/>
                    </a:lnTo>
                    <a:lnTo>
                      <a:pt x="1507" y="137"/>
                    </a:lnTo>
                    <a:lnTo>
                      <a:pt x="1507" y="139"/>
                    </a:lnTo>
                    <a:lnTo>
                      <a:pt x="1507" y="140"/>
                    </a:lnTo>
                    <a:lnTo>
                      <a:pt x="1507" y="145"/>
                    </a:lnTo>
                    <a:lnTo>
                      <a:pt x="1507" y="148"/>
                    </a:lnTo>
                    <a:lnTo>
                      <a:pt x="1507" y="148"/>
                    </a:lnTo>
                    <a:lnTo>
                      <a:pt x="1507" y="148"/>
                    </a:lnTo>
                    <a:lnTo>
                      <a:pt x="1506" y="148"/>
                    </a:lnTo>
                    <a:lnTo>
                      <a:pt x="1502" y="148"/>
                    </a:lnTo>
                    <a:lnTo>
                      <a:pt x="1500" y="148"/>
                    </a:lnTo>
                    <a:lnTo>
                      <a:pt x="1500" y="148"/>
                    </a:lnTo>
                    <a:lnTo>
                      <a:pt x="1499" y="149"/>
                    </a:lnTo>
                    <a:lnTo>
                      <a:pt x="1495" y="150"/>
                    </a:lnTo>
                    <a:lnTo>
                      <a:pt x="1493" y="151"/>
                    </a:lnTo>
                    <a:lnTo>
                      <a:pt x="1493" y="151"/>
                    </a:lnTo>
                    <a:lnTo>
                      <a:pt x="1490" y="152"/>
                    </a:lnTo>
                    <a:lnTo>
                      <a:pt x="1481" y="154"/>
                    </a:lnTo>
                    <a:lnTo>
                      <a:pt x="1475" y="155"/>
                    </a:lnTo>
                    <a:lnTo>
                      <a:pt x="1475" y="155"/>
                    </a:lnTo>
                    <a:lnTo>
                      <a:pt x="1472" y="157"/>
                    </a:lnTo>
                    <a:lnTo>
                      <a:pt x="1464" y="158"/>
                    </a:lnTo>
                    <a:lnTo>
                      <a:pt x="1458" y="159"/>
                    </a:lnTo>
                    <a:lnTo>
                      <a:pt x="1458" y="159"/>
                    </a:lnTo>
                    <a:lnTo>
                      <a:pt x="1457" y="159"/>
                    </a:lnTo>
                    <a:lnTo>
                      <a:pt x="1456" y="159"/>
                    </a:lnTo>
                    <a:lnTo>
                      <a:pt x="1453" y="159"/>
                    </a:lnTo>
                    <a:lnTo>
                      <a:pt x="1451" y="159"/>
                    </a:lnTo>
                    <a:lnTo>
                      <a:pt x="1451" y="159"/>
                    </a:lnTo>
                    <a:lnTo>
                      <a:pt x="1451" y="160"/>
                    </a:lnTo>
                    <a:lnTo>
                      <a:pt x="1451" y="161"/>
                    </a:lnTo>
                    <a:lnTo>
                      <a:pt x="1451" y="166"/>
                    </a:lnTo>
                    <a:lnTo>
                      <a:pt x="1451" y="169"/>
                    </a:lnTo>
                    <a:lnTo>
                      <a:pt x="1451" y="169"/>
                    </a:lnTo>
                    <a:lnTo>
                      <a:pt x="1450" y="171"/>
                    </a:lnTo>
                    <a:lnTo>
                      <a:pt x="1449" y="177"/>
                    </a:lnTo>
                    <a:lnTo>
                      <a:pt x="1448" y="180"/>
                    </a:lnTo>
                    <a:lnTo>
                      <a:pt x="1448" y="180"/>
                    </a:lnTo>
                    <a:lnTo>
                      <a:pt x="1446" y="183"/>
                    </a:lnTo>
                    <a:lnTo>
                      <a:pt x="1444" y="192"/>
                    </a:lnTo>
                    <a:lnTo>
                      <a:pt x="1443" y="198"/>
                    </a:lnTo>
                    <a:lnTo>
                      <a:pt x="1443" y="198"/>
                    </a:lnTo>
                    <a:lnTo>
                      <a:pt x="1443" y="199"/>
                    </a:lnTo>
                    <a:lnTo>
                      <a:pt x="1443" y="202"/>
                    </a:lnTo>
                    <a:lnTo>
                      <a:pt x="1443" y="212"/>
                    </a:lnTo>
                    <a:lnTo>
                      <a:pt x="1443" y="219"/>
                    </a:lnTo>
                    <a:lnTo>
                      <a:pt x="1443" y="219"/>
                    </a:lnTo>
                    <a:lnTo>
                      <a:pt x="1443" y="220"/>
                    </a:lnTo>
                    <a:lnTo>
                      <a:pt x="1443" y="223"/>
                    </a:lnTo>
                    <a:lnTo>
                      <a:pt x="1443" y="225"/>
                    </a:lnTo>
                    <a:lnTo>
                      <a:pt x="1443" y="225"/>
                    </a:lnTo>
                    <a:lnTo>
                      <a:pt x="1443" y="225"/>
                    </a:lnTo>
                    <a:lnTo>
                      <a:pt x="1445" y="231"/>
                    </a:lnTo>
                    <a:lnTo>
                      <a:pt x="1446" y="233"/>
                    </a:lnTo>
                    <a:lnTo>
                      <a:pt x="1448" y="233"/>
                    </a:lnTo>
                    <a:lnTo>
                      <a:pt x="1448" y="234"/>
                    </a:lnTo>
                    <a:lnTo>
                      <a:pt x="1448" y="235"/>
                    </a:lnTo>
                    <a:lnTo>
                      <a:pt x="1448" y="238"/>
                    </a:lnTo>
                    <a:lnTo>
                      <a:pt x="1448" y="240"/>
                    </a:lnTo>
                    <a:lnTo>
                      <a:pt x="1448" y="240"/>
                    </a:lnTo>
                    <a:lnTo>
                      <a:pt x="1449" y="244"/>
                    </a:lnTo>
                    <a:lnTo>
                      <a:pt x="1450" y="247"/>
                    </a:lnTo>
                    <a:lnTo>
                      <a:pt x="1451" y="247"/>
                    </a:lnTo>
                    <a:lnTo>
                      <a:pt x="1451" y="247"/>
                    </a:lnTo>
                    <a:lnTo>
                      <a:pt x="1452" y="247"/>
                    </a:lnTo>
                    <a:lnTo>
                      <a:pt x="1453" y="247"/>
                    </a:lnTo>
                    <a:lnTo>
                      <a:pt x="1454" y="247"/>
                    </a:lnTo>
                    <a:lnTo>
                      <a:pt x="1455" y="247"/>
                    </a:lnTo>
                    <a:lnTo>
                      <a:pt x="1458" y="247"/>
                    </a:lnTo>
                    <a:lnTo>
                      <a:pt x="1460" y="247"/>
                    </a:lnTo>
                    <a:lnTo>
                      <a:pt x="1461" y="247"/>
                    </a:lnTo>
                    <a:lnTo>
                      <a:pt x="1463" y="247"/>
                    </a:lnTo>
                    <a:lnTo>
                      <a:pt x="1470" y="247"/>
                    </a:lnTo>
                    <a:lnTo>
                      <a:pt x="1474" y="247"/>
                    </a:lnTo>
                    <a:lnTo>
                      <a:pt x="1475" y="247"/>
                    </a:lnTo>
                    <a:lnTo>
                      <a:pt x="1477" y="247"/>
                    </a:lnTo>
                    <a:lnTo>
                      <a:pt x="1483" y="247"/>
                    </a:lnTo>
                    <a:lnTo>
                      <a:pt x="1489" y="247"/>
                    </a:lnTo>
                    <a:lnTo>
                      <a:pt x="1490" y="247"/>
                    </a:lnTo>
                    <a:lnTo>
                      <a:pt x="1493" y="247"/>
                    </a:lnTo>
                    <a:lnTo>
                      <a:pt x="1495" y="247"/>
                    </a:lnTo>
                    <a:lnTo>
                      <a:pt x="1496" y="247"/>
                    </a:lnTo>
                    <a:lnTo>
                      <a:pt x="1496" y="248"/>
                    </a:lnTo>
                    <a:lnTo>
                      <a:pt x="1496" y="250"/>
                    </a:lnTo>
                    <a:lnTo>
                      <a:pt x="1496" y="256"/>
                    </a:lnTo>
                    <a:lnTo>
                      <a:pt x="1496" y="261"/>
                    </a:lnTo>
                    <a:lnTo>
                      <a:pt x="1496" y="261"/>
                    </a:lnTo>
                    <a:lnTo>
                      <a:pt x="1496" y="263"/>
                    </a:lnTo>
                    <a:lnTo>
                      <a:pt x="1496" y="265"/>
                    </a:lnTo>
                    <a:lnTo>
                      <a:pt x="1496" y="272"/>
                    </a:lnTo>
                    <a:lnTo>
                      <a:pt x="1496" y="278"/>
                    </a:lnTo>
                    <a:lnTo>
                      <a:pt x="1496" y="278"/>
                    </a:lnTo>
                    <a:lnTo>
                      <a:pt x="1496" y="279"/>
                    </a:lnTo>
                    <a:lnTo>
                      <a:pt x="1496" y="283"/>
                    </a:lnTo>
                    <a:lnTo>
                      <a:pt x="1498" y="294"/>
                    </a:lnTo>
                    <a:lnTo>
                      <a:pt x="1499" y="304"/>
                    </a:lnTo>
                    <a:lnTo>
                      <a:pt x="1500" y="304"/>
                    </a:lnTo>
                    <a:lnTo>
                      <a:pt x="1500" y="305"/>
                    </a:lnTo>
                    <a:lnTo>
                      <a:pt x="1500" y="307"/>
                    </a:lnTo>
                    <a:lnTo>
                      <a:pt x="1501" y="314"/>
                    </a:lnTo>
                    <a:lnTo>
                      <a:pt x="1502" y="321"/>
                    </a:lnTo>
                    <a:lnTo>
                      <a:pt x="1504" y="321"/>
                    </a:lnTo>
                    <a:lnTo>
                      <a:pt x="1505" y="324"/>
                    </a:lnTo>
                    <a:lnTo>
                      <a:pt x="1506" y="325"/>
                    </a:lnTo>
                    <a:lnTo>
                      <a:pt x="1507" y="325"/>
                    </a:lnTo>
                    <a:lnTo>
                      <a:pt x="1509" y="325"/>
                    </a:lnTo>
                    <a:lnTo>
                      <a:pt x="1510" y="325"/>
                    </a:lnTo>
                    <a:lnTo>
                      <a:pt x="1511" y="325"/>
                    </a:lnTo>
                    <a:lnTo>
                      <a:pt x="1517" y="327"/>
                    </a:lnTo>
                    <a:lnTo>
                      <a:pt x="1520" y="328"/>
                    </a:lnTo>
                    <a:lnTo>
                      <a:pt x="1522" y="328"/>
                    </a:lnTo>
                    <a:lnTo>
                      <a:pt x="1525" y="330"/>
                    </a:lnTo>
                    <a:lnTo>
                      <a:pt x="1527" y="331"/>
                    </a:lnTo>
                    <a:lnTo>
                      <a:pt x="1528" y="331"/>
                    </a:lnTo>
                    <a:lnTo>
                      <a:pt x="1528" y="331"/>
                    </a:lnTo>
                    <a:lnTo>
                      <a:pt x="1528" y="331"/>
                    </a:lnTo>
                    <a:lnTo>
                      <a:pt x="1530" y="335"/>
                    </a:lnTo>
                    <a:lnTo>
                      <a:pt x="1531" y="336"/>
                    </a:lnTo>
                    <a:lnTo>
                      <a:pt x="1532" y="336"/>
                    </a:lnTo>
                    <a:lnTo>
                      <a:pt x="1533" y="337"/>
                    </a:lnTo>
                    <a:lnTo>
                      <a:pt x="1538" y="340"/>
                    </a:lnTo>
                    <a:lnTo>
                      <a:pt x="1542" y="342"/>
                    </a:lnTo>
                    <a:lnTo>
                      <a:pt x="1543" y="342"/>
                    </a:lnTo>
                    <a:lnTo>
                      <a:pt x="1546" y="347"/>
                    </a:lnTo>
                    <a:lnTo>
                      <a:pt x="1548" y="349"/>
                    </a:lnTo>
                    <a:lnTo>
                      <a:pt x="1549" y="349"/>
                    </a:lnTo>
                    <a:lnTo>
                      <a:pt x="1549" y="350"/>
                    </a:lnTo>
                    <a:lnTo>
                      <a:pt x="1549" y="352"/>
                    </a:lnTo>
                    <a:lnTo>
                      <a:pt x="1549" y="353"/>
                    </a:lnTo>
                    <a:lnTo>
                      <a:pt x="1549" y="353"/>
                    </a:lnTo>
                    <a:lnTo>
                      <a:pt x="1550" y="353"/>
                    </a:lnTo>
                    <a:lnTo>
                      <a:pt x="1553" y="353"/>
                    </a:lnTo>
                    <a:lnTo>
                      <a:pt x="1555" y="353"/>
                    </a:lnTo>
                    <a:lnTo>
                      <a:pt x="1556" y="353"/>
                    </a:lnTo>
                    <a:lnTo>
                      <a:pt x="1557" y="354"/>
                    </a:lnTo>
                    <a:lnTo>
                      <a:pt x="1561" y="356"/>
                    </a:lnTo>
                    <a:lnTo>
                      <a:pt x="1563" y="357"/>
                    </a:lnTo>
                    <a:lnTo>
                      <a:pt x="1564" y="357"/>
                    </a:lnTo>
                    <a:lnTo>
                      <a:pt x="1567" y="357"/>
                    </a:lnTo>
                    <a:lnTo>
                      <a:pt x="1569" y="357"/>
                    </a:lnTo>
                    <a:lnTo>
                      <a:pt x="1570" y="357"/>
                    </a:lnTo>
                    <a:lnTo>
                      <a:pt x="1572" y="357"/>
                    </a:lnTo>
                    <a:lnTo>
                      <a:pt x="1573" y="357"/>
                    </a:lnTo>
                    <a:lnTo>
                      <a:pt x="1574" y="357"/>
                    </a:lnTo>
                    <a:lnTo>
                      <a:pt x="1574" y="358"/>
                    </a:lnTo>
                    <a:lnTo>
                      <a:pt x="1574" y="359"/>
                    </a:lnTo>
                    <a:lnTo>
                      <a:pt x="1574" y="364"/>
                    </a:lnTo>
                    <a:lnTo>
                      <a:pt x="1574" y="367"/>
                    </a:lnTo>
                    <a:lnTo>
                      <a:pt x="1574" y="367"/>
                    </a:lnTo>
                    <a:lnTo>
                      <a:pt x="1574" y="368"/>
                    </a:lnTo>
                    <a:lnTo>
                      <a:pt x="1574" y="371"/>
                    </a:lnTo>
                    <a:lnTo>
                      <a:pt x="1574" y="377"/>
                    </a:lnTo>
                    <a:lnTo>
                      <a:pt x="1574" y="381"/>
                    </a:lnTo>
                    <a:lnTo>
                      <a:pt x="1574" y="381"/>
                    </a:lnTo>
                    <a:lnTo>
                      <a:pt x="1574" y="382"/>
                    </a:lnTo>
                    <a:lnTo>
                      <a:pt x="1574" y="386"/>
                    </a:lnTo>
                    <a:lnTo>
                      <a:pt x="1575" y="401"/>
                    </a:lnTo>
                    <a:lnTo>
                      <a:pt x="1576" y="413"/>
                    </a:lnTo>
                    <a:lnTo>
                      <a:pt x="1578" y="413"/>
                    </a:lnTo>
                    <a:lnTo>
                      <a:pt x="1578" y="415"/>
                    </a:lnTo>
                    <a:lnTo>
                      <a:pt x="1578" y="425"/>
                    </a:lnTo>
                    <a:lnTo>
                      <a:pt x="1578" y="457"/>
                    </a:lnTo>
                    <a:lnTo>
                      <a:pt x="1578" y="483"/>
                    </a:lnTo>
                    <a:lnTo>
                      <a:pt x="1578" y="484"/>
                    </a:lnTo>
                    <a:lnTo>
                      <a:pt x="1578" y="485"/>
                    </a:lnTo>
                    <a:lnTo>
                      <a:pt x="1578" y="489"/>
                    </a:lnTo>
                    <a:lnTo>
                      <a:pt x="1578" y="502"/>
                    </a:lnTo>
                    <a:lnTo>
                      <a:pt x="1578" y="511"/>
                    </a:lnTo>
                    <a:lnTo>
                      <a:pt x="1578" y="511"/>
                    </a:lnTo>
                    <a:lnTo>
                      <a:pt x="1578" y="513"/>
                    </a:lnTo>
                    <a:lnTo>
                      <a:pt x="1578" y="515"/>
                    </a:lnTo>
                    <a:lnTo>
                      <a:pt x="1578" y="516"/>
                    </a:lnTo>
                    <a:lnTo>
                      <a:pt x="1578" y="516"/>
                    </a:lnTo>
                    <a:lnTo>
                      <a:pt x="1578" y="517"/>
                    </a:lnTo>
                    <a:lnTo>
                      <a:pt x="1578" y="518"/>
                    </a:lnTo>
                    <a:lnTo>
                      <a:pt x="1578" y="519"/>
                    </a:lnTo>
                    <a:lnTo>
                      <a:pt x="1578" y="519"/>
                    </a:lnTo>
                    <a:lnTo>
                      <a:pt x="1576" y="520"/>
                    </a:lnTo>
                    <a:lnTo>
                      <a:pt x="1575" y="524"/>
                    </a:lnTo>
                    <a:lnTo>
                      <a:pt x="1574" y="526"/>
                    </a:lnTo>
                    <a:lnTo>
                      <a:pt x="1574" y="526"/>
                    </a:lnTo>
                    <a:lnTo>
                      <a:pt x="1574" y="527"/>
                    </a:lnTo>
                    <a:lnTo>
                      <a:pt x="1574" y="531"/>
                    </a:lnTo>
                    <a:lnTo>
                      <a:pt x="1574" y="533"/>
                    </a:lnTo>
                    <a:lnTo>
                      <a:pt x="1574" y="533"/>
                    </a:lnTo>
                    <a:lnTo>
                      <a:pt x="1574" y="533"/>
                    </a:lnTo>
                    <a:lnTo>
                      <a:pt x="1573" y="534"/>
                    </a:lnTo>
                    <a:lnTo>
                      <a:pt x="1571" y="536"/>
                    </a:lnTo>
                    <a:lnTo>
                      <a:pt x="1570" y="537"/>
                    </a:lnTo>
                    <a:lnTo>
                      <a:pt x="1570" y="537"/>
                    </a:lnTo>
                    <a:lnTo>
                      <a:pt x="1569" y="537"/>
                    </a:lnTo>
                    <a:lnTo>
                      <a:pt x="1568" y="537"/>
                    </a:lnTo>
                    <a:lnTo>
                      <a:pt x="1567" y="537"/>
                    </a:lnTo>
                    <a:lnTo>
                      <a:pt x="1567" y="537"/>
                    </a:lnTo>
                    <a:lnTo>
                      <a:pt x="1566" y="537"/>
                    </a:lnTo>
                    <a:lnTo>
                      <a:pt x="1565" y="537"/>
                    </a:lnTo>
                    <a:lnTo>
                      <a:pt x="1562" y="537"/>
                    </a:lnTo>
                    <a:lnTo>
                      <a:pt x="1560" y="537"/>
                    </a:lnTo>
                    <a:lnTo>
                      <a:pt x="1560" y="537"/>
                    </a:lnTo>
                    <a:lnTo>
                      <a:pt x="1557" y="538"/>
                    </a:lnTo>
                    <a:lnTo>
                      <a:pt x="1552" y="539"/>
                    </a:lnTo>
                    <a:lnTo>
                      <a:pt x="1549" y="540"/>
                    </a:lnTo>
                    <a:lnTo>
                      <a:pt x="1549" y="540"/>
                    </a:lnTo>
                    <a:lnTo>
                      <a:pt x="1549" y="540"/>
                    </a:lnTo>
                    <a:lnTo>
                      <a:pt x="1549" y="541"/>
                    </a:lnTo>
                    <a:lnTo>
                      <a:pt x="1549" y="542"/>
                    </a:lnTo>
                    <a:lnTo>
                      <a:pt x="1549" y="543"/>
                    </a:lnTo>
                    <a:lnTo>
                      <a:pt x="1549" y="543"/>
                    </a:lnTo>
                    <a:lnTo>
                      <a:pt x="1548" y="543"/>
                    </a:lnTo>
                    <a:lnTo>
                      <a:pt x="1547" y="543"/>
                    </a:lnTo>
                    <a:lnTo>
                      <a:pt x="1546" y="543"/>
                    </a:lnTo>
                    <a:lnTo>
                      <a:pt x="1546" y="543"/>
                    </a:lnTo>
                    <a:lnTo>
                      <a:pt x="1545" y="544"/>
                    </a:lnTo>
                    <a:lnTo>
                      <a:pt x="1544" y="549"/>
                    </a:lnTo>
                    <a:lnTo>
                      <a:pt x="1543" y="551"/>
                    </a:lnTo>
                    <a:lnTo>
                      <a:pt x="1543" y="551"/>
                    </a:lnTo>
                    <a:lnTo>
                      <a:pt x="1542" y="552"/>
                    </a:lnTo>
                    <a:lnTo>
                      <a:pt x="1537" y="553"/>
                    </a:lnTo>
                    <a:lnTo>
                      <a:pt x="1535" y="554"/>
                    </a:lnTo>
                    <a:lnTo>
                      <a:pt x="1535" y="554"/>
                    </a:lnTo>
                    <a:lnTo>
                      <a:pt x="1535" y="555"/>
                    </a:lnTo>
                    <a:lnTo>
                      <a:pt x="1535" y="557"/>
                    </a:lnTo>
                    <a:lnTo>
                      <a:pt x="1535" y="558"/>
                    </a:lnTo>
                    <a:lnTo>
                      <a:pt x="1535" y="558"/>
                    </a:lnTo>
                    <a:lnTo>
                      <a:pt x="1534" y="559"/>
                    </a:lnTo>
                    <a:lnTo>
                      <a:pt x="1533" y="560"/>
                    </a:lnTo>
                    <a:lnTo>
                      <a:pt x="1532" y="561"/>
                    </a:lnTo>
                    <a:lnTo>
                      <a:pt x="1532" y="561"/>
                    </a:lnTo>
                    <a:lnTo>
                      <a:pt x="1532" y="562"/>
                    </a:lnTo>
                    <a:lnTo>
                      <a:pt x="1532" y="563"/>
                    </a:lnTo>
                    <a:lnTo>
                      <a:pt x="1532" y="564"/>
                    </a:lnTo>
                    <a:lnTo>
                      <a:pt x="1532" y="564"/>
                    </a:lnTo>
                    <a:lnTo>
                      <a:pt x="1532" y="566"/>
                    </a:lnTo>
                    <a:lnTo>
                      <a:pt x="1532" y="567"/>
                    </a:lnTo>
                    <a:lnTo>
                      <a:pt x="1532" y="572"/>
                    </a:lnTo>
                    <a:lnTo>
                      <a:pt x="1532" y="575"/>
                    </a:lnTo>
                    <a:lnTo>
                      <a:pt x="1532" y="575"/>
                    </a:lnTo>
                    <a:lnTo>
                      <a:pt x="1531" y="577"/>
                    </a:lnTo>
                    <a:lnTo>
                      <a:pt x="1529" y="582"/>
                    </a:lnTo>
                    <a:lnTo>
                      <a:pt x="1528" y="586"/>
                    </a:lnTo>
                    <a:lnTo>
                      <a:pt x="1528" y="586"/>
                    </a:lnTo>
                    <a:lnTo>
                      <a:pt x="1528" y="587"/>
                    </a:lnTo>
                    <a:lnTo>
                      <a:pt x="1528" y="589"/>
                    </a:lnTo>
                    <a:lnTo>
                      <a:pt x="1528" y="590"/>
                    </a:lnTo>
                    <a:lnTo>
                      <a:pt x="1528" y="590"/>
                    </a:lnTo>
                    <a:lnTo>
                      <a:pt x="1528" y="590"/>
                    </a:lnTo>
                    <a:lnTo>
                      <a:pt x="1527" y="590"/>
                    </a:lnTo>
                    <a:lnTo>
                      <a:pt x="1524" y="590"/>
                    </a:lnTo>
                    <a:lnTo>
                      <a:pt x="1522" y="590"/>
                    </a:lnTo>
                    <a:lnTo>
                      <a:pt x="1522" y="590"/>
                    </a:lnTo>
                    <a:lnTo>
                      <a:pt x="1520" y="591"/>
                    </a:lnTo>
                    <a:lnTo>
                      <a:pt x="1516" y="592"/>
                    </a:lnTo>
                    <a:lnTo>
                      <a:pt x="1514" y="593"/>
                    </a:lnTo>
                    <a:lnTo>
                      <a:pt x="1514" y="593"/>
                    </a:lnTo>
                    <a:lnTo>
                      <a:pt x="1513" y="594"/>
                    </a:lnTo>
                    <a:lnTo>
                      <a:pt x="1509" y="595"/>
                    </a:lnTo>
                    <a:lnTo>
                      <a:pt x="1507" y="596"/>
                    </a:lnTo>
                    <a:lnTo>
                      <a:pt x="1507" y="596"/>
                    </a:lnTo>
                    <a:lnTo>
                      <a:pt x="1507" y="596"/>
                    </a:lnTo>
                    <a:lnTo>
                      <a:pt x="1506" y="596"/>
                    </a:lnTo>
                    <a:lnTo>
                      <a:pt x="1505" y="596"/>
                    </a:lnTo>
                    <a:lnTo>
                      <a:pt x="1504" y="596"/>
                    </a:lnTo>
                    <a:lnTo>
                      <a:pt x="1504" y="596"/>
                    </a:lnTo>
                    <a:lnTo>
                      <a:pt x="1502" y="597"/>
                    </a:lnTo>
                    <a:lnTo>
                      <a:pt x="1501" y="602"/>
                    </a:lnTo>
                    <a:lnTo>
                      <a:pt x="1500" y="604"/>
                    </a:lnTo>
                    <a:lnTo>
                      <a:pt x="1500" y="604"/>
                    </a:lnTo>
                    <a:lnTo>
                      <a:pt x="1499" y="605"/>
                    </a:lnTo>
                    <a:lnTo>
                      <a:pt x="1498" y="606"/>
                    </a:lnTo>
                    <a:lnTo>
                      <a:pt x="1495" y="611"/>
                    </a:lnTo>
                    <a:lnTo>
                      <a:pt x="1493" y="614"/>
                    </a:lnTo>
                    <a:lnTo>
                      <a:pt x="1493" y="614"/>
                    </a:lnTo>
                    <a:lnTo>
                      <a:pt x="1492" y="615"/>
                    </a:lnTo>
                    <a:lnTo>
                      <a:pt x="1491" y="616"/>
                    </a:lnTo>
                    <a:lnTo>
                      <a:pt x="1488" y="622"/>
                    </a:lnTo>
                    <a:lnTo>
                      <a:pt x="1486" y="625"/>
                    </a:lnTo>
                    <a:lnTo>
                      <a:pt x="1486" y="625"/>
                    </a:lnTo>
                    <a:lnTo>
                      <a:pt x="1486" y="626"/>
                    </a:lnTo>
                    <a:lnTo>
                      <a:pt x="1486" y="627"/>
                    </a:lnTo>
                    <a:lnTo>
                      <a:pt x="1486" y="628"/>
                    </a:lnTo>
                    <a:lnTo>
                      <a:pt x="1486" y="628"/>
                    </a:lnTo>
                    <a:lnTo>
                      <a:pt x="1485" y="629"/>
                    </a:lnTo>
                    <a:lnTo>
                      <a:pt x="1481" y="631"/>
                    </a:lnTo>
                    <a:lnTo>
                      <a:pt x="1479" y="632"/>
                    </a:lnTo>
                    <a:lnTo>
                      <a:pt x="1479" y="632"/>
                    </a:lnTo>
                    <a:lnTo>
                      <a:pt x="1478" y="633"/>
                    </a:lnTo>
                    <a:lnTo>
                      <a:pt x="1474" y="634"/>
                    </a:lnTo>
                    <a:lnTo>
                      <a:pt x="1472" y="635"/>
                    </a:lnTo>
                    <a:lnTo>
                      <a:pt x="1472" y="635"/>
                    </a:lnTo>
                    <a:lnTo>
                      <a:pt x="1471" y="637"/>
                    </a:lnTo>
                    <a:lnTo>
                      <a:pt x="1470" y="638"/>
                    </a:lnTo>
                    <a:lnTo>
                      <a:pt x="1464" y="641"/>
                    </a:lnTo>
                    <a:lnTo>
                      <a:pt x="1461" y="643"/>
                    </a:lnTo>
                    <a:lnTo>
                      <a:pt x="1461" y="643"/>
                    </a:lnTo>
                    <a:lnTo>
                      <a:pt x="1460" y="644"/>
                    </a:lnTo>
                    <a:lnTo>
                      <a:pt x="1456" y="647"/>
                    </a:lnTo>
                    <a:lnTo>
                      <a:pt x="1454" y="649"/>
                    </a:lnTo>
                    <a:lnTo>
                      <a:pt x="1454" y="649"/>
                    </a:lnTo>
                    <a:lnTo>
                      <a:pt x="1453" y="649"/>
                    </a:lnTo>
                    <a:lnTo>
                      <a:pt x="1452" y="649"/>
                    </a:lnTo>
                    <a:lnTo>
                      <a:pt x="1451" y="649"/>
                    </a:lnTo>
                    <a:lnTo>
                      <a:pt x="1451" y="649"/>
                    </a:lnTo>
                    <a:lnTo>
                      <a:pt x="1450" y="649"/>
                    </a:lnTo>
                    <a:lnTo>
                      <a:pt x="1449" y="649"/>
                    </a:lnTo>
                    <a:lnTo>
                      <a:pt x="1448" y="649"/>
                    </a:lnTo>
                    <a:lnTo>
                      <a:pt x="1448" y="649"/>
                    </a:lnTo>
                    <a:lnTo>
                      <a:pt x="1446" y="650"/>
                    </a:lnTo>
                    <a:lnTo>
                      <a:pt x="1444" y="652"/>
                    </a:lnTo>
                    <a:lnTo>
                      <a:pt x="1443" y="653"/>
                    </a:lnTo>
                    <a:lnTo>
                      <a:pt x="1443" y="653"/>
                    </a:lnTo>
                    <a:lnTo>
                      <a:pt x="1442" y="653"/>
                    </a:lnTo>
                    <a:lnTo>
                      <a:pt x="1441" y="653"/>
                    </a:lnTo>
                    <a:lnTo>
                      <a:pt x="1436" y="653"/>
                    </a:lnTo>
                    <a:lnTo>
                      <a:pt x="1433" y="653"/>
                    </a:lnTo>
                    <a:lnTo>
                      <a:pt x="1433" y="653"/>
                    </a:lnTo>
                    <a:lnTo>
                      <a:pt x="1430" y="655"/>
                    </a:lnTo>
                    <a:lnTo>
                      <a:pt x="1423" y="656"/>
                    </a:lnTo>
                    <a:lnTo>
                      <a:pt x="1419" y="657"/>
                    </a:lnTo>
                    <a:lnTo>
                      <a:pt x="1419" y="657"/>
                    </a:lnTo>
                    <a:lnTo>
                      <a:pt x="1419" y="657"/>
                    </a:lnTo>
                    <a:lnTo>
                      <a:pt x="1418" y="658"/>
                    </a:lnTo>
                    <a:lnTo>
                      <a:pt x="1417" y="659"/>
                    </a:lnTo>
                    <a:lnTo>
                      <a:pt x="1416" y="660"/>
                    </a:lnTo>
                    <a:lnTo>
                      <a:pt x="1416" y="660"/>
                    </a:lnTo>
                    <a:lnTo>
                      <a:pt x="1416" y="661"/>
                    </a:lnTo>
                    <a:lnTo>
                      <a:pt x="1416" y="662"/>
                    </a:lnTo>
                    <a:lnTo>
                      <a:pt x="1416" y="665"/>
                    </a:lnTo>
                    <a:lnTo>
                      <a:pt x="1416" y="667"/>
                    </a:lnTo>
                    <a:lnTo>
                      <a:pt x="1416" y="667"/>
                    </a:lnTo>
                    <a:lnTo>
                      <a:pt x="1415" y="669"/>
                    </a:lnTo>
                    <a:lnTo>
                      <a:pt x="1413" y="675"/>
                    </a:lnTo>
                    <a:lnTo>
                      <a:pt x="1412" y="678"/>
                    </a:lnTo>
                    <a:lnTo>
                      <a:pt x="1412" y="678"/>
                    </a:lnTo>
                    <a:lnTo>
                      <a:pt x="1410" y="679"/>
                    </a:lnTo>
                    <a:lnTo>
                      <a:pt x="1409" y="680"/>
                    </a:lnTo>
                    <a:lnTo>
                      <a:pt x="1408" y="681"/>
                    </a:lnTo>
                    <a:lnTo>
                      <a:pt x="1408" y="681"/>
                    </a:lnTo>
                    <a:lnTo>
                      <a:pt x="1408" y="681"/>
                    </a:lnTo>
                    <a:lnTo>
                      <a:pt x="1407" y="682"/>
                    </a:lnTo>
                    <a:lnTo>
                      <a:pt x="1403" y="684"/>
                    </a:lnTo>
                    <a:lnTo>
                      <a:pt x="1401" y="685"/>
                    </a:lnTo>
                    <a:lnTo>
                      <a:pt x="1401" y="685"/>
                    </a:lnTo>
                    <a:lnTo>
                      <a:pt x="1398" y="686"/>
                    </a:lnTo>
                    <a:lnTo>
                      <a:pt x="1391" y="687"/>
                    </a:lnTo>
                    <a:lnTo>
                      <a:pt x="1387" y="688"/>
                    </a:lnTo>
                    <a:lnTo>
                      <a:pt x="1387" y="688"/>
                    </a:lnTo>
                    <a:lnTo>
                      <a:pt x="1383" y="689"/>
                    </a:lnTo>
                    <a:lnTo>
                      <a:pt x="1371" y="691"/>
                    </a:lnTo>
                    <a:lnTo>
                      <a:pt x="1363" y="692"/>
                    </a:lnTo>
                    <a:lnTo>
                      <a:pt x="1363" y="692"/>
                    </a:lnTo>
                    <a:lnTo>
                      <a:pt x="1359" y="694"/>
                    </a:lnTo>
                    <a:lnTo>
                      <a:pt x="1347" y="697"/>
                    </a:lnTo>
                    <a:lnTo>
                      <a:pt x="1338" y="699"/>
                    </a:lnTo>
                    <a:lnTo>
                      <a:pt x="1338" y="699"/>
                    </a:lnTo>
                    <a:lnTo>
                      <a:pt x="1336" y="699"/>
                    </a:lnTo>
                    <a:lnTo>
                      <a:pt x="1333" y="699"/>
                    </a:lnTo>
                    <a:lnTo>
                      <a:pt x="1331" y="699"/>
                    </a:lnTo>
                    <a:lnTo>
                      <a:pt x="1331" y="699"/>
                    </a:lnTo>
                    <a:lnTo>
                      <a:pt x="1331" y="700"/>
                    </a:lnTo>
                    <a:lnTo>
                      <a:pt x="1331" y="701"/>
                    </a:lnTo>
                    <a:lnTo>
                      <a:pt x="1331" y="702"/>
                    </a:lnTo>
                    <a:lnTo>
                      <a:pt x="1331" y="702"/>
                    </a:lnTo>
                    <a:lnTo>
                      <a:pt x="1331" y="703"/>
                    </a:lnTo>
                    <a:lnTo>
                      <a:pt x="1331" y="704"/>
                    </a:lnTo>
                    <a:lnTo>
                      <a:pt x="1331" y="708"/>
                    </a:lnTo>
                    <a:lnTo>
                      <a:pt x="1331" y="710"/>
                    </a:lnTo>
                    <a:lnTo>
                      <a:pt x="1331" y="710"/>
                    </a:lnTo>
                    <a:lnTo>
                      <a:pt x="1331" y="711"/>
                    </a:lnTo>
                    <a:lnTo>
                      <a:pt x="1331" y="712"/>
                    </a:lnTo>
                    <a:lnTo>
                      <a:pt x="1331" y="717"/>
                    </a:lnTo>
                    <a:lnTo>
                      <a:pt x="1331" y="720"/>
                    </a:lnTo>
                    <a:lnTo>
                      <a:pt x="1331" y="720"/>
                    </a:lnTo>
                    <a:lnTo>
                      <a:pt x="1331" y="721"/>
                    </a:lnTo>
                    <a:lnTo>
                      <a:pt x="1331" y="722"/>
                    </a:lnTo>
                    <a:lnTo>
                      <a:pt x="1331" y="728"/>
                    </a:lnTo>
                    <a:lnTo>
                      <a:pt x="1331" y="731"/>
                    </a:lnTo>
                    <a:lnTo>
                      <a:pt x="1331" y="731"/>
                    </a:lnTo>
                    <a:lnTo>
                      <a:pt x="1331" y="732"/>
                    </a:lnTo>
                    <a:lnTo>
                      <a:pt x="1331" y="733"/>
                    </a:lnTo>
                    <a:lnTo>
                      <a:pt x="1331" y="734"/>
                    </a:lnTo>
                    <a:lnTo>
                      <a:pt x="1331" y="734"/>
                    </a:lnTo>
                    <a:lnTo>
                      <a:pt x="1330" y="734"/>
                    </a:lnTo>
                    <a:lnTo>
                      <a:pt x="1325" y="734"/>
                    </a:lnTo>
                    <a:lnTo>
                      <a:pt x="1308" y="734"/>
                    </a:lnTo>
                    <a:lnTo>
                      <a:pt x="1295" y="734"/>
                    </a:lnTo>
                    <a:lnTo>
                      <a:pt x="1295" y="734"/>
                    </a:lnTo>
                    <a:lnTo>
                      <a:pt x="1294" y="734"/>
                    </a:lnTo>
                    <a:lnTo>
                      <a:pt x="1287" y="734"/>
                    </a:lnTo>
                    <a:lnTo>
                      <a:pt x="1265" y="734"/>
                    </a:lnTo>
                    <a:lnTo>
                      <a:pt x="1247" y="734"/>
                    </a:lnTo>
                    <a:lnTo>
                      <a:pt x="1247" y="734"/>
                    </a:lnTo>
                    <a:lnTo>
                      <a:pt x="1245" y="735"/>
                    </a:lnTo>
                    <a:lnTo>
                      <a:pt x="1237" y="735"/>
                    </a:lnTo>
                    <a:lnTo>
                      <a:pt x="1211" y="737"/>
                    </a:lnTo>
                    <a:lnTo>
                      <a:pt x="1191" y="738"/>
                    </a:lnTo>
                    <a:lnTo>
                      <a:pt x="1190" y="738"/>
                    </a:lnTo>
                    <a:lnTo>
                      <a:pt x="1184" y="739"/>
                    </a:lnTo>
                    <a:lnTo>
                      <a:pt x="1172" y="740"/>
                    </a:lnTo>
                    <a:lnTo>
                      <a:pt x="1162" y="741"/>
                    </a:lnTo>
                    <a:lnTo>
                      <a:pt x="1162" y="741"/>
                    </a:lnTo>
                    <a:lnTo>
                      <a:pt x="1161" y="742"/>
                    </a:lnTo>
                    <a:lnTo>
                      <a:pt x="1157" y="744"/>
                    </a:lnTo>
                    <a:lnTo>
                      <a:pt x="1155" y="745"/>
                    </a:lnTo>
                    <a:lnTo>
                      <a:pt x="1155" y="745"/>
                    </a:lnTo>
                    <a:lnTo>
                      <a:pt x="1155" y="745"/>
                    </a:lnTo>
                    <a:lnTo>
                      <a:pt x="1155" y="746"/>
                    </a:lnTo>
                    <a:lnTo>
                      <a:pt x="1155" y="747"/>
                    </a:lnTo>
                    <a:lnTo>
                      <a:pt x="1155" y="750"/>
                    </a:lnTo>
                    <a:lnTo>
                      <a:pt x="1155" y="752"/>
                    </a:lnTo>
                    <a:lnTo>
                      <a:pt x="1155" y="752"/>
                    </a:lnTo>
                    <a:lnTo>
                      <a:pt x="1155" y="753"/>
                    </a:lnTo>
                    <a:lnTo>
                      <a:pt x="1155" y="754"/>
                    </a:lnTo>
                    <a:lnTo>
                      <a:pt x="1155" y="757"/>
                    </a:lnTo>
                    <a:lnTo>
                      <a:pt x="1155" y="759"/>
                    </a:lnTo>
                    <a:lnTo>
                      <a:pt x="1155" y="759"/>
                    </a:lnTo>
                    <a:lnTo>
                      <a:pt x="1155" y="760"/>
                    </a:lnTo>
                    <a:lnTo>
                      <a:pt x="1155" y="764"/>
                    </a:lnTo>
                    <a:lnTo>
                      <a:pt x="1155" y="766"/>
                    </a:lnTo>
                    <a:lnTo>
                      <a:pt x="1155" y="766"/>
                    </a:lnTo>
                    <a:lnTo>
                      <a:pt x="1155" y="766"/>
                    </a:lnTo>
                    <a:lnTo>
                      <a:pt x="1154" y="766"/>
                    </a:lnTo>
                    <a:lnTo>
                      <a:pt x="1153" y="766"/>
                    </a:lnTo>
                    <a:lnTo>
                      <a:pt x="1151" y="766"/>
                    </a:lnTo>
                    <a:lnTo>
                      <a:pt x="1151" y="766"/>
                    </a:lnTo>
                    <a:lnTo>
                      <a:pt x="1150" y="766"/>
                    </a:lnTo>
                    <a:lnTo>
                      <a:pt x="1149" y="766"/>
                    </a:lnTo>
                    <a:lnTo>
                      <a:pt x="1146" y="766"/>
                    </a:lnTo>
                    <a:lnTo>
                      <a:pt x="1144" y="766"/>
                    </a:lnTo>
                    <a:lnTo>
                      <a:pt x="1144" y="766"/>
                    </a:lnTo>
                    <a:lnTo>
                      <a:pt x="1143" y="766"/>
                    </a:lnTo>
                    <a:lnTo>
                      <a:pt x="1141" y="766"/>
                    </a:lnTo>
                    <a:lnTo>
                      <a:pt x="1132" y="766"/>
                    </a:lnTo>
                    <a:lnTo>
                      <a:pt x="1126" y="766"/>
                    </a:lnTo>
                    <a:lnTo>
                      <a:pt x="1126" y="766"/>
                    </a:lnTo>
                    <a:lnTo>
                      <a:pt x="1125" y="766"/>
                    </a:lnTo>
                    <a:lnTo>
                      <a:pt x="1123" y="766"/>
                    </a:lnTo>
                    <a:lnTo>
                      <a:pt x="1117" y="766"/>
                    </a:lnTo>
                    <a:lnTo>
                      <a:pt x="1112" y="766"/>
                    </a:lnTo>
                    <a:lnTo>
                      <a:pt x="1112" y="766"/>
                    </a:lnTo>
                    <a:lnTo>
                      <a:pt x="1111" y="766"/>
                    </a:lnTo>
                    <a:lnTo>
                      <a:pt x="1110" y="766"/>
                    </a:lnTo>
                    <a:lnTo>
                      <a:pt x="1109" y="766"/>
                    </a:lnTo>
                    <a:lnTo>
                      <a:pt x="1109" y="766"/>
                    </a:lnTo>
                    <a:lnTo>
                      <a:pt x="1109" y="767"/>
                    </a:lnTo>
                    <a:lnTo>
                      <a:pt x="1109" y="769"/>
                    </a:lnTo>
                    <a:lnTo>
                      <a:pt x="1109" y="770"/>
                    </a:lnTo>
                    <a:lnTo>
                      <a:pt x="1109" y="770"/>
                    </a:lnTo>
                    <a:lnTo>
                      <a:pt x="1109" y="771"/>
                    </a:lnTo>
                    <a:lnTo>
                      <a:pt x="1109" y="772"/>
                    </a:lnTo>
                    <a:lnTo>
                      <a:pt x="1109" y="773"/>
                    </a:lnTo>
                    <a:lnTo>
                      <a:pt x="1109" y="773"/>
                    </a:lnTo>
                    <a:lnTo>
                      <a:pt x="1109" y="774"/>
                    </a:lnTo>
                    <a:lnTo>
                      <a:pt x="1109" y="775"/>
                    </a:lnTo>
                    <a:lnTo>
                      <a:pt x="1109" y="778"/>
                    </a:lnTo>
                    <a:lnTo>
                      <a:pt x="1109" y="781"/>
                    </a:lnTo>
                    <a:lnTo>
                      <a:pt x="1109" y="781"/>
                    </a:lnTo>
                    <a:lnTo>
                      <a:pt x="1109" y="782"/>
                    </a:lnTo>
                    <a:lnTo>
                      <a:pt x="1109" y="785"/>
                    </a:lnTo>
                    <a:lnTo>
                      <a:pt x="1109" y="787"/>
                    </a:lnTo>
                    <a:lnTo>
                      <a:pt x="1109" y="787"/>
                    </a:lnTo>
                    <a:lnTo>
                      <a:pt x="1109" y="787"/>
                    </a:lnTo>
                    <a:lnTo>
                      <a:pt x="1108" y="788"/>
                    </a:lnTo>
                    <a:lnTo>
                      <a:pt x="1104" y="790"/>
                    </a:lnTo>
                    <a:lnTo>
                      <a:pt x="1102" y="791"/>
                    </a:lnTo>
                    <a:lnTo>
                      <a:pt x="1102" y="791"/>
                    </a:lnTo>
                    <a:lnTo>
                      <a:pt x="1101" y="791"/>
                    </a:lnTo>
                    <a:lnTo>
                      <a:pt x="1099" y="791"/>
                    </a:lnTo>
                    <a:lnTo>
                      <a:pt x="1092" y="791"/>
                    </a:lnTo>
                    <a:lnTo>
                      <a:pt x="1088" y="791"/>
                    </a:lnTo>
                    <a:lnTo>
                      <a:pt x="1088" y="791"/>
                    </a:lnTo>
                    <a:lnTo>
                      <a:pt x="1083" y="792"/>
                    </a:lnTo>
                    <a:lnTo>
                      <a:pt x="1070" y="793"/>
                    </a:lnTo>
                    <a:lnTo>
                      <a:pt x="1059" y="794"/>
                    </a:lnTo>
                    <a:lnTo>
                      <a:pt x="1059" y="794"/>
                    </a:lnTo>
                    <a:lnTo>
                      <a:pt x="1054" y="795"/>
                    </a:lnTo>
                    <a:lnTo>
                      <a:pt x="1039" y="797"/>
                    </a:lnTo>
                    <a:lnTo>
                      <a:pt x="1028" y="798"/>
                    </a:lnTo>
                    <a:lnTo>
                      <a:pt x="1028" y="798"/>
                    </a:lnTo>
                    <a:lnTo>
                      <a:pt x="1027" y="798"/>
                    </a:lnTo>
                    <a:lnTo>
                      <a:pt x="1026" y="798"/>
                    </a:lnTo>
                    <a:lnTo>
                      <a:pt x="1022" y="798"/>
                    </a:lnTo>
                    <a:lnTo>
                      <a:pt x="1020" y="798"/>
                    </a:lnTo>
                    <a:lnTo>
                      <a:pt x="1020" y="798"/>
                    </a:lnTo>
                    <a:lnTo>
                      <a:pt x="1020" y="799"/>
                    </a:lnTo>
                    <a:lnTo>
                      <a:pt x="1020" y="801"/>
                    </a:lnTo>
                    <a:lnTo>
                      <a:pt x="1020" y="802"/>
                    </a:lnTo>
                    <a:lnTo>
                      <a:pt x="1020" y="802"/>
                    </a:lnTo>
                    <a:lnTo>
                      <a:pt x="1020" y="803"/>
                    </a:lnTo>
                    <a:lnTo>
                      <a:pt x="1020" y="804"/>
                    </a:lnTo>
                    <a:lnTo>
                      <a:pt x="1020" y="805"/>
                    </a:lnTo>
                    <a:lnTo>
                      <a:pt x="1020" y="805"/>
                    </a:lnTo>
                    <a:lnTo>
                      <a:pt x="1020" y="806"/>
                    </a:lnTo>
                    <a:lnTo>
                      <a:pt x="1020" y="807"/>
                    </a:lnTo>
                    <a:lnTo>
                      <a:pt x="1020" y="810"/>
                    </a:lnTo>
                    <a:lnTo>
                      <a:pt x="1020" y="812"/>
                    </a:lnTo>
                    <a:lnTo>
                      <a:pt x="1020" y="812"/>
                    </a:lnTo>
                    <a:lnTo>
                      <a:pt x="1020" y="813"/>
                    </a:lnTo>
                    <a:lnTo>
                      <a:pt x="1020" y="817"/>
                    </a:lnTo>
                    <a:lnTo>
                      <a:pt x="1020" y="819"/>
                    </a:lnTo>
                    <a:lnTo>
                      <a:pt x="1020" y="819"/>
                    </a:lnTo>
                    <a:lnTo>
                      <a:pt x="1020" y="820"/>
                    </a:lnTo>
                    <a:lnTo>
                      <a:pt x="1020" y="822"/>
                    </a:lnTo>
                    <a:lnTo>
                      <a:pt x="1020" y="823"/>
                    </a:lnTo>
                    <a:lnTo>
                      <a:pt x="1020" y="823"/>
                    </a:lnTo>
                    <a:lnTo>
                      <a:pt x="1019" y="823"/>
                    </a:lnTo>
                    <a:lnTo>
                      <a:pt x="1018" y="823"/>
                    </a:lnTo>
                    <a:lnTo>
                      <a:pt x="1017" y="823"/>
                    </a:lnTo>
                    <a:lnTo>
                      <a:pt x="1017" y="823"/>
                    </a:lnTo>
                    <a:lnTo>
                      <a:pt x="1016" y="823"/>
                    </a:lnTo>
                    <a:lnTo>
                      <a:pt x="1015" y="823"/>
                    </a:lnTo>
                    <a:lnTo>
                      <a:pt x="1012" y="823"/>
                    </a:lnTo>
                    <a:lnTo>
                      <a:pt x="1010" y="823"/>
                    </a:lnTo>
                    <a:lnTo>
                      <a:pt x="1010" y="823"/>
                    </a:lnTo>
                    <a:lnTo>
                      <a:pt x="1007" y="824"/>
                    </a:lnTo>
                    <a:lnTo>
                      <a:pt x="1000" y="825"/>
                    </a:lnTo>
                    <a:lnTo>
                      <a:pt x="996" y="826"/>
                    </a:lnTo>
                    <a:lnTo>
                      <a:pt x="996" y="826"/>
                    </a:lnTo>
                    <a:lnTo>
                      <a:pt x="995" y="826"/>
                    </a:lnTo>
                    <a:lnTo>
                      <a:pt x="993" y="826"/>
                    </a:lnTo>
                    <a:lnTo>
                      <a:pt x="987" y="826"/>
                    </a:lnTo>
                    <a:lnTo>
                      <a:pt x="982" y="826"/>
                    </a:lnTo>
                    <a:lnTo>
                      <a:pt x="982" y="826"/>
                    </a:lnTo>
                    <a:lnTo>
                      <a:pt x="981" y="826"/>
                    </a:lnTo>
                    <a:lnTo>
                      <a:pt x="979" y="826"/>
                    </a:lnTo>
                    <a:lnTo>
                      <a:pt x="978" y="826"/>
                    </a:lnTo>
                    <a:lnTo>
                      <a:pt x="978" y="826"/>
                    </a:lnTo>
                    <a:lnTo>
                      <a:pt x="978" y="827"/>
                    </a:lnTo>
                    <a:lnTo>
                      <a:pt x="978" y="828"/>
                    </a:lnTo>
                    <a:lnTo>
                      <a:pt x="978" y="829"/>
                    </a:lnTo>
                    <a:lnTo>
                      <a:pt x="978" y="829"/>
                    </a:lnTo>
                    <a:lnTo>
                      <a:pt x="977" y="829"/>
                    </a:lnTo>
                    <a:lnTo>
                      <a:pt x="976" y="829"/>
                    </a:lnTo>
                    <a:lnTo>
                      <a:pt x="975" y="829"/>
                    </a:lnTo>
                    <a:lnTo>
                      <a:pt x="975" y="829"/>
                    </a:lnTo>
                    <a:lnTo>
                      <a:pt x="974" y="830"/>
                    </a:lnTo>
                    <a:lnTo>
                      <a:pt x="973" y="833"/>
                    </a:lnTo>
                    <a:lnTo>
                      <a:pt x="972" y="834"/>
                    </a:lnTo>
                    <a:lnTo>
                      <a:pt x="972" y="834"/>
                    </a:lnTo>
                    <a:lnTo>
                      <a:pt x="971" y="835"/>
                    </a:lnTo>
                    <a:lnTo>
                      <a:pt x="969" y="836"/>
                    </a:lnTo>
                    <a:lnTo>
                      <a:pt x="968" y="837"/>
                    </a:lnTo>
                    <a:lnTo>
                      <a:pt x="968" y="837"/>
                    </a:lnTo>
                    <a:lnTo>
                      <a:pt x="966" y="838"/>
                    </a:lnTo>
                    <a:lnTo>
                      <a:pt x="963" y="839"/>
                    </a:lnTo>
                    <a:lnTo>
                      <a:pt x="961" y="840"/>
                    </a:lnTo>
                    <a:lnTo>
                      <a:pt x="961" y="840"/>
                    </a:lnTo>
                    <a:lnTo>
                      <a:pt x="960" y="840"/>
                    </a:lnTo>
                    <a:lnTo>
                      <a:pt x="959" y="840"/>
                    </a:lnTo>
                    <a:lnTo>
                      <a:pt x="956" y="840"/>
                    </a:lnTo>
                    <a:lnTo>
                      <a:pt x="954" y="840"/>
                    </a:lnTo>
                    <a:lnTo>
                      <a:pt x="954" y="840"/>
                    </a:lnTo>
                    <a:lnTo>
                      <a:pt x="953" y="840"/>
                    </a:lnTo>
                    <a:lnTo>
                      <a:pt x="951" y="840"/>
                    </a:lnTo>
                    <a:lnTo>
                      <a:pt x="942" y="840"/>
                    </a:lnTo>
                    <a:lnTo>
                      <a:pt x="936" y="840"/>
                    </a:lnTo>
                    <a:lnTo>
                      <a:pt x="936" y="840"/>
                    </a:lnTo>
                    <a:lnTo>
                      <a:pt x="932" y="841"/>
                    </a:lnTo>
                    <a:lnTo>
                      <a:pt x="922" y="843"/>
                    </a:lnTo>
                    <a:lnTo>
                      <a:pt x="915" y="844"/>
                    </a:lnTo>
                    <a:lnTo>
                      <a:pt x="915" y="844"/>
                    </a:lnTo>
                    <a:lnTo>
                      <a:pt x="914" y="844"/>
                    </a:lnTo>
                    <a:lnTo>
                      <a:pt x="913" y="844"/>
                    </a:lnTo>
                    <a:lnTo>
                      <a:pt x="911" y="844"/>
                    </a:lnTo>
                    <a:lnTo>
                      <a:pt x="911" y="844"/>
                    </a:lnTo>
                    <a:lnTo>
                      <a:pt x="911" y="845"/>
                    </a:lnTo>
                    <a:lnTo>
                      <a:pt x="911" y="846"/>
                    </a:lnTo>
                    <a:lnTo>
                      <a:pt x="911" y="847"/>
                    </a:lnTo>
                    <a:lnTo>
                      <a:pt x="911" y="847"/>
                    </a:lnTo>
                    <a:lnTo>
                      <a:pt x="911" y="847"/>
                    </a:lnTo>
                    <a:lnTo>
                      <a:pt x="911" y="848"/>
                    </a:lnTo>
                    <a:lnTo>
                      <a:pt x="911" y="849"/>
                    </a:lnTo>
                    <a:lnTo>
                      <a:pt x="911" y="855"/>
                    </a:lnTo>
                    <a:lnTo>
                      <a:pt x="911" y="858"/>
                    </a:lnTo>
                    <a:lnTo>
                      <a:pt x="911" y="858"/>
                    </a:lnTo>
                    <a:lnTo>
                      <a:pt x="911" y="859"/>
                    </a:lnTo>
                    <a:lnTo>
                      <a:pt x="911" y="860"/>
                    </a:lnTo>
                    <a:lnTo>
                      <a:pt x="911" y="863"/>
                    </a:lnTo>
                    <a:lnTo>
                      <a:pt x="911" y="865"/>
                    </a:lnTo>
                    <a:lnTo>
                      <a:pt x="911" y="865"/>
                    </a:lnTo>
                    <a:lnTo>
                      <a:pt x="911" y="865"/>
                    </a:lnTo>
                    <a:lnTo>
                      <a:pt x="909" y="866"/>
                    </a:lnTo>
                    <a:lnTo>
                      <a:pt x="904" y="867"/>
                    </a:lnTo>
                    <a:lnTo>
                      <a:pt x="901" y="869"/>
                    </a:lnTo>
                    <a:lnTo>
                      <a:pt x="901" y="869"/>
                    </a:lnTo>
                    <a:lnTo>
                      <a:pt x="900" y="869"/>
                    </a:lnTo>
                    <a:lnTo>
                      <a:pt x="898" y="869"/>
                    </a:lnTo>
                    <a:lnTo>
                      <a:pt x="889" y="869"/>
                    </a:lnTo>
                    <a:lnTo>
                      <a:pt x="883" y="869"/>
                    </a:lnTo>
                    <a:lnTo>
                      <a:pt x="883" y="869"/>
                    </a:lnTo>
                    <a:lnTo>
                      <a:pt x="877" y="871"/>
                    </a:lnTo>
                    <a:lnTo>
                      <a:pt x="861" y="874"/>
                    </a:lnTo>
                    <a:lnTo>
                      <a:pt x="848" y="876"/>
                    </a:lnTo>
                    <a:lnTo>
                      <a:pt x="848" y="876"/>
                    </a:lnTo>
                    <a:lnTo>
                      <a:pt x="842" y="877"/>
                    </a:lnTo>
                    <a:lnTo>
                      <a:pt x="823" y="880"/>
                    </a:lnTo>
                    <a:lnTo>
                      <a:pt x="809" y="882"/>
                    </a:lnTo>
                    <a:lnTo>
                      <a:pt x="809" y="882"/>
                    </a:lnTo>
                    <a:lnTo>
                      <a:pt x="808" y="882"/>
                    </a:lnTo>
                    <a:lnTo>
                      <a:pt x="805" y="882"/>
                    </a:lnTo>
                    <a:lnTo>
                      <a:pt x="803" y="882"/>
                    </a:lnTo>
                    <a:lnTo>
                      <a:pt x="803" y="882"/>
                    </a:lnTo>
                    <a:lnTo>
                      <a:pt x="802" y="882"/>
                    </a:lnTo>
                    <a:lnTo>
                      <a:pt x="800" y="882"/>
                    </a:lnTo>
                    <a:lnTo>
                      <a:pt x="795" y="882"/>
                    </a:lnTo>
                    <a:lnTo>
                      <a:pt x="792" y="882"/>
                    </a:lnTo>
                    <a:lnTo>
                      <a:pt x="792" y="882"/>
                    </a:lnTo>
                    <a:lnTo>
                      <a:pt x="791" y="882"/>
                    </a:lnTo>
                    <a:lnTo>
                      <a:pt x="789" y="882"/>
                    </a:lnTo>
                    <a:lnTo>
                      <a:pt x="782" y="882"/>
                    </a:lnTo>
                    <a:lnTo>
                      <a:pt x="777" y="882"/>
                    </a:lnTo>
                    <a:lnTo>
                      <a:pt x="777" y="882"/>
                    </a:lnTo>
                    <a:lnTo>
                      <a:pt x="771" y="883"/>
                    </a:lnTo>
                    <a:lnTo>
                      <a:pt x="755" y="886"/>
                    </a:lnTo>
                    <a:lnTo>
                      <a:pt x="742" y="887"/>
                    </a:lnTo>
                    <a:lnTo>
                      <a:pt x="742" y="887"/>
                    </a:lnTo>
                    <a:lnTo>
                      <a:pt x="741" y="887"/>
                    </a:lnTo>
                    <a:lnTo>
                      <a:pt x="737" y="887"/>
                    </a:lnTo>
                    <a:lnTo>
                      <a:pt x="722" y="887"/>
                    </a:lnTo>
                    <a:lnTo>
                      <a:pt x="711" y="887"/>
                    </a:lnTo>
                    <a:lnTo>
                      <a:pt x="711" y="887"/>
                    </a:lnTo>
                    <a:lnTo>
                      <a:pt x="710" y="887"/>
                    </a:lnTo>
                    <a:lnTo>
                      <a:pt x="708" y="887"/>
                    </a:lnTo>
                    <a:lnTo>
                      <a:pt x="705" y="887"/>
                    </a:lnTo>
                    <a:lnTo>
                      <a:pt x="703" y="887"/>
                    </a:lnTo>
                    <a:lnTo>
                      <a:pt x="703" y="887"/>
                    </a:lnTo>
                    <a:lnTo>
                      <a:pt x="703" y="888"/>
                    </a:lnTo>
                    <a:lnTo>
                      <a:pt x="703" y="889"/>
                    </a:lnTo>
                    <a:lnTo>
                      <a:pt x="703" y="890"/>
                    </a:lnTo>
                    <a:lnTo>
                      <a:pt x="703" y="890"/>
                    </a:lnTo>
                    <a:lnTo>
                      <a:pt x="703" y="891"/>
                    </a:lnTo>
                    <a:lnTo>
                      <a:pt x="703" y="892"/>
                    </a:lnTo>
                    <a:lnTo>
                      <a:pt x="703" y="893"/>
                    </a:lnTo>
                    <a:lnTo>
                      <a:pt x="703" y="893"/>
                    </a:lnTo>
                    <a:lnTo>
                      <a:pt x="703" y="894"/>
                    </a:lnTo>
                    <a:lnTo>
                      <a:pt x="703" y="895"/>
                    </a:lnTo>
                    <a:lnTo>
                      <a:pt x="703" y="898"/>
                    </a:lnTo>
                    <a:lnTo>
                      <a:pt x="703" y="900"/>
                    </a:lnTo>
                    <a:lnTo>
                      <a:pt x="703" y="900"/>
                    </a:lnTo>
                    <a:lnTo>
                      <a:pt x="703" y="901"/>
                    </a:lnTo>
                    <a:lnTo>
                      <a:pt x="703" y="902"/>
                    </a:lnTo>
                    <a:lnTo>
                      <a:pt x="703" y="906"/>
                    </a:lnTo>
                    <a:lnTo>
                      <a:pt x="703" y="908"/>
                    </a:lnTo>
                    <a:lnTo>
                      <a:pt x="703" y="908"/>
                    </a:lnTo>
                    <a:lnTo>
                      <a:pt x="703" y="909"/>
                    </a:lnTo>
                    <a:lnTo>
                      <a:pt x="703" y="910"/>
                    </a:lnTo>
                    <a:lnTo>
                      <a:pt x="703" y="911"/>
                    </a:lnTo>
                    <a:lnTo>
                      <a:pt x="703" y="911"/>
                    </a:lnTo>
                    <a:lnTo>
                      <a:pt x="702" y="911"/>
                    </a:lnTo>
                    <a:lnTo>
                      <a:pt x="701" y="911"/>
                    </a:lnTo>
                    <a:lnTo>
                      <a:pt x="696" y="911"/>
                    </a:lnTo>
                    <a:lnTo>
                      <a:pt x="693" y="911"/>
                    </a:lnTo>
                    <a:lnTo>
                      <a:pt x="693" y="911"/>
                    </a:lnTo>
                    <a:lnTo>
                      <a:pt x="689" y="912"/>
                    </a:lnTo>
                    <a:lnTo>
                      <a:pt x="682" y="913"/>
                    </a:lnTo>
                    <a:lnTo>
                      <a:pt x="676" y="914"/>
                    </a:lnTo>
                    <a:lnTo>
                      <a:pt x="676" y="914"/>
                    </a:lnTo>
                    <a:lnTo>
                      <a:pt x="675" y="914"/>
                    </a:lnTo>
                    <a:lnTo>
                      <a:pt x="673" y="914"/>
                    </a:lnTo>
                    <a:lnTo>
                      <a:pt x="666" y="914"/>
                    </a:lnTo>
                    <a:lnTo>
                      <a:pt x="661" y="914"/>
                    </a:lnTo>
                    <a:lnTo>
                      <a:pt x="661" y="914"/>
                    </a:lnTo>
                    <a:lnTo>
                      <a:pt x="660" y="915"/>
                    </a:lnTo>
                    <a:lnTo>
                      <a:pt x="657" y="917"/>
                    </a:lnTo>
                    <a:lnTo>
                      <a:pt x="655" y="918"/>
                    </a:lnTo>
                    <a:lnTo>
                      <a:pt x="655" y="918"/>
                    </a:lnTo>
                    <a:lnTo>
                      <a:pt x="653" y="919"/>
                    </a:lnTo>
                    <a:lnTo>
                      <a:pt x="651" y="920"/>
                    </a:lnTo>
                    <a:lnTo>
                      <a:pt x="650" y="922"/>
                    </a:lnTo>
                    <a:lnTo>
                      <a:pt x="650" y="922"/>
                    </a:lnTo>
                    <a:lnTo>
                      <a:pt x="650" y="923"/>
                    </a:lnTo>
                    <a:lnTo>
                      <a:pt x="650" y="924"/>
                    </a:lnTo>
                    <a:lnTo>
                      <a:pt x="650" y="925"/>
                    </a:lnTo>
                    <a:lnTo>
                      <a:pt x="650" y="925"/>
                    </a:lnTo>
                    <a:lnTo>
                      <a:pt x="650" y="926"/>
                    </a:lnTo>
                    <a:lnTo>
                      <a:pt x="650" y="927"/>
                    </a:lnTo>
                    <a:lnTo>
                      <a:pt x="650" y="932"/>
                    </a:lnTo>
                    <a:lnTo>
                      <a:pt x="650" y="935"/>
                    </a:lnTo>
                    <a:lnTo>
                      <a:pt x="650" y="935"/>
                    </a:lnTo>
                    <a:lnTo>
                      <a:pt x="650" y="936"/>
                    </a:lnTo>
                    <a:lnTo>
                      <a:pt x="650" y="938"/>
                    </a:lnTo>
                    <a:lnTo>
                      <a:pt x="650" y="947"/>
                    </a:lnTo>
                    <a:lnTo>
                      <a:pt x="650" y="953"/>
                    </a:lnTo>
                    <a:lnTo>
                      <a:pt x="650" y="953"/>
                    </a:lnTo>
                    <a:lnTo>
                      <a:pt x="649" y="956"/>
                    </a:lnTo>
                    <a:lnTo>
                      <a:pt x="648" y="965"/>
                    </a:lnTo>
                    <a:lnTo>
                      <a:pt x="647" y="971"/>
                    </a:lnTo>
                    <a:lnTo>
                      <a:pt x="647" y="971"/>
                    </a:lnTo>
                    <a:lnTo>
                      <a:pt x="647" y="972"/>
                    </a:lnTo>
                    <a:lnTo>
                      <a:pt x="647" y="973"/>
                    </a:lnTo>
                    <a:lnTo>
                      <a:pt x="647" y="975"/>
                    </a:lnTo>
                    <a:lnTo>
                      <a:pt x="647" y="975"/>
                    </a:lnTo>
                    <a:lnTo>
                      <a:pt x="646" y="976"/>
                    </a:lnTo>
                    <a:lnTo>
                      <a:pt x="645" y="977"/>
                    </a:lnTo>
                    <a:lnTo>
                      <a:pt x="644" y="978"/>
                    </a:lnTo>
                    <a:lnTo>
                      <a:pt x="644" y="978"/>
                    </a:lnTo>
                    <a:lnTo>
                      <a:pt x="643" y="978"/>
                    </a:lnTo>
                    <a:lnTo>
                      <a:pt x="641" y="978"/>
                    </a:lnTo>
                    <a:lnTo>
                      <a:pt x="640" y="978"/>
                    </a:lnTo>
                    <a:lnTo>
                      <a:pt x="640" y="978"/>
                    </a:lnTo>
                    <a:lnTo>
                      <a:pt x="639" y="978"/>
                    </a:lnTo>
                    <a:lnTo>
                      <a:pt x="636" y="978"/>
                    </a:lnTo>
                    <a:lnTo>
                      <a:pt x="633" y="978"/>
                    </a:lnTo>
                    <a:lnTo>
                      <a:pt x="633" y="978"/>
                    </a:lnTo>
                    <a:lnTo>
                      <a:pt x="632" y="979"/>
                    </a:lnTo>
                    <a:lnTo>
                      <a:pt x="628" y="981"/>
                    </a:lnTo>
                    <a:lnTo>
                      <a:pt x="626" y="982"/>
                    </a:lnTo>
                    <a:lnTo>
                      <a:pt x="626" y="982"/>
                    </a:lnTo>
                    <a:lnTo>
                      <a:pt x="626" y="982"/>
                    </a:lnTo>
                    <a:lnTo>
                      <a:pt x="625" y="982"/>
                    </a:lnTo>
                    <a:lnTo>
                      <a:pt x="623" y="982"/>
                    </a:lnTo>
                    <a:lnTo>
                      <a:pt x="616" y="982"/>
                    </a:lnTo>
                    <a:lnTo>
                      <a:pt x="612" y="982"/>
                    </a:lnTo>
                    <a:lnTo>
                      <a:pt x="612" y="982"/>
                    </a:lnTo>
                    <a:lnTo>
                      <a:pt x="611" y="982"/>
                    </a:lnTo>
                    <a:lnTo>
                      <a:pt x="608" y="982"/>
                    </a:lnTo>
                    <a:lnTo>
                      <a:pt x="596" y="982"/>
                    </a:lnTo>
                    <a:lnTo>
                      <a:pt x="587" y="982"/>
                    </a:lnTo>
                    <a:lnTo>
                      <a:pt x="587" y="982"/>
                    </a:lnTo>
                    <a:lnTo>
                      <a:pt x="586" y="982"/>
                    </a:lnTo>
                    <a:lnTo>
                      <a:pt x="578" y="982"/>
                    </a:lnTo>
                    <a:lnTo>
                      <a:pt x="553" y="982"/>
                    </a:lnTo>
                    <a:lnTo>
                      <a:pt x="534" y="982"/>
                    </a:lnTo>
                    <a:lnTo>
                      <a:pt x="534" y="982"/>
                    </a:lnTo>
                    <a:lnTo>
                      <a:pt x="533" y="982"/>
                    </a:lnTo>
                    <a:lnTo>
                      <a:pt x="526" y="982"/>
                    </a:lnTo>
                    <a:lnTo>
                      <a:pt x="503" y="982"/>
                    </a:lnTo>
                    <a:lnTo>
                      <a:pt x="485" y="982"/>
                    </a:lnTo>
                    <a:lnTo>
                      <a:pt x="485" y="982"/>
                    </a:lnTo>
                    <a:lnTo>
                      <a:pt x="484" y="982"/>
                    </a:lnTo>
                    <a:lnTo>
                      <a:pt x="482" y="982"/>
                    </a:lnTo>
                    <a:lnTo>
                      <a:pt x="476" y="982"/>
                    </a:lnTo>
                    <a:lnTo>
                      <a:pt x="471" y="982"/>
                    </a:lnTo>
                    <a:lnTo>
                      <a:pt x="471" y="982"/>
                    </a:lnTo>
                    <a:lnTo>
                      <a:pt x="466" y="980"/>
                    </a:lnTo>
                    <a:lnTo>
                      <a:pt x="464" y="979"/>
                    </a:lnTo>
                    <a:lnTo>
                      <a:pt x="464" y="978"/>
                    </a:lnTo>
                    <a:lnTo>
                      <a:pt x="459" y="977"/>
                    </a:lnTo>
                    <a:lnTo>
                      <a:pt x="457" y="976"/>
                    </a:lnTo>
                    <a:lnTo>
                      <a:pt x="457" y="975"/>
                    </a:lnTo>
                    <a:lnTo>
                      <a:pt x="452" y="973"/>
                    </a:lnTo>
                    <a:lnTo>
                      <a:pt x="449" y="972"/>
                    </a:lnTo>
                    <a:lnTo>
                      <a:pt x="449" y="971"/>
                    </a:lnTo>
                    <a:lnTo>
                      <a:pt x="449" y="971"/>
                    </a:lnTo>
                    <a:lnTo>
                      <a:pt x="448" y="971"/>
                    </a:lnTo>
                    <a:lnTo>
                      <a:pt x="447" y="971"/>
                    </a:lnTo>
                    <a:lnTo>
                      <a:pt x="446" y="971"/>
                    </a:lnTo>
                    <a:lnTo>
                      <a:pt x="446" y="971"/>
                    </a:lnTo>
                    <a:lnTo>
                      <a:pt x="445" y="971"/>
                    </a:lnTo>
                    <a:lnTo>
                      <a:pt x="444" y="971"/>
                    </a:lnTo>
                    <a:lnTo>
                      <a:pt x="441" y="971"/>
                    </a:lnTo>
                    <a:lnTo>
                      <a:pt x="439" y="971"/>
                    </a:lnTo>
                    <a:lnTo>
                      <a:pt x="439" y="971"/>
                    </a:lnTo>
                    <a:lnTo>
                      <a:pt x="438" y="971"/>
                    </a:lnTo>
                    <a:lnTo>
                      <a:pt x="435" y="971"/>
                    </a:lnTo>
                    <a:lnTo>
                      <a:pt x="433" y="971"/>
                    </a:lnTo>
                    <a:lnTo>
                      <a:pt x="433" y="971"/>
                    </a:lnTo>
                    <a:lnTo>
                      <a:pt x="431" y="971"/>
                    </a:lnTo>
                    <a:lnTo>
                      <a:pt x="429" y="971"/>
                    </a:lnTo>
                    <a:lnTo>
                      <a:pt x="423" y="971"/>
                    </a:lnTo>
                    <a:lnTo>
                      <a:pt x="418" y="971"/>
                    </a:lnTo>
                    <a:lnTo>
                      <a:pt x="418" y="971"/>
                    </a:lnTo>
                    <a:lnTo>
                      <a:pt x="418" y="971"/>
                    </a:lnTo>
                    <a:lnTo>
                      <a:pt x="417" y="971"/>
                    </a:lnTo>
                    <a:lnTo>
                      <a:pt x="416" y="971"/>
                    </a:lnTo>
                    <a:lnTo>
                      <a:pt x="415" y="971"/>
                    </a:lnTo>
                    <a:lnTo>
                      <a:pt x="415" y="971"/>
                    </a:lnTo>
                    <a:lnTo>
                      <a:pt x="415" y="972"/>
                    </a:lnTo>
                    <a:lnTo>
                      <a:pt x="415" y="973"/>
                    </a:lnTo>
                    <a:lnTo>
                      <a:pt x="415" y="975"/>
                    </a:lnTo>
                    <a:lnTo>
                      <a:pt x="415" y="975"/>
                    </a:lnTo>
                    <a:lnTo>
                      <a:pt x="414" y="976"/>
                    </a:lnTo>
                    <a:lnTo>
                      <a:pt x="412" y="977"/>
                    </a:lnTo>
                    <a:lnTo>
                      <a:pt x="411" y="978"/>
                    </a:lnTo>
                    <a:lnTo>
                      <a:pt x="411" y="978"/>
                    </a:lnTo>
                    <a:lnTo>
                      <a:pt x="410" y="979"/>
                    </a:lnTo>
                    <a:lnTo>
                      <a:pt x="406" y="981"/>
                    </a:lnTo>
                    <a:lnTo>
                      <a:pt x="404" y="982"/>
                    </a:lnTo>
                    <a:lnTo>
                      <a:pt x="404" y="982"/>
                    </a:lnTo>
                    <a:lnTo>
                      <a:pt x="403" y="982"/>
                    </a:lnTo>
                    <a:lnTo>
                      <a:pt x="402" y="982"/>
                    </a:lnTo>
                    <a:lnTo>
                      <a:pt x="401" y="982"/>
                    </a:lnTo>
                    <a:lnTo>
                      <a:pt x="401" y="982"/>
                    </a:lnTo>
                    <a:lnTo>
                      <a:pt x="400" y="982"/>
                    </a:lnTo>
                    <a:lnTo>
                      <a:pt x="399" y="982"/>
                    </a:lnTo>
                    <a:lnTo>
                      <a:pt x="396" y="982"/>
                    </a:lnTo>
                    <a:lnTo>
                      <a:pt x="393" y="982"/>
                    </a:lnTo>
                    <a:lnTo>
                      <a:pt x="393" y="982"/>
                    </a:lnTo>
                    <a:lnTo>
                      <a:pt x="390" y="983"/>
                    </a:lnTo>
                    <a:lnTo>
                      <a:pt x="384" y="984"/>
                    </a:lnTo>
                    <a:lnTo>
                      <a:pt x="380" y="985"/>
                    </a:lnTo>
                    <a:lnTo>
                      <a:pt x="380" y="985"/>
                    </a:lnTo>
                    <a:lnTo>
                      <a:pt x="376" y="986"/>
                    </a:lnTo>
                    <a:lnTo>
                      <a:pt x="370" y="987"/>
                    </a:lnTo>
                    <a:lnTo>
                      <a:pt x="365" y="988"/>
                    </a:lnTo>
                    <a:lnTo>
                      <a:pt x="365" y="988"/>
                    </a:lnTo>
                    <a:lnTo>
                      <a:pt x="364" y="988"/>
                    </a:lnTo>
                    <a:lnTo>
                      <a:pt x="363" y="988"/>
                    </a:lnTo>
                    <a:lnTo>
                      <a:pt x="362" y="988"/>
                    </a:lnTo>
                    <a:lnTo>
                      <a:pt x="362" y="988"/>
                    </a:lnTo>
                    <a:lnTo>
                      <a:pt x="360" y="982"/>
                    </a:lnTo>
                    <a:lnTo>
                      <a:pt x="359" y="979"/>
                    </a:lnTo>
                    <a:lnTo>
                      <a:pt x="359" y="978"/>
                    </a:lnTo>
                    <a:lnTo>
                      <a:pt x="359" y="977"/>
                    </a:lnTo>
                    <a:lnTo>
                      <a:pt x="359" y="971"/>
                    </a:lnTo>
                    <a:lnTo>
                      <a:pt x="359" y="968"/>
                    </a:lnTo>
                    <a:lnTo>
                      <a:pt x="359" y="967"/>
                    </a:lnTo>
                    <a:lnTo>
                      <a:pt x="357" y="965"/>
                    </a:lnTo>
                    <a:lnTo>
                      <a:pt x="355" y="959"/>
                    </a:lnTo>
                    <a:lnTo>
                      <a:pt x="354" y="954"/>
                    </a:lnTo>
                    <a:lnTo>
                      <a:pt x="354" y="953"/>
                    </a:lnTo>
                    <a:lnTo>
                      <a:pt x="353" y="951"/>
                    </a:lnTo>
                    <a:lnTo>
                      <a:pt x="350" y="943"/>
                    </a:lnTo>
                    <a:lnTo>
                      <a:pt x="348" y="936"/>
                    </a:lnTo>
                    <a:lnTo>
                      <a:pt x="348" y="935"/>
                    </a:lnTo>
                    <a:lnTo>
                      <a:pt x="345" y="934"/>
                    </a:lnTo>
                    <a:lnTo>
                      <a:pt x="344" y="933"/>
                    </a:lnTo>
                    <a:lnTo>
                      <a:pt x="344" y="932"/>
                    </a:lnTo>
                    <a:lnTo>
                      <a:pt x="342" y="931"/>
                    </a:lnTo>
                    <a:lnTo>
                      <a:pt x="341" y="930"/>
                    </a:lnTo>
                    <a:lnTo>
                      <a:pt x="341" y="929"/>
                    </a:lnTo>
                    <a:lnTo>
                      <a:pt x="338" y="927"/>
                    </a:lnTo>
                    <a:lnTo>
                      <a:pt x="337" y="926"/>
                    </a:lnTo>
                    <a:lnTo>
                      <a:pt x="337" y="925"/>
                    </a:lnTo>
                    <a:lnTo>
                      <a:pt x="334" y="924"/>
                    </a:lnTo>
                    <a:lnTo>
                      <a:pt x="333" y="923"/>
                    </a:lnTo>
                    <a:lnTo>
                      <a:pt x="333" y="922"/>
                    </a:lnTo>
                    <a:lnTo>
                      <a:pt x="333" y="922"/>
                    </a:lnTo>
                    <a:lnTo>
                      <a:pt x="333" y="922"/>
                    </a:lnTo>
                    <a:close/>
                  </a:path>
                </a:pathLst>
              </a:custGeom>
              <a:solidFill>
                <a:srgbClr val="7DC07A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9" name="Freeform 34"/>
              <p:cNvSpPr>
                <a:spLocks/>
              </p:cNvSpPr>
              <p:nvPr/>
            </p:nvSpPr>
            <p:spPr bwMode="auto">
              <a:xfrm>
                <a:off x="5737" y="7537"/>
                <a:ext cx="1350" cy="1305"/>
              </a:xfrm>
              <a:custGeom>
                <a:avLst/>
                <a:gdLst>
                  <a:gd name="T0" fmla="*/ 334 w 923"/>
                  <a:gd name="T1" fmla="*/ 877 h 901"/>
                  <a:gd name="T2" fmla="*/ 299 w 923"/>
                  <a:gd name="T3" fmla="*/ 880 h 901"/>
                  <a:gd name="T4" fmla="*/ 287 w 923"/>
                  <a:gd name="T5" fmla="*/ 796 h 901"/>
                  <a:gd name="T6" fmla="*/ 252 w 923"/>
                  <a:gd name="T7" fmla="*/ 746 h 901"/>
                  <a:gd name="T8" fmla="*/ 225 w 923"/>
                  <a:gd name="T9" fmla="*/ 718 h 901"/>
                  <a:gd name="T10" fmla="*/ 194 w 923"/>
                  <a:gd name="T11" fmla="*/ 714 h 901"/>
                  <a:gd name="T12" fmla="*/ 179 w 923"/>
                  <a:gd name="T13" fmla="*/ 632 h 901"/>
                  <a:gd name="T14" fmla="*/ 141 w 923"/>
                  <a:gd name="T15" fmla="*/ 615 h 901"/>
                  <a:gd name="T16" fmla="*/ 132 w 923"/>
                  <a:gd name="T17" fmla="*/ 569 h 901"/>
                  <a:gd name="T18" fmla="*/ 108 w 923"/>
                  <a:gd name="T19" fmla="*/ 549 h 901"/>
                  <a:gd name="T20" fmla="*/ 89 w 923"/>
                  <a:gd name="T21" fmla="*/ 458 h 901"/>
                  <a:gd name="T22" fmla="*/ 66 w 923"/>
                  <a:gd name="T23" fmla="*/ 428 h 901"/>
                  <a:gd name="T24" fmla="*/ 49 w 923"/>
                  <a:gd name="T25" fmla="*/ 390 h 901"/>
                  <a:gd name="T26" fmla="*/ 26 w 923"/>
                  <a:gd name="T27" fmla="*/ 382 h 901"/>
                  <a:gd name="T28" fmla="*/ 0 w 923"/>
                  <a:gd name="T29" fmla="*/ 352 h 901"/>
                  <a:gd name="T30" fmla="*/ 3 w 923"/>
                  <a:gd name="T31" fmla="*/ 253 h 901"/>
                  <a:gd name="T32" fmla="*/ 46 w 923"/>
                  <a:gd name="T33" fmla="*/ 235 h 901"/>
                  <a:gd name="T34" fmla="*/ 46 w 923"/>
                  <a:gd name="T35" fmla="*/ 148 h 901"/>
                  <a:gd name="T36" fmla="*/ 89 w 923"/>
                  <a:gd name="T37" fmla="*/ 140 h 901"/>
                  <a:gd name="T38" fmla="*/ 109 w 923"/>
                  <a:gd name="T39" fmla="*/ 73 h 901"/>
                  <a:gd name="T40" fmla="*/ 225 w 923"/>
                  <a:gd name="T41" fmla="*/ 33 h 901"/>
                  <a:gd name="T42" fmla="*/ 261 w 923"/>
                  <a:gd name="T43" fmla="*/ 5 h 901"/>
                  <a:gd name="T44" fmla="*/ 345 w 923"/>
                  <a:gd name="T45" fmla="*/ 11 h 901"/>
                  <a:gd name="T46" fmla="*/ 395 w 923"/>
                  <a:gd name="T47" fmla="*/ 29 h 901"/>
                  <a:gd name="T48" fmla="*/ 416 w 923"/>
                  <a:gd name="T49" fmla="*/ 72 h 901"/>
                  <a:gd name="T50" fmla="*/ 424 w 923"/>
                  <a:gd name="T51" fmla="*/ 153 h 901"/>
                  <a:gd name="T52" fmla="*/ 445 w 923"/>
                  <a:gd name="T53" fmla="*/ 167 h 901"/>
                  <a:gd name="T54" fmla="*/ 460 w 923"/>
                  <a:gd name="T55" fmla="*/ 188 h 901"/>
                  <a:gd name="T56" fmla="*/ 556 w 923"/>
                  <a:gd name="T57" fmla="*/ 188 h 901"/>
                  <a:gd name="T58" fmla="*/ 574 w 923"/>
                  <a:gd name="T59" fmla="*/ 154 h 901"/>
                  <a:gd name="T60" fmla="*/ 658 w 923"/>
                  <a:gd name="T61" fmla="*/ 133 h 901"/>
                  <a:gd name="T62" fmla="*/ 673 w 923"/>
                  <a:gd name="T63" fmla="*/ 106 h 901"/>
                  <a:gd name="T64" fmla="*/ 721 w 923"/>
                  <a:gd name="T65" fmla="*/ 111 h 901"/>
                  <a:gd name="T66" fmla="*/ 775 w 923"/>
                  <a:gd name="T67" fmla="*/ 101 h 901"/>
                  <a:gd name="T68" fmla="*/ 831 w 923"/>
                  <a:gd name="T69" fmla="*/ 105 h 901"/>
                  <a:gd name="T70" fmla="*/ 838 w 923"/>
                  <a:gd name="T71" fmla="*/ 229 h 901"/>
                  <a:gd name="T72" fmla="*/ 839 w 923"/>
                  <a:gd name="T73" fmla="*/ 474 h 901"/>
                  <a:gd name="T74" fmla="*/ 879 w 923"/>
                  <a:gd name="T75" fmla="*/ 498 h 901"/>
                  <a:gd name="T76" fmla="*/ 899 w 923"/>
                  <a:gd name="T77" fmla="*/ 526 h 901"/>
                  <a:gd name="T78" fmla="*/ 922 w 923"/>
                  <a:gd name="T79" fmla="*/ 544 h 901"/>
                  <a:gd name="T80" fmla="*/ 908 w 923"/>
                  <a:gd name="T81" fmla="*/ 580 h 901"/>
                  <a:gd name="T82" fmla="*/ 887 w 923"/>
                  <a:gd name="T83" fmla="*/ 638 h 901"/>
                  <a:gd name="T84" fmla="*/ 883 w 923"/>
                  <a:gd name="T85" fmla="*/ 736 h 901"/>
                  <a:gd name="T86" fmla="*/ 870 w 923"/>
                  <a:gd name="T87" fmla="*/ 781 h 901"/>
                  <a:gd name="T88" fmla="*/ 839 w 923"/>
                  <a:gd name="T89" fmla="*/ 819 h 901"/>
                  <a:gd name="T90" fmla="*/ 787 w 923"/>
                  <a:gd name="T91" fmla="*/ 813 h 901"/>
                  <a:gd name="T92" fmla="*/ 779 w 923"/>
                  <a:gd name="T93" fmla="*/ 792 h 901"/>
                  <a:gd name="T94" fmla="*/ 749 w 923"/>
                  <a:gd name="T95" fmla="*/ 777 h 901"/>
                  <a:gd name="T96" fmla="*/ 729 w 923"/>
                  <a:gd name="T97" fmla="*/ 753 h 901"/>
                  <a:gd name="T98" fmla="*/ 694 w 923"/>
                  <a:gd name="T99" fmla="*/ 753 h 901"/>
                  <a:gd name="T100" fmla="*/ 659 w 923"/>
                  <a:gd name="T101" fmla="*/ 763 h 901"/>
                  <a:gd name="T102" fmla="*/ 623 w 923"/>
                  <a:gd name="T103" fmla="*/ 753 h 901"/>
                  <a:gd name="T104" fmla="*/ 588 w 923"/>
                  <a:gd name="T105" fmla="*/ 753 h 901"/>
                  <a:gd name="T106" fmla="*/ 538 w 923"/>
                  <a:gd name="T107" fmla="*/ 771 h 901"/>
                  <a:gd name="T108" fmla="*/ 530 w 923"/>
                  <a:gd name="T109" fmla="*/ 792 h 901"/>
                  <a:gd name="T110" fmla="*/ 469 w 923"/>
                  <a:gd name="T111" fmla="*/ 792 h 901"/>
                  <a:gd name="T112" fmla="*/ 460 w 923"/>
                  <a:gd name="T113" fmla="*/ 814 h 901"/>
                  <a:gd name="T114" fmla="*/ 447 w 923"/>
                  <a:gd name="T115" fmla="*/ 834 h 901"/>
                  <a:gd name="T116" fmla="*/ 424 w 923"/>
                  <a:gd name="T117" fmla="*/ 855 h 901"/>
                  <a:gd name="T118" fmla="*/ 422 w 923"/>
                  <a:gd name="T119" fmla="*/ 898 h 901"/>
                  <a:gd name="T120" fmla="*/ 403 w 923"/>
                  <a:gd name="T121" fmla="*/ 901 h 901"/>
                  <a:gd name="T122" fmla="*/ 390 w 923"/>
                  <a:gd name="T123" fmla="*/ 856 h 901"/>
                  <a:gd name="T124" fmla="*/ 337 w 923"/>
                  <a:gd name="T125" fmla="*/ 855 h 9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23" h="901">
                    <a:moveTo>
                      <a:pt x="337" y="855"/>
                    </a:moveTo>
                    <a:lnTo>
                      <a:pt x="336" y="855"/>
                    </a:lnTo>
                    <a:lnTo>
                      <a:pt x="335" y="855"/>
                    </a:lnTo>
                    <a:lnTo>
                      <a:pt x="334" y="855"/>
                    </a:lnTo>
                    <a:lnTo>
                      <a:pt x="334" y="855"/>
                    </a:lnTo>
                    <a:lnTo>
                      <a:pt x="334" y="856"/>
                    </a:lnTo>
                    <a:lnTo>
                      <a:pt x="334" y="858"/>
                    </a:lnTo>
                    <a:lnTo>
                      <a:pt x="334" y="859"/>
                    </a:lnTo>
                    <a:lnTo>
                      <a:pt x="334" y="859"/>
                    </a:lnTo>
                    <a:lnTo>
                      <a:pt x="334" y="860"/>
                    </a:lnTo>
                    <a:lnTo>
                      <a:pt x="334" y="862"/>
                    </a:lnTo>
                    <a:lnTo>
                      <a:pt x="334" y="863"/>
                    </a:lnTo>
                    <a:lnTo>
                      <a:pt x="334" y="863"/>
                    </a:lnTo>
                    <a:lnTo>
                      <a:pt x="334" y="864"/>
                    </a:lnTo>
                    <a:lnTo>
                      <a:pt x="334" y="867"/>
                    </a:lnTo>
                    <a:lnTo>
                      <a:pt x="334" y="869"/>
                    </a:lnTo>
                    <a:lnTo>
                      <a:pt x="334" y="869"/>
                    </a:lnTo>
                    <a:lnTo>
                      <a:pt x="334" y="870"/>
                    </a:lnTo>
                    <a:lnTo>
                      <a:pt x="334" y="871"/>
                    </a:lnTo>
                    <a:lnTo>
                      <a:pt x="334" y="874"/>
                    </a:lnTo>
                    <a:lnTo>
                      <a:pt x="334" y="877"/>
                    </a:lnTo>
                    <a:lnTo>
                      <a:pt x="334" y="877"/>
                    </a:lnTo>
                    <a:lnTo>
                      <a:pt x="334" y="878"/>
                    </a:lnTo>
                    <a:lnTo>
                      <a:pt x="334" y="879"/>
                    </a:lnTo>
                    <a:lnTo>
                      <a:pt x="334" y="880"/>
                    </a:lnTo>
                    <a:lnTo>
                      <a:pt x="334" y="880"/>
                    </a:lnTo>
                    <a:lnTo>
                      <a:pt x="333" y="880"/>
                    </a:lnTo>
                    <a:lnTo>
                      <a:pt x="332" y="880"/>
                    </a:lnTo>
                    <a:lnTo>
                      <a:pt x="329" y="880"/>
                    </a:lnTo>
                    <a:lnTo>
                      <a:pt x="327" y="880"/>
                    </a:lnTo>
                    <a:lnTo>
                      <a:pt x="327" y="880"/>
                    </a:lnTo>
                    <a:lnTo>
                      <a:pt x="326" y="880"/>
                    </a:lnTo>
                    <a:lnTo>
                      <a:pt x="323" y="880"/>
                    </a:lnTo>
                    <a:lnTo>
                      <a:pt x="321" y="880"/>
                    </a:lnTo>
                    <a:lnTo>
                      <a:pt x="321" y="880"/>
                    </a:lnTo>
                    <a:lnTo>
                      <a:pt x="319" y="880"/>
                    </a:lnTo>
                    <a:lnTo>
                      <a:pt x="317" y="880"/>
                    </a:lnTo>
                    <a:lnTo>
                      <a:pt x="309" y="880"/>
                    </a:lnTo>
                    <a:lnTo>
                      <a:pt x="303" y="880"/>
                    </a:lnTo>
                    <a:lnTo>
                      <a:pt x="303" y="880"/>
                    </a:lnTo>
                    <a:lnTo>
                      <a:pt x="301" y="880"/>
                    </a:lnTo>
                    <a:lnTo>
                      <a:pt x="299" y="880"/>
                    </a:lnTo>
                    <a:lnTo>
                      <a:pt x="291" y="880"/>
                    </a:lnTo>
                    <a:lnTo>
                      <a:pt x="285" y="880"/>
                    </a:lnTo>
                    <a:lnTo>
                      <a:pt x="285" y="880"/>
                    </a:lnTo>
                    <a:lnTo>
                      <a:pt x="284" y="880"/>
                    </a:lnTo>
                    <a:lnTo>
                      <a:pt x="280" y="880"/>
                    </a:lnTo>
                    <a:lnTo>
                      <a:pt x="278" y="880"/>
                    </a:lnTo>
                    <a:lnTo>
                      <a:pt x="278" y="880"/>
                    </a:lnTo>
                    <a:lnTo>
                      <a:pt x="279" y="879"/>
                    </a:lnTo>
                    <a:lnTo>
                      <a:pt x="280" y="878"/>
                    </a:lnTo>
                    <a:lnTo>
                      <a:pt x="281" y="877"/>
                    </a:lnTo>
                    <a:lnTo>
                      <a:pt x="281" y="876"/>
                    </a:lnTo>
                    <a:lnTo>
                      <a:pt x="281" y="870"/>
                    </a:lnTo>
                    <a:lnTo>
                      <a:pt x="281" y="867"/>
                    </a:lnTo>
                    <a:lnTo>
                      <a:pt x="281" y="866"/>
                    </a:lnTo>
                    <a:lnTo>
                      <a:pt x="281" y="862"/>
                    </a:lnTo>
                    <a:lnTo>
                      <a:pt x="282" y="849"/>
                    </a:lnTo>
                    <a:lnTo>
                      <a:pt x="284" y="838"/>
                    </a:lnTo>
                    <a:lnTo>
                      <a:pt x="285" y="837"/>
                    </a:lnTo>
                    <a:lnTo>
                      <a:pt x="285" y="836"/>
                    </a:lnTo>
                    <a:lnTo>
                      <a:pt x="285" y="828"/>
                    </a:lnTo>
                    <a:lnTo>
                      <a:pt x="287" y="796"/>
                    </a:lnTo>
                    <a:lnTo>
                      <a:pt x="288" y="773"/>
                    </a:lnTo>
                    <a:lnTo>
                      <a:pt x="289" y="771"/>
                    </a:lnTo>
                    <a:lnTo>
                      <a:pt x="289" y="767"/>
                    </a:lnTo>
                    <a:lnTo>
                      <a:pt x="289" y="756"/>
                    </a:lnTo>
                    <a:lnTo>
                      <a:pt x="289" y="747"/>
                    </a:lnTo>
                    <a:lnTo>
                      <a:pt x="289" y="746"/>
                    </a:lnTo>
                    <a:lnTo>
                      <a:pt x="288" y="746"/>
                    </a:lnTo>
                    <a:lnTo>
                      <a:pt x="286" y="746"/>
                    </a:lnTo>
                    <a:lnTo>
                      <a:pt x="285" y="746"/>
                    </a:lnTo>
                    <a:lnTo>
                      <a:pt x="285" y="746"/>
                    </a:lnTo>
                    <a:lnTo>
                      <a:pt x="284" y="746"/>
                    </a:lnTo>
                    <a:lnTo>
                      <a:pt x="282" y="746"/>
                    </a:lnTo>
                    <a:lnTo>
                      <a:pt x="277" y="746"/>
                    </a:lnTo>
                    <a:lnTo>
                      <a:pt x="274" y="746"/>
                    </a:lnTo>
                    <a:lnTo>
                      <a:pt x="274" y="746"/>
                    </a:lnTo>
                    <a:lnTo>
                      <a:pt x="273" y="746"/>
                    </a:lnTo>
                    <a:lnTo>
                      <a:pt x="270" y="746"/>
                    </a:lnTo>
                    <a:lnTo>
                      <a:pt x="260" y="746"/>
                    </a:lnTo>
                    <a:lnTo>
                      <a:pt x="253" y="746"/>
                    </a:lnTo>
                    <a:lnTo>
                      <a:pt x="253" y="746"/>
                    </a:lnTo>
                    <a:lnTo>
                      <a:pt x="252" y="746"/>
                    </a:lnTo>
                    <a:lnTo>
                      <a:pt x="249" y="746"/>
                    </a:lnTo>
                    <a:lnTo>
                      <a:pt x="237" y="746"/>
                    </a:lnTo>
                    <a:lnTo>
                      <a:pt x="229" y="746"/>
                    </a:lnTo>
                    <a:lnTo>
                      <a:pt x="229" y="746"/>
                    </a:lnTo>
                    <a:lnTo>
                      <a:pt x="227" y="746"/>
                    </a:lnTo>
                    <a:lnTo>
                      <a:pt x="226" y="746"/>
                    </a:lnTo>
                    <a:lnTo>
                      <a:pt x="225" y="746"/>
                    </a:lnTo>
                    <a:lnTo>
                      <a:pt x="225" y="746"/>
                    </a:lnTo>
                    <a:lnTo>
                      <a:pt x="225" y="746"/>
                    </a:lnTo>
                    <a:lnTo>
                      <a:pt x="225" y="745"/>
                    </a:lnTo>
                    <a:lnTo>
                      <a:pt x="225" y="742"/>
                    </a:lnTo>
                    <a:lnTo>
                      <a:pt x="225" y="740"/>
                    </a:lnTo>
                    <a:lnTo>
                      <a:pt x="225" y="739"/>
                    </a:lnTo>
                    <a:lnTo>
                      <a:pt x="225" y="738"/>
                    </a:lnTo>
                    <a:lnTo>
                      <a:pt x="225" y="732"/>
                    </a:lnTo>
                    <a:lnTo>
                      <a:pt x="225" y="729"/>
                    </a:lnTo>
                    <a:lnTo>
                      <a:pt x="225" y="728"/>
                    </a:lnTo>
                    <a:lnTo>
                      <a:pt x="225" y="727"/>
                    </a:lnTo>
                    <a:lnTo>
                      <a:pt x="225" y="722"/>
                    </a:lnTo>
                    <a:lnTo>
                      <a:pt x="225" y="719"/>
                    </a:lnTo>
                    <a:lnTo>
                      <a:pt x="225" y="718"/>
                    </a:lnTo>
                    <a:lnTo>
                      <a:pt x="225" y="717"/>
                    </a:lnTo>
                    <a:lnTo>
                      <a:pt x="225" y="716"/>
                    </a:lnTo>
                    <a:lnTo>
                      <a:pt x="225" y="714"/>
                    </a:lnTo>
                    <a:lnTo>
                      <a:pt x="224" y="714"/>
                    </a:lnTo>
                    <a:lnTo>
                      <a:pt x="222" y="714"/>
                    </a:lnTo>
                    <a:lnTo>
                      <a:pt x="221" y="714"/>
                    </a:lnTo>
                    <a:lnTo>
                      <a:pt x="221" y="714"/>
                    </a:lnTo>
                    <a:lnTo>
                      <a:pt x="220" y="714"/>
                    </a:lnTo>
                    <a:lnTo>
                      <a:pt x="217" y="714"/>
                    </a:lnTo>
                    <a:lnTo>
                      <a:pt x="215" y="714"/>
                    </a:lnTo>
                    <a:lnTo>
                      <a:pt x="215" y="714"/>
                    </a:lnTo>
                    <a:lnTo>
                      <a:pt x="214" y="714"/>
                    </a:lnTo>
                    <a:lnTo>
                      <a:pt x="213" y="714"/>
                    </a:lnTo>
                    <a:lnTo>
                      <a:pt x="207" y="714"/>
                    </a:lnTo>
                    <a:lnTo>
                      <a:pt x="204" y="714"/>
                    </a:lnTo>
                    <a:lnTo>
                      <a:pt x="204" y="714"/>
                    </a:lnTo>
                    <a:lnTo>
                      <a:pt x="203" y="714"/>
                    </a:lnTo>
                    <a:lnTo>
                      <a:pt x="202" y="714"/>
                    </a:lnTo>
                    <a:lnTo>
                      <a:pt x="197" y="714"/>
                    </a:lnTo>
                    <a:lnTo>
                      <a:pt x="194" y="714"/>
                    </a:lnTo>
                    <a:lnTo>
                      <a:pt x="194" y="714"/>
                    </a:lnTo>
                    <a:lnTo>
                      <a:pt x="193" y="714"/>
                    </a:lnTo>
                    <a:lnTo>
                      <a:pt x="190" y="714"/>
                    </a:lnTo>
                    <a:lnTo>
                      <a:pt x="189" y="714"/>
                    </a:lnTo>
                    <a:lnTo>
                      <a:pt x="189" y="714"/>
                    </a:lnTo>
                    <a:lnTo>
                      <a:pt x="189" y="713"/>
                    </a:lnTo>
                    <a:lnTo>
                      <a:pt x="189" y="710"/>
                    </a:lnTo>
                    <a:lnTo>
                      <a:pt x="189" y="708"/>
                    </a:lnTo>
                    <a:lnTo>
                      <a:pt x="189" y="707"/>
                    </a:lnTo>
                    <a:lnTo>
                      <a:pt x="189" y="705"/>
                    </a:lnTo>
                    <a:lnTo>
                      <a:pt x="189" y="699"/>
                    </a:lnTo>
                    <a:lnTo>
                      <a:pt x="189" y="694"/>
                    </a:lnTo>
                    <a:lnTo>
                      <a:pt x="189" y="693"/>
                    </a:lnTo>
                    <a:lnTo>
                      <a:pt x="188" y="689"/>
                    </a:lnTo>
                    <a:lnTo>
                      <a:pt x="185" y="676"/>
                    </a:lnTo>
                    <a:lnTo>
                      <a:pt x="183" y="666"/>
                    </a:lnTo>
                    <a:lnTo>
                      <a:pt x="183" y="665"/>
                    </a:lnTo>
                    <a:lnTo>
                      <a:pt x="182" y="660"/>
                    </a:lnTo>
                    <a:lnTo>
                      <a:pt x="180" y="646"/>
                    </a:lnTo>
                    <a:lnTo>
                      <a:pt x="179" y="634"/>
                    </a:lnTo>
                    <a:lnTo>
                      <a:pt x="179" y="633"/>
                    </a:lnTo>
                    <a:lnTo>
                      <a:pt x="179" y="632"/>
                    </a:lnTo>
                    <a:lnTo>
                      <a:pt x="179" y="629"/>
                    </a:lnTo>
                    <a:lnTo>
                      <a:pt x="179" y="627"/>
                    </a:lnTo>
                    <a:lnTo>
                      <a:pt x="179" y="625"/>
                    </a:lnTo>
                    <a:lnTo>
                      <a:pt x="178" y="625"/>
                    </a:lnTo>
                    <a:lnTo>
                      <a:pt x="175" y="625"/>
                    </a:lnTo>
                    <a:lnTo>
                      <a:pt x="173" y="625"/>
                    </a:lnTo>
                    <a:lnTo>
                      <a:pt x="173" y="625"/>
                    </a:lnTo>
                    <a:lnTo>
                      <a:pt x="171" y="625"/>
                    </a:lnTo>
                    <a:lnTo>
                      <a:pt x="170" y="625"/>
                    </a:lnTo>
                    <a:lnTo>
                      <a:pt x="165" y="624"/>
                    </a:lnTo>
                    <a:lnTo>
                      <a:pt x="162" y="623"/>
                    </a:lnTo>
                    <a:lnTo>
                      <a:pt x="162" y="622"/>
                    </a:lnTo>
                    <a:lnTo>
                      <a:pt x="161" y="622"/>
                    </a:lnTo>
                    <a:lnTo>
                      <a:pt x="159" y="622"/>
                    </a:lnTo>
                    <a:lnTo>
                      <a:pt x="152" y="621"/>
                    </a:lnTo>
                    <a:lnTo>
                      <a:pt x="147" y="620"/>
                    </a:lnTo>
                    <a:lnTo>
                      <a:pt x="147" y="619"/>
                    </a:lnTo>
                    <a:lnTo>
                      <a:pt x="143" y="617"/>
                    </a:lnTo>
                    <a:lnTo>
                      <a:pt x="141" y="616"/>
                    </a:lnTo>
                    <a:lnTo>
                      <a:pt x="141" y="615"/>
                    </a:lnTo>
                    <a:lnTo>
                      <a:pt x="141" y="615"/>
                    </a:lnTo>
                    <a:lnTo>
                      <a:pt x="141" y="614"/>
                    </a:lnTo>
                    <a:lnTo>
                      <a:pt x="141" y="613"/>
                    </a:lnTo>
                    <a:lnTo>
                      <a:pt x="141" y="612"/>
                    </a:lnTo>
                    <a:lnTo>
                      <a:pt x="141" y="611"/>
                    </a:lnTo>
                    <a:lnTo>
                      <a:pt x="141" y="607"/>
                    </a:lnTo>
                    <a:lnTo>
                      <a:pt x="141" y="605"/>
                    </a:lnTo>
                    <a:lnTo>
                      <a:pt x="141" y="604"/>
                    </a:lnTo>
                    <a:lnTo>
                      <a:pt x="140" y="602"/>
                    </a:lnTo>
                    <a:lnTo>
                      <a:pt x="138" y="596"/>
                    </a:lnTo>
                    <a:lnTo>
                      <a:pt x="137" y="592"/>
                    </a:lnTo>
                    <a:lnTo>
                      <a:pt x="137" y="591"/>
                    </a:lnTo>
                    <a:lnTo>
                      <a:pt x="137" y="588"/>
                    </a:lnTo>
                    <a:lnTo>
                      <a:pt x="137" y="582"/>
                    </a:lnTo>
                    <a:lnTo>
                      <a:pt x="137" y="578"/>
                    </a:lnTo>
                    <a:lnTo>
                      <a:pt x="137" y="577"/>
                    </a:lnTo>
                    <a:lnTo>
                      <a:pt x="137" y="576"/>
                    </a:lnTo>
                    <a:lnTo>
                      <a:pt x="137" y="572"/>
                    </a:lnTo>
                    <a:lnTo>
                      <a:pt x="137" y="570"/>
                    </a:lnTo>
                    <a:lnTo>
                      <a:pt x="137" y="569"/>
                    </a:lnTo>
                    <a:lnTo>
                      <a:pt x="136" y="569"/>
                    </a:lnTo>
                    <a:lnTo>
                      <a:pt x="132" y="569"/>
                    </a:lnTo>
                    <a:lnTo>
                      <a:pt x="130" y="569"/>
                    </a:lnTo>
                    <a:lnTo>
                      <a:pt x="130" y="569"/>
                    </a:lnTo>
                    <a:lnTo>
                      <a:pt x="125" y="568"/>
                    </a:lnTo>
                    <a:lnTo>
                      <a:pt x="123" y="567"/>
                    </a:lnTo>
                    <a:lnTo>
                      <a:pt x="123" y="566"/>
                    </a:lnTo>
                    <a:lnTo>
                      <a:pt x="122" y="566"/>
                    </a:lnTo>
                    <a:lnTo>
                      <a:pt x="121" y="566"/>
                    </a:lnTo>
                    <a:lnTo>
                      <a:pt x="118" y="566"/>
                    </a:lnTo>
                    <a:lnTo>
                      <a:pt x="115" y="566"/>
                    </a:lnTo>
                    <a:lnTo>
                      <a:pt x="115" y="566"/>
                    </a:lnTo>
                    <a:lnTo>
                      <a:pt x="111" y="564"/>
                    </a:lnTo>
                    <a:lnTo>
                      <a:pt x="109" y="563"/>
                    </a:lnTo>
                    <a:lnTo>
                      <a:pt x="109" y="562"/>
                    </a:lnTo>
                    <a:lnTo>
                      <a:pt x="109" y="561"/>
                    </a:lnTo>
                    <a:lnTo>
                      <a:pt x="109" y="560"/>
                    </a:lnTo>
                    <a:lnTo>
                      <a:pt x="109" y="559"/>
                    </a:lnTo>
                    <a:lnTo>
                      <a:pt x="109" y="558"/>
                    </a:lnTo>
                    <a:lnTo>
                      <a:pt x="109" y="554"/>
                    </a:lnTo>
                    <a:lnTo>
                      <a:pt x="109" y="552"/>
                    </a:lnTo>
                    <a:lnTo>
                      <a:pt x="109" y="551"/>
                    </a:lnTo>
                    <a:lnTo>
                      <a:pt x="108" y="549"/>
                    </a:lnTo>
                    <a:lnTo>
                      <a:pt x="106" y="543"/>
                    </a:lnTo>
                    <a:lnTo>
                      <a:pt x="105" y="539"/>
                    </a:lnTo>
                    <a:lnTo>
                      <a:pt x="105" y="538"/>
                    </a:lnTo>
                    <a:lnTo>
                      <a:pt x="104" y="533"/>
                    </a:lnTo>
                    <a:lnTo>
                      <a:pt x="103" y="521"/>
                    </a:lnTo>
                    <a:lnTo>
                      <a:pt x="102" y="510"/>
                    </a:lnTo>
                    <a:lnTo>
                      <a:pt x="102" y="509"/>
                    </a:lnTo>
                    <a:lnTo>
                      <a:pt x="101" y="505"/>
                    </a:lnTo>
                    <a:lnTo>
                      <a:pt x="100" y="490"/>
                    </a:lnTo>
                    <a:lnTo>
                      <a:pt x="98" y="478"/>
                    </a:lnTo>
                    <a:lnTo>
                      <a:pt x="98" y="477"/>
                    </a:lnTo>
                    <a:lnTo>
                      <a:pt x="98" y="474"/>
                    </a:lnTo>
                    <a:lnTo>
                      <a:pt x="98" y="472"/>
                    </a:lnTo>
                    <a:lnTo>
                      <a:pt x="98" y="471"/>
                    </a:lnTo>
                    <a:lnTo>
                      <a:pt x="95" y="469"/>
                    </a:lnTo>
                    <a:lnTo>
                      <a:pt x="94" y="468"/>
                    </a:lnTo>
                    <a:lnTo>
                      <a:pt x="94" y="467"/>
                    </a:lnTo>
                    <a:lnTo>
                      <a:pt x="92" y="463"/>
                    </a:lnTo>
                    <a:lnTo>
                      <a:pt x="91" y="461"/>
                    </a:lnTo>
                    <a:lnTo>
                      <a:pt x="91" y="460"/>
                    </a:lnTo>
                    <a:lnTo>
                      <a:pt x="89" y="458"/>
                    </a:lnTo>
                    <a:lnTo>
                      <a:pt x="86" y="452"/>
                    </a:lnTo>
                    <a:lnTo>
                      <a:pt x="84" y="446"/>
                    </a:lnTo>
                    <a:lnTo>
                      <a:pt x="84" y="445"/>
                    </a:lnTo>
                    <a:lnTo>
                      <a:pt x="83" y="443"/>
                    </a:lnTo>
                    <a:lnTo>
                      <a:pt x="82" y="437"/>
                    </a:lnTo>
                    <a:lnTo>
                      <a:pt x="81" y="433"/>
                    </a:lnTo>
                    <a:lnTo>
                      <a:pt x="81" y="432"/>
                    </a:lnTo>
                    <a:lnTo>
                      <a:pt x="81" y="431"/>
                    </a:lnTo>
                    <a:lnTo>
                      <a:pt x="81" y="429"/>
                    </a:lnTo>
                    <a:lnTo>
                      <a:pt x="81" y="428"/>
                    </a:lnTo>
                    <a:lnTo>
                      <a:pt x="79" y="428"/>
                    </a:lnTo>
                    <a:lnTo>
                      <a:pt x="78" y="428"/>
                    </a:lnTo>
                    <a:lnTo>
                      <a:pt x="77" y="428"/>
                    </a:lnTo>
                    <a:lnTo>
                      <a:pt x="77" y="428"/>
                    </a:lnTo>
                    <a:lnTo>
                      <a:pt x="76" y="428"/>
                    </a:lnTo>
                    <a:lnTo>
                      <a:pt x="74" y="428"/>
                    </a:lnTo>
                    <a:lnTo>
                      <a:pt x="73" y="428"/>
                    </a:lnTo>
                    <a:lnTo>
                      <a:pt x="73" y="428"/>
                    </a:lnTo>
                    <a:lnTo>
                      <a:pt x="72" y="428"/>
                    </a:lnTo>
                    <a:lnTo>
                      <a:pt x="71" y="428"/>
                    </a:lnTo>
                    <a:lnTo>
                      <a:pt x="66" y="428"/>
                    </a:lnTo>
                    <a:lnTo>
                      <a:pt x="63" y="428"/>
                    </a:lnTo>
                    <a:lnTo>
                      <a:pt x="63" y="428"/>
                    </a:lnTo>
                    <a:lnTo>
                      <a:pt x="61" y="428"/>
                    </a:lnTo>
                    <a:lnTo>
                      <a:pt x="59" y="428"/>
                    </a:lnTo>
                    <a:lnTo>
                      <a:pt x="53" y="428"/>
                    </a:lnTo>
                    <a:lnTo>
                      <a:pt x="49" y="428"/>
                    </a:lnTo>
                    <a:lnTo>
                      <a:pt x="49" y="428"/>
                    </a:lnTo>
                    <a:lnTo>
                      <a:pt x="49" y="428"/>
                    </a:lnTo>
                    <a:lnTo>
                      <a:pt x="49" y="426"/>
                    </a:lnTo>
                    <a:lnTo>
                      <a:pt x="49" y="425"/>
                    </a:lnTo>
                    <a:lnTo>
                      <a:pt x="49" y="424"/>
                    </a:lnTo>
                    <a:lnTo>
                      <a:pt x="49" y="421"/>
                    </a:lnTo>
                    <a:lnTo>
                      <a:pt x="49" y="419"/>
                    </a:lnTo>
                    <a:lnTo>
                      <a:pt x="49" y="418"/>
                    </a:lnTo>
                    <a:lnTo>
                      <a:pt x="49" y="416"/>
                    </a:lnTo>
                    <a:lnTo>
                      <a:pt x="49" y="409"/>
                    </a:lnTo>
                    <a:lnTo>
                      <a:pt x="49" y="404"/>
                    </a:lnTo>
                    <a:lnTo>
                      <a:pt x="49" y="403"/>
                    </a:lnTo>
                    <a:lnTo>
                      <a:pt x="49" y="401"/>
                    </a:lnTo>
                    <a:lnTo>
                      <a:pt x="49" y="394"/>
                    </a:lnTo>
                    <a:lnTo>
                      <a:pt x="49" y="390"/>
                    </a:lnTo>
                    <a:lnTo>
                      <a:pt x="49" y="389"/>
                    </a:lnTo>
                    <a:lnTo>
                      <a:pt x="49" y="388"/>
                    </a:lnTo>
                    <a:lnTo>
                      <a:pt x="49" y="385"/>
                    </a:lnTo>
                    <a:lnTo>
                      <a:pt x="49" y="383"/>
                    </a:lnTo>
                    <a:lnTo>
                      <a:pt x="49" y="382"/>
                    </a:lnTo>
                    <a:lnTo>
                      <a:pt x="48" y="382"/>
                    </a:lnTo>
                    <a:lnTo>
                      <a:pt x="47" y="382"/>
                    </a:lnTo>
                    <a:lnTo>
                      <a:pt x="46" y="382"/>
                    </a:lnTo>
                    <a:lnTo>
                      <a:pt x="46" y="382"/>
                    </a:lnTo>
                    <a:lnTo>
                      <a:pt x="45" y="382"/>
                    </a:lnTo>
                    <a:lnTo>
                      <a:pt x="44" y="382"/>
                    </a:lnTo>
                    <a:lnTo>
                      <a:pt x="40" y="382"/>
                    </a:lnTo>
                    <a:lnTo>
                      <a:pt x="38" y="382"/>
                    </a:lnTo>
                    <a:lnTo>
                      <a:pt x="38" y="382"/>
                    </a:lnTo>
                    <a:lnTo>
                      <a:pt x="37" y="382"/>
                    </a:lnTo>
                    <a:lnTo>
                      <a:pt x="36" y="382"/>
                    </a:lnTo>
                    <a:lnTo>
                      <a:pt x="31" y="382"/>
                    </a:lnTo>
                    <a:lnTo>
                      <a:pt x="28" y="382"/>
                    </a:lnTo>
                    <a:lnTo>
                      <a:pt x="28" y="382"/>
                    </a:lnTo>
                    <a:lnTo>
                      <a:pt x="27" y="382"/>
                    </a:lnTo>
                    <a:lnTo>
                      <a:pt x="26" y="382"/>
                    </a:lnTo>
                    <a:lnTo>
                      <a:pt x="20" y="382"/>
                    </a:lnTo>
                    <a:lnTo>
                      <a:pt x="17" y="382"/>
                    </a:lnTo>
                    <a:lnTo>
                      <a:pt x="17" y="382"/>
                    </a:lnTo>
                    <a:lnTo>
                      <a:pt x="16" y="382"/>
                    </a:lnTo>
                    <a:lnTo>
                      <a:pt x="15" y="382"/>
                    </a:lnTo>
                    <a:lnTo>
                      <a:pt x="14" y="382"/>
                    </a:lnTo>
                    <a:lnTo>
                      <a:pt x="14" y="382"/>
                    </a:lnTo>
                    <a:lnTo>
                      <a:pt x="14" y="381"/>
                    </a:lnTo>
                    <a:lnTo>
                      <a:pt x="14" y="380"/>
                    </a:lnTo>
                    <a:lnTo>
                      <a:pt x="14" y="379"/>
                    </a:lnTo>
                    <a:lnTo>
                      <a:pt x="13" y="378"/>
                    </a:lnTo>
                    <a:lnTo>
                      <a:pt x="11" y="374"/>
                    </a:lnTo>
                    <a:lnTo>
                      <a:pt x="10" y="372"/>
                    </a:lnTo>
                    <a:lnTo>
                      <a:pt x="10" y="371"/>
                    </a:lnTo>
                    <a:lnTo>
                      <a:pt x="8" y="365"/>
                    </a:lnTo>
                    <a:lnTo>
                      <a:pt x="7" y="362"/>
                    </a:lnTo>
                    <a:lnTo>
                      <a:pt x="7" y="361"/>
                    </a:lnTo>
                    <a:lnTo>
                      <a:pt x="2" y="357"/>
                    </a:lnTo>
                    <a:lnTo>
                      <a:pt x="0" y="355"/>
                    </a:lnTo>
                    <a:lnTo>
                      <a:pt x="0" y="354"/>
                    </a:lnTo>
                    <a:lnTo>
                      <a:pt x="0" y="352"/>
                    </a:lnTo>
                    <a:lnTo>
                      <a:pt x="0" y="351"/>
                    </a:lnTo>
                    <a:lnTo>
                      <a:pt x="0" y="350"/>
                    </a:lnTo>
                    <a:lnTo>
                      <a:pt x="0" y="348"/>
                    </a:lnTo>
                    <a:lnTo>
                      <a:pt x="0" y="342"/>
                    </a:lnTo>
                    <a:lnTo>
                      <a:pt x="0" y="337"/>
                    </a:lnTo>
                    <a:lnTo>
                      <a:pt x="0" y="336"/>
                    </a:lnTo>
                    <a:lnTo>
                      <a:pt x="0" y="333"/>
                    </a:lnTo>
                    <a:lnTo>
                      <a:pt x="0" y="321"/>
                    </a:lnTo>
                    <a:lnTo>
                      <a:pt x="0" y="313"/>
                    </a:lnTo>
                    <a:lnTo>
                      <a:pt x="0" y="312"/>
                    </a:lnTo>
                    <a:lnTo>
                      <a:pt x="0" y="308"/>
                    </a:lnTo>
                    <a:lnTo>
                      <a:pt x="0" y="295"/>
                    </a:lnTo>
                    <a:lnTo>
                      <a:pt x="0" y="284"/>
                    </a:lnTo>
                    <a:lnTo>
                      <a:pt x="0" y="283"/>
                    </a:lnTo>
                    <a:lnTo>
                      <a:pt x="0" y="280"/>
                    </a:lnTo>
                    <a:lnTo>
                      <a:pt x="1" y="268"/>
                    </a:lnTo>
                    <a:lnTo>
                      <a:pt x="2" y="260"/>
                    </a:lnTo>
                    <a:lnTo>
                      <a:pt x="3" y="259"/>
                    </a:lnTo>
                    <a:lnTo>
                      <a:pt x="3" y="258"/>
                    </a:lnTo>
                    <a:lnTo>
                      <a:pt x="3" y="255"/>
                    </a:lnTo>
                    <a:lnTo>
                      <a:pt x="3" y="253"/>
                    </a:lnTo>
                    <a:lnTo>
                      <a:pt x="3" y="251"/>
                    </a:lnTo>
                    <a:lnTo>
                      <a:pt x="4" y="251"/>
                    </a:lnTo>
                    <a:lnTo>
                      <a:pt x="5" y="251"/>
                    </a:lnTo>
                    <a:lnTo>
                      <a:pt x="7" y="251"/>
                    </a:lnTo>
                    <a:lnTo>
                      <a:pt x="11" y="250"/>
                    </a:lnTo>
                    <a:lnTo>
                      <a:pt x="13" y="249"/>
                    </a:lnTo>
                    <a:lnTo>
                      <a:pt x="14" y="248"/>
                    </a:lnTo>
                    <a:lnTo>
                      <a:pt x="16" y="248"/>
                    </a:lnTo>
                    <a:lnTo>
                      <a:pt x="22" y="246"/>
                    </a:lnTo>
                    <a:lnTo>
                      <a:pt x="27" y="245"/>
                    </a:lnTo>
                    <a:lnTo>
                      <a:pt x="28" y="244"/>
                    </a:lnTo>
                    <a:lnTo>
                      <a:pt x="30" y="244"/>
                    </a:lnTo>
                    <a:lnTo>
                      <a:pt x="38" y="243"/>
                    </a:lnTo>
                    <a:lnTo>
                      <a:pt x="45" y="242"/>
                    </a:lnTo>
                    <a:lnTo>
                      <a:pt x="46" y="241"/>
                    </a:lnTo>
                    <a:lnTo>
                      <a:pt x="47" y="241"/>
                    </a:lnTo>
                    <a:lnTo>
                      <a:pt x="48" y="241"/>
                    </a:lnTo>
                    <a:lnTo>
                      <a:pt x="49" y="241"/>
                    </a:lnTo>
                    <a:lnTo>
                      <a:pt x="48" y="240"/>
                    </a:lnTo>
                    <a:lnTo>
                      <a:pt x="47" y="237"/>
                    </a:lnTo>
                    <a:lnTo>
                      <a:pt x="46" y="235"/>
                    </a:lnTo>
                    <a:lnTo>
                      <a:pt x="46" y="233"/>
                    </a:lnTo>
                    <a:lnTo>
                      <a:pt x="46" y="231"/>
                    </a:lnTo>
                    <a:lnTo>
                      <a:pt x="46" y="224"/>
                    </a:lnTo>
                    <a:lnTo>
                      <a:pt x="46" y="218"/>
                    </a:lnTo>
                    <a:lnTo>
                      <a:pt x="46" y="216"/>
                    </a:lnTo>
                    <a:lnTo>
                      <a:pt x="46" y="212"/>
                    </a:lnTo>
                    <a:lnTo>
                      <a:pt x="46" y="200"/>
                    </a:lnTo>
                    <a:lnTo>
                      <a:pt x="46" y="189"/>
                    </a:lnTo>
                    <a:lnTo>
                      <a:pt x="46" y="188"/>
                    </a:lnTo>
                    <a:lnTo>
                      <a:pt x="45" y="184"/>
                    </a:lnTo>
                    <a:lnTo>
                      <a:pt x="42" y="171"/>
                    </a:lnTo>
                    <a:lnTo>
                      <a:pt x="41" y="160"/>
                    </a:lnTo>
                    <a:lnTo>
                      <a:pt x="41" y="159"/>
                    </a:lnTo>
                    <a:lnTo>
                      <a:pt x="41" y="156"/>
                    </a:lnTo>
                    <a:lnTo>
                      <a:pt x="41" y="154"/>
                    </a:lnTo>
                    <a:lnTo>
                      <a:pt x="41" y="153"/>
                    </a:lnTo>
                    <a:lnTo>
                      <a:pt x="44" y="151"/>
                    </a:lnTo>
                    <a:lnTo>
                      <a:pt x="45" y="150"/>
                    </a:lnTo>
                    <a:lnTo>
                      <a:pt x="46" y="149"/>
                    </a:lnTo>
                    <a:lnTo>
                      <a:pt x="46" y="149"/>
                    </a:lnTo>
                    <a:lnTo>
                      <a:pt x="46" y="148"/>
                    </a:lnTo>
                    <a:lnTo>
                      <a:pt x="46" y="147"/>
                    </a:lnTo>
                    <a:lnTo>
                      <a:pt x="46" y="146"/>
                    </a:lnTo>
                    <a:lnTo>
                      <a:pt x="47" y="146"/>
                    </a:lnTo>
                    <a:lnTo>
                      <a:pt x="48" y="146"/>
                    </a:lnTo>
                    <a:lnTo>
                      <a:pt x="49" y="146"/>
                    </a:lnTo>
                    <a:lnTo>
                      <a:pt x="50" y="146"/>
                    </a:lnTo>
                    <a:lnTo>
                      <a:pt x="51" y="146"/>
                    </a:lnTo>
                    <a:lnTo>
                      <a:pt x="52" y="146"/>
                    </a:lnTo>
                    <a:lnTo>
                      <a:pt x="53" y="146"/>
                    </a:lnTo>
                    <a:lnTo>
                      <a:pt x="56" y="146"/>
                    </a:lnTo>
                    <a:lnTo>
                      <a:pt x="58" y="146"/>
                    </a:lnTo>
                    <a:lnTo>
                      <a:pt x="59" y="146"/>
                    </a:lnTo>
                    <a:lnTo>
                      <a:pt x="61" y="146"/>
                    </a:lnTo>
                    <a:lnTo>
                      <a:pt x="68" y="144"/>
                    </a:lnTo>
                    <a:lnTo>
                      <a:pt x="72" y="143"/>
                    </a:lnTo>
                    <a:lnTo>
                      <a:pt x="73" y="142"/>
                    </a:lnTo>
                    <a:lnTo>
                      <a:pt x="75" y="142"/>
                    </a:lnTo>
                    <a:lnTo>
                      <a:pt x="82" y="142"/>
                    </a:lnTo>
                    <a:lnTo>
                      <a:pt x="87" y="142"/>
                    </a:lnTo>
                    <a:lnTo>
                      <a:pt x="88" y="142"/>
                    </a:lnTo>
                    <a:lnTo>
                      <a:pt x="89" y="140"/>
                    </a:lnTo>
                    <a:lnTo>
                      <a:pt x="90" y="139"/>
                    </a:lnTo>
                    <a:lnTo>
                      <a:pt x="91" y="138"/>
                    </a:lnTo>
                    <a:lnTo>
                      <a:pt x="92" y="137"/>
                    </a:lnTo>
                    <a:lnTo>
                      <a:pt x="93" y="136"/>
                    </a:lnTo>
                    <a:lnTo>
                      <a:pt x="94" y="135"/>
                    </a:lnTo>
                    <a:lnTo>
                      <a:pt x="94" y="134"/>
                    </a:lnTo>
                    <a:lnTo>
                      <a:pt x="94" y="129"/>
                    </a:lnTo>
                    <a:lnTo>
                      <a:pt x="94" y="125"/>
                    </a:lnTo>
                    <a:lnTo>
                      <a:pt x="94" y="124"/>
                    </a:lnTo>
                    <a:lnTo>
                      <a:pt x="95" y="121"/>
                    </a:lnTo>
                    <a:lnTo>
                      <a:pt x="98" y="112"/>
                    </a:lnTo>
                    <a:lnTo>
                      <a:pt x="101" y="104"/>
                    </a:lnTo>
                    <a:lnTo>
                      <a:pt x="102" y="103"/>
                    </a:lnTo>
                    <a:lnTo>
                      <a:pt x="102" y="100"/>
                    </a:lnTo>
                    <a:lnTo>
                      <a:pt x="103" y="90"/>
                    </a:lnTo>
                    <a:lnTo>
                      <a:pt x="104" y="83"/>
                    </a:lnTo>
                    <a:lnTo>
                      <a:pt x="105" y="82"/>
                    </a:lnTo>
                    <a:lnTo>
                      <a:pt x="107" y="78"/>
                    </a:lnTo>
                    <a:lnTo>
                      <a:pt x="108" y="76"/>
                    </a:lnTo>
                    <a:lnTo>
                      <a:pt x="109" y="75"/>
                    </a:lnTo>
                    <a:lnTo>
                      <a:pt x="109" y="73"/>
                    </a:lnTo>
                    <a:lnTo>
                      <a:pt x="109" y="72"/>
                    </a:lnTo>
                    <a:lnTo>
                      <a:pt x="109" y="71"/>
                    </a:lnTo>
                    <a:lnTo>
                      <a:pt x="112" y="71"/>
                    </a:lnTo>
                    <a:lnTo>
                      <a:pt x="114" y="71"/>
                    </a:lnTo>
                    <a:lnTo>
                      <a:pt x="115" y="71"/>
                    </a:lnTo>
                    <a:lnTo>
                      <a:pt x="118" y="70"/>
                    </a:lnTo>
                    <a:lnTo>
                      <a:pt x="126" y="67"/>
                    </a:lnTo>
                    <a:lnTo>
                      <a:pt x="132" y="65"/>
                    </a:lnTo>
                    <a:lnTo>
                      <a:pt x="133" y="64"/>
                    </a:lnTo>
                    <a:lnTo>
                      <a:pt x="141" y="62"/>
                    </a:lnTo>
                    <a:lnTo>
                      <a:pt x="164" y="55"/>
                    </a:lnTo>
                    <a:lnTo>
                      <a:pt x="182" y="51"/>
                    </a:lnTo>
                    <a:lnTo>
                      <a:pt x="183" y="50"/>
                    </a:lnTo>
                    <a:lnTo>
                      <a:pt x="189" y="49"/>
                    </a:lnTo>
                    <a:lnTo>
                      <a:pt x="208" y="44"/>
                    </a:lnTo>
                    <a:lnTo>
                      <a:pt x="224" y="41"/>
                    </a:lnTo>
                    <a:lnTo>
                      <a:pt x="225" y="40"/>
                    </a:lnTo>
                    <a:lnTo>
                      <a:pt x="225" y="40"/>
                    </a:lnTo>
                    <a:lnTo>
                      <a:pt x="225" y="38"/>
                    </a:lnTo>
                    <a:lnTo>
                      <a:pt x="225" y="35"/>
                    </a:lnTo>
                    <a:lnTo>
                      <a:pt x="225" y="33"/>
                    </a:lnTo>
                    <a:lnTo>
                      <a:pt x="225" y="32"/>
                    </a:lnTo>
                    <a:lnTo>
                      <a:pt x="225" y="31"/>
                    </a:lnTo>
                    <a:lnTo>
                      <a:pt x="225" y="26"/>
                    </a:lnTo>
                    <a:lnTo>
                      <a:pt x="225" y="23"/>
                    </a:lnTo>
                    <a:lnTo>
                      <a:pt x="225" y="22"/>
                    </a:lnTo>
                    <a:lnTo>
                      <a:pt x="225" y="20"/>
                    </a:lnTo>
                    <a:lnTo>
                      <a:pt x="225" y="15"/>
                    </a:lnTo>
                    <a:lnTo>
                      <a:pt x="225" y="12"/>
                    </a:lnTo>
                    <a:lnTo>
                      <a:pt x="225" y="11"/>
                    </a:lnTo>
                    <a:lnTo>
                      <a:pt x="225" y="10"/>
                    </a:lnTo>
                    <a:lnTo>
                      <a:pt x="225" y="9"/>
                    </a:lnTo>
                    <a:lnTo>
                      <a:pt x="225" y="8"/>
                    </a:lnTo>
                    <a:lnTo>
                      <a:pt x="226" y="8"/>
                    </a:lnTo>
                    <a:lnTo>
                      <a:pt x="232" y="7"/>
                    </a:lnTo>
                    <a:lnTo>
                      <a:pt x="235" y="6"/>
                    </a:lnTo>
                    <a:lnTo>
                      <a:pt x="236" y="5"/>
                    </a:lnTo>
                    <a:lnTo>
                      <a:pt x="239" y="5"/>
                    </a:lnTo>
                    <a:lnTo>
                      <a:pt x="249" y="5"/>
                    </a:lnTo>
                    <a:lnTo>
                      <a:pt x="256" y="5"/>
                    </a:lnTo>
                    <a:lnTo>
                      <a:pt x="257" y="5"/>
                    </a:lnTo>
                    <a:lnTo>
                      <a:pt x="261" y="5"/>
                    </a:lnTo>
                    <a:lnTo>
                      <a:pt x="274" y="5"/>
                    </a:lnTo>
                    <a:lnTo>
                      <a:pt x="284" y="5"/>
                    </a:lnTo>
                    <a:lnTo>
                      <a:pt x="285" y="5"/>
                    </a:lnTo>
                    <a:lnTo>
                      <a:pt x="290" y="5"/>
                    </a:lnTo>
                    <a:lnTo>
                      <a:pt x="307" y="5"/>
                    </a:lnTo>
                    <a:lnTo>
                      <a:pt x="319" y="5"/>
                    </a:lnTo>
                    <a:lnTo>
                      <a:pt x="321" y="5"/>
                    </a:lnTo>
                    <a:lnTo>
                      <a:pt x="323" y="5"/>
                    </a:lnTo>
                    <a:lnTo>
                      <a:pt x="329" y="2"/>
                    </a:lnTo>
                    <a:lnTo>
                      <a:pt x="333" y="1"/>
                    </a:lnTo>
                    <a:lnTo>
                      <a:pt x="334" y="0"/>
                    </a:lnTo>
                    <a:lnTo>
                      <a:pt x="335" y="4"/>
                    </a:lnTo>
                    <a:lnTo>
                      <a:pt x="336" y="5"/>
                    </a:lnTo>
                    <a:lnTo>
                      <a:pt x="337" y="5"/>
                    </a:lnTo>
                    <a:lnTo>
                      <a:pt x="340" y="7"/>
                    </a:lnTo>
                    <a:lnTo>
                      <a:pt x="341" y="8"/>
                    </a:lnTo>
                    <a:lnTo>
                      <a:pt x="342" y="8"/>
                    </a:lnTo>
                    <a:lnTo>
                      <a:pt x="343" y="10"/>
                    </a:lnTo>
                    <a:lnTo>
                      <a:pt x="344" y="11"/>
                    </a:lnTo>
                    <a:lnTo>
                      <a:pt x="345" y="11"/>
                    </a:lnTo>
                    <a:lnTo>
                      <a:pt x="345" y="11"/>
                    </a:lnTo>
                    <a:lnTo>
                      <a:pt x="346" y="14"/>
                    </a:lnTo>
                    <a:lnTo>
                      <a:pt x="347" y="15"/>
                    </a:lnTo>
                    <a:lnTo>
                      <a:pt x="348" y="15"/>
                    </a:lnTo>
                    <a:lnTo>
                      <a:pt x="349" y="15"/>
                    </a:lnTo>
                    <a:lnTo>
                      <a:pt x="352" y="15"/>
                    </a:lnTo>
                    <a:lnTo>
                      <a:pt x="354" y="15"/>
                    </a:lnTo>
                    <a:lnTo>
                      <a:pt x="355" y="15"/>
                    </a:lnTo>
                    <a:lnTo>
                      <a:pt x="358" y="16"/>
                    </a:lnTo>
                    <a:lnTo>
                      <a:pt x="364" y="17"/>
                    </a:lnTo>
                    <a:lnTo>
                      <a:pt x="368" y="18"/>
                    </a:lnTo>
                    <a:lnTo>
                      <a:pt x="369" y="18"/>
                    </a:lnTo>
                    <a:lnTo>
                      <a:pt x="371" y="20"/>
                    </a:lnTo>
                    <a:lnTo>
                      <a:pt x="378" y="24"/>
                    </a:lnTo>
                    <a:lnTo>
                      <a:pt x="383" y="26"/>
                    </a:lnTo>
                    <a:lnTo>
                      <a:pt x="384" y="26"/>
                    </a:lnTo>
                    <a:lnTo>
                      <a:pt x="387" y="26"/>
                    </a:lnTo>
                    <a:lnTo>
                      <a:pt x="389" y="26"/>
                    </a:lnTo>
                    <a:lnTo>
                      <a:pt x="390" y="26"/>
                    </a:lnTo>
                    <a:lnTo>
                      <a:pt x="392" y="28"/>
                    </a:lnTo>
                    <a:lnTo>
                      <a:pt x="393" y="29"/>
                    </a:lnTo>
                    <a:lnTo>
                      <a:pt x="395" y="29"/>
                    </a:lnTo>
                    <a:lnTo>
                      <a:pt x="396" y="34"/>
                    </a:lnTo>
                    <a:lnTo>
                      <a:pt x="397" y="36"/>
                    </a:lnTo>
                    <a:lnTo>
                      <a:pt x="398" y="36"/>
                    </a:lnTo>
                    <a:lnTo>
                      <a:pt x="399" y="38"/>
                    </a:lnTo>
                    <a:lnTo>
                      <a:pt x="402" y="44"/>
                    </a:lnTo>
                    <a:lnTo>
                      <a:pt x="404" y="47"/>
                    </a:lnTo>
                    <a:lnTo>
                      <a:pt x="405" y="47"/>
                    </a:lnTo>
                    <a:lnTo>
                      <a:pt x="406" y="49"/>
                    </a:lnTo>
                    <a:lnTo>
                      <a:pt x="411" y="54"/>
                    </a:lnTo>
                    <a:lnTo>
                      <a:pt x="415" y="58"/>
                    </a:lnTo>
                    <a:lnTo>
                      <a:pt x="416" y="58"/>
                    </a:lnTo>
                    <a:lnTo>
                      <a:pt x="416" y="59"/>
                    </a:lnTo>
                    <a:lnTo>
                      <a:pt x="416" y="62"/>
                    </a:lnTo>
                    <a:lnTo>
                      <a:pt x="416" y="64"/>
                    </a:lnTo>
                    <a:lnTo>
                      <a:pt x="416" y="64"/>
                    </a:lnTo>
                    <a:lnTo>
                      <a:pt x="416" y="65"/>
                    </a:lnTo>
                    <a:lnTo>
                      <a:pt x="416" y="66"/>
                    </a:lnTo>
                    <a:lnTo>
                      <a:pt x="416" y="69"/>
                    </a:lnTo>
                    <a:lnTo>
                      <a:pt x="416" y="71"/>
                    </a:lnTo>
                    <a:lnTo>
                      <a:pt x="416" y="71"/>
                    </a:lnTo>
                    <a:lnTo>
                      <a:pt x="416" y="72"/>
                    </a:lnTo>
                    <a:lnTo>
                      <a:pt x="416" y="75"/>
                    </a:lnTo>
                    <a:lnTo>
                      <a:pt x="416" y="81"/>
                    </a:lnTo>
                    <a:lnTo>
                      <a:pt x="416" y="85"/>
                    </a:lnTo>
                    <a:lnTo>
                      <a:pt x="416" y="85"/>
                    </a:lnTo>
                    <a:lnTo>
                      <a:pt x="416" y="86"/>
                    </a:lnTo>
                    <a:lnTo>
                      <a:pt x="416" y="90"/>
                    </a:lnTo>
                    <a:lnTo>
                      <a:pt x="417" y="103"/>
                    </a:lnTo>
                    <a:lnTo>
                      <a:pt x="418" y="114"/>
                    </a:lnTo>
                    <a:lnTo>
                      <a:pt x="419" y="114"/>
                    </a:lnTo>
                    <a:lnTo>
                      <a:pt x="419" y="115"/>
                    </a:lnTo>
                    <a:lnTo>
                      <a:pt x="419" y="119"/>
                    </a:lnTo>
                    <a:lnTo>
                      <a:pt x="420" y="134"/>
                    </a:lnTo>
                    <a:lnTo>
                      <a:pt x="421" y="146"/>
                    </a:lnTo>
                    <a:lnTo>
                      <a:pt x="422" y="146"/>
                    </a:lnTo>
                    <a:lnTo>
                      <a:pt x="422" y="147"/>
                    </a:lnTo>
                    <a:lnTo>
                      <a:pt x="422" y="148"/>
                    </a:lnTo>
                    <a:lnTo>
                      <a:pt x="422" y="151"/>
                    </a:lnTo>
                    <a:lnTo>
                      <a:pt x="422" y="153"/>
                    </a:lnTo>
                    <a:lnTo>
                      <a:pt x="422" y="153"/>
                    </a:lnTo>
                    <a:lnTo>
                      <a:pt x="422" y="153"/>
                    </a:lnTo>
                    <a:lnTo>
                      <a:pt x="424" y="153"/>
                    </a:lnTo>
                    <a:lnTo>
                      <a:pt x="425" y="153"/>
                    </a:lnTo>
                    <a:lnTo>
                      <a:pt x="426" y="153"/>
                    </a:lnTo>
                    <a:lnTo>
                      <a:pt x="429" y="153"/>
                    </a:lnTo>
                    <a:lnTo>
                      <a:pt x="432" y="153"/>
                    </a:lnTo>
                    <a:lnTo>
                      <a:pt x="433" y="153"/>
                    </a:lnTo>
                    <a:lnTo>
                      <a:pt x="434" y="153"/>
                    </a:lnTo>
                    <a:lnTo>
                      <a:pt x="439" y="153"/>
                    </a:lnTo>
                    <a:lnTo>
                      <a:pt x="442" y="153"/>
                    </a:lnTo>
                    <a:lnTo>
                      <a:pt x="443" y="153"/>
                    </a:lnTo>
                    <a:lnTo>
                      <a:pt x="443" y="153"/>
                    </a:lnTo>
                    <a:lnTo>
                      <a:pt x="443" y="154"/>
                    </a:lnTo>
                    <a:lnTo>
                      <a:pt x="443" y="155"/>
                    </a:lnTo>
                    <a:lnTo>
                      <a:pt x="443" y="156"/>
                    </a:lnTo>
                    <a:lnTo>
                      <a:pt x="443" y="156"/>
                    </a:lnTo>
                    <a:lnTo>
                      <a:pt x="443" y="157"/>
                    </a:lnTo>
                    <a:lnTo>
                      <a:pt x="443" y="158"/>
                    </a:lnTo>
                    <a:lnTo>
                      <a:pt x="443" y="159"/>
                    </a:lnTo>
                    <a:lnTo>
                      <a:pt x="443" y="159"/>
                    </a:lnTo>
                    <a:lnTo>
                      <a:pt x="443" y="160"/>
                    </a:lnTo>
                    <a:lnTo>
                      <a:pt x="443" y="161"/>
                    </a:lnTo>
                    <a:lnTo>
                      <a:pt x="445" y="167"/>
                    </a:lnTo>
                    <a:lnTo>
                      <a:pt x="446" y="170"/>
                    </a:lnTo>
                    <a:lnTo>
                      <a:pt x="447" y="170"/>
                    </a:lnTo>
                    <a:lnTo>
                      <a:pt x="447" y="171"/>
                    </a:lnTo>
                    <a:lnTo>
                      <a:pt x="447" y="172"/>
                    </a:lnTo>
                    <a:lnTo>
                      <a:pt x="447" y="177"/>
                    </a:lnTo>
                    <a:lnTo>
                      <a:pt x="447" y="180"/>
                    </a:lnTo>
                    <a:lnTo>
                      <a:pt x="447" y="180"/>
                    </a:lnTo>
                    <a:lnTo>
                      <a:pt x="448" y="184"/>
                    </a:lnTo>
                    <a:lnTo>
                      <a:pt x="450" y="185"/>
                    </a:lnTo>
                    <a:lnTo>
                      <a:pt x="451" y="185"/>
                    </a:lnTo>
                    <a:lnTo>
                      <a:pt x="451" y="185"/>
                    </a:lnTo>
                    <a:lnTo>
                      <a:pt x="451" y="186"/>
                    </a:lnTo>
                    <a:lnTo>
                      <a:pt x="451" y="187"/>
                    </a:lnTo>
                    <a:lnTo>
                      <a:pt x="451" y="188"/>
                    </a:lnTo>
                    <a:lnTo>
                      <a:pt x="451" y="188"/>
                    </a:lnTo>
                    <a:lnTo>
                      <a:pt x="452" y="188"/>
                    </a:lnTo>
                    <a:lnTo>
                      <a:pt x="453" y="188"/>
                    </a:lnTo>
                    <a:lnTo>
                      <a:pt x="454" y="188"/>
                    </a:lnTo>
                    <a:lnTo>
                      <a:pt x="454" y="188"/>
                    </a:lnTo>
                    <a:lnTo>
                      <a:pt x="455" y="188"/>
                    </a:lnTo>
                    <a:lnTo>
                      <a:pt x="460" y="188"/>
                    </a:lnTo>
                    <a:lnTo>
                      <a:pt x="463" y="188"/>
                    </a:lnTo>
                    <a:lnTo>
                      <a:pt x="464" y="188"/>
                    </a:lnTo>
                    <a:lnTo>
                      <a:pt x="466" y="188"/>
                    </a:lnTo>
                    <a:lnTo>
                      <a:pt x="473" y="188"/>
                    </a:lnTo>
                    <a:lnTo>
                      <a:pt x="478" y="188"/>
                    </a:lnTo>
                    <a:lnTo>
                      <a:pt x="479" y="188"/>
                    </a:lnTo>
                    <a:lnTo>
                      <a:pt x="484" y="188"/>
                    </a:lnTo>
                    <a:lnTo>
                      <a:pt x="500" y="188"/>
                    </a:lnTo>
                    <a:lnTo>
                      <a:pt x="513" y="188"/>
                    </a:lnTo>
                    <a:lnTo>
                      <a:pt x="514" y="188"/>
                    </a:lnTo>
                    <a:lnTo>
                      <a:pt x="518" y="188"/>
                    </a:lnTo>
                    <a:lnTo>
                      <a:pt x="533" y="188"/>
                    </a:lnTo>
                    <a:lnTo>
                      <a:pt x="545" y="188"/>
                    </a:lnTo>
                    <a:lnTo>
                      <a:pt x="546" y="188"/>
                    </a:lnTo>
                    <a:lnTo>
                      <a:pt x="547" y="188"/>
                    </a:lnTo>
                    <a:lnTo>
                      <a:pt x="550" y="188"/>
                    </a:lnTo>
                    <a:lnTo>
                      <a:pt x="552" y="188"/>
                    </a:lnTo>
                    <a:lnTo>
                      <a:pt x="553" y="188"/>
                    </a:lnTo>
                    <a:lnTo>
                      <a:pt x="554" y="188"/>
                    </a:lnTo>
                    <a:lnTo>
                      <a:pt x="555" y="188"/>
                    </a:lnTo>
                    <a:lnTo>
                      <a:pt x="556" y="188"/>
                    </a:lnTo>
                    <a:lnTo>
                      <a:pt x="556" y="188"/>
                    </a:lnTo>
                    <a:lnTo>
                      <a:pt x="557" y="187"/>
                    </a:lnTo>
                    <a:lnTo>
                      <a:pt x="561" y="184"/>
                    </a:lnTo>
                    <a:lnTo>
                      <a:pt x="563" y="182"/>
                    </a:lnTo>
                    <a:lnTo>
                      <a:pt x="564" y="180"/>
                    </a:lnTo>
                    <a:lnTo>
                      <a:pt x="567" y="179"/>
                    </a:lnTo>
                    <a:lnTo>
                      <a:pt x="569" y="178"/>
                    </a:lnTo>
                    <a:lnTo>
                      <a:pt x="570" y="177"/>
                    </a:lnTo>
                    <a:lnTo>
                      <a:pt x="570" y="176"/>
                    </a:lnTo>
                    <a:lnTo>
                      <a:pt x="570" y="175"/>
                    </a:lnTo>
                    <a:lnTo>
                      <a:pt x="570" y="174"/>
                    </a:lnTo>
                    <a:lnTo>
                      <a:pt x="570" y="174"/>
                    </a:lnTo>
                    <a:lnTo>
                      <a:pt x="570" y="173"/>
                    </a:lnTo>
                    <a:lnTo>
                      <a:pt x="570" y="170"/>
                    </a:lnTo>
                    <a:lnTo>
                      <a:pt x="570" y="168"/>
                    </a:lnTo>
                    <a:lnTo>
                      <a:pt x="570" y="167"/>
                    </a:lnTo>
                    <a:lnTo>
                      <a:pt x="572" y="162"/>
                    </a:lnTo>
                    <a:lnTo>
                      <a:pt x="573" y="160"/>
                    </a:lnTo>
                    <a:lnTo>
                      <a:pt x="574" y="159"/>
                    </a:lnTo>
                    <a:lnTo>
                      <a:pt x="574" y="156"/>
                    </a:lnTo>
                    <a:lnTo>
                      <a:pt x="574" y="154"/>
                    </a:lnTo>
                    <a:lnTo>
                      <a:pt x="574" y="153"/>
                    </a:lnTo>
                    <a:lnTo>
                      <a:pt x="575" y="153"/>
                    </a:lnTo>
                    <a:lnTo>
                      <a:pt x="576" y="153"/>
                    </a:lnTo>
                    <a:lnTo>
                      <a:pt x="577" y="153"/>
                    </a:lnTo>
                    <a:lnTo>
                      <a:pt x="580" y="153"/>
                    </a:lnTo>
                    <a:lnTo>
                      <a:pt x="586" y="151"/>
                    </a:lnTo>
                    <a:lnTo>
                      <a:pt x="590" y="150"/>
                    </a:lnTo>
                    <a:lnTo>
                      <a:pt x="591" y="149"/>
                    </a:lnTo>
                    <a:lnTo>
                      <a:pt x="595" y="149"/>
                    </a:lnTo>
                    <a:lnTo>
                      <a:pt x="608" y="146"/>
                    </a:lnTo>
                    <a:lnTo>
                      <a:pt x="619" y="143"/>
                    </a:lnTo>
                    <a:lnTo>
                      <a:pt x="620" y="142"/>
                    </a:lnTo>
                    <a:lnTo>
                      <a:pt x="624" y="141"/>
                    </a:lnTo>
                    <a:lnTo>
                      <a:pt x="637" y="138"/>
                    </a:lnTo>
                    <a:lnTo>
                      <a:pt x="647" y="136"/>
                    </a:lnTo>
                    <a:lnTo>
                      <a:pt x="648" y="135"/>
                    </a:lnTo>
                    <a:lnTo>
                      <a:pt x="651" y="135"/>
                    </a:lnTo>
                    <a:lnTo>
                      <a:pt x="654" y="135"/>
                    </a:lnTo>
                    <a:lnTo>
                      <a:pt x="655" y="135"/>
                    </a:lnTo>
                    <a:lnTo>
                      <a:pt x="657" y="134"/>
                    </a:lnTo>
                    <a:lnTo>
                      <a:pt x="658" y="133"/>
                    </a:lnTo>
                    <a:lnTo>
                      <a:pt x="659" y="132"/>
                    </a:lnTo>
                    <a:lnTo>
                      <a:pt x="659" y="130"/>
                    </a:lnTo>
                    <a:lnTo>
                      <a:pt x="659" y="129"/>
                    </a:lnTo>
                    <a:lnTo>
                      <a:pt x="659" y="127"/>
                    </a:lnTo>
                    <a:lnTo>
                      <a:pt x="659" y="127"/>
                    </a:lnTo>
                    <a:lnTo>
                      <a:pt x="659" y="126"/>
                    </a:lnTo>
                    <a:lnTo>
                      <a:pt x="659" y="125"/>
                    </a:lnTo>
                    <a:lnTo>
                      <a:pt x="659" y="124"/>
                    </a:lnTo>
                    <a:lnTo>
                      <a:pt x="660" y="120"/>
                    </a:lnTo>
                    <a:lnTo>
                      <a:pt x="661" y="118"/>
                    </a:lnTo>
                    <a:lnTo>
                      <a:pt x="662" y="117"/>
                    </a:lnTo>
                    <a:lnTo>
                      <a:pt x="662" y="114"/>
                    </a:lnTo>
                    <a:lnTo>
                      <a:pt x="662" y="112"/>
                    </a:lnTo>
                    <a:lnTo>
                      <a:pt x="662" y="111"/>
                    </a:lnTo>
                    <a:lnTo>
                      <a:pt x="663" y="108"/>
                    </a:lnTo>
                    <a:lnTo>
                      <a:pt x="664" y="107"/>
                    </a:lnTo>
                    <a:lnTo>
                      <a:pt x="665" y="106"/>
                    </a:lnTo>
                    <a:lnTo>
                      <a:pt x="667" y="106"/>
                    </a:lnTo>
                    <a:lnTo>
                      <a:pt x="668" y="106"/>
                    </a:lnTo>
                    <a:lnTo>
                      <a:pt x="669" y="106"/>
                    </a:lnTo>
                    <a:lnTo>
                      <a:pt x="673" y="106"/>
                    </a:lnTo>
                    <a:lnTo>
                      <a:pt x="675" y="106"/>
                    </a:lnTo>
                    <a:lnTo>
                      <a:pt x="676" y="106"/>
                    </a:lnTo>
                    <a:lnTo>
                      <a:pt x="678" y="106"/>
                    </a:lnTo>
                    <a:lnTo>
                      <a:pt x="686" y="106"/>
                    </a:lnTo>
                    <a:lnTo>
                      <a:pt x="693" y="106"/>
                    </a:lnTo>
                    <a:lnTo>
                      <a:pt x="694" y="106"/>
                    </a:lnTo>
                    <a:lnTo>
                      <a:pt x="695" y="107"/>
                    </a:lnTo>
                    <a:lnTo>
                      <a:pt x="698" y="109"/>
                    </a:lnTo>
                    <a:lnTo>
                      <a:pt x="700" y="111"/>
                    </a:lnTo>
                    <a:lnTo>
                      <a:pt x="701" y="111"/>
                    </a:lnTo>
                    <a:lnTo>
                      <a:pt x="702" y="111"/>
                    </a:lnTo>
                    <a:lnTo>
                      <a:pt x="706" y="111"/>
                    </a:lnTo>
                    <a:lnTo>
                      <a:pt x="710" y="111"/>
                    </a:lnTo>
                    <a:lnTo>
                      <a:pt x="711" y="111"/>
                    </a:lnTo>
                    <a:lnTo>
                      <a:pt x="712" y="111"/>
                    </a:lnTo>
                    <a:lnTo>
                      <a:pt x="715" y="111"/>
                    </a:lnTo>
                    <a:lnTo>
                      <a:pt x="717" y="111"/>
                    </a:lnTo>
                    <a:lnTo>
                      <a:pt x="718" y="111"/>
                    </a:lnTo>
                    <a:lnTo>
                      <a:pt x="719" y="111"/>
                    </a:lnTo>
                    <a:lnTo>
                      <a:pt x="720" y="111"/>
                    </a:lnTo>
                    <a:lnTo>
                      <a:pt x="721" y="111"/>
                    </a:lnTo>
                    <a:lnTo>
                      <a:pt x="722" y="111"/>
                    </a:lnTo>
                    <a:lnTo>
                      <a:pt x="725" y="111"/>
                    </a:lnTo>
                    <a:lnTo>
                      <a:pt x="728" y="111"/>
                    </a:lnTo>
                    <a:lnTo>
                      <a:pt x="729" y="109"/>
                    </a:lnTo>
                    <a:lnTo>
                      <a:pt x="733" y="111"/>
                    </a:lnTo>
                    <a:lnTo>
                      <a:pt x="737" y="111"/>
                    </a:lnTo>
                    <a:lnTo>
                      <a:pt x="738" y="111"/>
                    </a:lnTo>
                    <a:lnTo>
                      <a:pt x="739" y="111"/>
                    </a:lnTo>
                    <a:lnTo>
                      <a:pt x="742" y="111"/>
                    </a:lnTo>
                    <a:lnTo>
                      <a:pt x="744" y="109"/>
                    </a:lnTo>
                    <a:lnTo>
                      <a:pt x="746" y="109"/>
                    </a:lnTo>
                    <a:lnTo>
                      <a:pt x="749" y="109"/>
                    </a:lnTo>
                    <a:lnTo>
                      <a:pt x="753" y="109"/>
                    </a:lnTo>
                    <a:lnTo>
                      <a:pt x="754" y="109"/>
                    </a:lnTo>
                    <a:lnTo>
                      <a:pt x="758" y="107"/>
                    </a:lnTo>
                    <a:lnTo>
                      <a:pt x="760" y="106"/>
                    </a:lnTo>
                    <a:lnTo>
                      <a:pt x="760" y="105"/>
                    </a:lnTo>
                    <a:lnTo>
                      <a:pt x="764" y="103"/>
                    </a:lnTo>
                    <a:lnTo>
                      <a:pt x="770" y="102"/>
                    </a:lnTo>
                    <a:lnTo>
                      <a:pt x="772" y="102"/>
                    </a:lnTo>
                    <a:lnTo>
                      <a:pt x="775" y="101"/>
                    </a:lnTo>
                    <a:lnTo>
                      <a:pt x="787" y="98"/>
                    </a:lnTo>
                    <a:lnTo>
                      <a:pt x="796" y="96"/>
                    </a:lnTo>
                    <a:lnTo>
                      <a:pt x="797" y="95"/>
                    </a:lnTo>
                    <a:lnTo>
                      <a:pt x="802" y="95"/>
                    </a:lnTo>
                    <a:lnTo>
                      <a:pt x="817" y="93"/>
                    </a:lnTo>
                    <a:lnTo>
                      <a:pt x="829" y="91"/>
                    </a:lnTo>
                    <a:lnTo>
                      <a:pt x="830" y="90"/>
                    </a:lnTo>
                    <a:lnTo>
                      <a:pt x="830" y="91"/>
                    </a:lnTo>
                    <a:lnTo>
                      <a:pt x="830" y="94"/>
                    </a:lnTo>
                    <a:lnTo>
                      <a:pt x="830" y="95"/>
                    </a:lnTo>
                    <a:lnTo>
                      <a:pt x="831" y="95"/>
                    </a:lnTo>
                    <a:lnTo>
                      <a:pt x="831" y="96"/>
                    </a:lnTo>
                    <a:lnTo>
                      <a:pt x="831" y="99"/>
                    </a:lnTo>
                    <a:lnTo>
                      <a:pt x="831" y="100"/>
                    </a:lnTo>
                    <a:lnTo>
                      <a:pt x="831" y="100"/>
                    </a:lnTo>
                    <a:lnTo>
                      <a:pt x="831" y="101"/>
                    </a:lnTo>
                    <a:lnTo>
                      <a:pt x="831" y="102"/>
                    </a:lnTo>
                    <a:lnTo>
                      <a:pt x="831" y="103"/>
                    </a:lnTo>
                    <a:lnTo>
                      <a:pt x="831" y="103"/>
                    </a:lnTo>
                    <a:lnTo>
                      <a:pt x="831" y="104"/>
                    </a:lnTo>
                    <a:lnTo>
                      <a:pt x="831" y="105"/>
                    </a:lnTo>
                    <a:lnTo>
                      <a:pt x="831" y="111"/>
                    </a:lnTo>
                    <a:lnTo>
                      <a:pt x="831" y="114"/>
                    </a:lnTo>
                    <a:lnTo>
                      <a:pt x="831" y="114"/>
                    </a:lnTo>
                    <a:lnTo>
                      <a:pt x="831" y="115"/>
                    </a:lnTo>
                    <a:lnTo>
                      <a:pt x="831" y="117"/>
                    </a:lnTo>
                    <a:lnTo>
                      <a:pt x="832" y="123"/>
                    </a:lnTo>
                    <a:lnTo>
                      <a:pt x="833" y="127"/>
                    </a:lnTo>
                    <a:lnTo>
                      <a:pt x="834" y="127"/>
                    </a:lnTo>
                    <a:lnTo>
                      <a:pt x="834" y="127"/>
                    </a:lnTo>
                    <a:lnTo>
                      <a:pt x="834" y="129"/>
                    </a:lnTo>
                    <a:lnTo>
                      <a:pt x="834" y="133"/>
                    </a:lnTo>
                    <a:lnTo>
                      <a:pt x="834" y="146"/>
                    </a:lnTo>
                    <a:lnTo>
                      <a:pt x="834" y="156"/>
                    </a:lnTo>
                    <a:lnTo>
                      <a:pt x="834" y="156"/>
                    </a:lnTo>
                    <a:lnTo>
                      <a:pt x="834" y="158"/>
                    </a:lnTo>
                    <a:lnTo>
                      <a:pt x="834" y="166"/>
                    </a:lnTo>
                    <a:lnTo>
                      <a:pt x="835" y="192"/>
                    </a:lnTo>
                    <a:lnTo>
                      <a:pt x="836" y="215"/>
                    </a:lnTo>
                    <a:lnTo>
                      <a:pt x="838" y="216"/>
                    </a:lnTo>
                    <a:lnTo>
                      <a:pt x="838" y="219"/>
                    </a:lnTo>
                    <a:lnTo>
                      <a:pt x="838" y="229"/>
                    </a:lnTo>
                    <a:lnTo>
                      <a:pt x="838" y="264"/>
                    </a:lnTo>
                    <a:lnTo>
                      <a:pt x="838" y="293"/>
                    </a:lnTo>
                    <a:lnTo>
                      <a:pt x="839" y="294"/>
                    </a:lnTo>
                    <a:lnTo>
                      <a:pt x="839" y="296"/>
                    </a:lnTo>
                    <a:lnTo>
                      <a:pt x="839" y="308"/>
                    </a:lnTo>
                    <a:lnTo>
                      <a:pt x="839" y="349"/>
                    </a:lnTo>
                    <a:lnTo>
                      <a:pt x="839" y="381"/>
                    </a:lnTo>
                    <a:lnTo>
                      <a:pt x="839" y="383"/>
                    </a:lnTo>
                    <a:lnTo>
                      <a:pt x="839" y="384"/>
                    </a:lnTo>
                    <a:lnTo>
                      <a:pt x="839" y="390"/>
                    </a:lnTo>
                    <a:lnTo>
                      <a:pt x="839" y="410"/>
                    </a:lnTo>
                    <a:lnTo>
                      <a:pt x="839" y="427"/>
                    </a:lnTo>
                    <a:lnTo>
                      <a:pt x="839" y="428"/>
                    </a:lnTo>
                    <a:lnTo>
                      <a:pt x="838" y="433"/>
                    </a:lnTo>
                    <a:lnTo>
                      <a:pt x="838" y="444"/>
                    </a:lnTo>
                    <a:lnTo>
                      <a:pt x="838" y="454"/>
                    </a:lnTo>
                    <a:lnTo>
                      <a:pt x="839" y="454"/>
                    </a:lnTo>
                    <a:lnTo>
                      <a:pt x="838" y="457"/>
                    </a:lnTo>
                    <a:lnTo>
                      <a:pt x="838" y="465"/>
                    </a:lnTo>
                    <a:lnTo>
                      <a:pt x="838" y="473"/>
                    </a:lnTo>
                    <a:lnTo>
                      <a:pt x="839" y="474"/>
                    </a:lnTo>
                    <a:lnTo>
                      <a:pt x="839" y="476"/>
                    </a:lnTo>
                    <a:lnTo>
                      <a:pt x="840" y="478"/>
                    </a:lnTo>
                    <a:lnTo>
                      <a:pt x="842" y="482"/>
                    </a:lnTo>
                    <a:lnTo>
                      <a:pt x="844" y="487"/>
                    </a:lnTo>
                    <a:lnTo>
                      <a:pt x="845" y="488"/>
                    </a:lnTo>
                    <a:lnTo>
                      <a:pt x="844" y="490"/>
                    </a:lnTo>
                    <a:lnTo>
                      <a:pt x="844" y="493"/>
                    </a:lnTo>
                    <a:lnTo>
                      <a:pt x="844" y="495"/>
                    </a:lnTo>
                    <a:lnTo>
                      <a:pt x="845" y="495"/>
                    </a:lnTo>
                    <a:lnTo>
                      <a:pt x="847" y="495"/>
                    </a:lnTo>
                    <a:lnTo>
                      <a:pt x="850" y="495"/>
                    </a:lnTo>
                    <a:lnTo>
                      <a:pt x="853" y="495"/>
                    </a:lnTo>
                    <a:lnTo>
                      <a:pt x="854" y="495"/>
                    </a:lnTo>
                    <a:lnTo>
                      <a:pt x="855" y="495"/>
                    </a:lnTo>
                    <a:lnTo>
                      <a:pt x="859" y="495"/>
                    </a:lnTo>
                    <a:lnTo>
                      <a:pt x="862" y="495"/>
                    </a:lnTo>
                    <a:lnTo>
                      <a:pt x="863" y="495"/>
                    </a:lnTo>
                    <a:lnTo>
                      <a:pt x="870" y="497"/>
                    </a:lnTo>
                    <a:lnTo>
                      <a:pt x="875" y="498"/>
                    </a:lnTo>
                    <a:lnTo>
                      <a:pt x="876" y="498"/>
                    </a:lnTo>
                    <a:lnTo>
                      <a:pt x="879" y="498"/>
                    </a:lnTo>
                    <a:lnTo>
                      <a:pt x="882" y="498"/>
                    </a:lnTo>
                    <a:lnTo>
                      <a:pt x="883" y="498"/>
                    </a:lnTo>
                    <a:lnTo>
                      <a:pt x="886" y="498"/>
                    </a:lnTo>
                    <a:lnTo>
                      <a:pt x="889" y="498"/>
                    </a:lnTo>
                    <a:lnTo>
                      <a:pt x="890" y="498"/>
                    </a:lnTo>
                    <a:lnTo>
                      <a:pt x="890" y="500"/>
                    </a:lnTo>
                    <a:lnTo>
                      <a:pt x="890" y="503"/>
                    </a:lnTo>
                    <a:lnTo>
                      <a:pt x="891" y="503"/>
                    </a:lnTo>
                    <a:lnTo>
                      <a:pt x="894" y="506"/>
                    </a:lnTo>
                    <a:lnTo>
                      <a:pt x="895" y="506"/>
                    </a:lnTo>
                    <a:lnTo>
                      <a:pt x="895" y="507"/>
                    </a:lnTo>
                    <a:lnTo>
                      <a:pt x="895" y="508"/>
                    </a:lnTo>
                    <a:lnTo>
                      <a:pt x="896" y="510"/>
                    </a:lnTo>
                    <a:lnTo>
                      <a:pt x="896" y="512"/>
                    </a:lnTo>
                    <a:lnTo>
                      <a:pt x="897" y="513"/>
                    </a:lnTo>
                    <a:lnTo>
                      <a:pt x="897" y="514"/>
                    </a:lnTo>
                    <a:lnTo>
                      <a:pt x="897" y="515"/>
                    </a:lnTo>
                    <a:lnTo>
                      <a:pt x="897" y="520"/>
                    </a:lnTo>
                    <a:lnTo>
                      <a:pt x="897" y="524"/>
                    </a:lnTo>
                    <a:lnTo>
                      <a:pt x="898" y="524"/>
                    </a:lnTo>
                    <a:lnTo>
                      <a:pt x="899" y="526"/>
                    </a:lnTo>
                    <a:lnTo>
                      <a:pt x="901" y="527"/>
                    </a:lnTo>
                    <a:lnTo>
                      <a:pt x="902" y="527"/>
                    </a:lnTo>
                    <a:lnTo>
                      <a:pt x="905" y="527"/>
                    </a:lnTo>
                    <a:lnTo>
                      <a:pt x="907" y="527"/>
                    </a:lnTo>
                    <a:lnTo>
                      <a:pt x="908" y="527"/>
                    </a:lnTo>
                    <a:lnTo>
                      <a:pt x="909" y="527"/>
                    </a:lnTo>
                    <a:lnTo>
                      <a:pt x="913" y="527"/>
                    </a:lnTo>
                    <a:lnTo>
                      <a:pt x="915" y="527"/>
                    </a:lnTo>
                    <a:lnTo>
                      <a:pt x="916" y="527"/>
                    </a:lnTo>
                    <a:lnTo>
                      <a:pt x="917" y="527"/>
                    </a:lnTo>
                    <a:lnTo>
                      <a:pt x="918" y="527"/>
                    </a:lnTo>
                    <a:lnTo>
                      <a:pt x="919" y="527"/>
                    </a:lnTo>
                    <a:lnTo>
                      <a:pt x="920" y="527"/>
                    </a:lnTo>
                    <a:lnTo>
                      <a:pt x="921" y="527"/>
                    </a:lnTo>
                    <a:lnTo>
                      <a:pt x="922" y="527"/>
                    </a:lnTo>
                    <a:lnTo>
                      <a:pt x="922" y="528"/>
                    </a:lnTo>
                    <a:lnTo>
                      <a:pt x="922" y="529"/>
                    </a:lnTo>
                    <a:lnTo>
                      <a:pt x="922" y="534"/>
                    </a:lnTo>
                    <a:lnTo>
                      <a:pt x="922" y="540"/>
                    </a:lnTo>
                    <a:lnTo>
                      <a:pt x="923" y="541"/>
                    </a:lnTo>
                    <a:lnTo>
                      <a:pt x="922" y="544"/>
                    </a:lnTo>
                    <a:lnTo>
                      <a:pt x="922" y="552"/>
                    </a:lnTo>
                    <a:lnTo>
                      <a:pt x="922" y="559"/>
                    </a:lnTo>
                    <a:lnTo>
                      <a:pt x="922" y="559"/>
                    </a:lnTo>
                    <a:lnTo>
                      <a:pt x="922" y="560"/>
                    </a:lnTo>
                    <a:lnTo>
                      <a:pt x="922" y="563"/>
                    </a:lnTo>
                    <a:lnTo>
                      <a:pt x="922" y="567"/>
                    </a:lnTo>
                    <a:lnTo>
                      <a:pt x="923" y="567"/>
                    </a:lnTo>
                    <a:lnTo>
                      <a:pt x="922" y="571"/>
                    </a:lnTo>
                    <a:lnTo>
                      <a:pt x="922" y="576"/>
                    </a:lnTo>
                    <a:lnTo>
                      <a:pt x="922" y="580"/>
                    </a:lnTo>
                    <a:lnTo>
                      <a:pt x="922" y="580"/>
                    </a:lnTo>
                    <a:lnTo>
                      <a:pt x="920" y="580"/>
                    </a:lnTo>
                    <a:lnTo>
                      <a:pt x="919" y="580"/>
                    </a:lnTo>
                    <a:lnTo>
                      <a:pt x="918" y="580"/>
                    </a:lnTo>
                    <a:lnTo>
                      <a:pt x="916" y="580"/>
                    </a:lnTo>
                    <a:lnTo>
                      <a:pt x="916" y="580"/>
                    </a:lnTo>
                    <a:lnTo>
                      <a:pt x="915" y="580"/>
                    </a:lnTo>
                    <a:lnTo>
                      <a:pt x="914" y="580"/>
                    </a:lnTo>
                    <a:lnTo>
                      <a:pt x="913" y="580"/>
                    </a:lnTo>
                    <a:lnTo>
                      <a:pt x="909" y="580"/>
                    </a:lnTo>
                    <a:lnTo>
                      <a:pt x="908" y="580"/>
                    </a:lnTo>
                    <a:lnTo>
                      <a:pt x="907" y="580"/>
                    </a:lnTo>
                    <a:lnTo>
                      <a:pt x="904" y="580"/>
                    </a:lnTo>
                    <a:lnTo>
                      <a:pt x="901" y="580"/>
                    </a:lnTo>
                    <a:lnTo>
                      <a:pt x="901" y="580"/>
                    </a:lnTo>
                    <a:lnTo>
                      <a:pt x="900" y="581"/>
                    </a:lnTo>
                    <a:lnTo>
                      <a:pt x="899" y="583"/>
                    </a:lnTo>
                    <a:lnTo>
                      <a:pt x="898" y="586"/>
                    </a:lnTo>
                    <a:lnTo>
                      <a:pt x="898" y="586"/>
                    </a:lnTo>
                    <a:lnTo>
                      <a:pt x="897" y="588"/>
                    </a:lnTo>
                    <a:lnTo>
                      <a:pt x="896" y="594"/>
                    </a:lnTo>
                    <a:lnTo>
                      <a:pt x="895" y="599"/>
                    </a:lnTo>
                    <a:lnTo>
                      <a:pt x="895" y="599"/>
                    </a:lnTo>
                    <a:lnTo>
                      <a:pt x="894" y="601"/>
                    </a:lnTo>
                    <a:lnTo>
                      <a:pt x="893" y="607"/>
                    </a:lnTo>
                    <a:lnTo>
                      <a:pt x="893" y="613"/>
                    </a:lnTo>
                    <a:lnTo>
                      <a:pt x="893" y="614"/>
                    </a:lnTo>
                    <a:lnTo>
                      <a:pt x="891" y="618"/>
                    </a:lnTo>
                    <a:lnTo>
                      <a:pt x="889" y="628"/>
                    </a:lnTo>
                    <a:lnTo>
                      <a:pt x="888" y="635"/>
                    </a:lnTo>
                    <a:lnTo>
                      <a:pt x="888" y="635"/>
                    </a:lnTo>
                    <a:lnTo>
                      <a:pt x="887" y="638"/>
                    </a:lnTo>
                    <a:lnTo>
                      <a:pt x="886" y="647"/>
                    </a:lnTo>
                    <a:lnTo>
                      <a:pt x="885" y="653"/>
                    </a:lnTo>
                    <a:lnTo>
                      <a:pt x="885" y="653"/>
                    </a:lnTo>
                    <a:lnTo>
                      <a:pt x="884" y="656"/>
                    </a:lnTo>
                    <a:lnTo>
                      <a:pt x="883" y="665"/>
                    </a:lnTo>
                    <a:lnTo>
                      <a:pt x="883" y="675"/>
                    </a:lnTo>
                    <a:lnTo>
                      <a:pt x="884" y="676"/>
                    </a:lnTo>
                    <a:lnTo>
                      <a:pt x="883" y="680"/>
                    </a:lnTo>
                    <a:lnTo>
                      <a:pt x="883" y="687"/>
                    </a:lnTo>
                    <a:lnTo>
                      <a:pt x="883" y="692"/>
                    </a:lnTo>
                    <a:lnTo>
                      <a:pt x="883" y="692"/>
                    </a:lnTo>
                    <a:lnTo>
                      <a:pt x="883" y="693"/>
                    </a:lnTo>
                    <a:lnTo>
                      <a:pt x="883" y="695"/>
                    </a:lnTo>
                    <a:lnTo>
                      <a:pt x="883" y="704"/>
                    </a:lnTo>
                    <a:lnTo>
                      <a:pt x="883" y="710"/>
                    </a:lnTo>
                    <a:lnTo>
                      <a:pt x="883" y="710"/>
                    </a:lnTo>
                    <a:lnTo>
                      <a:pt x="883" y="712"/>
                    </a:lnTo>
                    <a:lnTo>
                      <a:pt x="883" y="716"/>
                    </a:lnTo>
                    <a:lnTo>
                      <a:pt x="883" y="726"/>
                    </a:lnTo>
                    <a:lnTo>
                      <a:pt x="883" y="735"/>
                    </a:lnTo>
                    <a:lnTo>
                      <a:pt x="883" y="736"/>
                    </a:lnTo>
                    <a:lnTo>
                      <a:pt x="883" y="737"/>
                    </a:lnTo>
                    <a:lnTo>
                      <a:pt x="883" y="738"/>
                    </a:lnTo>
                    <a:lnTo>
                      <a:pt x="883" y="744"/>
                    </a:lnTo>
                    <a:lnTo>
                      <a:pt x="883" y="750"/>
                    </a:lnTo>
                    <a:lnTo>
                      <a:pt x="884" y="750"/>
                    </a:lnTo>
                    <a:lnTo>
                      <a:pt x="884" y="752"/>
                    </a:lnTo>
                    <a:lnTo>
                      <a:pt x="884" y="753"/>
                    </a:lnTo>
                    <a:lnTo>
                      <a:pt x="884" y="759"/>
                    </a:lnTo>
                    <a:lnTo>
                      <a:pt x="884" y="764"/>
                    </a:lnTo>
                    <a:lnTo>
                      <a:pt x="885" y="764"/>
                    </a:lnTo>
                    <a:lnTo>
                      <a:pt x="884" y="770"/>
                    </a:lnTo>
                    <a:lnTo>
                      <a:pt x="884" y="773"/>
                    </a:lnTo>
                    <a:lnTo>
                      <a:pt x="884" y="773"/>
                    </a:lnTo>
                    <a:lnTo>
                      <a:pt x="883" y="774"/>
                    </a:lnTo>
                    <a:lnTo>
                      <a:pt x="881" y="777"/>
                    </a:lnTo>
                    <a:lnTo>
                      <a:pt x="880" y="778"/>
                    </a:lnTo>
                    <a:lnTo>
                      <a:pt x="880" y="778"/>
                    </a:lnTo>
                    <a:lnTo>
                      <a:pt x="879" y="779"/>
                    </a:lnTo>
                    <a:lnTo>
                      <a:pt x="875" y="780"/>
                    </a:lnTo>
                    <a:lnTo>
                      <a:pt x="870" y="781"/>
                    </a:lnTo>
                    <a:lnTo>
                      <a:pt x="870" y="781"/>
                    </a:lnTo>
                    <a:lnTo>
                      <a:pt x="866" y="782"/>
                    </a:lnTo>
                    <a:lnTo>
                      <a:pt x="862" y="782"/>
                    </a:lnTo>
                    <a:lnTo>
                      <a:pt x="862" y="782"/>
                    </a:lnTo>
                    <a:lnTo>
                      <a:pt x="858" y="784"/>
                    </a:lnTo>
                    <a:lnTo>
                      <a:pt x="853" y="784"/>
                    </a:lnTo>
                    <a:lnTo>
                      <a:pt x="853" y="784"/>
                    </a:lnTo>
                    <a:lnTo>
                      <a:pt x="852" y="785"/>
                    </a:lnTo>
                    <a:lnTo>
                      <a:pt x="849" y="789"/>
                    </a:lnTo>
                    <a:lnTo>
                      <a:pt x="847" y="791"/>
                    </a:lnTo>
                    <a:lnTo>
                      <a:pt x="847" y="791"/>
                    </a:lnTo>
                    <a:lnTo>
                      <a:pt x="846" y="793"/>
                    </a:lnTo>
                    <a:lnTo>
                      <a:pt x="845" y="798"/>
                    </a:lnTo>
                    <a:lnTo>
                      <a:pt x="844" y="803"/>
                    </a:lnTo>
                    <a:lnTo>
                      <a:pt x="844" y="803"/>
                    </a:lnTo>
                    <a:lnTo>
                      <a:pt x="843" y="806"/>
                    </a:lnTo>
                    <a:lnTo>
                      <a:pt x="843" y="810"/>
                    </a:lnTo>
                    <a:lnTo>
                      <a:pt x="842" y="813"/>
                    </a:lnTo>
                    <a:lnTo>
                      <a:pt x="842" y="813"/>
                    </a:lnTo>
                    <a:lnTo>
                      <a:pt x="840" y="817"/>
                    </a:lnTo>
                    <a:lnTo>
                      <a:pt x="839" y="819"/>
                    </a:lnTo>
                    <a:lnTo>
                      <a:pt x="839" y="819"/>
                    </a:lnTo>
                    <a:lnTo>
                      <a:pt x="836" y="820"/>
                    </a:lnTo>
                    <a:lnTo>
                      <a:pt x="833" y="821"/>
                    </a:lnTo>
                    <a:lnTo>
                      <a:pt x="830" y="823"/>
                    </a:lnTo>
                    <a:lnTo>
                      <a:pt x="830" y="823"/>
                    </a:lnTo>
                    <a:lnTo>
                      <a:pt x="829" y="823"/>
                    </a:lnTo>
                    <a:lnTo>
                      <a:pt x="828" y="823"/>
                    </a:lnTo>
                    <a:lnTo>
                      <a:pt x="825" y="823"/>
                    </a:lnTo>
                    <a:lnTo>
                      <a:pt x="822" y="823"/>
                    </a:lnTo>
                    <a:lnTo>
                      <a:pt x="822" y="823"/>
                    </a:lnTo>
                    <a:lnTo>
                      <a:pt x="821" y="823"/>
                    </a:lnTo>
                    <a:lnTo>
                      <a:pt x="820" y="823"/>
                    </a:lnTo>
                    <a:lnTo>
                      <a:pt x="814" y="821"/>
                    </a:lnTo>
                    <a:lnTo>
                      <a:pt x="810" y="821"/>
                    </a:lnTo>
                    <a:lnTo>
                      <a:pt x="810" y="820"/>
                    </a:lnTo>
                    <a:lnTo>
                      <a:pt x="809" y="820"/>
                    </a:lnTo>
                    <a:lnTo>
                      <a:pt x="806" y="819"/>
                    </a:lnTo>
                    <a:lnTo>
                      <a:pt x="796" y="816"/>
                    </a:lnTo>
                    <a:lnTo>
                      <a:pt x="789" y="814"/>
                    </a:lnTo>
                    <a:lnTo>
                      <a:pt x="789" y="813"/>
                    </a:lnTo>
                    <a:lnTo>
                      <a:pt x="788" y="813"/>
                    </a:lnTo>
                    <a:lnTo>
                      <a:pt x="787" y="813"/>
                    </a:lnTo>
                    <a:lnTo>
                      <a:pt x="786" y="813"/>
                    </a:lnTo>
                    <a:lnTo>
                      <a:pt x="786" y="813"/>
                    </a:lnTo>
                    <a:lnTo>
                      <a:pt x="786" y="813"/>
                    </a:lnTo>
                    <a:lnTo>
                      <a:pt x="786" y="812"/>
                    </a:lnTo>
                    <a:lnTo>
                      <a:pt x="786" y="811"/>
                    </a:lnTo>
                    <a:lnTo>
                      <a:pt x="786" y="810"/>
                    </a:lnTo>
                    <a:lnTo>
                      <a:pt x="786" y="809"/>
                    </a:lnTo>
                    <a:lnTo>
                      <a:pt x="786" y="803"/>
                    </a:lnTo>
                    <a:lnTo>
                      <a:pt x="786" y="800"/>
                    </a:lnTo>
                    <a:lnTo>
                      <a:pt x="786" y="799"/>
                    </a:lnTo>
                    <a:lnTo>
                      <a:pt x="786" y="798"/>
                    </a:lnTo>
                    <a:lnTo>
                      <a:pt x="786" y="795"/>
                    </a:lnTo>
                    <a:lnTo>
                      <a:pt x="786" y="793"/>
                    </a:lnTo>
                    <a:lnTo>
                      <a:pt x="786" y="792"/>
                    </a:lnTo>
                    <a:lnTo>
                      <a:pt x="786" y="792"/>
                    </a:lnTo>
                    <a:lnTo>
                      <a:pt x="785" y="792"/>
                    </a:lnTo>
                    <a:lnTo>
                      <a:pt x="783" y="792"/>
                    </a:lnTo>
                    <a:lnTo>
                      <a:pt x="781" y="792"/>
                    </a:lnTo>
                    <a:lnTo>
                      <a:pt x="781" y="792"/>
                    </a:lnTo>
                    <a:lnTo>
                      <a:pt x="780" y="792"/>
                    </a:lnTo>
                    <a:lnTo>
                      <a:pt x="779" y="792"/>
                    </a:lnTo>
                    <a:lnTo>
                      <a:pt x="778" y="792"/>
                    </a:lnTo>
                    <a:lnTo>
                      <a:pt x="778" y="792"/>
                    </a:lnTo>
                    <a:lnTo>
                      <a:pt x="777" y="792"/>
                    </a:lnTo>
                    <a:lnTo>
                      <a:pt x="776" y="792"/>
                    </a:lnTo>
                    <a:lnTo>
                      <a:pt x="771" y="792"/>
                    </a:lnTo>
                    <a:lnTo>
                      <a:pt x="768" y="792"/>
                    </a:lnTo>
                    <a:lnTo>
                      <a:pt x="768" y="792"/>
                    </a:lnTo>
                    <a:lnTo>
                      <a:pt x="767" y="792"/>
                    </a:lnTo>
                    <a:lnTo>
                      <a:pt x="765" y="792"/>
                    </a:lnTo>
                    <a:lnTo>
                      <a:pt x="758" y="792"/>
                    </a:lnTo>
                    <a:lnTo>
                      <a:pt x="754" y="792"/>
                    </a:lnTo>
                    <a:lnTo>
                      <a:pt x="754" y="792"/>
                    </a:lnTo>
                    <a:lnTo>
                      <a:pt x="754" y="792"/>
                    </a:lnTo>
                    <a:lnTo>
                      <a:pt x="753" y="791"/>
                    </a:lnTo>
                    <a:lnTo>
                      <a:pt x="751" y="788"/>
                    </a:lnTo>
                    <a:lnTo>
                      <a:pt x="750" y="785"/>
                    </a:lnTo>
                    <a:lnTo>
                      <a:pt x="750" y="784"/>
                    </a:lnTo>
                    <a:lnTo>
                      <a:pt x="750" y="781"/>
                    </a:lnTo>
                    <a:lnTo>
                      <a:pt x="750" y="779"/>
                    </a:lnTo>
                    <a:lnTo>
                      <a:pt x="750" y="778"/>
                    </a:lnTo>
                    <a:lnTo>
                      <a:pt x="749" y="777"/>
                    </a:lnTo>
                    <a:lnTo>
                      <a:pt x="748" y="774"/>
                    </a:lnTo>
                    <a:lnTo>
                      <a:pt x="747" y="772"/>
                    </a:lnTo>
                    <a:lnTo>
                      <a:pt x="747" y="771"/>
                    </a:lnTo>
                    <a:lnTo>
                      <a:pt x="747" y="771"/>
                    </a:lnTo>
                    <a:lnTo>
                      <a:pt x="744" y="770"/>
                    </a:lnTo>
                    <a:lnTo>
                      <a:pt x="743" y="769"/>
                    </a:lnTo>
                    <a:lnTo>
                      <a:pt x="743" y="767"/>
                    </a:lnTo>
                    <a:lnTo>
                      <a:pt x="743" y="767"/>
                    </a:lnTo>
                    <a:lnTo>
                      <a:pt x="741" y="766"/>
                    </a:lnTo>
                    <a:lnTo>
                      <a:pt x="738" y="763"/>
                    </a:lnTo>
                    <a:lnTo>
                      <a:pt x="736" y="761"/>
                    </a:lnTo>
                    <a:lnTo>
                      <a:pt x="736" y="760"/>
                    </a:lnTo>
                    <a:lnTo>
                      <a:pt x="735" y="759"/>
                    </a:lnTo>
                    <a:lnTo>
                      <a:pt x="734" y="756"/>
                    </a:lnTo>
                    <a:lnTo>
                      <a:pt x="733" y="754"/>
                    </a:lnTo>
                    <a:lnTo>
                      <a:pt x="733" y="753"/>
                    </a:lnTo>
                    <a:lnTo>
                      <a:pt x="733" y="753"/>
                    </a:lnTo>
                    <a:lnTo>
                      <a:pt x="732" y="753"/>
                    </a:lnTo>
                    <a:lnTo>
                      <a:pt x="730" y="753"/>
                    </a:lnTo>
                    <a:lnTo>
                      <a:pt x="729" y="753"/>
                    </a:lnTo>
                    <a:lnTo>
                      <a:pt x="729" y="753"/>
                    </a:lnTo>
                    <a:lnTo>
                      <a:pt x="728" y="753"/>
                    </a:lnTo>
                    <a:lnTo>
                      <a:pt x="724" y="753"/>
                    </a:lnTo>
                    <a:lnTo>
                      <a:pt x="722" y="753"/>
                    </a:lnTo>
                    <a:lnTo>
                      <a:pt x="722" y="753"/>
                    </a:lnTo>
                    <a:lnTo>
                      <a:pt x="721" y="753"/>
                    </a:lnTo>
                    <a:lnTo>
                      <a:pt x="720" y="753"/>
                    </a:lnTo>
                    <a:lnTo>
                      <a:pt x="715" y="753"/>
                    </a:lnTo>
                    <a:lnTo>
                      <a:pt x="712" y="753"/>
                    </a:lnTo>
                    <a:lnTo>
                      <a:pt x="712" y="753"/>
                    </a:lnTo>
                    <a:lnTo>
                      <a:pt x="711" y="753"/>
                    </a:lnTo>
                    <a:lnTo>
                      <a:pt x="710" y="753"/>
                    </a:lnTo>
                    <a:lnTo>
                      <a:pt x="704" y="753"/>
                    </a:lnTo>
                    <a:lnTo>
                      <a:pt x="701" y="753"/>
                    </a:lnTo>
                    <a:lnTo>
                      <a:pt x="701" y="753"/>
                    </a:lnTo>
                    <a:lnTo>
                      <a:pt x="700" y="753"/>
                    </a:lnTo>
                    <a:lnTo>
                      <a:pt x="698" y="753"/>
                    </a:lnTo>
                    <a:lnTo>
                      <a:pt x="697" y="753"/>
                    </a:lnTo>
                    <a:lnTo>
                      <a:pt x="697" y="753"/>
                    </a:lnTo>
                    <a:lnTo>
                      <a:pt x="696" y="753"/>
                    </a:lnTo>
                    <a:lnTo>
                      <a:pt x="695" y="753"/>
                    </a:lnTo>
                    <a:lnTo>
                      <a:pt x="694" y="753"/>
                    </a:lnTo>
                    <a:lnTo>
                      <a:pt x="694" y="753"/>
                    </a:lnTo>
                    <a:lnTo>
                      <a:pt x="693" y="754"/>
                    </a:lnTo>
                    <a:lnTo>
                      <a:pt x="692" y="756"/>
                    </a:lnTo>
                    <a:lnTo>
                      <a:pt x="691" y="757"/>
                    </a:lnTo>
                    <a:lnTo>
                      <a:pt x="691" y="757"/>
                    </a:lnTo>
                    <a:lnTo>
                      <a:pt x="688" y="758"/>
                    </a:lnTo>
                    <a:lnTo>
                      <a:pt x="683" y="759"/>
                    </a:lnTo>
                    <a:lnTo>
                      <a:pt x="680" y="760"/>
                    </a:lnTo>
                    <a:lnTo>
                      <a:pt x="680" y="760"/>
                    </a:lnTo>
                    <a:lnTo>
                      <a:pt x="677" y="761"/>
                    </a:lnTo>
                    <a:lnTo>
                      <a:pt x="670" y="762"/>
                    </a:lnTo>
                    <a:lnTo>
                      <a:pt x="665" y="763"/>
                    </a:lnTo>
                    <a:lnTo>
                      <a:pt x="665" y="763"/>
                    </a:lnTo>
                    <a:lnTo>
                      <a:pt x="665" y="763"/>
                    </a:lnTo>
                    <a:lnTo>
                      <a:pt x="664" y="763"/>
                    </a:lnTo>
                    <a:lnTo>
                      <a:pt x="663" y="763"/>
                    </a:lnTo>
                    <a:lnTo>
                      <a:pt x="662" y="763"/>
                    </a:lnTo>
                    <a:lnTo>
                      <a:pt x="662" y="763"/>
                    </a:lnTo>
                    <a:lnTo>
                      <a:pt x="661" y="763"/>
                    </a:lnTo>
                    <a:lnTo>
                      <a:pt x="660" y="763"/>
                    </a:lnTo>
                    <a:lnTo>
                      <a:pt x="659" y="763"/>
                    </a:lnTo>
                    <a:lnTo>
                      <a:pt x="659" y="763"/>
                    </a:lnTo>
                    <a:lnTo>
                      <a:pt x="658" y="763"/>
                    </a:lnTo>
                    <a:lnTo>
                      <a:pt x="657" y="763"/>
                    </a:lnTo>
                    <a:lnTo>
                      <a:pt x="654" y="763"/>
                    </a:lnTo>
                    <a:lnTo>
                      <a:pt x="651" y="763"/>
                    </a:lnTo>
                    <a:lnTo>
                      <a:pt x="651" y="763"/>
                    </a:lnTo>
                    <a:lnTo>
                      <a:pt x="650" y="763"/>
                    </a:lnTo>
                    <a:lnTo>
                      <a:pt x="649" y="763"/>
                    </a:lnTo>
                    <a:lnTo>
                      <a:pt x="646" y="763"/>
                    </a:lnTo>
                    <a:lnTo>
                      <a:pt x="644" y="763"/>
                    </a:lnTo>
                    <a:lnTo>
                      <a:pt x="644" y="763"/>
                    </a:lnTo>
                    <a:lnTo>
                      <a:pt x="644" y="763"/>
                    </a:lnTo>
                    <a:lnTo>
                      <a:pt x="640" y="762"/>
                    </a:lnTo>
                    <a:lnTo>
                      <a:pt x="638" y="761"/>
                    </a:lnTo>
                    <a:lnTo>
                      <a:pt x="638" y="760"/>
                    </a:lnTo>
                    <a:lnTo>
                      <a:pt x="632" y="759"/>
                    </a:lnTo>
                    <a:lnTo>
                      <a:pt x="630" y="758"/>
                    </a:lnTo>
                    <a:lnTo>
                      <a:pt x="630" y="757"/>
                    </a:lnTo>
                    <a:lnTo>
                      <a:pt x="625" y="755"/>
                    </a:lnTo>
                    <a:lnTo>
                      <a:pt x="623" y="754"/>
                    </a:lnTo>
                    <a:lnTo>
                      <a:pt x="623" y="753"/>
                    </a:lnTo>
                    <a:lnTo>
                      <a:pt x="622" y="753"/>
                    </a:lnTo>
                    <a:lnTo>
                      <a:pt x="621" y="753"/>
                    </a:lnTo>
                    <a:lnTo>
                      <a:pt x="620" y="753"/>
                    </a:lnTo>
                    <a:lnTo>
                      <a:pt x="620" y="753"/>
                    </a:lnTo>
                    <a:lnTo>
                      <a:pt x="619" y="753"/>
                    </a:lnTo>
                    <a:lnTo>
                      <a:pt x="618" y="753"/>
                    </a:lnTo>
                    <a:lnTo>
                      <a:pt x="617" y="753"/>
                    </a:lnTo>
                    <a:lnTo>
                      <a:pt x="617" y="753"/>
                    </a:lnTo>
                    <a:lnTo>
                      <a:pt x="615" y="753"/>
                    </a:lnTo>
                    <a:lnTo>
                      <a:pt x="613" y="753"/>
                    </a:lnTo>
                    <a:lnTo>
                      <a:pt x="612" y="753"/>
                    </a:lnTo>
                    <a:lnTo>
                      <a:pt x="612" y="753"/>
                    </a:lnTo>
                    <a:lnTo>
                      <a:pt x="611" y="753"/>
                    </a:lnTo>
                    <a:lnTo>
                      <a:pt x="610" y="753"/>
                    </a:lnTo>
                    <a:lnTo>
                      <a:pt x="605" y="753"/>
                    </a:lnTo>
                    <a:lnTo>
                      <a:pt x="602" y="753"/>
                    </a:lnTo>
                    <a:lnTo>
                      <a:pt x="602" y="753"/>
                    </a:lnTo>
                    <a:lnTo>
                      <a:pt x="601" y="753"/>
                    </a:lnTo>
                    <a:lnTo>
                      <a:pt x="599" y="753"/>
                    </a:lnTo>
                    <a:lnTo>
                      <a:pt x="592" y="753"/>
                    </a:lnTo>
                    <a:lnTo>
                      <a:pt x="588" y="753"/>
                    </a:lnTo>
                    <a:lnTo>
                      <a:pt x="588" y="753"/>
                    </a:lnTo>
                    <a:lnTo>
                      <a:pt x="588" y="753"/>
                    </a:lnTo>
                    <a:lnTo>
                      <a:pt x="586" y="754"/>
                    </a:lnTo>
                    <a:lnTo>
                      <a:pt x="581" y="756"/>
                    </a:lnTo>
                    <a:lnTo>
                      <a:pt x="577" y="757"/>
                    </a:lnTo>
                    <a:lnTo>
                      <a:pt x="577" y="757"/>
                    </a:lnTo>
                    <a:lnTo>
                      <a:pt x="574" y="758"/>
                    </a:lnTo>
                    <a:lnTo>
                      <a:pt x="566" y="759"/>
                    </a:lnTo>
                    <a:lnTo>
                      <a:pt x="559" y="760"/>
                    </a:lnTo>
                    <a:lnTo>
                      <a:pt x="559" y="760"/>
                    </a:lnTo>
                    <a:lnTo>
                      <a:pt x="556" y="761"/>
                    </a:lnTo>
                    <a:lnTo>
                      <a:pt x="550" y="762"/>
                    </a:lnTo>
                    <a:lnTo>
                      <a:pt x="546" y="763"/>
                    </a:lnTo>
                    <a:lnTo>
                      <a:pt x="546" y="763"/>
                    </a:lnTo>
                    <a:lnTo>
                      <a:pt x="545" y="764"/>
                    </a:lnTo>
                    <a:lnTo>
                      <a:pt x="540" y="766"/>
                    </a:lnTo>
                    <a:lnTo>
                      <a:pt x="538" y="767"/>
                    </a:lnTo>
                    <a:lnTo>
                      <a:pt x="538" y="767"/>
                    </a:lnTo>
                    <a:lnTo>
                      <a:pt x="538" y="769"/>
                    </a:lnTo>
                    <a:lnTo>
                      <a:pt x="538" y="770"/>
                    </a:lnTo>
                    <a:lnTo>
                      <a:pt x="538" y="771"/>
                    </a:lnTo>
                    <a:lnTo>
                      <a:pt x="538" y="771"/>
                    </a:lnTo>
                    <a:lnTo>
                      <a:pt x="537" y="771"/>
                    </a:lnTo>
                    <a:lnTo>
                      <a:pt x="536" y="771"/>
                    </a:lnTo>
                    <a:lnTo>
                      <a:pt x="535" y="771"/>
                    </a:lnTo>
                    <a:lnTo>
                      <a:pt x="535" y="771"/>
                    </a:lnTo>
                    <a:lnTo>
                      <a:pt x="535" y="772"/>
                    </a:lnTo>
                    <a:lnTo>
                      <a:pt x="535" y="773"/>
                    </a:lnTo>
                    <a:lnTo>
                      <a:pt x="535" y="774"/>
                    </a:lnTo>
                    <a:lnTo>
                      <a:pt x="535" y="774"/>
                    </a:lnTo>
                    <a:lnTo>
                      <a:pt x="535" y="775"/>
                    </a:lnTo>
                    <a:lnTo>
                      <a:pt x="535" y="776"/>
                    </a:lnTo>
                    <a:lnTo>
                      <a:pt x="535" y="779"/>
                    </a:lnTo>
                    <a:lnTo>
                      <a:pt x="535" y="781"/>
                    </a:lnTo>
                    <a:lnTo>
                      <a:pt x="535" y="781"/>
                    </a:lnTo>
                    <a:lnTo>
                      <a:pt x="534" y="783"/>
                    </a:lnTo>
                    <a:lnTo>
                      <a:pt x="533" y="789"/>
                    </a:lnTo>
                    <a:lnTo>
                      <a:pt x="532" y="792"/>
                    </a:lnTo>
                    <a:lnTo>
                      <a:pt x="532" y="792"/>
                    </a:lnTo>
                    <a:lnTo>
                      <a:pt x="532" y="792"/>
                    </a:lnTo>
                    <a:lnTo>
                      <a:pt x="531" y="792"/>
                    </a:lnTo>
                    <a:lnTo>
                      <a:pt x="530" y="792"/>
                    </a:lnTo>
                    <a:lnTo>
                      <a:pt x="527" y="792"/>
                    </a:lnTo>
                    <a:lnTo>
                      <a:pt x="525" y="792"/>
                    </a:lnTo>
                    <a:lnTo>
                      <a:pt x="525" y="792"/>
                    </a:lnTo>
                    <a:lnTo>
                      <a:pt x="524" y="792"/>
                    </a:lnTo>
                    <a:lnTo>
                      <a:pt x="522" y="792"/>
                    </a:lnTo>
                    <a:lnTo>
                      <a:pt x="517" y="792"/>
                    </a:lnTo>
                    <a:lnTo>
                      <a:pt x="514" y="792"/>
                    </a:lnTo>
                    <a:lnTo>
                      <a:pt x="514" y="792"/>
                    </a:lnTo>
                    <a:lnTo>
                      <a:pt x="513" y="792"/>
                    </a:lnTo>
                    <a:lnTo>
                      <a:pt x="510" y="792"/>
                    </a:lnTo>
                    <a:lnTo>
                      <a:pt x="500" y="792"/>
                    </a:lnTo>
                    <a:lnTo>
                      <a:pt x="493" y="792"/>
                    </a:lnTo>
                    <a:lnTo>
                      <a:pt x="493" y="792"/>
                    </a:lnTo>
                    <a:lnTo>
                      <a:pt x="492" y="792"/>
                    </a:lnTo>
                    <a:lnTo>
                      <a:pt x="489" y="792"/>
                    </a:lnTo>
                    <a:lnTo>
                      <a:pt x="479" y="792"/>
                    </a:lnTo>
                    <a:lnTo>
                      <a:pt x="472" y="792"/>
                    </a:lnTo>
                    <a:lnTo>
                      <a:pt x="472" y="792"/>
                    </a:lnTo>
                    <a:lnTo>
                      <a:pt x="471" y="792"/>
                    </a:lnTo>
                    <a:lnTo>
                      <a:pt x="470" y="792"/>
                    </a:lnTo>
                    <a:lnTo>
                      <a:pt x="469" y="792"/>
                    </a:lnTo>
                    <a:lnTo>
                      <a:pt x="469" y="792"/>
                    </a:lnTo>
                    <a:lnTo>
                      <a:pt x="467" y="792"/>
                    </a:lnTo>
                    <a:lnTo>
                      <a:pt x="465" y="792"/>
                    </a:lnTo>
                    <a:lnTo>
                      <a:pt x="464" y="792"/>
                    </a:lnTo>
                    <a:lnTo>
                      <a:pt x="464" y="792"/>
                    </a:lnTo>
                    <a:lnTo>
                      <a:pt x="464" y="793"/>
                    </a:lnTo>
                    <a:lnTo>
                      <a:pt x="464" y="794"/>
                    </a:lnTo>
                    <a:lnTo>
                      <a:pt x="464" y="797"/>
                    </a:lnTo>
                    <a:lnTo>
                      <a:pt x="464" y="799"/>
                    </a:lnTo>
                    <a:lnTo>
                      <a:pt x="464" y="799"/>
                    </a:lnTo>
                    <a:lnTo>
                      <a:pt x="464" y="800"/>
                    </a:lnTo>
                    <a:lnTo>
                      <a:pt x="464" y="803"/>
                    </a:lnTo>
                    <a:lnTo>
                      <a:pt x="464" y="806"/>
                    </a:lnTo>
                    <a:lnTo>
                      <a:pt x="464" y="806"/>
                    </a:lnTo>
                    <a:lnTo>
                      <a:pt x="463" y="807"/>
                    </a:lnTo>
                    <a:lnTo>
                      <a:pt x="462" y="811"/>
                    </a:lnTo>
                    <a:lnTo>
                      <a:pt x="461" y="813"/>
                    </a:lnTo>
                    <a:lnTo>
                      <a:pt x="461" y="813"/>
                    </a:lnTo>
                    <a:lnTo>
                      <a:pt x="461" y="813"/>
                    </a:lnTo>
                    <a:lnTo>
                      <a:pt x="461" y="813"/>
                    </a:lnTo>
                    <a:lnTo>
                      <a:pt x="460" y="814"/>
                    </a:lnTo>
                    <a:lnTo>
                      <a:pt x="459" y="815"/>
                    </a:lnTo>
                    <a:lnTo>
                      <a:pt x="458" y="816"/>
                    </a:lnTo>
                    <a:lnTo>
                      <a:pt x="458" y="816"/>
                    </a:lnTo>
                    <a:lnTo>
                      <a:pt x="457" y="817"/>
                    </a:lnTo>
                    <a:lnTo>
                      <a:pt x="455" y="819"/>
                    </a:lnTo>
                    <a:lnTo>
                      <a:pt x="454" y="820"/>
                    </a:lnTo>
                    <a:lnTo>
                      <a:pt x="454" y="820"/>
                    </a:lnTo>
                    <a:lnTo>
                      <a:pt x="453" y="821"/>
                    </a:lnTo>
                    <a:lnTo>
                      <a:pt x="452" y="823"/>
                    </a:lnTo>
                    <a:lnTo>
                      <a:pt x="451" y="824"/>
                    </a:lnTo>
                    <a:lnTo>
                      <a:pt x="451" y="824"/>
                    </a:lnTo>
                    <a:lnTo>
                      <a:pt x="450" y="825"/>
                    </a:lnTo>
                    <a:lnTo>
                      <a:pt x="448" y="826"/>
                    </a:lnTo>
                    <a:lnTo>
                      <a:pt x="447" y="827"/>
                    </a:lnTo>
                    <a:lnTo>
                      <a:pt x="447" y="827"/>
                    </a:lnTo>
                    <a:lnTo>
                      <a:pt x="447" y="828"/>
                    </a:lnTo>
                    <a:lnTo>
                      <a:pt x="447" y="830"/>
                    </a:lnTo>
                    <a:lnTo>
                      <a:pt x="447" y="831"/>
                    </a:lnTo>
                    <a:lnTo>
                      <a:pt x="447" y="831"/>
                    </a:lnTo>
                    <a:lnTo>
                      <a:pt x="447" y="832"/>
                    </a:lnTo>
                    <a:lnTo>
                      <a:pt x="447" y="834"/>
                    </a:lnTo>
                    <a:lnTo>
                      <a:pt x="447" y="841"/>
                    </a:lnTo>
                    <a:lnTo>
                      <a:pt x="447" y="845"/>
                    </a:lnTo>
                    <a:lnTo>
                      <a:pt x="447" y="845"/>
                    </a:lnTo>
                    <a:lnTo>
                      <a:pt x="446" y="847"/>
                    </a:lnTo>
                    <a:lnTo>
                      <a:pt x="444" y="852"/>
                    </a:lnTo>
                    <a:lnTo>
                      <a:pt x="443" y="855"/>
                    </a:lnTo>
                    <a:lnTo>
                      <a:pt x="443" y="855"/>
                    </a:lnTo>
                    <a:lnTo>
                      <a:pt x="443" y="855"/>
                    </a:lnTo>
                    <a:lnTo>
                      <a:pt x="443" y="855"/>
                    </a:lnTo>
                    <a:lnTo>
                      <a:pt x="442" y="855"/>
                    </a:lnTo>
                    <a:lnTo>
                      <a:pt x="439" y="855"/>
                    </a:lnTo>
                    <a:lnTo>
                      <a:pt x="437" y="855"/>
                    </a:lnTo>
                    <a:lnTo>
                      <a:pt x="437" y="855"/>
                    </a:lnTo>
                    <a:lnTo>
                      <a:pt x="436" y="855"/>
                    </a:lnTo>
                    <a:lnTo>
                      <a:pt x="435" y="855"/>
                    </a:lnTo>
                    <a:lnTo>
                      <a:pt x="432" y="855"/>
                    </a:lnTo>
                    <a:lnTo>
                      <a:pt x="429" y="855"/>
                    </a:lnTo>
                    <a:lnTo>
                      <a:pt x="429" y="855"/>
                    </a:lnTo>
                    <a:lnTo>
                      <a:pt x="428" y="855"/>
                    </a:lnTo>
                    <a:lnTo>
                      <a:pt x="427" y="855"/>
                    </a:lnTo>
                    <a:lnTo>
                      <a:pt x="424" y="855"/>
                    </a:lnTo>
                    <a:lnTo>
                      <a:pt x="422" y="855"/>
                    </a:lnTo>
                    <a:lnTo>
                      <a:pt x="422" y="855"/>
                    </a:lnTo>
                    <a:lnTo>
                      <a:pt x="422" y="855"/>
                    </a:lnTo>
                    <a:lnTo>
                      <a:pt x="422" y="856"/>
                    </a:lnTo>
                    <a:lnTo>
                      <a:pt x="422" y="858"/>
                    </a:lnTo>
                    <a:lnTo>
                      <a:pt x="422" y="861"/>
                    </a:lnTo>
                    <a:lnTo>
                      <a:pt x="422" y="863"/>
                    </a:lnTo>
                    <a:lnTo>
                      <a:pt x="422" y="863"/>
                    </a:lnTo>
                    <a:lnTo>
                      <a:pt x="422" y="864"/>
                    </a:lnTo>
                    <a:lnTo>
                      <a:pt x="422" y="867"/>
                    </a:lnTo>
                    <a:lnTo>
                      <a:pt x="422" y="869"/>
                    </a:lnTo>
                    <a:lnTo>
                      <a:pt x="422" y="869"/>
                    </a:lnTo>
                    <a:lnTo>
                      <a:pt x="422" y="870"/>
                    </a:lnTo>
                    <a:lnTo>
                      <a:pt x="422" y="872"/>
                    </a:lnTo>
                    <a:lnTo>
                      <a:pt x="422" y="879"/>
                    </a:lnTo>
                    <a:lnTo>
                      <a:pt x="422" y="884"/>
                    </a:lnTo>
                    <a:lnTo>
                      <a:pt x="422" y="884"/>
                    </a:lnTo>
                    <a:lnTo>
                      <a:pt x="422" y="885"/>
                    </a:lnTo>
                    <a:lnTo>
                      <a:pt x="422" y="887"/>
                    </a:lnTo>
                    <a:lnTo>
                      <a:pt x="422" y="894"/>
                    </a:lnTo>
                    <a:lnTo>
                      <a:pt x="422" y="898"/>
                    </a:lnTo>
                    <a:lnTo>
                      <a:pt x="422" y="898"/>
                    </a:lnTo>
                    <a:lnTo>
                      <a:pt x="422" y="899"/>
                    </a:lnTo>
                    <a:lnTo>
                      <a:pt x="422" y="900"/>
                    </a:lnTo>
                    <a:lnTo>
                      <a:pt x="422" y="901"/>
                    </a:lnTo>
                    <a:lnTo>
                      <a:pt x="422" y="901"/>
                    </a:lnTo>
                    <a:lnTo>
                      <a:pt x="421" y="901"/>
                    </a:lnTo>
                    <a:lnTo>
                      <a:pt x="420" y="901"/>
                    </a:lnTo>
                    <a:lnTo>
                      <a:pt x="419" y="901"/>
                    </a:lnTo>
                    <a:lnTo>
                      <a:pt x="419" y="901"/>
                    </a:lnTo>
                    <a:lnTo>
                      <a:pt x="418" y="901"/>
                    </a:lnTo>
                    <a:lnTo>
                      <a:pt x="417" y="901"/>
                    </a:lnTo>
                    <a:lnTo>
                      <a:pt x="416" y="901"/>
                    </a:lnTo>
                    <a:lnTo>
                      <a:pt x="416" y="901"/>
                    </a:lnTo>
                    <a:lnTo>
                      <a:pt x="415" y="901"/>
                    </a:lnTo>
                    <a:lnTo>
                      <a:pt x="414" y="901"/>
                    </a:lnTo>
                    <a:lnTo>
                      <a:pt x="410" y="901"/>
                    </a:lnTo>
                    <a:lnTo>
                      <a:pt x="408" y="901"/>
                    </a:lnTo>
                    <a:lnTo>
                      <a:pt x="408" y="901"/>
                    </a:lnTo>
                    <a:lnTo>
                      <a:pt x="407" y="901"/>
                    </a:lnTo>
                    <a:lnTo>
                      <a:pt x="406" y="901"/>
                    </a:lnTo>
                    <a:lnTo>
                      <a:pt x="403" y="901"/>
                    </a:lnTo>
                    <a:lnTo>
                      <a:pt x="401" y="901"/>
                    </a:lnTo>
                    <a:lnTo>
                      <a:pt x="401" y="901"/>
                    </a:lnTo>
                    <a:lnTo>
                      <a:pt x="401" y="901"/>
                    </a:lnTo>
                    <a:lnTo>
                      <a:pt x="399" y="900"/>
                    </a:lnTo>
                    <a:lnTo>
                      <a:pt x="398" y="899"/>
                    </a:lnTo>
                    <a:lnTo>
                      <a:pt x="398" y="898"/>
                    </a:lnTo>
                    <a:lnTo>
                      <a:pt x="398" y="897"/>
                    </a:lnTo>
                    <a:lnTo>
                      <a:pt x="398" y="894"/>
                    </a:lnTo>
                    <a:lnTo>
                      <a:pt x="398" y="891"/>
                    </a:lnTo>
                    <a:lnTo>
                      <a:pt x="398" y="890"/>
                    </a:lnTo>
                    <a:lnTo>
                      <a:pt x="397" y="888"/>
                    </a:lnTo>
                    <a:lnTo>
                      <a:pt x="396" y="882"/>
                    </a:lnTo>
                    <a:lnTo>
                      <a:pt x="395" y="878"/>
                    </a:lnTo>
                    <a:lnTo>
                      <a:pt x="395" y="877"/>
                    </a:lnTo>
                    <a:lnTo>
                      <a:pt x="393" y="874"/>
                    </a:lnTo>
                    <a:lnTo>
                      <a:pt x="391" y="868"/>
                    </a:lnTo>
                    <a:lnTo>
                      <a:pt x="390" y="864"/>
                    </a:lnTo>
                    <a:lnTo>
                      <a:pt x="390" y="863"/>
                    </a:lnTo>
                    <a:lnTo>
                      <a:pt x="390" y="862"/>
                    </a:lnTo>
                    <a:lnTo>
                      <a:pt x="390" y="859"/>
                    </a:lnTo>
                    <a:lnTo>
                      <a:pt x="390" y="856"/>
                    </a:lnTo>
                    <a:lnTo>
                      <a:pt x="390" y="855"/>
                    </a:lnTo>
                    <a:lnTo>
                      <a:pt x="389" y="855"/>
                    </a:lnTo>
                    <a:lnTo>
                      <a:pt x="386" y="855"/>
                    </a:lnTo>
                    <a:lnTo>
                      <a:pt x="384" y="855"/>
                    </a:lnTo>
                    <a:lnTo>
                      <a:pt x="384" y="855"/>
                    </a:lnTo>
                    <a:lnTo>
                      <a:pt x="383" y="855"/>
                    </a:lnTo>
                    <a:lnTo>
                      <a:pt x="382" y="855"/>
                    </a:lnTo>
                    <a:lnTo>
                      <a:pt x="379" y="855"/>
                    </a:lnTo>
                    <a:lnTo>
                      <a:pt x="377" y="855"/>
                    </a:lnTo>
                    <a:lnTo>
                      <a:pt x="377" y="855"/>
                    </a:lnTo>
                    <a:lnTo>
                      <a:pt x="376" y="855"/>
                    </a:lnTo>
                    <a:lnTo>
                      <a:pt x="373" y="855"/>
                    </a:lnTo>
                    <a:lnTo>
                      <a:pt x="365" y="855"/>
                    </a:lnTo>
                    <a:lnTo>
                      <a:pt x="359" y="855"/>
                    </a:lnTo>
                    <a:lnTo>
                      <a:pt x="359" y="855"/>
                    </a:lnTo>
                    <a:lnTo>
                      <a:pt x="358" y="855"/>
                    </a:lnTo>
                    <a:lnTo>
                      <a:pt x="354" y="855"/>
                    </a:lnTo>
                    <a:lnTo>
                      <a:pt x="345" y="855"/>
                    </a:lnTo>
                    <a:lnTo>
                      <a:pt x="337" y="855"/>
                    </a:lnTo>
                    <a:lnTo>
                      <a:pt x="337" y="855"/>
                    </a:lnTo>
                    <a:lnTo>
                      <a:pt x="337" y="855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</p:grpSp>
        <p:sp>
          <p:nvSpPr>
            <p:cNvPr id="58" name="Text Box 35"/>
            <p:cNvSpPr txBox="1">
              <a:spLocks noChangeArrowheads="1"/>
            </p:cNvSpPr>
            <p:nvPr/>
          </p:nvSpPr>
          <p:spPr bwMode="auto">
            <a:xfrm>
              <a:off x="5059" y="4573"/>
              <a:ext cx="1285" cy="6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pomorskie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7,4%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3" name="Text Box 36"/>
            <p:cNvSpPr txBox="1">
              <a:spLocks noChangeArrowheads="1"/>
            </p:cNvSpPr>
            <p:nvPr/>
          </p:nvSpPr>
          <p:spPr bwMode="auto">
            <a:xfrm>
              <a:off x="6567" y="4941"/>
              <a:ext cx="1831" cy="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pl-PL" sz="1000">
                  <a:solidFill>
                    <a:srgbClr val="000000"/>
                  </a:solidFill>
                  <a:effectLst/>
                  <a:latin typeface="Calibri"/>
                  <a:ea typeface="Arial Unicode MS"/>
                  <a:cs typeface="Arial"/>
                </a:rPr>
                <a:t>warmińsko –</a:t>
              </a:r>
              <a:endParaRPr lang="pl-PL" sz="1200">
                <a:effectLst/>
                <a:latin typeface="Times New Roman"/>
                <a:ea typeface="Arial Unicode MS"/>
              </a:endParaRPr>
            </a:p>
            <a:p>
              <a:pPr>
                <a:spcAft>
                  <a:spcPts val="0"/>
                </a:spcAft>
              </a:pPr>
              <a:r>
                <a:rPr lang="pl-PL" sz="1000">
                  <a:solidFill>
                    <a:srgbClr val="000000"/>
                  </a:solidFill>
                  <a:effectLst/>
                  <a:latin typeface="Calibri"/>
                  <a:ea typeface="Arial Unicode MS"/>
                  <a:cs typeface="Arial"/>
                </a:rPr>
                <a:t>– mazurskie</a:t>
              </a:r>
              <a:endParaRPr lang="pl-PL" sz="1200">
                <a:effectLst/>
                <a:latin typeface="Times New Roman"/>
                <a:ea typeface="Arial Unicode MS"/>
              </a:endParaRPr>
            </a:p>
            <a:p>
              <a:pPr>
                <a:spcAft>
                  <a:spcPts val="0"/>
                </a:spcAft>
              </a:pPr>
              <a:r>
                <a:rPr lang="pl-PL" sz="1000">
                  <a:solidFill>
                    <a:srgbClr val="000000"/>
                  </a:solidFill>
                  <a:effectLst/>
                  <a:latin typeface="Calibri"/>
                  <a:ea typeface="Arial Unicode MS"/>
                  <a:cs typeface="Arial"/>
                </a:rPr>
                <a:t>14,7%</a:t>
              </a:r>
              <a:endParaRPr lang="pl-PL" sz="1200">
                <a:effectLst/>
                <a:latin typeface="Times New Roman"/>
                <a:ea typeface="Arial Unicode MS"/>
              </a:endParaRPr>
            </a:p>
          </p:txBody>
        </p:sp>
        <p:sp>
          <p:nvSpPr>
            <p:cNvPr id="74" name="Text Box 37"/>
            <p:cNvSpPr txBox="1">
              <a:spLocks noChangeArrowheads="1"/>
            </p:cNvSpPr>
            <p:nvPr/>
          </p:nvSpPr>
          <p:spPr bwMode="auto">
            <a:xfrm>
              <a:off x="3061" y="5211"/>
              <a:ext cx="1998" cy="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</a:rPr>
                <a:t>zachodniopomorskie</a:t>
              </a:r>
              <a:endParaRPr lang="pl-PL" sz="800">
                <a:effectLst/>
                <a:latin typeface="Arial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</a:rPr>
                <a:t>11,3%</a:t>
              </a:r>
              <a:endParaRPr lang="pl-PL" sz="800">
                <a:effectLst/>
                <a:latin typeface="Arial"/>
                <a:ea typeface="Times New Roman"/>
              </a:endParaRPr>
            </a:p>
          </p:txBody>
        </p:sp>
        <p:sp>
          <p:nvSpPr>
            <p:cNvPr id="75" name="Text Box 38"/>
            <p:cNvSpPr txBox="1">
              <a:spLocks noChangeArrowheads="1"/>
            </p:cNvSpPr>
            <p:nvPr/>
          </p:nvSpPr>
          <p:spPr bwMode="auto">
            <a:xfrm>
              <a:off x="5306" y="5777"/>
              <a:ext cx="1703" cy="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kujawsko </a:t>
              </a:r>
              <a:r>
                <a:rPr lang="pl-PL" sz="10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–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– </a:t>
              </a: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pomorskie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12,4%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6" name="Text Box 39"/>
            <p:cNvSpPr txBox="1">
              <a:spLocks noChangeArrowheads="1"/>
            </p:cNvSpPr>
            <p:nvPr/>
          </p:nvSpPr>
          <p:spPr bwMode="auto">
            <a:xfrm>
              <a:off x="4275" y="6720"/>
              <a:ext cx="1688" cy="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wielkopolskie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5,2%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7" name="Text Box 40"/>
            <p:cNvSpPr txBox="1">
              <a:spLocks noChangeArrowheads="1"/>
            </p:cNvSpPr>
            <p:nvPr/>
          </p:nvSpPr>
          <p:spPr bwMode="auto">
            <a:xfrm>
              <a:off x="7099" y="6701"/>
              <a:ext cx="1941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Mazowieckie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7,3%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8" name="Text Box 41"/>
            <p:cNvSpPr txBox="1">
              <a:spLocks noChangeArrowheads="1"/>
            </p:cNvSpPr>
            <p:nvPr/>
          </p:nvSpPr>
          <p:spPr bwMode="auto">
            <a:xfrm>
              <a:off x="8566" y="5671"/>
              <a:ext cx="1255" cy="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podlaskie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10,5%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9" name="Text Box 42"/>
            <p:cNvSpPr txBox="1">
              <a:spLocks noChangeArrowheads="1"/>
            </p:cNvSpPr>
            <p:nvPr/>
          </p:nvSpPr>
          <p:spPr bwMode="auto">
            <a:xfrm>
              <a:off x="3844" y="7958"/>
              <a:ext cx="1406" cy="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dolnośląskie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7,5%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0" name="Text Box 43"/>
            <p:cNvSpPr txBox="1">
              <a:spLocks noChangeArrowheads="1"/>
            </p:cNvSpPr>
            <p:nvPr/>
          </p:nvSpPr>
          <p:spPr bwMode="auto">
            <a:xfrm>
              <a:off x="6096" y="7482"/>
              <a:ext cx="1084" cy="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łódzkie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8,7%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1" name="Text Box 44"/>
            <p:cNvSpPr txBox="1">
              <a:spLocks noChangeArrowheads="1"/>
            </p:cNvSpPr>
            <p:nvPr/>
          </p:nvSpPr>
          <p:spPr bwMode="auto">
            <a:xfrm>
              <a:off x="3197" y="6929"/>
              <a:ext cx="1004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l">
                <a:spcAft>
                  <a:spcPts val="0"/>
                </a:spcAft>
              </a:pPr>
              <a:r>
                <a:rPr lang="en-US" sz="1000">
                  <a:effectLst/>
                  <a:latin typeface="Calibri"/>
                  <a:ea typeface="Times New Roman"/>
                </a:rPr>
                <a:t>lubuskie</a:t>
              </a:r>
              <a:endParaRPr lang="pl-PL" sz="800">
                <a:effectLst/>
                <a:latin typeface="Arial"/>
                <a:ea typeface="Times New Roman"/>
              </a:endParaRPr>
            </a:p>
            <a:p>
              <a:pPr algn="l">
                <a:spcAft>
                  <a:spcPts val="0"/>
                </a:spcAft>
              </a:pPr>
              <a:r>
                <a:rPr lang="en-US" sz="1000">
                  <a:effectLst/>
                  <a:latin typeface="Calibri"/>
                  <a:ea typeface="Times New Roman"/>
                </a:rPr>
                <a:t>8,7%</a:t>
              </a:r>
              <a:endParaRPr lang="pl-PL" sz="800">
                <a:effectLst/>
                <a:latin typeface="Arial"/>
                <a:ea typeface="Times New Roman"/>
              </a:endParaRPr>
            </a:p>
          </p:txBody>
        </p:sp>
        <p:sp>
          <p:nvSpPr>
            <p:cNvPr id="82" name="Text Box 45"/>
            <p:cNvSpPr txBox="1">
              <a:spLocks noChangeArrowheads="1"/>
            </p:cNvSpPr>
            <p:nvPr/>
          </p:nvSpPr>
          <p:spPr bwMode="auto">
            <a:xfrm>
              <a:off x="5055" y="8441"/>
              <a:ext cx="1084" cy="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opolskie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9,3%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3" name="Text Box 46"/>
            <p:cNvSpPr txBox="1">
              <a:spLocks noChangeArrowheads="1"/>
            </p:cNvSpPr>
            <p:nvPr/>
          </p:nvSpPr>
          <p:spPr bwMode="auto">
            <a:xfrm>
              <a:off x="8514" y="7711"/>
              <a:ext cx="1285" cy="6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lubelskie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10,6%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4" name="Text Box 47"/>
            <p:cNvSpPr txBox="1">
              <a:spLocks noChangeArrowheads="1"/>
            </p:cNvSpPr>
            <p:nvPr/>
          </p:nvSpPr>
          <p:spPr bwMode="auto">
            <a:xfrm>
              <a:off x="6991" y="8412"/>
              <a:ext cx="1670" cy="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świętokrzyskie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11,0%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5" name="Text Box 48"/>
            <p:cNvSpPr txBox="1">
              <a:spLocks noChangeArrowheads="1"/>
            </p:cNvSpPr>
            <p:nvPr/>
          </p:nvSpPr>
          <p:spPr bwMode="auto">
            <a:xfrm>
              <a:off x="7800" y="9163"/>
              <a:ext cx="1606" cy="6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Podkarpackie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11,8%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6" name="Text Box 49"/>
            <p:cNvSpPr txBox="1">
              <a:spLocks noChangeArrowheads="1"/>
            </p:cNvSpPr>
            <p:nvPr/>
          </p:nvSpPr>
          <p:spPr bwMode="auto">
            <a:xfrm>
              <a:off x="6620" y="9295"/>
              <a:ext cx="1446" cy="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małopolskie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6,9%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7" name="Text Box 50"/>
            <p:cNvSpPr txBox="1">
              <a:spLocks noChangeArrowheads="1"/>
            </p:cNvSpPr>
            <p:nvPr/>
          </p:nvSpPr>
          <p:spPr bwMode="auto">
            <a:xfrm>
              <a:off x="5963" y="8635"/>
              <a:ext cx="1044" cy="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śląskie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1000">
                  <a:effectLst/>
                  <a:latin typeface="Calibri"/>
                  <a:ea typeface="Times New Roman"/>
                  <a:cs typeface="Arial"/>
                </a:rPr>
                <a:t>6,8%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467544" y="1124744"/>
            <a:ext cx="3312368" cy="428628"/>
          </a:xfrm>
        </p:spPr>
        <p:txBody>
          <a:bodyPr>
            <a:noAutofit/>
          </a:bodyPr>
          <a:lstStyle/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bezrobotnych wg powiatów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637909"/>
              </p:ext>
            </p:extLst>
          </p:nvPr>
        </p:nvGraphicFramePr>
        <p:xfrm>
          <a:off x="683568" y="1580655"/>
          <a:ext cx="2808312" cy="50167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powiaty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 r.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53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bieszczadzki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1 610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1 634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brzozowski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5 599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5 483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dębicki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5 882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5 736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jarosławski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8 091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8 086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jasielski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7 359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7 198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kolbuszowski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2 857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2 814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krośnieński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3 884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3 799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2 449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2 389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leżajski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4 389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4 368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lubaczowski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3 048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3 013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łańcucki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4 811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4 743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mielecki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4 844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4 733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niżański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4 650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4 606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przemyski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4 859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4 827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przeworski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5 518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5 332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ropczycko-sędziszowski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3 845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3 903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rzeszowski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7 897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7 917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sanocki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3 843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3 806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stalowowolski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3 277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3 301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strzyżowski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5 000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4 833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328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tarnobrzeski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2 383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2 428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Krosno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1 517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1 497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Przemyśl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3 978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3 992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Rzeszów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8 094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8 128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Tarnobrzeg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2 207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2 237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7534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111 891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110 803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  <p:sp>
        <p:nvSpPr>
          <p:cNvPr id="5" name="Tytuł 5"/>
          <p:cNvSpPr txBox="1">
            <a:spLocks/>
          </p:cNvSpPr>
          <p:nvPr/>
        </p:nvSpPr>
        <p:spPr>
          <a:xfrm>
            <a:off x="4932040" y="1124744"/>
            <a:ext cx="3312368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Stopa bezrobocia wg powiatów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810944"/>
              </p:ext>
            </p:extLst>
          </p:nvPr>
        </p:nvGraphicFramePr>
        <p:xfrm>
          <a:off x="4900912" y="1553372"/>
          <a:ext cx="3368197" cy="4893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1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powiat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Stopa bezrobocia</a:t>
                      </a:r>
                      <a:r>
                        <a:rPr lang="pl-PL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ebdings"/>
                        </a:rPr>
                        <a:t>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niżański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19,5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brzozowski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bieszczadzki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strzyżowski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przemyski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leżajski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15,9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przeworski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15,8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jarosławski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15,1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łańcucki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Przemyśl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ropczycko-sędziszowski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13,9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jasielski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lubaczowski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Tarnobrzeg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województwo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kolbuszowski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rzeszowski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11,4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krośnieński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10,6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tarnobrzeski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dębicki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sanocki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stalowowolski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mielecki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Rzeszów</a:t>
                      </a:r>
                      <a:endParaRPr lang="pl-PL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4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Krosno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pl-PL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7501" marR="57501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21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rostokąt 55"/>
          <p:cNvSpPr/>
          <p:nvPr/>
        </p:nvSpPr>
        <p:spPr>
          <a:xfrm>
            <a:off x="1623546" y="1024710"/>
            <a:ext cx="3006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Stopa bezrobocia  28 II ’17 r.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68379" y="2855656"/>
            <a:ext cx="38519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Kraj                                                     8,5   %</a:t>
            </a:r>
          </a:p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Województwo podkarpackie              11,8  %</a:t>
            </a:r>
          </a:p>
        </p:txBody>
      </p:sp>
      <p:sp>
        <p:nvSpPr>
          <p:cNvPr id="58" name="Tytuł 5"/>
          <p:cNvSpPr txBox="1">
            <a:spLocks/>
          </p:cNvSpPr>
          <p:nvPr/>
        </p:nvSpPr>
        <p:spPr>
          <a:xfrm>
            <a:off x="302290" y="6384617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Źródło: GUS.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grpSp>
        <p:nvGrpSpPr>
          <p:cNvPr id="73" name="Group 127"/>
          <p:cNvGrpSpPr>
            <a:grpSpLocks/>
          </p:cNvGrpSpPr>
          <p:nvPr/>
        </p:nvGrpSpPr>
        <p:grpSpPr bwMode="auto">
          <a:xfrm>
            <a:off x="3941090" y="1124744"/>
            <a:ext cx="5095406" cy="5688632"/>
            <a:chOff x="2843" y="4340"/>
            <a:chExt cx="7177" cy="8496"/>
          </a:xfrm>
        </p:grpSpPr>
        <p:grpSp>
          <p:nvGrpSpPr>
            <p:cNvPr id="74" name="Group 126"/>
            <p:cNvGrpSpPr>
              <a:grpSpLocks/>
            </p:cNvGrpSpPr>
            <p:nvPr/>
          </p:nvGrpSpPr>
          <p:grpSpPr bwMode="auto">
            <a:xfrm>
              <a:off x="2843" y="4340"/>
              <a:ext cx="7177" cy="8496"/>
              <a:chOff x="2999" y="4401"/>
              <a:chExt cx="7177" cy="8496"/>
            </a:xfrm>
          </p:grpSpPr>
          <p:sp>
            <p:nvSpPr>
              <p:cNvPr id="136" name="Freeform 48"/>
              <p:cNvSpPr>
                <a:spLocks/>
              </p:cNvSpPr>
              <p:nvPr/>
            </p:nvSpPr>
            <p:spPr bwMode="auto">
              <a:xfrm>
                <a:off x="4989" y="6480"/>
                <a:ext cx="1666" cy="2925"/>
              </a:xfrm>
              <a:custGeom>
                <a:avLst/>
                <a:gdLst>
                  <a:gd name="T0" fmla="*/ 54 w 751"/>
                  <a:gd name="T1" fmla="*/ 706 h 1233"/>
                  <a:gd name="T2" fmla="*/ 54 w 751"/>
                  <a:gd name="T3" fmla="*/ 581 h 1233"/>
                  <a:gd name="T4" fmla="*/ 36 w 751"/>
                  <a:gd name="T5" fmla="*/ 483 h 1233"/>
                  <a:gd name="T6" fmla="*/ 134 w 751"/>
                  <a:gd name="T7" fmla="*/ 384 h 1233"/>
                  <a:gd name="T8" fmla="*/ 206 w 751"/>
                  <a:gd name="T9" fmla="*/ 295 h 1233"/>
                  <a:gd name="T10" fmla="*/ 304 w 751"/>
                  <a:gd name="T11" fmla="*/ 250 h 1233"/>
                  <a:gd name="T12" fmla="*/ 393 w 751"/>
                  <a:gd name="T13" fmla="*/ 215 h 1233"/>
                  <a:gd name="T14" fmla="*/ 385 w 751"/>
                  <a:gd name="T15" fmla="*/ 117 h 1233"/>
                  <a:gd name="T16" fmla="*/ 304 w 751"/>
                  <a:gd name="T17" fmla="*/ 108 h 1233"/>
                  <a:gd name="T18" fmla="*/ 304 w 751"/>
                  <a:gd name="T19" fmla="*/ 99 h 1233"/>
                  <a:gd name="T20" fmla="*/ 313 w 751"/>
                  <a:gd name="T21" fmla="*/ 90 h 1233"/>
                  <a:gd name="T22" fmla="*/ 322 w 751"/>
                  <a:gd name="T23" fmla="*/ 81 h 1233"/>
                  <a:gd name="T24" fmla="*/ 340 w 751"/>
                  <a:gd name="T25" fmla="*/ 81 h 1233"/>
                  <a:gd name="T26" fmla="*/ 358 w 751"/>
                  <a:gd name="T27" fmla="*/ 81 h 1233"/>
                  <a:gd name="T28" fmla="*/ 385 w 751"/>
                  <a:gd name="T29" fmla="*/ 72 h 1233"/>
                  <a:gd name="T30" fmla="*/ 402 w 751"/>
                  <a:gd name="T31" fmla="*/ 63 h 1233"/>
                  <a:gd name="T32" fmla="*/ 411 w 751"/>
                  <a:gd name="T33" fmla="*/ 36 h 1233"/>
                  <a:gd name="T34" fmla="*/ 411 w 751"/>
                  <a:gd name="T35" fmla="*/ 18 h 1233"/>
                  <a:gd name="T36" fmla="*/ 429 w 751"/>
                  <a:gd name="T37" fmla="*/ 9 h 1233"/>
                  <a:gd name="T38" fmla="*/ 456 w 751"/>
                  <a:gd name="T39" fmla="*/ 0 h 1233"/>
                  <a:gd name="T40" fmla="*/ 474 w 751"/>
                  <a:gd name="T41" fmla="*/ 0 h 1233"/>
                  <a:gd name="T42" fmla="*/ 474 w 751"/>
                  <a:gd name="T43" fmla="*/ 9 h 1233"/>
                  <a:gd name="T44" fmla="*/ 483 w 751"/>
                  <a:gd name="T45" fmla="*/ 18 h 1233"/>
                  <a:gd name="T46" fmla="*/ 492 w 751"/>
                  <a:gd name="T47" fmla="*/ 27 h 1233"/>
                  <a:gd name="T48" fmla="*/ 501 w 751"/>
                  <a:gd name="T49" fmla="*/ 36 h 1233"/>
                  <a:gd name="T50" fmla="*/ 527 w 751"/>
                  <a:gd name="T51" fmla="*/ 45 h 1233"/>
                  <a:gd name="T52" fmla="*/ 536 w 751"/>
                  <a:gd name="T53" fmla="*/ 45 h 1233"/>
                  <a:gd name="T54" fmla="*/ 536 w 751"/>
                  <a:gd name="T55" fmla="*/ 54 h 1233"/>
                  <a:gd name="T56" fmla="*/ 545 w 751"/>
                  <a:gd name="T57" fmla="*/ 63 h 1233"/>
                  <a:gd name="T58" fmla="*/ 554 w 751"/>
                  <a:gd name="T59" fmla="*/ 63 h 1233"/>
                  <a:gd name="T60" fmla="*/ 572 w 751"/>
                  <a:gd name="T61" fmla="*/ 72 h 1233"/>
                  <a:gd name="T62" fmla="*/ 581 w 751"/>
                  <a:gd name="T63" fmla="*/ 72 h 1233"/>
                  <a:gd name="T64" fmla="*/ 590 w 751"/>
                  <a:gd name="T65" fmla="*/ 90 h 1233"/>
                  <a:gd name="T66" fmla="*/ 590 w 751"/>
                  <a:gd name="T67" fmla="*/ 108 h 1233"/>
                  <a:gd name="T68" fmla="*/ 590 w 751"/>
                  <a:gd name="T69" fmla="*/ 125 h 1233"/>
                  <a:gd name="T70" fmla="*/ 581 w 751"/>
                  <a:gd name="T71" fmla="*/ 152 h 1233"/>
                  <a:gd name="T72" fmla="*/ 581 w 751"/>
                  <a:gd name="T73" fmla="*/ 170 h 1233"/>
                  <a:gd name="T74" fmla="*/ 590 w 751"/>
                  <a:gd name="T75" fmla="*/ 170 h 1233"/>
                  <a:gd name="T76" fmla="*/ 608 w 751"/>
                  <a:gd name="T77" fmla="*/ 179 h 1233"/>
                  <a:gd name="T78" fmla="*/ 617 w 751"/>
                  <a:gd name="T79" fmla="*/ 188 h 1233"/>
                  <a:gd name="T80" fmla="*/ 626 w 751"/>
                  <a:gd name="T81" fmla="*/ 206 h 1233"/>
                  <a:gd name="T82" fmla="*/ 626 w 751"/>
                  <a:gd name="T83" fmla="*/ 224 h 1233"/>
                  <a:gd name="T84" fmla="*/ 626 w 751"/>
                  <a:gd name="T85" fmla="*/ 233 h 1233"/>
                  <a:gd name="T86" fmla="*/ 572 w 751"/>
                  <a:gd name="T87" fmla="*/ 286 h 1233"/>
                  <a:gd name="T88" fmla="*/ 483 w 751"/>
                  <a:gd name="T89" fmla="*/ 358 h 1233"/>
                  <a:gd name="T90" fmla="*/ 447 w 751"/>
                  <a:gd name="T91" fmla="*/ 411 h 1233"/>
                  <a:gd name="T92" fmla="*/ 492 w 751"/>
                  <a:gd name="T93" fmla="*/ 492 h 1233"/>
                  <a:gd name="T94" fmla="*/ 501 w 751"/>
                  <a:gd name="T95" fmla="*/ 599 h 1233"/>
                  <a:gd name="T96" fmla="*/ 563 w 751"/>
                  <a:gd name="T97" fmla="*/ 715 h 1233"/>
                  <a:gd name="T98" fmla="*/ 626 w 751"/>
                  <a:gd name="T99" fmla="*/ 858 h 1233"/>
                  <a:gd name="T100" fmla="*/ 706 w 751"/>
                  <a:gd name="T101" fmla="*/ 992 h 1233"/>
                  <a:gd name="T102" fmla="*/ 733 w 751"/>
                  <a:gd name="T103" fmla="*/ 1224 h 1233"/>
                  <a:gd name="T104" fmla="*/ 608 w 751"/>
                  <a:gd name="T105" fmla="*/ 1188 h 1233"/>
                  <a:gd name="T106" fmla="*/ 554 w 751"/>
                  <a:gd name="T107" fmla="*/ 1135 h 1233"/>
                  <a:gd name="T108" fmla="*/ 429 w 751"/>
                  <a:gd name="T109" fmla="*/ 1090 h 1233"/>
                  <a:gd name="T110" fmla="*/ 322 w 751"/>
                  <a:gd name="T111" fmla="*/ 1054 h 1233"/>
                  <a:gd name="T112" fmla="*/ 179 w 751"/>
                  <a:gd name="T113" fmla="*/ 876 h 1233"/>
                  <a:gd name="T114" fmla="*/ 170 w 751"/>
                  <a:gd name="T115" fmla="*/ 813 h 1233"/>
                  <a:gd name="T116" fmla="*/ 27 w 751"/>
                  <a:gd name="T117" fmla="*/ 786 h 1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751" h="1233">
                    <a:moveTo>
                      <a:pt x="0" y="768"/>
                    </a:moveTo>
                    <a:lnTo>
                      <a:pt x="0" y="759"/>
                    </a:lnTo>
                    <a:lnTo>
                      <a:pt x="0" y="759"/>
                    </a:lnTo>
                    <a:lnTo>
                      <a:pt x="18" y="759"/>
                    </a:lnTo>
                    <a:lnTo>
                      <a:pt x="36" y="751"/>
                    </a:lnTo>
                    <a:lnTo>
                      <a:pt x="45" y="751"/>
                    </a:lnTo>
                    <a:lnTo>
                      <a:pt x="54" y="733"/>
                    </a:lnTo>
                    <a:lnTo>
                      <a:pt x="54" y="715"/>
                    </a:lnTo>
                    <a:lnTo>
                      <a:pt x="54" y="706"/>
                    </a:lnTo>
                    <a:lnTo>
                      <a:pt x="63" y="706"/>
                    </a:lnTo>
                    <a:lnTo>
                      <a:pt x="63" y="688"/>
                    </a:lnTo>
                    <a:lnTo>
                      <a:pt x="72" y="679"/>
                    </a:lnTo>
                    <a:lnTo>
                      <a:pt x="72" y="661"/>
                    </a:lnTo>
                    <a:lnTo>
                      <a:pt x="63" y="652"/>
                    </a:lnTo>
                    <a:lnTo>
                      <a:pt x="45" y="643"/>
                    </a:lnTo>
                    <a:lnTo>
                      <a:pt x="45" y="617"/>
                    </a:lnTo>
                    <a:lnTo>
                      <a:pt x="45" y="599"/>
                    </a:lnTo>
                    <a:lnTo>
                      <a:pt x="54" y="581"/>
                    </a:lnTo>
                    <a:lnTo>
                      <a:pt x="72" y="581"/>
                    </a:lnTo>
                    <a:lnTo>
                      <a:pt x="72" y="563"/>
                    </a:lnTo>
                    <a:lnTo>
                      <a:pt x="72" y="545"/>
                    </a:lnTo>
                    <a:lnTo>
                      <a:pt x="63" y="536"/>
                    </a:lnTo>
                    <a:lnTo>
                      <a:pt x="45" y="536"/>
                    </a:lnTo>
                    <a:lnTo>
                      <a:pt x="27" y="527"/>
                    </a:lnTo>
                    <a:lnTo>
                      <a:pt x="27" y="509"/>
                    </a:lnTo>
                    <a:lnTo>
                      <a:pt x="27" y="492"/>
                    </a:lnTo>
                    <a:lnTo>
                      <a:pt x="36" y="483"/>
                    </a:lnTo>
                    <a:lnTo>
                      <a:pt x="45" y="465"/>
                    </a:lnTo>
                    <a:lnTo>
                      <a:pt x="45" y="447"/>
                    </a:lnTo>
                    <a:lnTo>
                      <a:pt x="54" y="429"/>
                    </a:lnTo>
                    <a:lnTo>
                      <a:pt x="72" y="429"/>
                    </a:lnTo>
                    <a:lnTo>
                      <a:pt x="90" y="429"/>
                    </a:lnTo>
                    <a:lnTo>
                      <a:pt x="108" y="429"/>
                    </a:lnTo>
                    <a:lnTo>
                      <a:pt x="117" y="420"/>
                    </a:lnTo>
                    <a:lnTo>
                      <a:pt x="125" y="402"/>
                    </a:lnTo>
                    <a:lnTo>
                      <a:pt x="134" y="384"/>
                    </a:lnTo>
                    <a:lnTo>
                      <a:pt x="134" y="376"/>
                    </a:lnTo>
                    <a:lnTo>
                      <a:pt x="134" y="358"/>
                    </a:lnTo>
                    <a:lnTo>
                      <a:pt x="143" y="358"/>
                    </a:lnTo>
                    <a:lnTo>
                      <a:pt x="152" y="358"/>
                    </a:lnTo>
                    <a:lnTo>
                      <a:pt x="170" y="349"/>
                    </a:lnTo>
                    <a:lnTo>
                      <a:pt x="179" y="340"/>
                    </a:lnTo>
                    <a:lnTo>
                      <a:pt x="206" y="349"/>
                    </a:lnTo>
                    <a:lnTo>
                      <a:pt x="206" y="331"/>
                    </a:lnTo>
                    <a:lnTo>
                      <a:pt x="206" y="295"/>
                    </a:lnTo>
                    <a:lnTo>
                      <a:pt x="215" y="277"/>
                    </a:lnTo>
                    <a:lnTo>
                      <a:pt x="224" y="250"/>
                    </a:lnTo>
                    <a:lnTo>
                      <a:pt x="233" y="233"/>
                    </a:lnTo>
                    <a:lnTo>
                      <a:pt x="242" y="224"/>
                    </a:lnTo>
                    <a:lnTo>
                      <a:pt x="268" y="224"/>
                    </a:lnTo>
                    <a:lnTo>
                      <a:pt x="277" y="224"/>
                    </a:lnTo>
                    <a:lnTo>
                      <a:pt x="277" y="233"/>
                    </a:lnTo>
                    <a:lnTo>
                      <a:pt x="286" y="250"/>
                    </a:lnTo>
                    <a:lnTo>
                      <a:pt x="304" y="250"/>
                    </a:lnTo>
                    <a:lnTo>
                      <a:pt x="331" y="250"/>
                    </a:lnTo>
                    <a:lnTo>
                      <a:pt x="331" y="259"/>
                    </a:lnTo>
                    <a:lnTo>
                      <a:pt x="340" y="268"/>
                    </a:lnTo>
                    <a:lnTo>
                      <a:pt x="349" y="268"/>
                    </a:lnTo>
                    <a:lnTo>
                      <a:pt x="358" y="268"/>
                    </a:lnTo>
                    <a:lnTo>
                      <a:pt x="367" y="250"/>
                    </a:lnTo>
                    <a:lnTo>
                      <a:pt x="376" y="233"/>
                    </a:lnTo>
                    <a:lnTo>
                      <a:pt x="376" y="224"/>
                    </a:lnTo>
                    <a:lnTo>
                      <a:pt x="393" y="215"/>
                    </a:lnTo>
                    <a:lnTo>
                      <a:pt x="411" y="206"/>
                    </a:lnTo>
                    <a:lnTo>
                      <a:pt x="420" y="197"/>
                    </a:lnTo>
                    <a:lnTo>
                      <a:pt x="438" y="197"/>
                    </a:lnTo>
                    <a:lnTo>
                      <a:pt x="438" y="179"/>
                    </a:lnTo>
                    <a:lnTo>
                      <a:pt x="438" y="161"/>
                    </a:lnTo>
                    <a:lnTo>
                      <a:pt x="429" y="161"/>
                    </a:lnTo>
                    <a:lnTo>
                      <a:pt x="429" y="134"/>
                    </a:lnTo>
                    <a:lnTo>
                      <a:pt x="429" y="117"/>
                    </a:lnTo>
                    <a:lnTo>
                      <a:pt x="385" y="117"/>
                    </a:lnTo>
                    <a:lnTo>
                      <a:pt x="349" y="108"/>
                    </a:lnTo>
                    <a:lnTo>
                      <a:pt x="322" y="108"/>
                    </a:lnTo>
                    <a:lnTo>
                      <a:pt x="313" y="108"/>
                    </a:lnTo>
                    <a:lnTo>
                      <a:pt x="304" y="108"/>
                    </a:lnTo>
                    <a:lnTo>
                      <a:pt x="304" y="108"/>
                    </a:lnTo>
                    <a:lnTo>
                      <a:pt x="304" y="108"/>
                    </a:lnTo>
                    <a:lnTo>
                      <a:pt x="304" y="108"/>
                    </a:lnTo>
                    <a:lnTo>
                      <a:pt x="304" y="108"/>
                    </a:lnTo>
                    <a:lnTo>
                      <a:pt x="304" y="108"/>
                    </a:lnTo>
                    <a:lnTo>
                      <a:pt x="304" y="108"/>
                    </a:lnTo>
                    <a:lnTo>
                      <a:pt x="304" y="99"/>
                    </a:lnTo>
                    <a:lnTo>
                      <a:pt x="304" y="99"/>
                    </a:lnTo>
                    <a:lnTo>
                      <a:pt x="304" y="99"/>
                    </a:lnTo>
                    <a:lnTo>
                      <a:pt x="304" y="99"/>
                    </a:lnTo>
                    <a:lnTo>
                      <a:pt x="304" y="99"/>
                    </a:lnTo>
                    <a:lnTo>
                      <a:pt x="304" y="99"/>
                    </a:lnTo>
                    <a:lnTo>
                      <a:pt x="304" y="99"/>
                    </a:lnTo>
                    <a:lnTo>
                      <a:pt x="304" y="99"/>
                    </a:lnTo>
                    <a:lnTo>
                      <a:pt x="304" y="99"/>
                    </a:lnTo>
                    <a:lnTo>
                      <a:pt x="304" y="90"/>
                    </a:lnTo>
                    <a:lnTo>
                      <a:pt x="304" y="90"/>
                    </a:lnTo>
                    <a:lnTo>
                      <a:pt x="304" y="90"/>
                    </a:lnTo>
                    <a:lnTo>
                      <a:pt x="304" y="90"/>
                    </a:lnTo>
                    <a:lnTo>
                      <a:pt x="304" y="90"/>
                    </a:lnTo>
                    <a:lnTo>
                      <a:pt x="313" y="90"/>
                    </a:lnTo>
                    <a:lnTo>
                      <a:pt x="313" y="90"/>
                    </a:lnTo>
                    <a:lnTo>
                      <a:pt x="313" y="90"/>
                    </a:lnTo>
                    <a:lnTo>
                      <a:pt x="313" y="90"/>
                    </a:lnTo>
                    <a:lnTo>
                      <a:pt x="313" y="90"/>
                    </a:lnTo>
                    <a:lnTo>
                      <a:pt x="313" y="90"/>
                    </a:lnTo>
                    <a:lnTo>
                      <a:pt x="322" y="90"/>
                    </a:lnTo>
                    <a:lnTo>
                      <a:pt x="322" y="90"/>
                    </a:lnTo>
                    <a:lnTo>
                      <a:pt x="322" y="90"/>
                    </a:lnTo>
                    <a:lnTo>
                      <a:pt x="322" y="90"/>
                    </a:lnTo>
                    <a:lnTo>
                      <a:pt x="322" y="81"/>
                    </a:lnTo>
                    <a:lnTo>
                      <a:pt x="322" y="81"/>
                    </a:lnTo>
                    <a:lnTo>
                      <a:pt x="331" y="81"/>
                    </a:lnTo>
                    <a:lnTo>
                      <a:pt x="331" y="81"/>
                    </a:lnTo>
                    <a:lnTo>
                      <a:pt x="331" y="81"/>
                    </a:lnTo>
                    <a:lnTo>
                      <a:pt x="331" y="81"/>
                    </a:lnTo>
                    <a:lnTo>
                      <a:pt x="331" y="81"/>
                    </a:lnTo>
                    <a:lnTo>
                      <a:pt x="331" y="81"/>
                    </a:lnTo>
                    <a:lnTo>
                      <a:pt x="331" y="81"/>
                    </a:lnTo>
                    <a:lnTo>
                      <a:pt x="340" y="81"/>
                    </a:lnTo>
                    <a:lnTo>
                      <a:pt x="340" y="81"/>
                    </a:lnTo>
                    <a:lnTo>
                      <a:pt x="340" y="81"/>
                    </a:lnTo>
                    <a:lnTo>
                      <a:pt x="340" y="81"/>
                    </a:lnTo>
                    <a:lnTo>
                      <a:pt x="349" y="81"/>
                    </a:lnTo>
                    <a:lnTo>
                      <a:pt x="349" y="81"/>
                    </a:lnTo>
                    <a:lnTo>
                      <a:pt x="349" y="81"/>
                    </a:lnTo>
                    <a:lnTo>
                      <a:pt x="349" y="81"/>
                    </a:lnTo>
                    <a:lnTo>
                      <a:pt x="358" y="81"/>
                    </a:lnTo>
                    <a:lnTo>
                      <a:pt x="358" y="81"/>
                    </a:lnTo>
                    <a:lnTo>
                      <a:pt x="358" y="81"/>
                    </a:lnTo>
                    <a:lnTo>
                      <a:pt x="367" y="81"/>
                    </a:lnTo>
                    <a:lnTo>
                      <a:pt x="367" y="81"/>
                    </a:lnTo>
                    <a:lnTo>
                      <a:pt x="367" y="81"/>
                    </a:lnTo>
                    <a:lnTo>
                      <a:pt x="376" y="81"/>
                    </a:lnTo>
                    <a:lnTo>
                      <a:pt x="376" y="81"/>
                    </a:lnTo>
                    <a:lnTo>
                      <a:pt x="376" y="81"/>
                    </a:lnTo>
                    <a:lnTo>
                      <a:pt x="385" y="81"/>
                    </a:lnTo>
                    <a:lnTo>
                      <a:pt x="385" y="72"/>
                    </a:lnTo>
                    <a:lnTo>
                      <a:pt x="385" y="72"/>
                    </a:lnTo>
                    <a:lnTo>
                      <a:pt x="385" y="72"/>
                    </a:lnTo>
                    <a:lnTo>
                      <a:pt x="393" y="72"/>
                    </a:lnTo>
                    <a:lnTo>
                      <a:pt x="393" y="72"/>
                    </a:lnTo>
                    <a:lnTo>
                      <a:pt x="393" y="72"/>
                    </a:lnTo>
                    <a:lnTo>
                      <a:pt x="393" y="72"/>
                    </a:lnTo>
                    <a:lnTo>
                      <a:pt x="402" y="63"/>
                    </a:lnTo>
                    <a:lnTo>
                      <a:pt x="402" y="63"/>
                    </a:lnTo>
                    <a:lnTo>
                      <a:pt x="402" y="63"/>
                    </a:lnTo>
                    <a:lnTo>
                      <a:pt x="402" y="63"/>
                    </a:lnTo>
                    <a:lnTo>
                      <a:pt x="402" y="63"/>
                    </a:lnTo>
                    <a:lnTo>
                      <a:pt x="402" y="63"/>
                    </a:lnTo>
                    <a:lnTo>
                      <a:pt x="411" y="54"/>
                    </a:lnTo>
                    <a:lnTo>
                      <a:pt x="411" y="54"/>
                    </a:lnTo>
                    <a:lnTo>
                      <a:pt x="411" y="54"/>
                    </a:lnTo>
                    <a:lnTo>
                      <a:pt x="411" y="54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36"/>
                    </a:lnTo>
                    <a:lnTo>
                      <a:pt x="411" y="36"/>
                    </a:lnTo>
                    <a:lnTo>
                      <a:pt x="411" y="36"/>
                    </a:lnTo>
                    <a:lnTo>
                      <a:pt x="411" y="27"/>
                    </a:lnTo>
                    <a:lnTo>
                      <a:pt x="411" y="27"/>
                    </a:lnTo>
                    <a:lnTo>
                      <a:pt x="411" y="27"/>
                    </a:lnTo>
                    <a:lnTo>
                      <a:pt x="411" y="27"/>
                    </a:lnTo>
                    <a:lnTo>
                      <a:pt x="411" y="18"/>
                    </a:lnTo>
                    <a:lnTo>
                      <a:pt x="411" y="18"/>
                    </a:lnTo>
                    <a:lnTo>
                      <a:pt x="411" y="18"/>
                    </a:lnTo>
                    <a:lnTo>
                      <a:pt x="420" y="18"/>
                    </a:lnTo>
                    <a:lnTo>
                      <a:pt x="420" y="9"/>
                    </a:lnTo>
                    <a:lnTo>
                      <a:pt x="420" y="9"/>
                    </a:lnTo>
                    <a:lnTo>
                      <a:pt x="420" y="9"/>
                    </a:lnTo>
                    <a:lnTo>
                      <a:pt x="420" y="9"/>
                    </a:lnTo>
                    <a:lnTo>
                      <a:pt x="420" y="9"/>
                    </a:lnTo>
                    <a:lnTo>
                      <a:pt x="420" y="9"/>
                    </a:lnTo>
                    <a:lnTo>
                      <a:pt x="429" y="9"/>
                    </a:lnTo>
                    <a:lnTo>
                      <a:pt x="429" y="9"/>
                    </a:lnTo>
                    <a:lnTo>
                      <a:pt x="429" y="0"/>
                    </a:lnTo>
                    <a:lnTo>
                      <a:pt x="429" y="0"/>
                    </a:lnTo>
                    <a:lnTo>
                      <a:pt x="438" y="0"/>
                    </a:lnTo>
                    <a:lnTo>
                      <a:pt x="438" y="0"/>
                    </a:lnTo>
                    <a:lnTo>
                      <a:pt x="438" y="0"/>
                    </a:lnTo>
                    <a:lnTo>
                      <a:pt x="447" y="0"/>
                    </a:lnTo>
                    <a:lnTo>
                      <a:pt x="447" y="0"/>
                    </a:lnTo>
                    <a:lnTo>
                      <a:pt x="447" y="0"/>
                    </a:lnTo>
                    <a:lnTo>
                      <a:pt x="456" y="0"/>
                    </a:lnTo>
                    <a:lnTo>
                      <a:pt x="456" y="0"/>
                    </a:lnTo>
                    <a:lnTo>
                      <a:pt x="456" y="0"/>
                    </a:lnTo>
                    <a:lnTo>
                      <a:pt x="456" y="0"/>
                    </a:lnTo>
                    <a:lnTo>
                      <a:pt x="456" y="0"/>
                    </a:lnTo>
                    <a:lnTo>
                      <a:pt x="465" y="0"/>
                    </a:lnTo>
                    <a:lnTo>
                      <a:pt x="465" y="0"/>
                    </a:lnTo>
                    <a:lnTo>
                      <a:pt x="465" y="0"/>
                    </a:lnTo>
                    <a:lnTo>
                      <a:pt x="465" y="0"/>
                    </a:lnTo>
                    <a:lnTo>
                      <a:pt x="474" y="0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74" y="9"/>
                    </a:lnTo>
                    <a:lnTo>
                      <a:pt x="483" y="9"/>
                    </a:lnTo>
                    <a:lnTo>
                      <a:pt x="483" y="9"/>
                    </a:lnTo>
                    <a:lnTo>
                      <a:pt x="483" y="9"/>
                    </a:lnTo>
                    <a:lnTo>
                      <a:pt x="483" y="18"/>
                    </a:lnTo>
                    <a:lnTo>
                      <a:pt x="483" y="18"/>
                    </a:lnTo>
                    <a:lnTo>
                      <a:pt x="483" y="18"/>
                    </a:lnTo>
                    <a:lnTo>
                      <a:pt x="483" y="18"/>
                    </a:lnTo>
                    <a:lnTo>
                      <a:pt x="483" y="18"/>
                    </a:lnTo>
                    <a:lnTo>
                      <a:pt x="483" y="18"/>
                    </a:lnTo>
                    <a:lnTo>
                      <a:pt x="483" y="18"/>
                    </a:lnTo>
                    <a:lnTo>
                      <a:pt x="483" y="27"/>
                    </a:lnTo>
                    <a:lnTo>
                      <a:pt x="492" y="27"/>
                    </a:lnTo>
                    <a:lnTo>
                      <a:pt x="492" y="27"/>
                    </a:lnTo>
                    <a:lnTo>
                      <a:pt x="492" y="27"/>
                    </a:lnTo>
                    <a:lnTo>
                      <a:pt x="492" y="27"/>
                    </a:lnTo>
                    <a:lnTo>
                      <a:pt x="492" y="27"/>
                    </a:lnTo>
                    <a:lnTo>
                      <a:pt x="492" y="27"/>
                    </a:lnTo>
                    <a:lnTo>
                      <a:pt x="492" y="36"/>
                    </a:lnTo>
                    <a:lnTo>
                      <a:pt x="492" y="36"/>
                    </a:lnTo>
                    <a:lnTo>
                      <a:pt x="501" y="36"/>
                    </a:lnTo>
                    <a:lnTo>
                      <a:pt x="501" y="36"/>
                    </a:lnTo>
                    <a:lnTo>
                      <a:pt x="501" y="36"/>
                    </a:lnTo>
                    <a:lnTo>
                      <a:pt x="501" y="36"/>
                    </a:lnTo>
                    <a:lnTo>
                      <a:pt x="510" y="45"/>
                    </a:lnTo>
                    <a:lnTo>
                      <a:pt x="510" y="45"/>
                    </a:lnTo>
                    <a:lnTo>
                      <a:pt x="510" y="45"/>
                    </a:lnTo>
                    <a:lnTo>
                      <a:pt x="510" y="45"/>
                    </a:lnTo>
                    <a:lnTo>
                      <a:pt x="518" y="45"/>
                    </a:lnTo>
                    <a:lnTo>
                      <a:pt x="518" y="45"/>
                    </a:lnTo>
                    <a:lnTo>
                      <a:pt x="518" y="45"/>
                    </a:lnTo>
                    <a:lnTo>
                      <a:pt x="518" y="45"/>
                    </a:lnTo>
                    <a:lnTo>
                      <a:pt x="527" y="45"/>
                    </a:lnTo>
                    <a:lnTo>
                      <a:pt x="527" y="45"/>
                    </a:lnTo>
                    <a:lnTo>
                      <a:pt x="527" y="45"/>
                    </a:lnTo>
                    <a:lnTo>
                      <a:pt x="527" y="45"/>
                    </a:lnTo>
                    <a:lnTo>
                      <a:pt x="527" y="45"/>
                    </a:lnTo>
                    <a:lnTo>
                      <a:pt x="527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54"/>
                    </a:lnTo>
                    <a:lnTo>
                      <a:pt x="536" y="54"/>
                    </a:lnTo>
                    <a:lnTo>
                      <a:pt x="536" y="54"/>
                    </a:lnTo>
                    <a:lnTo>
                      <a:pt x="536" y="54"/>
                    </a:lnTo>
                    <a:lnTo>
                      <a:pt x="536" y="54"/>
                    </a:lnTo>
                    <a:lnTo>
                      <a:pt x="536" y="54"/>
                    </a:lnTo>
                    <a:lnTo>
                      <a:pt x="536" y="54"/>
                    </a:lnTo>
                    <a:lnTo>
                      <a:pt x="545" y="54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45" y="63"/>
                    </a:lnTo>
                    <a:lnTo>
                      <a:pt x="554" y="63"/>
                    </a:lnTo>
                    <a:lnTo>
                      <a:pt x="554" y="63"/>
                    </a:lnTo>
                    <a:lnTo>
                      <a:pt x="554" y="63"/>
                    </a:lnTo>
                    <a:lnTo>
                      <a:pt x="554" y="63"/>
                    </a:lnTo>
                    <a:lnTo>
                      <a:pt x="563" y="72"/>
                    </a:lnTo>
                    <a:lnTo>
                      <a:pt x="563" y="72"/>
                    </a:lnTo>
                    <a:lnTo>
                      <a:pt x="563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63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81" y="72"/>
                    </a:lnTo>
                    <a:lnTo>
                      <a:pt x="581" y="72"/>
                    </a:lnTo>
                    <a:lnTo>
                      <a:pt x="581" y="81"/>
                    </a:lnTo>
                    <a:lnTo>
                      <a:pt x="581" y="81"/>
                    </a:lnTo>
                    <a:lnTo>
                      <a:pt x="581" y="81"/>
                    </a:lnTo>
                    <a:lnTo>
                      <a:pt x="590" y="81"/>
                    </a:lnTo>
                    <a:lnTo>
                      <a:pt x="590" y="81"/>
                    </a:lnTo>
                    <a:lnTo>
                      <a:pt x="590" y="90"/>
                    </a:lnTo>
                    <a:lnTo>
                      <a:pt x="590" y="90"/>
                    </a:lnTo>
                    <a:lnTo>
                      <a:pt x="590" y="90"/>
                    </a:lnTo>
                    <a:lnTo>
                      <a:pt x="590" y="90"/>
                    </a:lnTo>
                    <a:lnTo>
                      <a:pt x="590" y="99"/>
                    </a:lnTo>
                    <a:lnTo>
                      <a:pt x="590" y="99"/>
                    </a:lnTo>
                    <a:lnTo>
                      <a:pt x="590" y="99"/>
                    </a:lnTo>
                    <a:lnTo>
                      <a:pt x="590" y="99"/>
                    </a:lnTo>
                    <a:lnTo>
                      <a:pt x="590" y="108"/>
                    </a:lnTo>
                    <a:lnTo>
                      <a:pt x="590" y="108"/>
                    </a:lnTo>
                    <a:lnTo>
                      <a:pt x="590" y="108"/>
                    </a:lnTo>
                    <a:lnTo>
                      <a:pt x="590" y="108"/>
                    </a:lnTo>
                    <a:lnTo>
                      <a:pt x="590" y="108"/>
                    </a:lnTo>
                    <a:lnTo>
                      <a:pt x="590" y="117"/>
                    </a:lnTo>
                    <a:lnTo>
                      <a:pt x="590" y="117"/>
                    </a:lnTo>
                    <a:lnTo>
                      <a:pt x="590" y="117"/>
                    </a:lnTo>
                    <a:lnTo>
                      <a:pt x="590" y="117"/>
                    </a:lnTo>
                    <a:lnTo>
                      <a:pt x="590" y="125"/>
                    </a:lnTo>
                    <a:lnTo>
                      <a:pt x="590" y="125"/>
                    </a:lnTo>
                    <a:lnTo>
                      <a:pt x="590" y="125"/>
                    </a:lnTo>
                    <a:lnTo>
                      <a:pt x="590" y="125"/>
                    </a:lnTo>
                    <a:lnTo>
                      <a:pt x="590" y="125"/>
                    </a:lnTo>
                    <a:lnTo>
                      <a:pt x="590" y="134"/>
                    </a:lnTo>
                    <a:lnTo>
                      <a:pt x="590" y="134"/>
                    </a:lnTo>
                    <a:lnTo>
                      <a:pt x="590" y="134"/>
                    </a:lnTo>
                    <a:lnTo>
                      <a:pt x="590" y="134"/>
                    </a:lnTo>
                    <a:lnTo>
                      <a:pt x="590" y="143"/>
                    </a:lnTo>
                    <a:lnTo>
                      <a:pt x="590" y="143"/>
                    </a:lnTo>
                    <a:lnTo>
                      <a:pt x="581" y="143"/>
                    </a:lnTo>
                    <a:lnTo>
                      <a:pt x="581" y="152"/>
                    </a:lnTo>
                    <a:lnTo>
                      <a:pt x="581" y="152"/>
                    </a:lnTo>
                    <a:lnTo>
                      <a:pt x="581" y="152"/>
                    </a:lnTo>
                    <a:lnTo>
                      <a:pt x="581" y="152"/>
                    </a:lnTo>
                    <a:lnTo>
                      <a:pt x="581" y="161"/>
                    </a:lnTo>
                    <a:lnTo>
                      <a:pt x="581" y="161"/>
                    </a:lnTo>
                    <a:lnTo>
                      <a:pt x="581" y="161"/>
                    </a:lnTo>
                    <a:lnTo>
                      <a:pt x="581" y="170"/>
                    </a:lnTo>
                    <a:lnTo>
                      <a:pt x="581" y="170"/>
                    </a:lnTo>
                    <a:lnTo>
                      <a:pt x="581" y="170"/>
                    </a:lnTo>
                    <a:lnTo>
                      <a:pt x="581" y="170"/>
                    </a:lnTo>
                    <a:lnTo>
                      <a:pt x="590" y="170"/>
                    </a:lnTo>
                    <a:lnTo>
                      <a:pt x="590" y="170"/>
                    </a:lnTo>
                    <a:lnTo>
                      <a:pt x="590" y="170"/>
                    </a:lnTo>
                    <a:lnTo>
                      <a:pt x="590" y="170"/>
                    </a:lnTo>
                    <a:lnTo>
                      <a:pt x="590" y="170"/>
                    </a:lnTo>
                    <a:lnTo>
                      <a:pt x="590" y="170"/>
                    </a:lnTo>
                    <a:lnTo>
                      <a:pt x="590" y="170"/>
                    </a:lnTo>
                    <a:lnTo>
                      <a:pt x="590" y="170"/>
                    </a:lnTo>
                    <a:lnTo>
                      <a:pt x="599" y="170"/>
                    </a:lnTo>
                    <a:lnTo>
                      <a:pt x="599" y="170"/>
                    </a:lnTo>
                    <a:lnTo>
                      <a:pt x="599" y="170"/>
                    </a:lnTo>
                    <a:lnTo>
                      <a:pt x="599" y="170"/>
                    </a:lnTo>
                    <a:lnTo>
                      <a:pt x="608" y="170"/>
                    </a:lnTo>
                    <a:lnTo>
                      <a:pt x="608" y="179"/>
                    </a:lnTo>
                    <a:lnTo>
                      <a:pt x="608" y="179"/>
                    </a:lnTo>
                    <a:lnTo>
                      <a:pt x="608" y="179"/>
                    </a:lnTo>
                    <a:lnTo>
                      <a:pt x="608" y="179"/>
                    </a:lnTo>
                    <a:lnTo>
                      <a:pt x="617" y="179"/>
                    </a:lnTo>
                    <a:lnTo>
                      <a:pt x="617" y="179"/>
                    </a:lnTo>
                    <a:lnTo>
                      <a:pt x="617" y="179"/>
                    </a:lnTo>
                    <a:lnTo>
                      <a:pt x="617" y="179"/>
                    </a:lnTo>
                    <a:lnTo>
                      <a:pt x="617" y="179"/>
                    </a:lnTo>
                    <a:lnTo>
                      <a:pt x="617" y="179"/>
                    </a:lnTo>
                    <a:lnTo>
                      <a:pt x="617" y="188"/>
                    </a:lnTo>
                    <a:lnTo>
                      <a:pt x="617" y="188"/>
                    </a:lnTo>
                    <a:lnTo>
                      <a:pt x="617" y="188"/>
                    </a:lnTo>
                    <a:lnTo>
                      <a:pt x="617" y="188"/>
                    </a:lnTo>
                    <a:lnTo>
                      <a:pt x="617" y="197"/>
                    </a:lnTo>
                    <a:lnTo>
                      <a:pt x="617" y="197"/>
                    </a:lnTo>
                    <a:lnTo>
                      <a:pt x="617" y="197"/>
                    </a:lnTo>
                    <a:lnTo>
                      <a:pt x="617" y="197"/>
                    </a:lnTo>
                    <a:lnTo>
                      <a:pt x="617" y="206"/>
                    </a:lnTo>
                    <a:lnTo>
                      <a:pt x="626" y="206"/>
                    </a:lnTo>
                    <a:lnTo>
                      <a:pt x="626" y="206"/>
                    </a:lnTo>
                    <a:lnTo>
                      <a:pt x="626" y="206"/>
                    </a:lnTo>
                    <a:lnTo>
                      <a:pt x="626" y="215"/>
                    </a:lnTo>
                    <a:lnTo>
                      <a:pt x="626" y="215"/>
                    </a:lnTo>
                    <a:lnTo>
                      <a:pt x="626" y="215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24"/>
                    </a:lnTo>
                    <a:lnTo>
                      <a:pt x="626" y="233"/>
                    </a:lnTo>
                    <a:lnTo>
                      <a:pt x="626" y="233"/>
                    </a:lnTo>
                    <a:lnTo>
                      <a:pt x="626" y="233"/>
                    </a:lnTo>
                    <a:lnTo>
                      <a:pt x="617" y="242"/>
                    </a:lnTo>
                    <a:lnTo>
                      <a:pt x="608" y="242"/>
                    </a:lnTo>
                    <a:lnTo>
                      <a:pt x="608" y="250"/>
                    </a:lnTo>
                    <a:lnTo>
                      <a:pt x="590" y="250"/>
                    </a:lnTo>
                    <a:lnTo>
                      <a:pt x="572" y="259"/>
                    </a:lnTo>
                    <a:lnTo>
                      <a:pt x="572" y="277"/>
                    </a:lnTo>
                    <a:lnTo>
                      <a:pt x="572" y="286"/>
                    </a:lnTo>
                    <a:lnTo>
                      <a:pt x="572" y="313"/>
                    </a:lnTo>
                    <a:lnTo>
                      <a:pt x="572" y="331"/>
                    </a:lnTo>
                    <a:lnTo>
                      <a:pt x="554" y="358"/>
                    </a:lnTo>
                    <a:lnTo>
                      <a:pt x="545" y="367"/>
                    </a:lnTo>
                    <a:lnTo>
                      <a:pt x="527" y="367"/>
                    </a:lnTo>
                    <a:lnTo>
                      <a:pt x="510" y="367"/>
                    </a:lnTo>
                    <a:lnTo>
                      <a:pt x="510" y="349"/>
                    </a:lnTo>
                    <a:lnTo>
                      <a:pt x="492" y="349"/>
                    </a:lnTo>
                    <a:lnTo>
                      <a:pt x="483" y="358"/>
                    </a:lnTo>
                    <a:lnTo>
                      <a:pt x="474" y="367"/>
                    </a:lnTo>
                    <a:lnTo>
                      <a:pt x="456" y="367"/>
                    </a:lnTo>
                    <a:lnTo>
                      <a:pt x="438" y="367"/>
                    </a:lnTo>
                    <a:lnTo>
                      <a:pt x="429" y="367"/>
                    </a:lnTo>
                    <a:lnTo>
                      <a:pt x="429" y="384"/>
                    </a:lnTo>
                    <a:lnTo>
                      <a:pt x="438" y="384"/>
                    </a:lnTo>
                    <a:lnTo>
                      <a:pt x="447" y="393"/>
                    </a:lnTo>
                    <a:lnTo>
                      <a:pt x="438" y="402"/>
                    </a:lnTo>
                    <a:lnTo>
                      <a:pt x="447" y="411"/>
                    </a:lnTo>
                    <a:lnTo>
                      <a:pt x="447" y="420"/>
                    </a:lnTo>
                    <a:lnTo>
                      <a:pt x="447" y="429"/>
                    </a:lnTo>
                    <a:lnTo>
                      <a:pt x="456" y="438"/>
                    </a:lnTo>
                    <a:lnTo>
                      <a:pt x="465" y="438"/>
                    </a:lnTo>
                    <a:lnTo>
                      <a:pt x="474" y="438"/>
                    </a:lnTo>
                    <a:lnTo>
                      <a:pt x="465" y="456"/>
                    </a:lnTo>
                    <a:lnTo>
                      <a:pt x="465" y="474"/>
                    </a:lnTo>
                    <a:lnTo>
                      <a:pt x="483" y="483"/>
                    </a:lnTo>
                    <a:lnTo>
                      <a:pt x="492" y="492"/>
                    </a:lnTo>
                    <a:lnTo>
                      <a:pt x="501" y="492"/>
                    </a:lnTo>
                    <a:lnTo>
                      <a:pt x="510" y="501"/>
                    </a:lnTo>
                    <a:lnTo>
                      <a:pt x="527" y="518"/>
                    </a:lnTo>
                    <a:lnTo>
                      <a:pt x="527" y="536"/>
                    </a:lnTo>
                    <a:lnTo>
                      <a:pt x="527" y="563"/>
                    </a:lnTo>
                    <a:lnTo>
                      <a:pt x="518" y="581"/>
                    </a:lnTo>
                    <a:lnTo>
                      <a:pt x="510" y="590"/>
                    </a:lnTo>
                    <a:lnTo>
                      <a:pt x="510" y="599"/>
                    </a:lnTo>
                    <a:lnTo>
                      <a:pt x="501" y="599"/>
                    </a:lnTo>
                    <a:lnTo>
                      <a:pt x="492" y="608"/>
                    </a:lnTo>
                    <a:lnTo>
                      <a:pt x="483" y="634"/>
                    </a:lnTo>
                    <a:lnTo>
                      <a:pt x="483" y="661"/>
                    </a:lnTo>
                    <a:lnTo>
                      <a:pt x="483" y="679"/>
                    </a:lnTo>
                    <a:lnTo>
                      <a:pt x="501" y="688"/>
                    </a:lnTo>
                    <a:lnTo>
                      <a:pt x="518" y="697"/>
                    </a:lnTo>
                    <a:lnTo>
                      <a:pt x="527" y="706"/>
                    </a:lnTo>
                    <a:lnTo>
                      <a:pt x="545" y="706"/>
                    </a:lnTo>
                    <a:lnTo>
                      <a:pt x="563" y="715"/>
                    </a:lnTo>
                    <a:lnTo>
                      <a:pt x="572" y="724"/>
                    </a:lnTo>
                    <a:lnTo>
                      <a:pt x="572" y="751"/>
                    </a:lnTo>
                    <a:lnTo>
                      <a:pt x="572" y="759"/>
                    </a:lnTo>
                    <a:lnTo>
                      <a:pt x="590" y="777"/>
                    </a:lnTo>
                    <a:lnTo>
                      <a:pt x="608" y="786"/>
                    </a:lnTo>
                    <a:lnTo>
                      <a:pt x="617" y="804"/>
                    </a:lnTo>
                    <a:lnTo>
                      <a:pt x="617" y="822"/>
                    </a:lnTo>
                    <a:lnTo>
                      <a:pt x="617" y="840"/>
                    </a:lnTo>
                    <a:lnTo>
                      <a:pt x="626" y="858"/>
                    </a:lnTo>
                    <a:lnTo>
                      <a:pt x="617" y="867"/>
                    </a:lnTo>
                    <a:lnTo>
                      <a:pt x="599" y="893"/>
                    </a:lnTo>
                    <a:lnTo>
                      <a:pt x="599" y="911"/>
                    </a:lnTo>
                    <a:lnTo>
                      <a:pt x="617" y="938"/>
                    </a:lnTo>
                    <a:lnTo>
                      <a:pt x="635" y="956"/>
                    </a:lnTo>
                    <a:lnTo>
                      <a:pt x="661" y="965"/>
                    </a:lnTo>
                    <a:lnTo>
                      <a:pt x="688" y="965"/>
                    </a:lnTo>
                    <a:lnTo>
                      <a:pt x="706" y="965"/>
                    </a:lnTo>
                    <a:lnTo>
                      <a:pt x="706" y="992"/>
                    </a:lnTo>
                    <a:lnTo>
                      <a:pt x="706" y="1018"/>
                    </a:lnTo>
                    <a:lnTo>
                      <a:pt x="697" y="1117"/>
                    </a:lnTo>
                    <a:lnTo>
                      <a:pt x="706" y="1135"/>
                    </a:lnTo>
                    <a:lnTo>
                      <a:pt x="724" y="1143"/>
                    </a:lnTo>
                    <a:lnTo>
                      <a:pt x="742" y="1161"/>
                    </a:lnTo>
                    <a:lnTo>
                      <a:pt x="751" y="1179"/>
                    </a:lnTo>
                    <a:lnTo>
                      <a:pt x="742" y="1197"/>
                    </a:lnTo>
                    <a:lnTo>
                      <a:pt x="742" y="1215"/>
                    </a:lnTo>
                    <a:lnTo>
                      <a:pt x="733" y="1224"/>
                    </a:lnTo>
                    <a:lnTo>
                      <a:pt x="706" y="1224"/>
                    </a:lnTo>
                    <a:lnTo>
                      <a:pt x="688" y="1224"/>
                    </a:lnTo>
                    <a:lnTo>
                      <a:pt x="688" y="1224"/>
                    </a:lnTo>
                    <a:lnTo>
                      <a:pt x="679" y="1233"/>
                    </a:lnTo>
                    <a:lnTo>
                      <a:pt x="661" y="1233"/>
                    </a:lnTo>
                    <a:lnTo>
                      <a:pt x="661" y="1224"/>
                    </a:lnTo>
                    <a:lnTo>
                      <a:pt x="644" y="1197"/>
                    </a:lnTo>
                    <a:lnTo>
                      <a:pt x="626" y="1188"/>
                    </a:lnTo>
                    <a:lnTo>
                      <a:pt x="608" y="1188"/>
                    </a:lnTo>
                    <a:lnTo>
                      <a:pt x="590" y="1179"/>
                    </a:lnTo>
                    <a:lnTo>
                      <a:pt x="572" y="1170"/>
                    </a:lnTo>
                    <a:lnTo>
                      <a:pt x="563" y="1161"/>
                    </a:lnTo>
                    <a:lnTo>
                      <a:pt x="572" y="1152"/>
                    </a:lnTo>
                    <a:lnTo>
                      <a:pt x="590" y="1152"/>
                    </a:lnTo>
                    <a:lnTo>
                      <a:pt x="590" y="1143"/>
                    </a:lnTo>
                    <a:lnTo>
                      <a:pt x="581" y="1143"/>
                    </a:lnTo>
                    <a:lnTo>
                      <a:pt x="563" y="1143"/>
                    </a:lnTo>
                    <a:lnTo>
                      <a:pt x="554" y="1135"/>
                    </a:lnTo>
                    <a:lnTo>
                      <a:pt x="536" y="1143"/>
                    </a:lnTo>
                    <a:lnTo>
                      <a:pt x="510" y="1152"/>
                    </a:lnTo>
                    <a:lnTo>
                      <a:pt x="492" y="1152"/>
                    </a:lnTo>
                    <a:lnTo>
                      <a:pt x="474" y="1143"/>
                    </a:lnTo>
                    <a:lnTo>
                      <a:pt x="465" y="1126"/>
                    </a:lnTo>
                    <a:lnTo>
                      <a:pt x="465" y="1108"/>
                    </a:lnTo>
                    <a:lnTo>
                      <a:pt x="456" y="1099"/>
                    </a:lnTo>
                    <a:lnTo>
                      <a:pt x="447" y="1099"/>
                    </a:lnTo>
                    <a:lnTo>
                      <a:pt x="429" y="1090"/>
                    </a:lnTo>
                    <a:lnTo>
                      <a:pt x="429" y="1072"/>
                    </a:lnTo>
                    <a:lnTo>
                      <a:pt x="429" y="1063"/>
                    </a:lnTo>
                    <a:lnTo>
                      <a:pt x="420" y="1063"/>
                    </a:lnTo>
                    <a:lnTo>
                      <a:pt x="393" y="1063"/>
                    </a:lnTo>
                    <a:lnTo>
                      <a:pt x="385" y="1081"/>
                    </a:lnTo>
                    <a:lnTo>
                      <a:pt x="367" y="1081"/>
                    </a:lnTo>
                    <a:lnTo>
                      <a:pt x="340" y="1081"/>
                    </a:lnTo>
                    <a:lnTo>
                      <a:pt x="331" y="1072"/>
                    </a:lnTo>
                    <a:lnTo>
                      <a:pt x="322" y="1054"/>
                    </a:lnTo>
                    <a:lnTo>
                      <a:pt x="304" y="1027"/>
                    </a:lnTo>
                    <a:lnTo>
                      <a:pt x="277" y="1010"/>
                    </a:lnTo>
                    <a:lnTo>
                      <a:pt x="251" y="1001"/>
                    </a:lnTo>
                    <a:lnTo>
                      <a:pt x="233" y="992"/>
                    </a:lnTo>
                    <a:lnTo>
                      <a:pt x="206" y="956"/>
                    </a:lnTo>
                    <a:lnTo>
                      <a:pt x="197" y="929"/>
                    </a:lnTo>
                    <a:lnTo>
                      <a:pt x="170" y="911"/>
                    </a:lnTo>
                    <a:lnTo>
                      <a:pt x="170" y="893"/>
                    </a:lnTo>
                    <a:lnTo>
                      <a:pt x="179" y="876"/>
                    </a:lnTo>
                    <a:lnTo>
                      <a:pt x="179" y="858"/>
                    </a:lnTo>
                    <a:lnTo>
                      <a:pt x="188" y="849"/>
                    </a:lnTo>
                    <a:lnTo>
                      <a:pt x="197" y="849"/>
                    </a:lnTo>
                    <a:lnTo>
                      <a:pt x="206" y="849"/>
                    </a:lnTo>
                    <a:lnTo>
                      <a:pt x="215" y="849"/>
                    </a:lnTo>
                    <a:lnTo>
                      <a:pt x="215" y="831"/>
                    </a:lnTo>
                    <a:lnTo>
                      <a:pt x="206" y="831"/>
                    </a:lnTo>
                    <a:lnTo>
                      <a:pt x="188" y="822"/>
                    </a:lnTo>
                    <a:lnTo>
                      <a:pt x="170" y="813"/>
                    </a:lnTo>
                    <a:lnTo>
                      <a:pt x="152" y="813"/>
                    </a:lnTo>
                    <a:lnTo>
                      <a:pt x="125" y="813"/>
                    </a:lnTo>
                    <a:lnTo>
                      <a:pt x="108" y="813"/>
                    </a:lnTo>
                    <a:lnTo>
                      <a:pt x="99" y="813"/>
                    </a:lnTo>
                    <a:lnTo>
                      <a:pt x="90" y="804"/>
                    </a:lnTo>
                    <a:lnTo>
                      <a:pt x="90" y="795"/>
                    </a:lnTo>
                    <a:lnTo>
                      <a:pt x="72" y="795"/>
                    </a:lnTo>
                    <a:lnTo>
                      <a:pt x="54" y="786"/>
                    </a:lnTo>
                    <a:lnTo>
                      <a:pt x="27" y="786"/>
                    </a:lnTo>
                    <a:lnTo>
                      <a:pt x="9" y="786"/>
                    </a:lnTo>
                    <a:lnTo>
                      <a:pt x="0" y="786"/>
                    </a:lnTo>
                    <a:lnTo>
                      <a:pt x="0" y="768"/>
                    </a:lnTo>
                  </a:path>
                </a:pathLst>
              </a:custGeom>
              <a:solidFill>
                <a:srgbClr val="7DC07A"/>
              </a:solidFill>
              <a:ln w="342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7" name="Freeform 49"/>
              <p:cNvSpPr>
                <a:spLocks/>
              </p:cNvSpPr>
              <p:nvPr/>
            </p:nvSpPr>
            <p:spPr bwMode="auto">
              <a:xfrm>
                <a:off x="5519" y="7813"/>
                <a:ext cx="375" cy="402"/>
              </a:xfrm>
              <a:custGeom>
                <a:avLst/>
                <a:gdLst>
                  <a:gd name="T0" fmla="*/ 26 w 169"/>
                  <a:gd name="T1" fmla="*/ 27 h 170"/>
                  <a:gd name="T2" fmla="*/ 44 w 169"/>
                  <a:gd name="T3" fmla="*/ 27 h 170"/>
                  <a:gd name="T4" fmla="*/ 53 w 169"/>
                  <a:gd name="T5" fmla="*/ 36 h 170"/>
                  <a:gd name="T6" fmla="*/ 62 w 169"/>
                  <a:gd name="T7" fmla="*/ 45 h 170"/>
                  <a:gd name="T8" fmla="*/ 80 w 169"/>
                  <a:gd name="T9" fmla="*/ 54 h 170"/>
                  <a:gd name="T10" fmla="*/ 80 w 169"/>
                  <a:gd name="T11" fmla="*/ 45 h 170"/>
                  <a:gd name="T12" fmla="*/ 80 w 169"/>
                  <a:gd name="T13" fmla="*/ 36 h 170"/>
                  <a:gd name="T14" fmla="*/ 71 w 169"/>
                  <a:gd name="T15" fmla="*/ 18 h 170"/>
                  <a:gd name="T16" fmla="*/ 62 w 169"/>
                  <a:gd name="T17" fmla="*/ 9 h 170"/>
                  <a:gd name="T18" fmla="*/ 71 w 169"/>
                  <a:gd name="T19" fmla="*/ 0 h 170"/>
                  <a:gd name="T20" fmla="*/ 71 w 169"/>
                  <a:gd name="T21" fmla="*/ 0 h 170"/>
                  <a:gd name="T22" fmla="*/ 80 w 169"/>
                  <a:gd name="T23" fmla="*/ 0 h 170"/>
                  <a:gd name="T24" fmla="*/ 89 w 169"/>
                  <a:gd name="T25" fmla="*/ 0 h 170"/>
                  <a:gd name="T26" fmla="*/ 98 w 169"/>
                  <a:gd name="T27" fmla="*/ 0 h 170"/>
                  <a:gd name="T28" fmla="*/ 116 w 169"/>
                  <a:gd name="T29" fmla="*/ 9 h 170"/>
                  <a:gd name="T30" fmla="*/ 116 w 169"/>
                  <a:gd name="T31" fmla="*/ 18 h 170"/>
                  <a:gd name="T32" fmla="*/ 125 w 169"/>
                  <a:gd name="T33" fmla="*/ 27 h 170"/>
                  <a:gd name="T34" fmla="*/ 125 w 169"/>
                  <a:gd name="T35" fmla="*/ 36 h 170"/>
                  <a:gd name="T36" fmla="*/ 125 w 169"/>
                  <a:gd name="T37" fmla="*/ 45 h 170"/>
                  <a:gd name="T38" fmla="*/ 125 w 169"/>
                  <a:gd name="T39" fmla="*/ 54 h 170"/>
                  <a:gd name="T40" fmla="*/ 134 w 169"/>
                  <a:gd name="T41" fmla="*/ 63 h 170"/>
                  <a:gd name="T42" fmla="*/ 143 w 169"/>
                  <a:gd name="T43" fmla="*/ 63 h 170"/>
                  <a:gd name="T44" fmla="*/ 152 w 169"/>
                  <a:gd name="T45" fmla="*/ 63 h 170"/>
                  <a:gd name="T46" fmla="*/ 160 w 169"/>
                  <a:gd name="T47" fmla="*/ 72 h 170"/>
                  <a:gd name="T48" fmla="*/ 169 w 169"/>
                  <a:gd name="T49" fmla="*/ 80 h 170"/>
                  <a:gd name="T50" fmla="*/ 169 w 169"/>
                  <a:gd name="T51" fmla="*/ 80 h 170"/>
                  <a:gd name="T52" fmla="*/ 169 w 169"/>
                  <a:gd name="T53" fmla="*/ 98 h 170"/>
                  <a:gd name="T54" fmla="*/ 169 w 169"/>
                  <a:gd name="T55" fmla="*/ 107 h 170"/>
                  <a:gd name="T56" fmla="*/ 160 w 169"/>
                  <a:gd name="T57" fmla="*/ 116 h 170"/>
                  <a:gd name="T58" fmla="*/ 152 w 169"/>
                  <a:gd name="T59" fmla="*/ 116 h 170"/>
                  <a:gd name="T60" fmla="*/ 134 w 169"/>
                  <a:gd name="T61" fmla="*/ 116 h 170"/>
                  <a:gd name="T62" fmla="*/ 125 w 169"/>
                  <a:gd name="T63" fmla="*/ 125 h 170"/>
                  <a:gd name="T64" fmla="*/ 134 w 169"/>
                  <a:gd name="T65" fmla="*/ 134 h 170"/>
                  <a:gd name="T66" fmla="*/ 134 w 169"/>
                  <a:gd name="T67" fmla="*/ 143 h 170"/>
                  <a:gd name="T68" fmla="*/ 134 w 169"/>
                  <a:gd name="T69" fmla="*/ 152 h 170"/>
                  <a:gd name="T70" fmla="*/ 134 w 169"/>
                  <a:gd name="T71" fmla="*/ 161 h 170"/>
                  <a:gd name="T72" fmla="*/ 125 w 169"/>
                  <a:gd name="T73" fmla="*/ 170 h 170"/>
                  <a:gd name="T74" fmla="*/ 116 w 169"/>
                  <a:gd name="T75" fmla="*/ 170 h 170"/>
                  <a:gd name="T76" fmla="*/ 107 w 169"/>
                  <a:gd name="T77" fmla="*/ 170 h 170"/>
                  <a:gd name="T78" fmla="*/ 89 w 169"/>
                  <a:gd name="T79" fmla="*/ 170 h 170"/>
                  <a:gd name="T80" fmla="*/ 62 w 169"/>
                  <a:gd name="T81" fmla="*/ 170 h 170"/>
                  <a:gd name="T82" fmla="*/ 44 w 169"/>
                  <a:gd name="T83" fmla="*/ 170 h 170"/>
                  <a:gd name="T84" fmla="*/ 35 w 169"/>
                  <a:gd name="T85" fmla="*/ 161 h 170"/>
                  <a:gd name="T86" fmla="*/ 26 w 169"/>
                  <a:gd name="T87" fmla="*/ 161 h 170"/>
                  <a:gd name="T88" fmla="*/ 18 w 169"/>
                  <a:gd name="T89" fmla="*/ 152 h 170"/>
                  <a:gd name="T90" fmla="*/ 18 w 169"/>
                  <a:gd name="T91" fmla="*/ 134 h 170"/>
                  <a:gd name="T92" fmla="*/ 9 w 169"/>
                  <a:gd name="T93" fmla="*/ 116 h 170"/>
                  <a:gd name="T94" fmla="*/ 0 w 169"/>
                  <a:gd name="T95" fmla="*/ 107 h 170"/>
                  <a:gd name="T96" fmla="*/ 0 w 169"/>
                  <a:gd name="T97" fmla="*/ 98 h 170"/>
                  <a:gd name="T98" fmla="*/ 0 w 169"/>
                  <a:gd name="T99" fmla="*/ 98 h 170"/>
                  <a:gd name="T100" fmla="*/ 9 w 169"/>
                  <a:gd name="T101" fmla="*/ 89 h 170"/>
                  <a:gd name="T102" fmla="*/ 9 w 169"/>
                  <a:gd name="T103" fmla="*/ 80 h 170"/>
                  <a:gd name="T104" fmla="*/ 9 w 169"/>
                  <a:gd name="T105" fmla="*/ 72 h 170"/>
                  <a:gd name="T106" fmla="*/ 18 w 169"/>
                  <a:gd name="T107" fmla="*/ 72 h 170"/>
                  <a:gd name="T108" fmla="*/ 26 w 169"/>
                  <a:gd name="T109" fmla="*/ 63 h 170"/>
                  <a:gd name="T110" fmla="*/ 18 w 169"/>
                  <a:gd name="T111" fmla="*/ 54 h 170"/>
                  <a:gd name="T112" fmla="*/ 18 w 169"/>
                  <a:gd name="T113" fmla="*/ 45 h 170"/>
                  <a:gd name="T114" fmla="*/ 18 w 169"/>
                  <a:gd name="T115" fmla="*/ 36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69" h="170">
                    <a:moveTo>
                      <a:pt x="18" y="27"/>
                    </a:moveTo>
                    <a:lnTo>
                      <a:pt x="18" y="27"/>
                    </a:lnTo>
                    <a:lnTo>
                      <a:pt x="18" y="27"/>
                    </a:lnTo>
                    <a:lnTo>
                      <a:pt x="26" y="27"/>
                    </a:lnTo>
                    <a:lnTo>
                      <a:pt x="26" y="27"/>
                    </a:lnTo>
                    <a:lnTo>
                      <a:pt x="26" y="27"/>
                    </a:lnTo>
                    <a:lnTo>
                      <a:pt x="26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35" y="27"/>
                    </a:lnTo>
                    <a:lnTo>
                      <a:pt x="44" y="27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44" y="36"/>
                    </a:lnTo>
                    <a:lnTo>
                      <a:pt x="53" y="36"/>
                    </a:lnTo>
                    <a:lnTo>
                      <a:pt x="53" y="36"/>
                    </a:lnTo>
                    <a:lnTo>
                      <a:pt x="53" y="36"/>
                    </a:lnTo>
                    <a:lnTo>
                      <a:pt x="53" y="45"/>
                    </a:lnTo>
                    <a:lnTo>
                      <a:pt x="62" y="45"/>
                    </a:lnTo>
                    <a:lnTo>
                      <a:pt x="62" y="45"/>
                    </a:lnTo>
                    <a:lnTo>
                      <a:pt x="62" y="45"/>
                    </a:lnTo>
                    <a:lnTo>
                      <a:pt x="62" y="45"/>
                    </a:lnTo>
                    <a:lnTo>
                      <a:pt x="71" y="45"/>
                    </a:lnTo>
                    <a:lnTo>
                      <a:pt x="71" y="45"/>
                    </a:lnTo>
                    <a:lnTo>
                      <a:pt x="71" y="54"/>
                    </a:lnTo>
                    <a:lnTo>
                      <a:pt x="71" y="54"/>
                    </a:lnTo>
                    <a:lnTo>
                      <a:pt x="71" y="54"/>
                    </a:lnTo>
                    <a:lnTo>
                      <a:pt x="80" y="54"/>
                    </a:lnTo>
                    <a:lnTo>
                      <a:pt x="80" y="54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80" y="36"/>
                    </a:lnTo>
                    <a:lnTo>
                      <a:pt x="80" y="36"/>
                    </a:lnTo>
                    <a:lnTo>
                      <a:pt x="80" y="36"/>
                    </a:lnTo>
                    <a:lnTo>
                      <a:pt x="80" y="36"/>
                    </a:lnTo>
                    <a:lnTo>
                      <a:pt x="80" y="36"/>
                    </a:lnTo>
                    <a:lnTo>
                      <a:pt x="71" y="27"/>
                    </a:lnTo>
                    <a:lnTo>
                      <a:pt x="71" y="27"/>
                    </a:lnTo>
                    <a:lnTo>
                      <a:pt x="71" y="27"/>
                    </a:lnTo>
                    <a:lnTo>
                      <a:pt x="71" y="27"/>
                    </a:lnTo>
                    <a:lnTo>
                      <a:pt x="71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18"/>
                    </a:lnTo>
                    <a:lnTo>
                      <a:pt x="62" y="9"/>
                    </a:lnTo>
                    <a:lnTo>
                      <a:pt x="62" y="9"/>
                    </a:lnTo>
                    <a:lnTo>
                      <a:pt x="71" y="9"/>
                    </a:lnTo>
                    <a:lnTo>
                      <a:pt x="71" y="9"/>
                    </a:lnTo>
                    <a:lnTo>
                      <a:pt x="71" y="9"/>
                    </a:lnTo>
                    <a:lnTo>
                      <a:pt x="71" y="9"/>
                    </a:lnTo>
                    <a:lnTo>
                      <a:pt x="71" y="9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71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80" y="0"/>
                    </a:lnTo>
                    <a:lnTo>
                      <a:pt x="89" y="0"/>
                    </a:lnTo>
                    <a:lnTo>
                      <a:pt x="89" y="0"/>
                    </a:lnTo>
                    <a:lnTo>
                      <a:pt x="89" y="0"/>
                    </a:lnTo>
                    <a:lnTo>
                      <a:pt x="89" y="0"/>
                    </a:lnTo>
                    <a:lnTo>
                      <a:pt x="89" y="0"/>
                    </a:lnTo>
                    <a:lnTo>
                      <a:pt x="89" y="0"/>
                    </a:lnTo>
                    <a:lnTo>
                      <a:pt x="98" y="0"/>
                    </a:lnTo>
                    <a:lnTo>
                      <a:pt x="98" y="0"/>
                    </a:lnTo>
                    <a:lnTo>
                      <a:pt x="98" y="0"/>
                    </a:lnTo>
                    <a:lnTo>
                      <a:pt x="98" y="0"/>
                    </a:lnTo>
                    <a:lnTo>
                      <a:pt x="98" y="0"/>
                    </a:lnTo>
                    <a:lnTo>
                      <a:pt x="98" y="0"/>
                    </a:lnTo>
                    <a:lnTo>
                      <a:pt x="107" y="0"/>
                    </a:lnTo>
                    <a:lnTo>
                      <a:pt x="107" y="0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07" y="9"/>
                    </a:lnTo>
                    <a:lnTo>
                      <a:pt x="116" y="9"/>
                    </a:lnTo>
                    <a:lnTo>
                      <a:pt x="116" y="9"/>
                    </a:lnTo>
                    <a:lnTo>
                      <a:pt x="116" y="9"/>
                    </a:lnTo>
                    <a:lnTo>
                      <a:pt x="116" y="9"/>
                    </a:lnTo>
                    <a:lnTo>
                      <a:pt x="116" y="9"/>
                    </a:lnTo>
                    <a:lnTo>
                      <a:pt x="116" y="18"/>
                    </a:lnTo>
                    <a:lnTo>
                      <a:pt x="116" y="18"/>
                    </a:lnTo>
                    <a:lnTo>
                      <a:pt x="116" y="18"/>
                    </a:lnTo>
                    <a:lnTo>
                      <a:pt x="116" y="18"/>
                    </a:lnTo>
                    <a:lnTo>
                      <a:pt x="125" y="18"/>
                    </a:lnTo>
                    <a:lnTo>
                      <a:pt x="125" y="18"/>
                    </a:lnTo>
                    <a:lnTo>
                      <a:pt x="125" y="18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25" y="36"/>
                    </a:lnTo>
                    <a:lnTo>
                      <a:pt x="125" y="36"/>
                    </a:lnTo>
                    <a:lnTo>
                      <a:pt x="125" y="36"/>
                    </a:lnTo>
                    <a:lnTo>
                      <a:pt x="125" y="36"/>
                    </a:lnTo>
                    <a:lnTo>
                      <a:pt x="125" y="36"/>
                    </a:lnTo>
                    <a:lnTo>
                      <a:pt x="125" y="45"/>
                    </a:lnTo>
                    <a:lnTo>
                      <a:pt x="125" y="45"/>
                    </a:lnTo>
                    <a:lnTo>
                      <a:pt x="125" y="45"/>
                    </a:lnTo>
                    <a:lnTo>
                      <a:pt x="125" y="45"/>
                    </a:lnTo>
                    <a:lnTo>
                      <a:pt x="125" y="45"/>
                    </a:lnTo>
                    <a:lnTo>
                      <a:pt x="125" y="54"/>
                    </a:lnTo>
                    <a:lnTo>
                      <a:pt x="125" y="54"/>
                    </a:lnTo>
                    <a:lnTo>
                      <a:pt x="125" y="54"/>
                    </a:lnTo>
                    <a:lnTo>
                      <a:pt x="125" y="54"/>
                    </a:lnTo>
                    <a:lnTo>
                      <a:pt x="125" y="54"/>
                    </a:lnTo>
                    <a:lnTo>
                      <a:pt x="125" y="63"/>
                    </a:lnTo>
                    <a:lnTo>
                      <a:pt x="134" y="63"/>
                    </a:lnTo>
                    <a:lnTo>
                      <a:pt x="134" y="63"/>
                    </a:lnTo>
                    <a:lnTo>
                      <a:pt x="134" y="63"/>
                    </a:lnTo>
                    <a:lnTo>
                      <a:pt x="134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52" y="63"/>
                    </a:lnTo>
                    <a:lnTo>
                      <a:pt x="152" y="63"/>
                    </a:lnTo>
                    <a:lnTo>
                      <a:pt x="152" y="63"/>
                    </a:lnTo>
                    <a:lnTo>
                      <a:pt x="152" y="63"/>
                    </a:lnTo>
                    <a:lnTo>
                      <a:pt x="152" y="63"/>
                    </a:lnTo>
                    <a:lnTo>
                      <a:pt x="152" y="63"/>
                    </a:lnTo>
                    <a:lnTo>
                      <a:pt x="152" y="63"/>
                    </a:lnTo>
                    <a:lnTo>
                      <a:pt x="160" y="63"/>
                    </a:lnTo>
                    <a:lnTo>
                      <a:pt x="160" y="63"/>
                    </a:lnTo>
                    <a:lnTo>
                      <a:pt x="160" y="72"/>
                    </a:lnTo>
                    <a:lnTo>
                      <a:pt x="160" y="72"/>
                    </a:lnTo>
                    <a:lnTo>
                      <a:pt x="160" y="72"/>
                    </a:lnTo>
                    <a:lnTo>
                      <a:pt x="160" y="72"/>
                    </a:lnTo>
                    <a:lnTo>
                      <a:pt x="160" y="72"/>
                    </a:lnTo>
                    <a:lnTo>
                      <a:pt x="169" y="72"/>
                    </a:lnTo>
                    <a:lnTo>
                      <a:pt x="169" y="72"/>
                    </a:lnTo>
                    <a:lnTo>
                      <a:pt x="169" y="80"/>
                    </a:lnTo>
                    <a:lnTo>
                      <a:pt x="169" y="80"/>
                    </a:lnTo>
                    <a:lnTo>
                      <a:pt x="169" y="80"/>
                    </a:lnTo>
                    <a:lnTo>
                      <a:pt x="169" y="80"/>
                    </a:lnTo>
                    <a:lnTo>
                      <a:pt x="169" y="80"/>
                    </a:lnTo>
                    <a:lnTo>
                      <a:pt x="169" y="80"/>
                    </a:lnTo>
                    <a:lnTo>
                      <a:pt x="169" y="80"/>
                    </a:lnTo>
                    <a:lnTo>
                      <a:pt x="169" y="89"/>
                    </a:lnTo>
                    <a:lnTo>
                      <a:pt x="169" y="89"/>
                    </a:lnTo>
                    <a:lnTo>
                      <a:pt x="169" y="89"/>
                    </a:lnTo>
                    <a:lnTo>
                      <a:pt x="169" y="89"/>
                    </a:lnTo>
                    <a:lnTo>
                      <a:pt x="169" y="89"/>
                    </a:lnTo>
                    <a:lnTo>
                      <a:pt x="169" y="98"/>
                    </a:lnTo>
                    <a:lnTo>
                      <a:pt x="169" y="98"/>
                    </a:lnTo>
                    <a:lnTo>
                      <a:pt x="169" y="98"/>
                    </a:lnTo>
                    <a:lnTo>
                      <a:pt x="169" y="98"/>
                    </a:lnTo>
                    <a:lnTo>
                      <a:pt x="169" y="107"/>
                    </a:lnTo>
                    <a:lnTo>
                      <a:pt x="169" y="107"/>
                    </a:lnTo>
                    <a:lnTo>
                      <a:pt x="169" y="107"/>
                    </a:lnTo>
                    <a:lnTo>
                      <a:pt x="169" y="107"/>
                    </a:lnTo>
                    <a:lnTo>
                      <a:pt x="169" y="107"/>
                    </a:lnTo>
                    <a:lnTo>
                      <a:pt x="169" y="116"/>
                    </a:lnTo>
                    <a:lnTo>
                      <a:pt x="169" y="116"/>
                    </a:lnTo>
                    <a:lnTo>
                      <a:pt x="160" y="116"/>
                    </a:lnTo>
                    <a:lnTo>
                      <a:pt x="160" y="116"/>
                    </a:lnTo>
                    <a:lnTo>
                      <a:pt x="160" y="116"/>
                    </a:lnTo>
                    <a:lnTo>
                      <a:pt x="160" y="116"/>
                    </a:lnTo>
                    <a:lnTo>
                      <a:pt x="160" y="116"/>
                    </a:lnTo>
                    <a:lnTo>
                      <a:pt x="152" y="116"/>
                    </a:lnTo>
                    <a:lnTo>
                      <a:pt x="152" y="116"/>
                    </a:lnTo>
                    <a:lnTo>
                      <a:pt x="152" y="116"/>
                    </a:lnTo>
                    <a:lnTo>
                      <a:pt x="143" y="116"/>
                    </a:lnTo>
                    <a:lnTo>
                      <a:pt x="143" y="116"/>
                    </a:lnTo>
                    <a:lnTo>
                      <a:pt x="143" y="116"/>
                    </a:lnTo>
                    <a:lnTo>
                      <a:pt x="134" y="116"/>
                    </a:lnTo>
                    <a:lnTo>
                      <a:pt x="134" y="116"/>
                    </a:lnTo>
                    <a:lnTo>
                      <a:pt x="134" y="116"/>
                    </a:lnTo>
                    <a:lnTo>
                      <a:pt x="134" y="116"/>
                    </a:lnTo>
                    <a:lnTo>
                      <a:pt x="134" y="116"/>
                    </a:lnTo>
                    <a:lnTo>
                      <a:pt x="134" y="125"/>
                    </a:lnTo>
                    <a:lnTo>
                      <a:pt x="125" y="125"/>
                    </a:lnTo>
                    <a:lnTo>
                      <a:pt x="125" y="125"/>
                    </a:lnTo>
                    <a:lnTo>
                      <a:pt x="125" y="125"/>
                    </a:lnTo>
                    <a:lnTo>
                      <a:pt x="125" y="125"/>
                    </a:lnTo>
                    <a:lnTo>
                      <a:pt x="125" y="125"/>
                    </a:lnTo>
                    <a:lnTo>
                      <a:pt x="125" y="134"/>
                    </a:lnTo>
                    <a:lnTo>
                      <a:pt x="125" y="134"/>
                    </a:lnTo>
                    <a:lnTo>
                      <a:pt x="125" y="134"/>
                    </a:lnTo>
                    <a:lnTo>
                      <a:pt x="134" y="134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34" y="152"/>
                    </a:lnTo>
                    <a:lnTo>
                      <a:pt x="134" y="152"/>
                    </a:lnTo>
                    <a:lnTo>
                      <a:pt x="134" y="152"/>
                    </a:lnTo>
                    <a:lnTo>
                      <a:pt x="134" y="152"/>
                    </a:lnTo>
                    <a:lnTo>
                      <a:pt x="134" y="152"/>
                    </a:lnTo>
                    <a:lnTo>
                      <a:pt x="134" y="152"/>
                    </a:lnTo>
                    <a:lnTo>
                      <a:pt x="134" y="161"/>
                    </a:lnTo>
                    <a:lnTo>
                      <a:pt x="134" y="161"/>
                    </a:lnTo>
                    <a:lnTo>
                      <a:pt x="134" y="161"/>
                    </a:lnTo>
                    <a:lnTo>
                      <a:pt x="134" y="161"/>
                    </a:lnTo>
                    <a:lnTo>
                      <a:pt x="134" y="161"/>
                    </a:lnTo>
                    <a:lnTo>
                      <a:pt x="134" y="161"/>
                    </a:lnTo>
                    <a:lnTo>
                      <a:pt x="134" y="170"/>
                    </a:lnTo>
                    <a:lnTo>
                      <a:pt x="125" y="170"/>
                    </a:lnTo>
                    <a:lnTo>
                      <a:pt x="125" y="170"/>
                    </a:lnTo>
                    <a:lnTo>
                      <a:pt x="125" y="170"/>
                    </a:lnTo>
                    <a:lnTo>
                      <a:pt x="125" y="170"/>
                    </a:lnTo>
                    <a:lnTo>
                      <a:pt x="125" y="170"/>
                    </a:lnTo>
                    <a:lnTo>
                      <a:pt x="125" y="170"/>
                    </a:lnTo>
                    <a:lnTo>
                      <a:pt x="116" y="170"/>
                    </a:lnTo>
                    <a:lnTo>
                      <a:pt x="116" y="170"/>
                    </a:lnTo>
                    <a:lnTo>
                      <a:pt x="116" y="170"/>
                    </a:lnTo>
                    <a:lnTo>
                      <a:pt x="116" y="170"/>
                    </a:lnTo>
                    <a:lnTo>
                      <a:pt x="116" y="170"/>
                    </a:lnTo>
                    <a:lnTo>
                      <a:pt x="107" y="170"/>
                    </a:lnTo>
                    <a:lnTo>
                      <a:pt x="107" y="170"/>
                    </a:lnTo>
                    <a:lnTo>
                      <a:pt x="107" y="170"/>
                    </a:lnTo>
                    <a:lnTo>
                      <a:pt x="107" y="170"/>
                    </a:lnTo>
                    <a:lnTo>
                      <a:pt x="98" y="170"/>
                    </a:lnTo>
                    <a:lnTo>
                      <a:pt x="98" y="170"/>
                    </a:lnTo>
                    <a:lnTo>
                      <a:pt x="98" y="170"/>
                    </a:lnTo>
                    <a:lnTo>
                      <a:pt x="89" y="170"/>
                    </a:lnTo>
                    <a:lnTo>
                      <a:pt x="89" y="170"/>
                    </a:lnTo>
                    <a:lnTo>
                      <a:pt x="89" y="170"/>
                    </a:lnTo>
                    <a:lnTo>
                      <a:pt x="80" y="170"/>
                    </a:lnTo>
                    <a:lnTo>
                      <a:pt x="80" y="170"/>
                    </a:lnTo>
                    <a:lnTo>
                      <a:pt x="71" y="170"/>
                    </a:lnTo>
                    <a:lnTo>
                      <a:pt x="71" y="170"/>
                    </a:lnTo>
                    <a:lnTo>
                      <a:pt x="71" y="170"/>
                    </a:lnTo>
                    <a:lnTo>
                      <a:pt x="62" y="170"/>
                    </a:lnTo>
                    <a:lnTo>
                      <a:pt x="62" y="170"/>
                    </a:lnTo>
                    <a:lnTo>
                      <a:pt x="53" y="170"/>
                    </a:lnTo>
                    <a:lnTo>
                      <a:pt x="53" y="170"/>
                    </a:lnTo>
                    <a:lnTo>
                      <a:pt x="53" y="170"/>
                    </a:lnTo>
                    <a:lnTo>
                      <a:pt x="53" y="170"/>
                    </a:lnTo>
                    <a:lnTo>
                      <a:pt x="44" y="170"/>
                    </a:lnTo>
                    <a:lnTo>
                      <a:pt x="44" y="170"/>
                    </a:lnTo>
                    <a:lnTo>
                      <a:pt x="44" y="170"/>
                    </a:lnTo>
                    <a:lnTo>
                      <a:pt x="35" y="170"/>
                    </a:lnTo>
                    <a:lnTo>
                      <a:pt x="35" y="170"/>
                    </a:lnTo>
                    <a:lnTo>
                      <a:pt x="35" y="170"/>
                    </a:lnTo>
                    <a:lnTo>
                      <a:pt x="35" y="161"/>
                    </a:lnTo>
                    <a:lnTo>
                      <a:pt x="35" y="161"/>
                    </a:lnTo>
                    <a:lnTo>
                      <a:pt x="26" y="161"/>
                    </a:lnTo>
                    <a:lnTo>
                      <a:pt x="26" y="161"/>
                    </a:lnTo>
                    <a:lnTo>
                      <a:pt x="26" y="161"/>
                    </a:lnTo>
                    <a:lnTo>
                      <a:pt x="26" y="161"/>
                    </a:lnTo>
                    <a:lnTo>
                      <a:pt x="26" y="161"/>
                    </a:lnTo>
                    <a:lnTo>
                      <a:pt x="26" y="161"/>
                    </a:lnTo>
                    <a:lnTo>
                      <a:pt x="26" y="161"/>
                    </a:lnTo>
                    <a:lnTo>
                      <a:pt x="26" y="152"/>
                    </a:lnTo>
                    <a:lnTo>
                      <a:pt x="18" y="152"/>
                    </a:lnTo>
                    <a:lnTo>
                      <a:pt x="18" y="152"/>
                    </a:lnTo>
                    <a:lnTo>
                      <a:pt x="18" y="152"/>
                    </a:lnTo>
                    <a:lnTo>
                      <a:pt x="18" y="143"/>
                    </a:lnTo>
                    <a:lnTo>
                      <a:pt x="18" y="143"/>
                    </a:lnTo>
                    <a:lnTo>
                      <a:pt x="18" y="143"/>
                    </a:lnTo>
                    <a:lnTo>
                      <a:pt x="18" y="134"/>
                    </a:lnTo>
                    <a:lnTo>
                      <a:pt x="18" y="134"/>
                    </a:lnTo>
                    <a:lnTo>
                      <a:pt x="18" y="134"/>
                    </a:lnTo>
                    <a:lnTo>
                      <a:pt x="9" y="134"/>
                    </a:lnTo>
                    <a:lnTo>
                      <a:pt x="9" y="125"/>
                    </a:lnTo>
                    <a:lnTo>
                      <a:pt x="9" y="125"/>
                    </a:lnTo>
                    <a:lnTo>
                      <a:pt x="9" y="125"/>
                    </a:lnTo>
                    <a:lnTo>
                      <a:pt x="9" y="125"/>
                    </a:lnTo>
                    <a:lnTo>
                      <a:pt x="9" y="116"/>
                    </a:lnTo>
                    <a:lnTo>
                      <a:pt x="0" y="116"/>
                    </a:lnTo>
                    <a:lnTo>
                      <a:pt x="0" y="116"/>
                    </a:lnTo>
                    <a:lnTo>
                      <a:pt x="0" y="116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0" y="89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9" y="89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72"/>
                    </a:lnTo>
                    <a:lnTo>
                      <a:pt x="9" y="72"/>
                    </a:lnTo>
                    <a:lnTo>
                      <a:pt x="9" y="72"/>
                    </a:lnTo>
                    <a:lnTo>
                      <a:pt x="9" y="72"/>
                    </a:lnTo>
                    <a:lnTo>
                      <a:pt x="9" y="72"/>
                    </a:lnTo>
                    <a:lnTo>
                      <a:pt x="9" y="72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18" y="72"/>
                    </a:lnTo>
                    <a:lnTo>
                      <a:pt x="26" y="63"/>
                    </a:lnTo>
                    <a:lnTo>
                      <a:pt x="26" y="63"/>
                    </a:lnTo>
                    <a:lnTo>
                      <a:pt x="18" y="63"/>
                    </a:lnTo>
                    <a:lnTo>
                      <a:pt x="18" y="63"/>
                    </a:lnTo>
                    <a:lnTo>
                      <a:pt x="18" y="63"/>
                    </a:lnTo>
                    <a:lnTo>
                      <a:pt x="18" y="63"/>
                    </a:lnTo>
                    <a:lnTo>
                      <a:pt x="18" y="54"/>
                    </a:lnTo>
                    <a:lnTo>
                      <a:pt x="18" y="54"/>
                    </a:lnTo>
                    <a:lnTo>
                      <a:pt x="18" y="54"/>
                    </a:lnTo>
                    <a:lnTo>
                      <a:pt x="18" y="54"/>
                    </a:lnTo>
                    <a:lnTo>
                      <a:pt x="18" y="54"/>
                    </a:lnTo>
                    <a:lnTo>
                      <a:pt x="18" y="45"/>
                    </a:lnTo>
                    <a:lnTo>
                      <a:pt x="18" y="45"/>
                    </a:lnTo>
                    <a:lnTo>
                      <a:pt x="18" y="45"/>
                    </a:lnTo>
                    <a:lnTo>
                      <a:pt x="18" y="45"/>
                    </a:lnTo>
                    <a:lnTo>
                      <a:pt x="18" y="45"/>
                    </a:lnTo>
                    <a:lnTo>
                      <a:pt x="18" y="36"/>
                    </a:lnTo>
                    <a:lnTo>
                      <a:pt x="18" y="36"/>
                    </a:lnTo>
                    <a:lnTo>
                      <a:pt x="18" y="36"/>
                    </a:lnTo>
                    <a:lnTo>
                      <a:pt x="18" y="36"/>
                    </a:lnTo>
                    <a:lnTo>
                      <a:pt x="18" y="36"/>
                    </a:lnTo>
                    <a:lnTo>
                      <a:pt x="18" y="36"/>
                    </a:lnTo>
                    <a:lnTo>
                      <a:pt x="18" y="36"/>
                    </a:lnTo>
                    <a:lnTo>
                      <a:pt x="18" y="36"/>
                    </a:lnTo>
                    <a:lnTo>
                      <a:pt x="18" y="27"/>
                    </a:lnTo>
                  </a:path>
                </a:pathLst>
              </a:custGeom>
              <a:solidFill>
                <a:srgbClr val="B2DAB0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8" name="Freeform 50"/>
              <p:cNvSpPr>
                <a:spLocks/>
              </p:cNvSpPr>
              <p:nvPr/>
            </p:nvSpPr>
            <p:spPr bwMode="auto">
              <a:xfrm>
                <a:off x="6243" y="6306"/>
                <a:ext cx="1335" cy="1407"/>
              </a:xfrm>
              <a:custGeom>
                <a:avLst/>
                <a:gdLst>
                  <a:gd name="T0" fmla="*/ 220 w 1287"/>
                  <a:gd name="T1" fmla="*/ 16 h 1324"/>
                  <a:gd name="T2" fmla="*/ 190 w 1287"/>
                  <a:gd name="T3" fmla="*/ 46 h 1324"/>
                  <a:gd name="T4" fmla="*/ 211 w 1287"/>
                  <a:gd name="T5" fmla="*/ 141 h 1324"/>
                  <a:gd name="T6" fmla="*/ 74 w 1287"/>
                  <a:gd name="T7" fmla="*/ 205 h 1324"/>
                  <a:gd name="T8" fmla="*/ 23 w 1287"/>
                  <a:gd name="T9" fmla="*/ 299 h 1324"/>
                  <a:gd name="T10" fmla="*/ 36 w 1287"/>
                  <a:gd name="T11" fmla="*/ 351 h 1324"/>
                  <a:gd name="T12" fmla="*/ 36 w 1287"/>
                  <a:gd name="T13" fmla="*/ 556 h 1324"/>
                  <a:gd name="T14" fmla="*/ 108 w 1287"/>
                  <a:gd name="T15" fmla="*/ 616 h 1324"/>
                  <a:gd name="T16" fmla="*/ 177 w 1287"/>
                  <a:gd name="T17" fmla="*/ 745 h 1324"/>
                  <a:gd name="T18" fmla="*/ 203 w 1287"/>
                  <a:gd name="T19" fmla="*/ 818 h 1324"/>
                  <a:gd name="T20" fmla="*/ 336 w 1287"/>
                  <a:gd name="T21" fmla="*/ 916 h 1324"/>
                  <a:gd name="T22" fmla="*/ 370 w 1287"/>
                  <a:gd name="T23" fmla="*/ 981 h 1324"/>
                  <a:gd name="T24" fmla="*/ 460 w 1287"/>
                  <a:gd name="T25" fmla="*/ 1054 h 1324"/>
                  <a:gd name="T26" fmla="*/ 550 w 1287"/>
                  <a:gd name="T27" fmla="*/ 1088 h 1324"/>
                  <a:gd name="T28" fmla="*/ 601 w 1287"/>
                  <a:gd name="T29" fmla="*/ 1225 h 1324"/>
                  <a:gd name="T30" fmla="*/ 657 w 1287"/>
                  <a:gd name="T31" fmla="*/ 1246 h 1324"/>
                  <a:gd name="T32" fmla="*/ 717 w 1287"/>
                  <a:gd name="T33" fmla="*/ 1251 h 1324"/>
                  <a:gd name="T34" fmla="*/ 756 w 1287"/>
                  <a:gd name="T35" fmla="*/ 1285 h 1324"/>
                  <a:gd name="T36" fmla="*/ 1047 w 1287"/>
                  <a:gd name="T37" fmla="*/ 1294 h 1324"/>
                  <a:gd name="T38" fmla="*/ 1051 w 1287"/>
                  <a:gd name="T39" fmla="*/ 1251 h 1324"/>
                  <a:gd name="T40" fmla="*/ 1030 w 1287"/>
                  <a:gd name="T41" fmla="*/ 1015 h 1324"/>
                  <a:gd name="T42" fmla="*/ 1081 w 1287"/>
                  <a:gd name="T43" fmla="*/ 938 h 1324"/>
                  <a:gd name="T44" fmla="*/ 1128 w 1287"/>
                  <a:gd name="T45" fmla="*/ 831 h 1324"/>
                  <a:gd name="T46" fmla="*/ 1193 w 1287"/>
                  <a:gd name="T47" fmla="*/ 754 h 1324"/>
                  <a:gd name="T48" fmla="*/ 1124 w 1287"/>
                  <a:gd name="T49" fmla="*/ 642 h 1324"/>
                  <a:gd name="T50" fmla="*/ 1227 w 1287"/>
                  <a:gd name="T51" fmla="*/ 599 h 1324"/>
                  <a:gd name="T52" fmla="*/ 1287 w 1287"/>
                  <a:gd name="T53" fmla="*/ 535 h 1324"/>
                  <a:gd name="T54" fmla="*/ 1188 w 1287"/>
                  <a:gd name="T55" fmla="*/ 432 h 1324"/>
                  <a:gd name="T56" fmla="*/ 1167 w 1287"/>
                  <a:gd name="T57" fmla="*/ 359 h 1324"/>
                  <a:gd name="T58" fmla="*/ 1270 w 1287"/>
                  <a:gd name="T59" fmla="*/ 338 h 1324"/>
                  <a:gd name="T60" fmla="*/ 1158 w 1287"/>
                  <a:gd name="T61" fmla="*/ 278 h 1324"/>
                  <a:gd name="T62" fmla="*/ 897 w 1287"/>
                  <a:gd name="T63" fmla="*/ 286 h 1324"/>
                  <a:gd name="T64" fmla="*/ 794 w 1287"/>
                  <a:gd name="T65" fmla="*/ 188 h 1324"/>
                  <a:gd name="T66" fmla="*/ 674 w 1287"/>
                  <a:gd name="T67" fmla="*/ 46 h 1324"/>
                  <a:gd name="T68" fmla="*/ 636 w 1287"/>
                  <a:gd name="T69" fmla="*/ 76 h 1324"/>
                  <a:gd name="T70" fmla="*/ 666 w 1287"/>
                  <a:gd name="T71" fmla="*/ 102 h 1324"/>
                  <a:gd name="T72" fmla="*/ 713 w 1287"/>
                  <a:gd name="T73" fmla="*/ 171 h 1324"/>
                  <a:gd name="T74" fmla="*/ 721 w 1287"/>
                  <a:gd name="T75" fmla="*/ 269 h 1324"/>
                  <a:gd name="T76" fmla="*/ 558 w 1287"/>
                  <a:gd name="T77" fmla="*/ 209 h 1324"/>
                  <a:gd name="T78" fmla="*/ 511 w 1287"/>
                  <a:gd name="T79" fmla="*/ 124 h 1324"/>
                  <a:gd name="T80" fmla="*/ 503 w 1287"/>
                  <a:gd name="T81" fmla="*/ 64 h 1324"/>
                  <a:gd name="T82" fmla="*/ 417 w 1287"/>
                  <a:gd name="T83" fmla="*/ 46 h 1324"/>
                  <a:gd name="T84" fmla="*/ 348 w 1287"/>
                  <a:gd name="T85" fmla="*/ 46 h 1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287" h="1324">
                    <a:moveTo>
                      <a:pt x="314" y="8"/>
                    </a:moveTo>
                    <a:cubicBezTo>
                      <a:pt x="283" y="10"/>
                      <a:pt x="247" y="0"/>
                      <a:pt x="220" y="16"/>
                    </a:cubicBezTo>
                    <a:cubicBezTo>
                      <a:pt x="212" y="21"/>
                      <a:pt x="219" y="37"/>
                      <a:pt x="211" y="42"/>
                    </a:cubicBezTo>
                    <a:cubicBezTo>
                      <a:pt x="205" y="46"/>
                      <a:pt x="197" y="45"/>
                      <a:pt x="190" y="46"/>
                    </a:cubicBezTo>
                    <a:cubicBezTo>
                      <a:pt x="179" y="68"/>
                      <a:pt x="176" y="107"/>
                      <a:pt x="203" y="115"/>
                    </a:cubicBezTo>
                    <a:cubicBezTo>
                      <a:pt x="206" y="124"/>
                      <a:pt x="208" y="132"/>
                      <a:pt x="211" y="141"/>
                    </a:cubicBezTo>
                    <a:cubicBezTo>
                      <a:pt x="214" y="150"/>
                      <a:pt x="187" y="172"/>
                      <a:pt x="181" y="175"/>
                    </a:cubicBezTo>
                    <a:cubicBezTo>
                      <a:pt x="149" y="191"/>
                      <a:pt x="109" y="199"/>
                      <a:pt x="74" y="205"/>
                    </a:cubicBezTo>
                    <a:cubicBezTo>
                      <a:pt x="45" y="225"/>
                      <a:pt x="55" y="283"/>
                      <a:pt x="40" y="295"/>
                    </a:cubicBezTo>
                    <a:cubicBezTo>
                      <a:pt x="35" y="299"/>
                      <a:pt x="29" y="298"/>
                      <a:pt x="23" y="299"/>
                    </a:cubicBezTo>
                    <a:cubicBezTo>
                      <a:pt x="22" y="300"/>
                      <a:pt x="0" y="320"/>
                      <a:pt x="1" y="325"/>
                    </a:cubicBezTo>
                    <a:cubicBezTo>
                      <a:pt x="2" y="328"/>
                      <a:pt x="31" y="349"/>
                      <a:pt x="36" y="351"/>
                    </a:cubicBezTo>
                    <a:cubicBezTo>
                      <a:pt x="72" y="391"/>
                      <a:pt x="64" y="455"/>
                      <a:pt x="27" y="492"/>
                    </a:cubicBezTo>
                    <a:cubicBezTo>
                      <a:pt x="23" y="506"/>
                      <a:pt x="29" y="541"/>
                      <a:pt x="36" y="556"/>
                    </a:cubicBezTo>
                    <a:cubicBezTo>
                      <a:pt x="44" y="572"/>
                      <a:pt x="87" y="574"/>
                      <a:pt x="87" y="574"/>
                    </a:cubicBezTo>
                    <a:cubicBezTo>
                      <a:pt x="111" y="589"/>
                      <a:pt x="114" y="584"/>
                      <a:pt x="108" y="616"/>
                    </a:cubicBezTo>
                    <a:cubicBezTo>
                      <a:pt x="116" y="657"/>
                      <a:pt x="124" y="673"/>
                      <a:pt x="164" y="685"/>
                    </a:cubicBezTo>
                    <a:cubicBezTo>
                      <a:pt x="170" y="705"/>
                      <a:pt x="175" y="724"/>
                      <a:pt x="177" y="745"/>
                    </a:cubicBezTo>
                    <a:cubicBezTo>
                      <a:pt x="179" y="768"/>
                      <a:pt x="170" y="798"/>
                      <a:pt x="186" y="814"/>
                    </a:cubicBezTo>
                    <a:cubicBezTo>
                      <a:pt x="190" y="818"/>
                      <a:pt x="197" y="817"/>
                      <a:pt x="203" y="818"/>
                    </a:cubicBezTo>
                    <a:cubicBezTo>
                      <a:pt x="237" y="811"/>
                      <a:pt x="224" y="818"/>
                      <a:pt x="233" y="848"/>
                    </a:cubicBezTo>
                    <a:cubicBezTo>
                      <a:pt x="240" y="933"/>
                      <a:pt x="234" y="911"/>
                      <a:pt x="336" y="916"/>
                    </a:cubicBezTo>
                    <a:cubicBezTo>
                      <a:pt x="342" y="934"/>
                      <a:pt x="338" y="954"/>
                      <a:pt x="344" y="972"/>
                    </a:cubicBezTo>
                    <a:cubicBezTo>
                      <a:pt x="347" y="981"/>
                      <a:pt x="361" y="979"/>
                      <a:pt x="370" y="981"/>
                    </a:cubicBezTo>
                    <a:cubicBezTo>
                      <a:pt x="389" y="984"/>
                      <a:pt x="407" y="986"/>
                      <a:pt x="426" y="989"/>
                    </a:cubicBezTo>
                    <a:cubicBezTo>
                      <a:pt x="432" y="1009"/>
                      <a:pt x="436" y="1047"/>
                      <a:pt x="460" y="1054"/>
                    </a:cubicBezTo>
                    <a:cubicBezTo>
                      <a:pt x="471" y="1057"/>
                      <a:pt x="483" y="1057"/>
                      <a:pt x="494" y="1058"/>
                    </a:cubicBezTo>
                    <a:cubicBezTo>
                      <a:pt x="520" y="1066"/>
                      <a:pt x="516" y="1082"/>
                      <a:pt x="550" y="1088"/>
                    </a:cubicBezTo>
                    <a:cubicBezTo>
                      <a:pt x="566" y="1098"/>
                      <a:pt x="565" y="1107"/>
                      <a:pt x="576" y="1122"/>
                    </a:cubicBezTo>
                    <a:cubicBezTo>
                      <a:pt x="587" y="1156"/>
                      <a:pt x="590" y="1191"/>
                      <a:pt x="601" y="1225"/>
                    </a:cubicBezTo>
                    <a:cubicBezTo>
                      <a:pt x="603" y="1231"/>
                      <a:pt x="634" y="1239"/>
                      <a:pt x="644" y="1242"/>
                    </a:cubicBezTo>
                    <a:cubicBezTo>
                      <a:pt x="648" y="1243"/>
                      <a:pt x="657" y="1246"/>
                      <a:pt x="657" y="1246"/>
                    </a:cubicBezTo>
                    <a:cubicBezTo>
                      <a:pt x="675" y="1240"/>
                      <a:pt x="685" y="1238"/>
                      <a:pt x="704" y="1242"/>
                    </a:cubicBezTo>
                    <a:cubicBezTo>
                      <a:pt x="708" y="1245"/>
                      <a:pt x="714" y="1247"/>
                      <a:pt x="717" y="1251"/>
                    </a:cubicBezTo>
                    <a:cubicBezTo>
                      <a:pt x="719" y="1253"/>
                      <a:pt x="723" y="1274"/>
                      <a:pt x="726" y="1276"/>
                    </a:cubicBezTo>
                    <a:cubicBezTo>
                      <a:pt x="735" y="1281"/>
                      <a:pt x="756" y="1285"/>
                      <a:pt x="756" y="1285"/>
                    </a:cubicBezTo>
                    <a:cubicBezTo>
                      <a:pt x="761" y="1324"/>
                      <a:pt x="760" y="1312"/>
                      <a:pt x="790" y="1324"/>
                    </a:cubicBezTo>
                    <a:cubicBezTo>
                      <a:pt x="888" y="1310"/>
                      <a:pt x="941" y="1298"/>
                      <a:pt x="1047" y="1294"/>
                    </a:cubicBezTo>
                    <a:cubicBezTo>
                      <a:pt x="1082" y="1283"/>
                      <a:pt x="1068" y="1291"/>
                      <a:pt x="1090" y="1276"/>
                    </a:cubicBezTo>
                    <a:cubicBezTo>
                      <a:pt x="1074" y="1266"/>
                      <a:pt x="1064" y="1264"/>
                      <a:pt x="1051" y="1251"/>
                    </a:cubicBezTo>
                    <a:cubicBezTo>
                      <a:pt x="1031" y="1209"/>
                      <a:pt x="1024" y="1165"/>
                      <a:pt x="1008" y="1122"/>
                    </a:cubicBezTo>
                    <a:cubicBezTo>
                      <a:pt x="1011" y="1081"/>
                      <a:pt x="1007" y="1048"/>
                      <a:pt x="1030" y="1015"/>
                    </a:cubicBezTo>
                    <a:cubicBezTo>
                      <a:pt x="1029" y="1006"/>
                      <a:pt x="1021" y="969"/>
                      <a:pt x="1030" y="959"/>
                    </a:cubicBezTo>
                    <a:cubicBezTo>
                      <a:pt x="1032" y="957"/>
                      <a:pt x="1075" y="942"/>
                      <a:pt x="1081" y="938"/>
                    </a:cubicBezTo>
                    <a:cubicBezTo>
                      <a:pt x="1086" y="925"/>
                      <a:pt x="1094" y="899"/>
                      <a:pt x="1094" y="899"/>
                    </a:cubicBezTo>
                    <a:cubicBezTo>
                      <a:pt x="1089" y="844"/>
                      <a:pt x="1078" y="841"/>
                      <a:pt x="1128" y="831"/>
                    </a:cubicBezTo>
                    <a:cubicBezTo>
                      <a:pt x="1155" y="836"/>
                      <a:pt x="1171" y="854"/>
                      <a:pt x="1197" y="865"/>
                    </a:cubicBezTo>
                    <a:cubicBezTo>
                      <a:pt x="1218" y="834"/>
                      <a:pt x="1213" y="784"/>
                      <a:pt x="1193" y="754"/>
                    </a:cubicBezTo>
                    <a:cubicBezTo>
                      <a:pt x="1187" y="732"/>
                      <a:pt x="1188" y="710"/>
                      <a:pt x="1163" y="702"/>
                    </a:cubicBezTo>
                    <a:cubicBezTo>
                      <a:pt x="1131" y="677"/>
                      <a:pt x="1129" y="685"/>
                      <a:pt x="1124" y="642"/>
                    </a:cubicBezTo>
                    <a:cubicBezTo>
                      <a:pt x="1144" y="636"/>
                      <a:pt x="1157" y="620"/>
                      <a:pt x="1176" y="612"/>
                    </a:cubicBezTo>
                    <a:cubicBezTo>
                      <a:pt x="1190" y="606"/>
                      <a:pt x="1212" y="603"/>
                      <a:pt x="1227" y="599"/>
                    </a:cubicBezTo>
                    <a:cubicBezTo>
                      <a:pt x="1242" y="590"/>
                      <a:pt x="1244" y="579"/>
                      <a:pt x="1261" y="574"/>
                    </a:cubicBezTo>
                    <a:cubicBezTo>
                      <a:pt x="1274" y="561"/>
                      <a:pt x="1282" y="552"/>
                      <a:pt x="1287" y="535"/>
                    </a:cubicBezTo>
                    <a:cubicBezTo>
                      <a:pt x="1286" y="521"/>
                      <a:pt x="1286" y="506"/>
                      <a:pt x="1283" y="492"/>
                    </a:cubicBezTo>
                    <a:cubicBezTo>
                      <a:pt x="1276" y="460"/>
                      <a:pt x="1216" y="438"/>
                      <a:pt x="1188" y="432"/>
                    </a:cubicBezTo>
                    <a:cubicBezTo>
                      <a:pt x="1180" y="427"/>
                      <a:pt x="1164" y="428"/>
                      <a:pt x="1163" y="419"/>
                    </a:cubicBezTo>
                    <a:cubicBezTo>
                      <a:pt x="1160" y="399"/>
                      <a:pt x="1159" y="377"/>
                      <a:pt x="1167" y="359"/>
                    </a:cubicBezTo>
                    <a:cubicBezTo>
                      <a:pt x="1171" y="351"/>
                      <a:pt x="1184" y="354"/>
                      <a:pt x="1193" y="351"/>
                    </a:cubicBezTo>
                    <a:cubicBezTo>
                      <a:pt x="1218" y="343"/>
                      <a:pt x="1245" y="343"/>
                      <a:pt x="1270" y="338"/>
                    </a:cubicBezTo>
                    <a:cubicBezTo>
                      <a:pt x="1287" y="310"/>
                      <a:pt x="1265" y="320"/>
                      <a:pt x="1248" y="325"/>
                    </a:cubicBezTo>
                    <a:cubicBezTo>
                      <a:pt x="1212" y="319"/>
                      <a:pt x="1194" y="289"/>
                      <a:pt x="1158" y="278"/>
                    </a:cubicBezTo>
                    <a:cubicBezTo>
                      <a:pt x="1090" y="282"/>
                      <a:pt x="1029" y="292"/>
                      <a:pt x="961" y="295"/>
                    </a:cubicBezTo>
                    <a:cubicBezTo>
                      <a:pt x="940" y="292"/>
                      <a:pt x="917" y="293"/>
                      <a:pt x="897" y="286"/>
                    </a:cubicBezTo>
                    <a:cubicBezTo>
                      <a:pt x="864" y="275"/>
                      <a:pt x="867" y="232"/>
                      <a:pt x="846" y="214"/>
                    </a:cubicBezTo>
                    <a:cubicBezTo>
                      <a:pt x="832" y="202"/>
                      <a:pt x="811" y="193"/>
                      <a:pt x="794" y="188"/>
                    </a:cubicBezTo>
                    <a:cubicBezTo>
                      <a:pt x="783" y="173"/>
                      <a:pt x="778" y="160"/>
                      <a:pt x="768" y="145"/>
                    </a:cubicBezTo>
                    <a:cubicBezTo>
                      <a:pt x="753" y="95"/>
                      <a:pt x="726" y="58"/>
                      <a:pt x="674" y="46"/>
                    </a:cubicBezTo>
                    <a:cubicBezTo>
                      <a:pt x="653" y="33"/>
                      <a:pt x="649" y="34"/>
                      <a:pt x="623" y="38"/>
                    </a:cubicBezTo>
                    <a:cubicBezTo>
                      <a:pt x="616" y="57"/>
                      <a:pt x="615" y="70"/>
                      <a:pt x="636" y="76"/>
                    </a:cubicBezTo>
                    <a:cubicBezTo>
                      <a:pt x="640" y="82"/>
                      <a:pt x="643" y="89"/>
                      <a:pt x="648" y="94"/>
                    </a:cubicBezTo>
                    <a:cubicBezTo>
                      <a:pt x="653" y="98"/>
                      <a:pt x="661" y="97"/>
                      <a:pt x="666" y="102"/>
                    </a:cubicBezTo>
                    <a:cubicBezTo>
                      <a:pt x="669" y="105"/>
                      <a:pt x="668" y="111"/>
                      <a:pt x="670" y="115"/>
                    </a:cubicBezTo>
                    <a:cubicBezTo>
                      <a:pt x="682" y="134"/>
                      <a:pt x="700" y="152"/>
                      <a:pt x="713" y="171"/>
                    </a:cubicBezTo>
                    <a:cubicBezTo>
                      <a:pt x="722" y="201"/>
                      <a:pt x="725" y="212"/>
                      <a:pt x="756" y="218"/>
                    </a:cubicBezTo>
                    <a:cubicBezTo>
                      <a:pt x="765" y="255"/>
                      <a:pt x="754" y="261"/>
                      <a:pt x="721" y="269"/>
                    </a:cubicBezTo>
                    <a:cubicBezTo>
                      <a:pt x="685" y="262"/>
                      <a:pt x="655" y="247"/>
                      <a:pt x="623" y="231"/>
                    </a:cubicBezTo>
                    <a:cubicBezTo>
                      <a:pt x="603" y="221"/>
                      <a:pt x="579" y="217"/>
                      <a:pt x="558" y="209"/>
                    </a:cubicBezTo>
                    <a:cubicBezTo>
                      <a:pt x="542" y="192"/>
                      <a:pt x="533" y="173"/>
                      <a:pt x="520" y="154"/>
                    </a:cubicBezTo>
                    <a:cubicBezTo>
                      <a:pt x="517" y="144"/>
                      <a:pt x="514" y="134"/>
                      <a:pt x="511" y="124"/>
                    </a:cubicBezTo>
                    <a:cubicBezTo>
                      <a:pt x="510" y="120"/>
                      <a:pt x="507" y="111"/>
                      <a:pt x="507" y="111"/>
                    </a:cubicBezTo>
                    <a:cubicBezTo>
                      <a:pt x="506" y="95"/>
                      <a:pt x="510" y="78"/>
                      <a:pt x="503" y="64"/>
                    </a:cubicBezTo>
                    <a:cubicBezTo>
                      <a:pt x="499" y="55"/>
                      <a:pt x="456" y="31"/>
                      <a:pt x="447" y="29"/>
                    </a:cubicBezTo>
                    <a:cubicBezTo>
                      <a:pt x="437" y="31"/>
                      <a:pt x="420" y="31"/>
                      <a:pt x="417" y="46"/>
                    </a:cubicBezTo>
                    <a:cubicBezTo>
                      <a:pt x="405" y="118"/>
                      <a:pt x="435" y="104"/>
                      <a:pt x="400" y="115"/>
                    </a:cubicBezTo>
                    <a:cubicBezTo>
                      <a:pt x="379" y="108"/>
                      <a:pt x="359" y="67"/>
                      <a:pt x="348" y="46"/>
                    </a:cubicBezTo>
                    <a:cubicBezTo>
                      <a:pt x="330" y="11"/>
                      <a:pt x="295" y="38"/>
                      <a:pt x="314" y="8"/>
                    </a:cubicBezTo>
                    <a:close/>
                  </a:path>
                </a:pathLst>
              </a:custGeom>
              <a:solidFill>
                <a:srgbClr val="53A74F"/>
              </a:solidFill>
              <a:ln w="2159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39" name="Freeform 51"/>
              <p:cNvSpPr>
                <a:spLocks/>
              </p:cNvSpPr>
              <p:nvPr/>
            </p:nvSpPr>
            <p:spPr bwMode="auto">
              <a:xfrm>
                <a:off x="2999" y="7435"/>
                <a:ext cx="1414" cy="1602"/>
              </a:xfrm>
              <a:custGeom>
                <a:avLst/>
                <a:gdLst>
                  <a:gd name="T0" fmla="*/ 175 w 1414"/>
                  <a:gd name="T1" fmla="*/ 180 h 1602"/>
                  <a:gd name="T2" fmla="*/ 261 w 1414"/>
                  <a:gd name="T3" fmla="*/ 197 h 1602"/>
                  <a:gd name="T4" fmla="*/ 300 w 1414"/>
                  <a:gd name="T5" fmla="*/ 300 h 1602"/>
                  <a:gd name="T6" fmla="*/ 163 w 1414"/>
                  <a:gd name="T7" fmla="*/ 335 h 1602"/>
                  <a:gd name="T8" fmla="*/ 128 w 1414"/>
                  <a:gd name="T9" fmla="*/ 450 h 1602"/>
                  <a:gd name="T10" fmla="*/ 0 w 1414"/>
                  <a:gd name="T11" fmla="*/ 579 h 1602"/>
                  <a:gd name="T12" fmla="*/ 17 w 1414"/>
                  <a:gd name="T13" fmla="*/ 785 h 1602"/>
                  <a:gd name="T14" fmla="*/ 107 w 1414"/>
                  <a:gd name="T15" fmla="*/ 866 h 1602"/>
                  <a:gd name="T16" fmla="*/ 150 w 1414"/>
                  <a:gd name="T17" fmla="*/ 960 h 1602"/>
                  <a:gd name="T18" fmla="*/ 201 w 1414"/>
                  <a:gd name="T19" fmla="*/ 1085 h 1602"/>
                  <a:gd name="T20" fmla="*/ 321 w 1414"/>
                  <a:gd name="T21" fmla="*/ 1170 h 1602"/>
                  <a:gd name="T22" fmla="*/ 420 w 1414"/>
                  <a:gd name="T23" fmla="*/ 1230 h 1602"/>
                  <a:gd name="T24" fmla="*/ 390 w 1414"/>
                  <a:gd name="T25" fmla="*/ 1333 h 1602"/>
                  <a:gd name="T26" fmla="*/ 450 w 1414"/>
                  <a:gd name="T27" fmla="*/ 1513 h 1602"/>
                  <a:gd name="T28" fmla="*/ 514 w 1414"/>
                  <a:gd name="T29" fmla="*/ 1487 h 1602"/>
                  <a:gd name="T30" fmla="*/ 600 w 1414"/>
                  <a:gd name="T31" fmla="*/ 1517 h 1602"/>
                  <a:gd name="T32" fmla="*/ 630 w 1414"/>
                  <a:gd name="T33" fmla="*/ 1543 h 1602"/>
                  <a:gd name="T34" fmla="*/ 741 w 1414"/>
                  <a:gd name="T35" fmla="*/ 1479 h 1602"/>
                  <a:gd name="T36" fmla="*/ 758 w 1414"/>
                  <a:gd name="T37" fmla="*/ 1432 h 1602"/>
                  <a:gd name="T38" fmla="*/ 827 w 1414"/>
                  <a:gd name="T39" fmla="*/ 1487 h 1602"/>
                  <a:gd name="T40" fmla="*/ 887 w 1414"/>
                  <a:gd name="T41" fmla="*/ 1470 h 1602"/>
                  <a:gd name="T42" fmla="*/ 917 w 1414"/>
                  <a:gd name="T43" fmla="*/ 1586 h 1602"/>
                  <a:gd name="T44" fmla="*/ 1080 w 1414"/>
                  <a:gd name="T45" fmla="*/ 1582 h 1602"/>
                  <a:gd name="T46" fmla="*/ 1140 w 1414"/>
                  <a:gd name="T47" fmla="*/ 1415 h 1602"/>
                  <a:gd name="T48" fmla="*/ 1251 w 1414"/>
                  <a:gd name="T49" fmla="*/ 1282 h 1602"/>
                  <a:gd name="T50" fmla="*/ 1217 w 1414"/>
                  <a:gd name="T51" fmla="*/ 1119 h 1602"/>
                  <a:gd name="T52" fmla="*/ 1157 w 1414"/>
                  <a:gd name="T53" fmla="*/ 995 h 1602"/>
                  <a:gd name="T54" fmla="*/ 1114 w 1414"/>
                  <a:gd name="T55" fmla="*/ 952 h 1602"/>
                  <a:gd name="T56" fmla="*/ 1088 w 1414"/>
                  <a:gd name="T57" fmla="*/ 892 h 1602"/>
                  <a:gd name="T58" fmla="*/ 1118 w 1414"/>
                  <a:gd name="T59" fmla="*/ 853 h 1602"/>
                  <a:gd name="T60" fmla="*/ 1170 w 1414"/>
                  <a:gd name="T61" fmla="*/ 780 h 1602"/>
                  <a:gd name="T62" fmla="*/ 1264 w 1414"/>
                  <a:gd name="T63" fmla="*/ 703 h 1602"/>
                  <a:gd name="T64" fmla="*/ 1281 w 1414"/>
                  <a:gd name="T65" fmla="*/ 622 h 1602"/>
                  <a:gd name="T66" fmla="*/ 1251 w 1414"/>
                  <a:gd name="T67" fmla="*/ 523 h 1602"/>
                  <a:gd name="T68" fmla="*/ 1350 w 1414"/>
                  <a:gd name="T69" fmla="*/ 377 h 1602"/>
                  <a:gd name="T70" fmla="*/ 1397 w 1414"/>
                  <a:gd name="T71" fmla="*/ 240 h 1602"/>
                  <a:gd name="T72" fmla="*/ 1363 w 1414"/>
                  <a:gd name="T73" fmla="*/ 77 h 1602"/>
                  <a:gd name="T74" fmla="*/ 1268 w 1414"/>
                  <a:gd name="T75" fmla="*/ 43 h 1602"/>
                  <a:gd name="T76" fmla="*/ 1088 w 1414"/>
                  <a:gd name="T77" fmla="*/ 17 h 1602"/>
                  <a:gd name="T78" fmla="*/ 964 w 1414"/>
                  <a:gd name="T79" fmla="*/ 47 h 1602"/>
                  <a:gd name="T80" fmla="*/ 870 w 1414"/>
                  <a:gd name="T81" fmla="*/ 17 h 1602"/>
                  <a:gd name="T82" fmla="*/ 780 w 1414"/>
                  <a:gd name="T83" fmla="*/ 22 h 1602"/>
                  <a:gd name="T84" fmla="*/ 625 w 1414"/>
                  <a:gd name="T85" fmla="*/ 90 h 1602"/>
                  <a:gd name="T86" fmla="*/ 578 w 1414"/>
                  <a:gd name="T87" fmla="*/ 129 h 1602"/>
                  <a:gd name="T88" fmla="*/ 488 w 1414"/>
                  <a:gd name="T89" fmla="*/ 60 h 1602"/>
                  <a:gd name="T90" fmla="*/ 368 w 1414"/>
                  <a:gd name="T91" fmla="*/ 137 h 1602"/>
                  <a:gd name="T92" fmla="*/ 244 w 1414"/>
                  <a:gd name="T93" fmla="*/ 82 h 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414" h="1602">
                    <a:moveTo>
                      <a:pt x="145" y="65"/>
                    </a:moveTo>
                    <a:cubicBezTo>
                      <a:pt x="152" y="81"/>
                      <a:pt x="145" y="175"/>
                      <a:pt x="175" y="180"/>
                    </a:cubicBezTo>
                    <a:cubicBezTo>
                      <a:pt x="199" y="184"/>
                      <a:pt x="224" y="183"/>
                      <a:pt x="248" y="185"/>
                    </a:cubicBezTo>
                    <a:cubicBezTo>
                      <a:pt x="252" y="189"/>
                      <a:pt x="258" y="192"/>
                      <a:pt x="261" y="197"/>
                    </a:cubicBezTo>
                    <a:cubicBezTo>
                      <a:pt x="266" y="206"/>
                      <a:pt x="270" y="227"/>
                      <a:pt x="270" y="227"/>
                    </a:cubicBezTo>
                    <a:cubicBezTo>
                      <a:pt x="274" y="275"/>
                      <a:pt x="266" y="279"/>
                      <a:pt x="300" y="300"/>
                    </a:cubicBezTo>
                    <a:cubicBezTo>
                      <a:pt x="287" y="318"/>
                      <a:pt x="279" y="317"/>
                      <a:pt x="257" y="322"/>
                    </a:cubicBezTo>
                    <a:cubicBezTo>
                      <a:pt x="229" y="318"/>
                      <a:pt x="174" y="299"/>
                      <a:pt x="163" y="335"/>
                    </a:cubicBezTo>
                    <a:cubicBezTo>
                      <a:pt x="167" y="355"/>
                      <a:pt x="169" y="375"/>
                      <a:pt x="175" y="395"/>
                    </a:cubicBezTo>
                    <a:cubicBezTo>
                      <a:pt x="170" y="435"/>
                      <a:pt x="162" y="434"/>
                      <a:pt x="128" y="450"/>
                    </a:cubicBezTo>
                    <a:cubicBezTo>
                      <a:pt x="106" y="472"/>
                      <a:pt x="85" y="497"/>
                      <a:pt x="55" y="506"/>
                    </a:cubicBezTo>
                    <a:cubicBezTo>
                      <a:pt x="35" y="528"/>
                      <a:pt x="29" y="570"/>
                      <a:pt x="0" y="579"/>
                    </a:cubicBezTo>
                    <a:cubicBezTo>
                      <a:pt x="6" y="612"/>
                      <a:pt x="17" y="646"/>
                      <a:pt x="30" y="677"/>
                    </a:cubicBezTo>
                    <a:cubicBezTo>
                      <a:pt x="27" y="722"/>
                      <a:pt x="29" y="747"/>
                      <a:pt x="17" y="785"/>
                    </a:cubicBezTo>
                    <a:cubicBezTo>
                      <a:pt x="23" y="819"/>
                      <a:pt x="34" y="816"/>
                      <a:pt x="64" y="823"/>
                    </a:cubicBezTo>
                    <a:cubicBezTo>
                      <a:pt x="94" y="839"/>
                      <a:pt x="89" y="841"/>
                      <a:pt x="107" y="866"/>
                    </a:cubicBezTo>
                    <a:cubicBezTo>
                      <a:pt x="112" y="889"/>
                      <a:pt x="123" y="910"/>
                      <a:pt x="137" y="930"/>
                    </a:cubicBezTo>
                    <a:cubicBezTo>
                      <a:pt x="148" y="978"/>
                      <a:pt x="132" y="919"/>
                      <a:pt x="150" y="960"/>
                    </a:cubicBezTo>
                    <a:cubicBezTo>
                      <a:pt x="163" y="991"/>
                      <a:pt x="174" y="1027"/>
                      <a:pt x="184" y="1059"/>
                    </a:cubicBezTo>
                    <a:cubicBezTo>
                      <a:pt x="187" y="1069"/>
                      <a:pt x="192" y="1080"/>
                      <a:pt x="201" y="1085"/>
                    </a:cubicBezTo>
                    <a:cubicBezTo>
                      <a:pt x="209" y="1090"/>
                      <a:pt x="227" y="1093"/>
                      <a:pt x="227" y="1093"/>
                    </a:cubicBezTo>
                    <a:cubicBezTo>
                      <a:pt x="242" y="1158"/>
                      <a:pt x="253" y="1159"/>
                      <a:pt x="321" y="1170"/>
                    </a:cubicBezTo>
                    <a:cubicBezTo>
                      <a:pt x="343" y="1201"/>
                      <a:pt x="329" y="1220"/>
                      <a:pt x="368" y="1235"/>
                    </a:cubicBezTo>
                    <a:cubicBezTo>
                      <a:pt x="385" y="1233"/>
                      <a:pt x="403" y="1230"/>
                      <a:pt x="420" y="1230"/>
                    </a:cubicBezTo>
                    <a:cubicBezTo>
                      <a:pt x="425" y="1230"/>
                      <a:pt x="432" y="1230"/>
                      <a:pt x="433" y="1235"/>
                    </a:cubicBezTo>
                    <a:cubicBezTo>
                      <a:pt x="440" y="1269"/>
                      <a:pt x="406" y="1307"/>
                      <a:pt x="390" y="1333"/>
                    </a:cubicBezTo>
                    <a:cubicBezTo>
                      <a:pt x="393" y="1366"/>
                      <a:pt x="398" y="1385"/>
                      <a:pt x="407" y="1415"/>
                    </a:cubicBezTo>
                    <a:cubicBezTo>
                      <a:pt x="403" y="1477"/>
                      <a:pt x="384" y="1505"/>
                      <a:pt x="450" y="1513"/>
                    </a:cubicBezTo>
                    <a:cubicBezTo>
                      <a:pt x="470" y="1509"/>
                      <a:pt x="491" y="1508"/>
                      <a:pt x="510" y="1500"/>
                    </a:cubicBezTo>
                    <a:cubicBezTo>
                      <a:pt x="514" y="1498"/>
                      <a:pt x="511" y="1490"/>
                      <a:pt x="514" y="1487"/>
                    </a:cubicBezTo>
                    <a:cubicBezTo>
                      <a:pt x="522" y="1477"/>
                      <a:pt x="533" y="1474"/>
                      <a:pt x="544" y="1470"/>
                    </a:cubicBezTo>
                    <a:cubicBezTo>
                      <a:pt x="580" y="1479"/>
                      <a:pt x="586" y="1482"/>
                      <a:pt x="600" y="1517"/>
                    </a:cubicBezTo>
                    <a:cubicBezTo>
                      <a:pt x="601" y="1530"/>
                      <a:pt x="598" y="1544"/>
                      <a:pt x="604" y="1556"/>
                    </a:cubicBezTo>
                    <a:cubicBezTo>
                      <a:pt x="608" y="1565"/>
                      <a:pt x="620" y="1544"/>
                      <a:pt x="630" y="1543"/>
                    </a:cubicBezTo>
                    <a:cubicBezTo>
                      <a:pt x="662" y="1538"/>
                      <a:pt x="728" y="1535"/>
                      <a:pt x="728" y="1535"/>
                    </a:cubicBezTo>
                    <a:cubicBezTo>
                      <a:pt x="721" y="1512"/>
                      <a:pt x="724" y="1496"/>
                      <a:pt x="741" y="1479"/>
                    </a:cubicBezTo>
                    <a:cubicBezTo>
                      <a:pt x="747" y="1460"/>
                      <a:pt x="743" y="1438"/>
                      <a:pt x="750" y="1419"/>
                    </a:cubicBezTo>
                    <a:cubicBezTo>
                      <a:pt x="752" y="1414"/>
                      <a:pt x="753" y="1430"/>
                      <a:pt x="758" y="1432"/>
                    </a:cubicBezTo>
                    <a:cubicBezTo>
                      <a:pt x="770" y="1436"/>
                      <a:pt x="784" y="1435"/>
                      <a:pt x="797" y="1436"/>
                    </a:cubicBezTo>
                    <a:cubicBezTo>
                      <a:pt x="808" y="1471"/>
                      <a:pt x="786" y="1479"/>
                      <a:pt x="827" y="1487"/>
                    </a:cubicBezTo>
                    <a:cubicBezTo>
                      <a:pt x="858" y="1477"/>
                      <a:pt x="840" y="1448"/>
                      <a:pt x="865" y="1432"/>
                    </a:cubicBezTo>
                    <a:cubicBezTo>
                      <a:pt x="886" y="1461"/>
                      <a:pt x="880" y="1447"/>
                      <a:pt x="887" y="1470"/>
                    </a:cubicBezTo>
                    <a:cubicBezTo>
                      <a:pt x="892" y="1536"/>
                      <a:pt x="896" y="1518"/>
                      <a:pt x="913" y="1569"/>
                    </a:cubicBezTo>
                    <a:cubicBezTo>
                      <a:pt x="915" y="1575"/>
                      <a:pt x="913" y="1581"/>
                      <a:pt x="917" y="1586"/>
                    </a:cubicBezTo>
                    <a:cubicBezTo>
                      <a:pt x="922" y="1592"/>
                      <a:pt x="939" y="1597"/>
                      <a:pt x="947" y="1599"/>
                    </a:cubicBezTo>
                    <a:cubicBezTo>
                      <a:pt x="1090" y="1594"/>
                      <a:pt x="1016" y="1602"/>
                      <a:pt x="1080" y="1582"/>
                    </a:cubicBezTo>
                    <a:cubicBezTo>
                      <a:pt x="1109" y="1563"/>
                      <a:pt x="1121" y="1541"/>
                      <a:pt x="1140" y="1513"/>
                    </a:cubicBezTo>
                    <a:cubicBezTo>
                      <a:pt x="1150" y="1479"/>
                      <a:pt x="1146" y="1450"/>
                      <a:pt x="1140" y="1415"/>
                    </a:cubicBezTo>
                    <a:cubicBezTo>
                      <a:pt x="1147" y="1382"/>
                      <a:pt x="1168" y="1377"/>
                      <a:pt x="1195" y="1359"/>
                    </a:cubicBezTo>
                    <a:cubicBezTo>
                      <a:pt x="1221" y="1341"/>
                      <a:pt x="1228" y="1302"/>
                      <a:pt x="1251" y="1282"/>
                    </a:cubicBezTo>
                    <a:cubicBezTo>
                      <a:pt x="1260" y="1275"/>
                      <a:pt x="1279" y="1268"/>
                      <a:pt x="1290" y="1265"/>
                    </a:cubicBezTo>
                    <a:cubicBezTo>
                      <a:pt x="1261" y="1217"/>
                      <a:pt x="1253" y="1166"/>
                      <a:pt x="1217" y="1119"/>
                    </a:cubicBezTo>
                    <a:cubicBezTo>
                      <a:pt x="1208" y="1090"/>
                      <a:pt x="1194" y="1027"/>
                      <a:pt x="1170" y="1012"/>
                    </a:cubicBezTo>
                    <a:cubicBezTo>
                      <a:pt x="1166" y="1006"/>
                      <a:pt x="1162" y="1000"/>
                      <a:pt x="1157" y="995"/>
                    </a:cubicBezTo>
                    <a:cubicBezTo>
                      <a:pt x="1149" y="988"/>
                      <a:pt x="1131" y="977"/>
                      <a:pt x="1131" y="977"/>
                    </a:cubicBezTo>
                    <a:cubicBezTo>
                      <a:pt x="1125" y="969"/>
                      <a:pt x="1120" y="960"/>
                      <a:pt x="1114" y="952"/>
                    </a:cubicBezTo>
                    <a:cubicBezTo>
                      <a:pt x="1111" y="948"/>
                      <a:pt x="1105" y="939"/>
                      <a:pt x="1105" y="939"/>
                    </a:cubicBezTo>
                    <a:cubicBezTo>
                      <a:pt x="1101" y="922"/>
                      <a:pt x="1094" y="908"/>
                      <a:pt x="1088" y="892"/>
                    </a:cubicBezTo>
                    <a:cubicBezTo>
                      <a:pt x="1090" y="882"/>
                      <a:pt x="1089" y="871"/>
                      <a:pt x="1093" y="862"/>
                    </a:cubicBezTo>
                    <a:cubicBezTo>
                      <a:pt x="1094" y="860"/>
                      <a:pt x="1117" y="854"/>
                      <a:pt x="1118" y="853"/>
                    </a:cubicBezTo>
                    <a:cubicBezTo>
                      <a:pt x="1134" y="845"/>
                      <a:pt x="1147" y="834"/>
                      <a:pt x="1157" y="819"/>
                    </a:cubicBezTo>
                    <a:cubicBezTo>
                      <a:pt x="1161" y="806"/>
                      <a:pt x="1158" y="787"/>
                      <a:pt x="1170" y="780"/>
                    </a:cubicBezTo>
                    <a:cubicBezTo>
                      <a:pt x="1192" y="767"/>
                      <a:pt x="1221" y="774"/>
                      <a:pt x="1247" y="772"/>
                    </a:cubicBezTo>
                    <a:cubicBezTo>
                      <a:pt x="1252" y="754"/>
                      <a:pt x="1254" y="717"/>
                      <a:pt x="1264" y="703"/>
                    </a:cubicBezTo>
                    <a:cubicBezTo>
                      <a:pt x="1270" y="694"/>
                      <a:pt x="1281" y="692"/>
                      <a:pt x="1290" y="686"/>
                    </a:cubicBezTo>
                    <a:cubicBezTo>
                      <a:pt x="1297" y="663"/>
                      <a:pt x="1295" y="642"/>
                      <a:pt x="1281" y="622"/>
                    </a:cubicBezTo>
                    <a:cubicBezTo>
                      <a:pt x="1271" y="590"/>
                      <a:pt x="1285" y="629"/>
                      <a:pt x="1268" y="596"/>
                    </a:cubicBezTo>
                    <a:cubicBezTo>
                      <a:pt x="1257" y="574"/>
                      <a:pt x="1256" y="546"/>
                      <a:pt x="1251" y="523"/>
                    </a:cubicBezTo>
                    <a:cubicBezTo>
                      <a:pt x="1256" y="481"/>
                      <a:pt x="1258" y="447"/>
                      <a:pt x="1303" y="433"/>
                    </a:cubicBezTo>
                    <a:cubicBezTo>
                      <a:pt x="1333" y="413"/>
                      <a:pt x="1326" y="393"/>
                      <a:pt x="1350" y="377"/>
                    </a:cubicBezTo>
                    <a:cubicBezTo>
                      <a:pt x="1355" y="356"/>
                      <a:pt x="1382" y="330"/>
                      <a:pt x="1401" y="317"/>
                    </a:cubicBezTo>
                    <a:cubicBezTo>
                      <a:pt x="1414" y="292"/>
                      <a:pt x="1413" y="265"/>
                      <a:pt x="1397" y="240"/>
                    </a:cubicBezTo>
                    <a:cubicBezTo>
                      <a:pt x="1390" y="230"/>
                      <a:pt x="1375" y="210"/>
                      <a:pt x="1375" y="210"/>
                    </a:cubicBezTo>
                    <a:cubicBezTo>
                      <a:pt x="1371" y="94"/>
                      <a:pt x="1381" y="137"/>
                      <a:pt x="1363" y="77"/>
                    </a:cubicBezTo>
                    <a:cubicBezTo>
                      <a:pt x="1361" y="71"/>
                      <a:pt x="1332" y="66"/>
                      <a:pt x="1328" y="65"/>
                    </a:cubicBezTo>
                    <a:cubicBezTo>
                      <a:pt x="1311" y="59"/>
                      <a:pt x="1286" y="51"/>
                      <a:pt x="1268" y="43"/>
                    </a:cubicBezTo>
                    <a:cubicBezTo>
                      <a:pt x="1249" y="34"/>
                      <a:pt x="1237" y="19"/>
                      <a:pt x="1217" y="13"/>
                    </a:cubicBezTo>
                    <a:cubicBezTo>
                      <a:pt x="1169" y="19"/>
                      <a:pt x="1138" y="21"/>
                      <a:pt x="1088" y="17"/>
                    </a:cubicBezTo>
                    <a:cubicBezTo>
                      <a:pt x="1074" y="13"/>
                      <a:pt x="1064" y="5"/>
                      <a:pt x="1050" y="0"/>
                    </a:cubicBezTo>
                    <a:cubicBezTo>
                      <a:pt x="1013" y="15"/>
                      <a:pt x="1004" y="38"/>
                      <a:pt x="964" y="47"/>
                    </a:cubicBezTo>
                    <a:cubicBezTo>
                      <a:pt x="962" y="47"/>
                      <a:pt x="919" y="42"/>
                      <a:pt x="913" y="39"/>
                    </a:cubicBezTo>
                    <a:cubicBezTo>
                      <a:pt x="898" y="33"/>
                      <a:pt x="885" y="22"/>
                      <a:pt x="870" y="17"/>
                    </a:cubicBezTo>
                    <a:cubicBezTo>
                      <a:pt x="861" y="14"/>
                      <a:pt x="844" y="9"/>
                      <a:pt x="844" y="9"/>
                    </a:cubicBezTo>
                    <a:cubicBezTo>
                      <a:pt x="820" y="12"/>
                      <a:pt x="802" y="14"/>
                      <a:pt x="780" y="22"/>
                    </a:cubicBezTo>
                    <a:cubicBezTo>
                      <a:pt x="745" y="72"/>
                      <a:pt x="743" y="60"/>
                      <a:pt x="664" y="65"/>
                    </a:cubicBezTo>
                    <a:cubicBezTo>
                      <a:pt x="643" y="70"/>
                      <a:pt x="642" y="79"/>
                      <a:pt x="625" y="90"/>
                    </a:cubicBezTo>
                    <a:cubicBezTo>
                      <a:pt x="617" y="89"/>
                      <a:pt x="605" y="80"/>
                      <a:pt x="600" y="86"/>
                    </a:cubicBezTo>
                    <a:cubicBezTo>
                      <a:pt x="553" y="140"/>
                      <a:pt x="626" y="118"/>
                      <a:pt x="578" y="129"/>
                    </a:cubicBezTo>
                    <a:cubicBezTo>
                      <a:pt x="564" y="125"/>
                      <a:pt x="553" y="120"/>
                      <a:pt x="540" y="112"/>
                    </a:cubicBezTo>
                    <a:cubicBezTo>
                      <a:pt x="526" y="91"/>
                      <a:pt x="509" y="74"/>
                      <a:pt x="488" y="60"/>
                    </a:cubicBezTo>
                    <a:cubicBezTo>
                      <a:pt x="475" y="103"/>
                      <a:pt x="477" y="97"/>
                      <a:pt x="428" y="103"/>
                    </a:cubicBezTo>
                    <a:cubicBezTo>
                      <a:pt x="401" y="111"/>
                      <a:pt x="395" y="129"/>
                      <a:pt x="368" y="137"/>
                    </a:cubicBezTo>
                    <a:cubicBezTo>
                      <a:pt x="340" y="122"/>
                      <a:pt x="313" y="104"/>
                      <a:pt x="283" y="95"/>
                    </a:cubicBezTo>
                    <a:cubicBezTo>
                      <a:pt x="270" y="91"/>
                      <a:pt x="244" y="82"/>
                      <a:pt x="244" y="82"/>
                    </a:cubicBezTo>
                    <a:cubicBezTo>
                      <a:pt x="220" y="83"/>
                      <a:pt x="145" y="105"/>
                      <a:pt x="145" y="65"/>
                    </a:cubicBezTo>
                    <a:close/>
                  </a:path>
                </a:pathLst>
              </a:custGeom>
              <a:solidFill>
                <a:srgbClr val="B2DAB0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0" name="Freeform 52"/>
              <p:cNvSpPr>
                <a:spLocks/>
              </p:cNvSpPr>
              <p:nvPr/>
            </p:nvSpPr>
            <p:spPr bwMode="auto">
              <a:xfrm>
                <a:off x="5133" y="4401"/>
                <a:ext cx="1440" cy="2056"/>
              </a:xfrm>
              <a:custGeom>
                <a:avLst/>
                <a:gdLst>
                  <a:gd name="T0" fmla="*/ 35 w 580"/>
                  <a:gd name="T1" fmla="*/ 197 h 867"/>
                  <a:gd name="T2" fmla="*/ 53 w 580"/>
                  <a:gd name="T3" fmla="*/ 242 h 867"/>
                  <a:gd name="T4" fmla="*/ 26 w 580"/>
                  <a:gd name="T5" fmla="*/ 277 h 867"/>
                  <a:gd name="T6" fmla="*/ 26 w 580"/>
                  <a:gd name="T7" fmla="*/ 340 h 867"/>
                  <a:gd name="T8" fmla="*/ 80 w 580"/>
                  <a:gd name="T9" fmla="*/ 375 h 867"/>
                  <a:gd name="T10" fmla="*/ 116 w 580"/>
                  <a:gd name="T11" fmla="*/ 429 h 867"/>
                  <a:gd name="T12" fmla="*/ 169 w 580"/>
                  <a:gd name="T13" fmla="*/ 465 h 867"/>
                  <a:gd name="T14" fmla="*/ 187 w 580"/>
                  <a:gd name="T15" fmla="*/ 500 h 867"/>
                  <a:gd name="T16" fmla="*/ 196 w 580"/>
                  <a:gd name="T17" fmla="*/ 563 h 867"/>
                  <a:gd name="T18" fmla="*/ 205 w 580"/>
                  <a:gd name="T19" fmla="*/ 590 h 867"/>
                  <a:gd name="T20" fmla="*/ 169 w 580"/>
                  <a:gd name="T21" fmla="*/ 608 h 867"/>
                  <a:gd name="T22" fmla="*/ 152 w 580"/>
                  <a:gd name="T23" fmla="*/ 634 h 867"/>
                  <a:gd name="T24" fmla="*/ 89 w 580"/>
                  <a:gd name="T25" fmla="*/ 643 h 867"/>
                  <a:gd name="T26" fmla="*/ 62 w 580"/>
                  <a:gd name="T27" fmla="*/ 679 h 867"/>
                  <a:gd name="T28" fmla="*/ 26 w 580"/>
                  <a:gd name="T29" fmla="*/ 706 h 867"/>
                  <a:gd name="T30" fmla="*/ 35 w 580"/>
                  <a:gd name="T31" fmla="*/ 795 h 867"/>
                  <a:gd name="T32" fmla="*/ 80 w 580"/>
                  <a:gd name="T33" fmla="*/ 813 h 867"/>
                  <a:gd name="T34" fmla="*/ 107 w 580"/>
                  <a:gd name="T35" fmla="*/ 813 h 867"/>
                  <a:gd name="T36" fmla="*/ 143 w 580"/>
                  <a:gd name="T37" fmla="*/ 822 h 867"/>
                  <a:gd name="T38" fmla="*/ 143 w 580"/>
                  <a:gd name="T39" fmla="*/ 849 h 867"/>
                  <a:gd name="T40" fmla="*/ 178 w 580"/>
                  <a:gd name="T41" fmla="*/ 858 h 867"/>
                  <a:gd name="T42" fmla="*/ 223 w 580"/>
                  <a:gd name="T43" fmla="*/ 867 h 867"/>
                  <a:gd name="T44" fmla="*/ 241 w 580"/>
                  <a:gd name="T45" fmla="*/ 840 h 867"/>
                  <a:gd name="T46" fmla="*/ 259 w 580"/>
                  <a:gd name="T47" fmla="*/ 804 h 867"/>
                  <a:gd name="T48" fmla="*/ 286 w 580"/>
                  <a:gd name="T49" fmla="*/ 786 h 867"/>
                  <a:gd name="T50" fmla="*/ 286 w 580"/>
                  <a:gd name="T51" fmla="*/ 742 h 867"/>
                  <a:gd name="T52" fmla="*/ 294 w 580"/>
                  <a:gd name="T53" fmla="*/ 697 h 867"/>
                  <a:gd name="T54" fmla="*/ 330 w 580"/>
                  <a:gd name="T55" fmla="*/ 688 h 867"/>
                  <a:gd name="T56" fmla="*/ 330 w 580"/>
                  <a:gd name="T57" fmla="*/ 634 h 867"/>
                  <a:gd name="T58" fmla="*/ 321 w 580"/>
                  <a:gd name="T59" fmla="*/ 581 h 867"/>
                  <a:gd name="T60" fmla="*/ 339 w 580"/>
                  <a:gd name="T61" fmla="*/ 545 h 867"/>
                  <a:gd name="T62" fmla="*/ 366 w 580"/>
                  <a:gd name="T63" fmla="*/ 536 h 867"/>
                  <a:gd name="T64" fmla="*/ 402 w 580"/>
                  <a:gd name="T65" fmla="*/ 527 h 867"/>
                  <a:gd name="T66" fmla="*/ 419 w 580"/>
                  <a:gd name="T67" fmla="*/ 545 h 867"/>
                  <a:gd name="T68" fmla="*/ 446 w 580"/>
                  <a:gd name="T69" fmla="*/ 554 h 867"/>
                  <a:gd name="T70" fmla="*/ 482 w 580"/>
                  <a:gd name="T71" fmla="*/ 536 h 867"/>
                  <a:gd name="T72" fmla="*/ 527 w 580"/>
                  <a:gd name="T73" fmla="*/ 527 h 867"/>
                  <a:gd name="T74" fmla="*/ 545 w 580"/>
                  <a:gd name="T75" fmla="*/ 509 h 867"/>
                  <a:gd name="T76" fmla="*/ 518 w 580"/>
                  <a:gd name="T77" fmla="*/ 500 h 867"/>
                  <a:gd name="T78" fmla="*/ 509 w 580"/>
                  <a:gd name="T79" fmla="*/ 474 h 867"/>
                  <a:gd name="T80" fmla="*/ 545 w 580"/>
                  <a:gd name="T81" fmla="*/ 474 h 867"/>
                  <a:gd name="T82" fmla="*/ 553 w 580"/>
                  <a:gd name="T83" fmla="*/ 447 h 867"/>
                  <a:gd name="T84" fmla="*/ 571 w 580"/>
                  <a:gd name="T85" fmla="*/ 429 h 867"/>
                  <a:gd name="T86" fmla="*/ 580 w 580"/>
                  <a:gd name="T87" fmla="*/ 420 h 867"/>
                  <a:gd name="T88" fmla="*/ 545 w 580"/>
                  <a:gd name="T89" fmla="*/ 402 h 867"/>
                  <a:gd name="T90" fmla="*/ 527 w 580"/>
                  <a:gd name="T91" fmla="*/ 384 h 867"/>
                  <a:gd name="T92" fmla="*/ 553 w 580"/>
                  <a:gd name="T93" fmla="*/ 367 h 867"/>
                  <a:gd name="T94" fmla="*/ 527 w 580"/>
                  <a:gd name="T95" fmla="*/ 313 h 867"/>
                  <a:gd name="T96" fmla="*/ 428 w 580"/>
                  <a:gd name="T97" fmla="*/ 304 h 867"/>
                  <a:gd name="T98" fmla="*/ 464 w 580"/>
                  <a:gd name="T99" fmla="*/ 259 h 867"/>
                  <a:gd name="T100" fmla="*/ 527 w 580"/>
                  <a:gd name="T101" fmla="*/ 152 h 867"/>
                  <a:gd name="T102" fmla="*/ 482 w 580"/>
                  <a:gd name="T103" fmla="*/ 99 h 867"/>
                  <a:gd name="T104" fmla="*/ 437 w 580"/>
                  <a:gd name="T105" fmla="*/ 45 h 867"/>
                  <a:gd name="T106" fmla="*/ 384 w 580"/>
                  <a:gd name="T107" fmla="*/ 27 h 867"/>
                  <a:gd name="T108" fmla="*/ 339 w 580"/>
                  <a:gd name="T109" fmla="*/ 0 h 867"/>
                  <a:gd name="T110" fmla="*/ 286 w 580"/>
                  <a:gd name="T111" fmla="*/ 36 h 867"/>
                  <a:gd name="T112" fmla="*/ 241 w 580"/>
                  <a:gd name="T113" fmla="*/ 81 h 867"/>
                  <a:gd name="T114" fmla="*/ 205 w 580"/>
                  <a:gd name="T115" fmla="*/ 99 h 867"/>
                  <a:gd name="T116" fmla="*/ 152 w 580"/>
                  <a:gd name="T117" fmla="*/ 99 h 867"/>
                  <a:gd name="T118" fmla="*/ 62 w 580"/>
                  <a:gd name="T119" fmla="*/ 63 h 867"/>
                  <a:gd name="T120" fmla="*/ 26 w 580"/>
                  <a:gd name="T121" fmla="*/ 54 h 867"/>
                  <a:gd name="T122" fmla="*/ 18 w 580"/>
                  <a:gd name="T123" fmla="*/ 108 h 867"/>
                  <a:gd name="T124" fmla="*/ 0 w 580"/>
                  <a:gd name="T125" fmla="*/ 152 h 8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580" h="867">
                    <a:moveTo>
                      <a:pt x="0" y="152"/>
                    </a:moveTo>
                    <a:lnTo>
                      <a:pt x="0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18" y="161"/>
                    </a:lnTo>
                    <a:lnTo>
                      <a:pt x="18" y="170"/>
                    </a:lnTo>
                    <a:lnTo>
                      <a:pt x="18" y="170"/>
                    </a:lnTo>
                    <a:lnTo>
                      <a:pt x="26" y="170"/>
                    </a:lnTo>
                    <a:lnTo>
                      <a:pt x="26" y="179"/>
                    </a:lnTo>
                    <a:lnTo>
                      <a:pt x="26" y="179"/>
                    </a:lnTo>
                    <a:lnTo>
                      <a:pt x="26" y="179"/>
                    </a:lnTo>
                    <a:lnTo>
                      <a:pt x="35" y="188"/>
                    </a:lnTo>
                    <a:lnTo>
                      <a:pt x="35" y="188"/>
                    </a:lnTo>
                    <a:lnTo>
                      <a:pt x="35" y="188"/>
                    </a:lnTo>
                    <a:lnTo>
                      <a:pt x="35" y="197"/>
                    </a:lnTo>
                    <a:lnTo>
                      <a:pt x="44" y="197"/>
                    </a:lnTo>
                    <a:lnTo>
                      <a:pt x="44" y="197"/>
                    </a:lnTo>
                    <a:lnTo>
                      <a:pt x="44" y="197"/>
                    </a:lnTo>
                    <a:lnTo>
                      <a:pt x="53" y="206"/>
                    </a:lnTo>
                    <a:lnTo>
                      <a:pt x="53" y="206"/>
                    </a:lnTo>
                    <a:lnTo>
                      <a:pt x="53" y="206"/>
                    </a:lnTo>
                    <a:lnTo>
                      <a:pt x="53" y="215"/>
                    </a:lnTo>
                    <a:lnTo>
                      <a:pt x="53" y="215"/>
                    </a:lnTo>
                    <a:lnTo>
                      <a:pt x="53" y="215"/>
                    </a:lnTo>
                    <a:lnTo>
                      <a:pt x="53" y="224"/>
                    </a:lnTo>
                    <a:lnTo>
                      <a:pt x="53" y="224"/>
                    </a:lnTo>
                    <a:lnTo>
                      <a:pt x="53" y="224"/>
                    </a:lnTo>
                    <a:lnTo>
                      <a:pt x="53" y="233"/>
                    </a:lnTo>
                    <a:lnTo>
                      <a:pt x="53" y="233"/>
                    </a:lnTo>
                    <a:lnTo>
                      <a:pt x="53" y="242"/>
                    </a:lnTo>
                    <a:lnTo>
                      <a:pt x="53" y="242"/>
                    </a:lnTo>
                    <a:lnTo>
                      <a:pt x="53" y="242"/>
                    </a:lnTo>
                    <a:lnTo>
                      <a:pt x="53" y="250"/>
                    </a:lnTo>
                    <a:lnTo>
                      <a:pt x="53" y="250"/>
                    </a:lnTo>
                    <a:lnTo>
                      <a:pt x="53" y="250"/>
                    </a:lnTo>
                    <a:lnTo>
                      <a:pt x="53" y="250"/>
                    </a:lnTo>
                    <a:lnTo>
                      <a:pt x="53" y="259"/>
                    </a:lnTo>
                    <a:lnTo>
                      <a:pt x="53" y="259"/>
                    </a:lnTo>
                    <a:lnTo>
                      <a:pt x="53" y="259"/>
                    </a:lnTo>
                    <a:lnTo>
                      <a:pt x="53" y="259"/>
                    </a:lnTo>
                    <a:lnTo>
                      <a:pt x="44" y="259"/>
                    </a:lnTo>
                    <a:lnTo>
                      <a:pt x="44" y="268"/>
                    </a:lnTo>
                    <a:lnTo>
                      <a:pt x="44" y="268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26" y="268"/>
                    </a:lnTo>
                    <a:lnTo>
                      <a:pt x="26" y="277"/>
                    </a:lnTo>
                    <a:lnTo>
                      <a:pt x="26" y="277"/>
                    </a:lnTo>
                    <a:lnTo>
                      <a:pt x="26" y="277"/>
                    </a:lnTo>
                    <a:lnTo>
                      <a:pt x="26" y="286"/>
                    </a:lnTo>
                    <a:lnTo>
                      <a:pt x="26" y="286"/>
                    </a:lnTo>
                    <a:lnTo>
                      <a:pt x="26" y="286"/>
                    </a:lnTo>
                    <a:lnTo>
                      <a:pt x="26" y="295"/>
                    </a:lnTo>
                    <a:lnTo>
                      <a:pt x="26" y="295"/>
                    </a:lnTo>
                    <a:lnTo>
                      <a:pt x="26" y="304"/>
                    </a:lnTo>
                    <a:lnTo>
                      <a:pt x="18" y="304"/>
                    </a:lnTo>
                    <a:lnTo>
                      <a:pt x="18" y="313"/>
                    </a:lnTo>
                    <a:lnTo>
                      <a:pt x="18" y="322"/>
                    </a:lnTo>
                    <a:lnTo>
                      <a:pt x="18" y="322"/>
                    </a:lnTo>
                    <a:lnTo>
                      <a:pt x="18" y="331"/>
                    </a:lnTo>
                    <a:lnTo>
                      <a:pt x="26" y="331"/>
                    </a:lnTo>
                    <a:lnTo>
                      <a:pt x="26" y="340"/>
                    </a:lnTo>
                    <a:lnTo>
                      <a:pt x="26" y="340"/>
                    </a:lnTo>
                    <a:lnTo>
                      <a:pt x="26" y="340"/>
                    </a:lnTo>
                    <a:lnTo>
                      <a:pt x="35" y="340"/>
                    </a:lnTo>
                    <a:lnTo>
                      <a:pt x="35" y="340"/>
                    </a:lnTo>
                    <a:lnTo>
                      <a:pt x="44" y="340"/>
                    </a:lnTo>
                    <a:lnTo>
                      <a:pt x="44" y="349"/>
                    </a:lnTo>
                    <a:lnTo>
                      <a:pt x="44" y="349"/>
                    </a:lnTo>
                    <a:lnTo>
                      <a:pt x="53" y="349"/>
                    </a:lnTo>
                    <a:lnTo>
                      <a:pt x="53" y="349"/>
                    </a:lnTo>
                    <a:lnTo>
                      <a:pt x="62" y="349"/>
                    </a:lnTo>
                    <a:lnTo>
                      <a:pt x="62" y="358"/>
                    </a:lnTo>
                    <a:lnTo>
                      <a:pt x="62" y="358"/>
                    </a:lnTo>
                    <a:lnTo>
                      <a:pt x="71" y="358"/>
                    </a:lnTo>
                    <a:lnTo>
                      <a:pt x="71" y="358"/>
                    </a:lnTo>
                    <a:lnTo>
                      <a:pt x="71" y="358"/>
                    </a:lnTo>
                    <a:lnTo>
                      <a:pt x="80" y="367"/>
                    </a:lnTo>
                    <a:lnTo>
                      <a:pt x="80" y="367"/>
                    </a:lnTo>
                    <a:lnTo>
                      <a:pt x="80" y="367"/>
                    </a:lnTo>
                    <a:lnTo>
                      <a:pt x="80" y="375"/>
                    </a:lnTo>
                    <a:lnTo>
                      <a:pt x="80" y="375"/>
                    </a:lnTo>
                    <a:lnTo>
                      <a:pt x="89" y="375"/>
                    </a:lnTo>
                    <a:lnTo>
                      <a:pt x="89" y="384"/>
                    </a:lnTo>
                    <a:lnTo>
                      <a:pt x="89" y="384"/>
                    </a:lnTo>
                    <a:lnTo>
                      <a:pt x="89" y="384"/>
                    </a:lnTo>
                    <a:lnTo>
                      <a:pt x="89" y="384"/>
                    </a:lnTo>
                    <a:lnTo>
                      <a:pt x="98" y="393"/>
                    </a:lnTo>
                    <a:lnTo>
                      <a:pt x="98" y="393"/>
                    </a:lnTo>
                    <a:lnTo>
                      <a:pt x="98" y="393"/>
                    </a:lnTo>
                    <a:lnTo>
                      <a:pt x="98" y="393"/>
                    </a:lnTo>
                    <a:lnTo>
                      <a:pt x="107" y="393"/>
                    </a:lnTo>
                    <a:lnTo>
                      <a:pt x="107" y="402"/>
                    </a:lnTo>
                    <a:lnTo>
                      <a:pt x="107" y="402"/>
                    </a:lnTo>
                    <a:lnTo>
                      <a:pt x="107" y="411"/>
                    </a:lnTo>
                    <a:lnTo>
                      <a:pt x="107" y="411"/>
                    </a:lnTo>
                    <a:lnTo>
                      <a:pt x="116" y="420"/>
                    </a:lnTo>
                    <a:lnTo>
                      <a:pt x="116" y="429"/>
                    </a:lnTo>
                    <a:lnTo>
                      <a:pt x="116" y="429"/>
                    </a:lnTo>
                    <a:lnTo>
                      <a:pt x="116" y="438"/>
                    </a:lnTo>
                    <a:lnTo>
                      <a:pt x="125" y="438"/>
                    </a:lnTo>
                    <a:lnTo>
                      <a:pt x="125" y="447"/>
                    </a:lnTo>
                    <a:lnTo>
                      <a:pt x="125" y="447"/>
                    </a:lnTo>
                    <a:lnTo>
                      <a:pt x="134" y="447"/>
                    </a:lnTo>
                    <a:lnTo>
                      <a:pt x="134" y="456"/>
                    </a:lnTo>
                    <a:lnTo>
                      <a:pt x="143" y="456"/>
                    </a:lnTo>
                    <a:lnTo>
                      <a:pt x="143" y="456"/>
                    </a:lnTo>
                    <a:lnTo>
                      <a:pt x="143" y="456"/>
                    </a:lnTo>
                    <a:lnTo>
                      <a:pt x="152" y="456"/>
                    </a:lnTo>
                    <a:lnTo>
                      <a:pt x="152" y="456"/>
                    </a:lnTo>
                    <a:lnTo>
                      <a:pt x="152" y="465"/>
                    </a:lnTo>
                    <a:lnTo>
                      <a:pt x="160" y="465"/>
                    </a:lnTo>
                    <a:lnTo>
                      <a:pt x="160" y="465"/>
                    </a:lnTo>
                    <a:lnTo>
                      <a:pt x="160" y="465"/>
                    </a:lnTo>
                    <a:lnTo>
                      <a:pt x="169" y="465"/>
                    </a:lnTo>
                    <a:lnTo>
                      <a:pt x="169" y="465"/>
                    </a:lnTo>
                    <a:lnTo>
                      <a:pt x="169" y="465"/>
                    </a:lnTo>
                    <a:lnTo>
                      <a:pt x="169" y="465"/>
                    </a:lnTo>
                    <a:lnTo>
                      <a:pt x="178" y="465"/>
                    </a:lnTo>
                    <a:lnTo>
                      <a:pt x="178" y="474"/>
                    </a:lnTo>
                    <a:lnTo>
                      <a:pt x="187" y="474"/>
                    </a:lnTo>
                    <a:lnTo>
                      <a:pt x="187" y="474"/>
                    </a:lnTo>
                    <a:lnTo>
                      <a:pt x="187" y="474"/>
                    </a:lnTo>
                    <a:lnTo>
                      <a:pt x="196" y="474"/>
                    </a:lnTo>
                    <a:lnTo>
                      <a:pt x="196" y="483"/>
                    </a:lnTo>
                    <a:lnTo>
                      <a:pt x="196" y="483"/>
                    </a:lnTo>
                    <a:lnTo>
                      <a:pt x="196" y="483"/>
                    </a:lnTo>
                    <a:lnTo>
                      <a:pt x="196" y="492"/>
                    </a:lnTo>
                    <a:lnTo>
                      <a:pt x="196" y="492"/>
                    </a:lnTo>
                    <a:lnTo>
                      <a:pt x="196" y="492"/>
                    </a:lnTo>
                    <a:lnTo>
                      <a:pt x="196" y="500"/>
                    </a:lnTo>
                    <a:lnTo>
                      <a:pt x="187" y="500"/>
                    </a:lnTo>
                    <a:lnTo>
                      <a:pt x="187" y="500"/>
                    </a:lnTo>
                    <a:lnTo>
                      <a:pt x="187" y="509"/>
                    </a:lnTo>
                    <a:lnTo>
                      <a:pt x="187" y="509"/>
                    </a:lnTo>
                    <a:lnTo>
                      <a:pt x="187" y="518"/>
                    </a:lnTo>
                    <a:lnTo>
                      <a:pt x="187" y="518"/>
                    </a:lnTo>
                    <a:lnTo>
                      <a:pt x="187" y="527"/>
                    </a:lnTo>
                    <a:lnTo>
                      <a:pt x="187" y="527"/>
                    </a:lnTo>
                    <a:lnTo>
                      <a:pt x="187" y="536"/>
                    </a:lnTo>
                    <a:lnTo>
                      <a:pt x="187" y="536"/>
                    </a:lnTo>
                    <a:lnTo>
                      <a:pt x="187" y="545"/>
                    </a:lnTo>
                    <a:lnTo>
                      <a:pt x="187" y="545"/>
                    </a:lnTo>
                    <a:lnTo>
                      <a:pt x="187" y="545"/>
                    </a:lnTo>
                    <a:lnTo>
                      <a:pt x="187" y="554"/>
                    </a:lnTo>
                    <a:lnTo>
                      <a:pt x="196" y="554"/>
                    </a:lnTo>
                    <a:lnTo>
                      <a:pt x="196" y="563"/>
                    </a:lnTo>
                    <a:lnTo>
                      <a:pt x="196" y="563"/>
                    </a:lnTo>
                    <a:lnTo>
                      <a:pt x="196" y="563"/>
                    </a:lnTo>
                    <a:lnTo>
                      <a:pt x="196" y="572"/>
                    </a:lnTo>
                    <a:lnTo>
                      <a:pt x="196" y="572"/>
                    </a:lnTo>
                    <a:lnTo>
                      <a:pt x="196" y="572"/>
                    </a:lnTo>
                    <a:lnTo>
                      <a:pt x="205" y="572"/>
                    </a:lnTo>
                    <a:lnTo>
                      <a:pt x="205" y="581"/>
                    </a:lnTo>
                    <a:lnTo>
                      <a:pt x="205" y="581"/>
                    </a:lnTo>
                    <a:lnTo>
                      <a:pt x="205" y="581"/>
                    </a:lnTo>
                    <a:lnTo>
                      <a:pt x="205" y="581"/>
                    </a:lnTo>
                    <a:lnTo>
                      <a:pt x="205" y="581"/>
                    </a:lnTo>
                    <a:lnTo>
                      <a:pt x="205" y="581"/>
                    </a:lnTo>
                    <a:lnTo>
                      <a:pt x="205" y="590"/>
                    </a:lnTo>
                    <a:lnTo>
                      <a:pt x="205" y="590"/>
                    </a:lnTo>
                    <a:lnTo>
                      <a:pt x="205" y="590"/>
                    </a:lnTo>
                    <a:lnTo>
                      <a:pt x="205" y="590"/>
                    </a:lnTo>
                    <a:lnTo>
                      <a:pt x="205" y="590"/>
                    </a:lnTo>
                    <a:lnTo>
                      <a:pt x="205" y="590"/>
                    </a:lnTo>
                    <a:lnTo>
                      <a:pt x="205" y="590"/>
                    </a:lnTo>
                    <a:lnTo>
                      <a:pt x="205" y="590"/>
                    </a:lnTo>
                    <a:lnTo>
                      <a:pt x="205" y="590"/>
                    </a:lnTo>
                    <a:lnTo>
                      <a:pt x="196" y="599"/>
                    </a:lnTo>
                    <a:lnTo>
                      <a:pt x="196" y="599"/>
                    </a:lnTo>
                    <a:lnTo>
                      <a:pt x="196" y="599"/>
                    </a:lnTo>
                    <a:lnTo>
                      <a:pt x="196" y="599"/>
                    </a:lnTo>
                    <a:lnTo>
                      <a:pt x="196" y="599"/>
                    </a:lnTo>
                    <a:lnTo>
                      <a:pt x="187" y="599"/>
                    </a:lnTo>
                    <a:lnTo>
                      <a:pt x="187" y="599"/>
                    </a:lnTo>
                    <a:lnTo>
                      <a:pt x="187" y="599"/>
                    </a:lnTo>
                    <a:lnTo>
                      <a:pt x="178" y="599"/>
                    </a:lnTo>
                    <a:lnTo>
                      <a:pt x="178" y="599"/>
                    </a:lnTo>
                    <a:lnTo>
                      <a:pt x="178" y="599"/>
                    </a:lnTo>
                    <a:lnTo>
                      <a:pt x="169" y="599"/>
                    </a:lnTo>
                    <a:lnTo>
                      <a:pt x="169" y="599"/>
                    </a:lnTo>
                    <a:lnTo>
                      <a:pt x="169" y="599"/>
                    </a:lnTo>
                    <a:lnTo>
                      <a:pt x="169" y="608"/>
                    </a:lnTo>
                    <a:lnTo>
                      <a:pt x="169" y="608"/>
                    </a:lnTo>
                    <a:lnTo>
                      <a:pt x="169" y="608"/>
                    </a:lnTo>
                    <a:lnTo>
                      <a:pt x="178" y="617"/>
                    </a:lnTo>
                    <a:lnTo>
                      <a:pt x="178" y="617"/>
                    </a:lnTo>
                    <a:lnTo>
                      <a:pt x="178" y="617"/>
                    </a:lnTo>
                    <a:lnTo>
                      <a:pt x="178" y="626"/>
                    </a:lnTo>
                    <a:lnTo>
                      <a:pt x="178" y="626"/>
                    </a:lnTo>
                    <a:lnTo>
                      <a:pt x="169" y="626"/>
                    </a:lnTo>
                    <a:lnTo>
                      <a:pt x="169" y="626"/>
                    </a:lnTo>
                    <a:lnTo>
                      <a:pt x="169" y="626"/>
                    </a:lnTo>
                    <a:lnTo>
                      <a:pt x="169" y="626"/>
                    </a:lnTo>
                    <a:lnTo>
                      <a:pt x="160" y="626"/>
                    </a:lnTo>
                    <a:lnTo>
                      <a:pt x="160" y="626"/>
                    </a:lnTo>
                    <a:lnTo>
                      <a:pt x="160" y="626"/>
                    </a:lnTo>
                    <a:lnTo>
                      <a:pt x="152" y="634"/>
                    </a:lnTo>
                    <a:lnTo>
                      <a:pt x="152" y="634"/>
                    </a:lnTo>
                    <a:lnTo>
                      <a:pt x="152" y="634"/>
                    </a:lnTo>
                    <a:lnTo>
                      <a:pt x="143" y="634"/>
                    </a:lnTo>
                    <a:lnTo>
                      <a:pt x="143" y="634"/>
                    </a:lnTo>
                    <a:lnTo>
                      <a:pt x="134" y="634"/>
                    </a:lnTo>
                    <a:lnTo>
                      <a:pt x="134" y="634"/>
                    </a:lnTo>
                    <a:lnTo>
                      <a:pt x="134" y="634"/>
                    </a:lnTo>
                    <a:lnTo>
                      <a:pt x="125" y="634"/>
                    </a:lnTo>
                    <a:lnTo>
                      <a:pt x="125" y="634"/>
                    </a:lnTo>
                    <a:lnTo>
                      <a:pt x="116" y="634"/>
                    </a:lnTo>
                    <a:lnTo>
                      <a:pt x="116" y="634"/>
                    </a:lnTo>
                    <a:lnTo>
                      <a:pt x="107" y="634"/>
                    </a:lnTo>
                    <a:lnTo>
                      <a:pt x="107" y="643"/>
                    </a:lnTo>
                    <a:lnTo>
                      <a:pt x="107" y="643"/>
                    </a:lnTo>
                    <a:lnTo>
                      <a:pt x="98" y="643"/>
                    </a:lnTo>
                    <a:lnTo>
                      <a:pt x="98" y="643"/>
                    </a:lnTo>
                    <a:lnTo>
                      <a:pt x="98" y="643"/>
                    </a:lnTo>
                    <a:lnTo>
                      <a:pt x="89" y="643"/>
                    </a:lnTo>
                    <a:lnTo>
                      <a:pt x="89" y="643"/>
                    </a:lnTo>
                    <a:lnTo>
                      <a:pt x="89" y="643"/>
                    </a:lnTo>
                    <a:lnTo>
                      <a:pt x="89" y="643"/>
                    </a:lnTo>
                    <a:lnTo>
                      <a:pt x="80" y="643"/>
                    </a:lnTo>
                    <a:lnTo>
                      <a:pt x="80" y="643"/>
                    </a:lnTo>
                    <a:lnTo>
                      <a:pt x="80" y="643"/>
                    </a:lnTo>
                    <a:lnTo>
                      <a:pt x="80" y="652"/>
                    </a:lnTo>
                    <a:lnTo>
                      <a:pt x="80" y="652"/>
                    </a:lnTo>
                    <a:lnTo>
                      <a:pt x="80" y="652"/>
                    </a:lnTo>
                    <a:lnTo>
                      <a:pt x="80" y="652"/>
                    </a:lnTo>
                    <a:lnTo>
                      <a:pt x="71" y="661"/>
                    </a:lnTo>
                    <a:lnTo>
                      <a:pt x="71" y="661"/>
                    </a:lnTo>
                    <a:lnTo>
                      <a:pt x="71" y="661"/>
                    </a:lnTo>
                    <a:lnTo>
                      <a:pt x="71" y="670"/>
                    </a:lnTo>
                    <a:lnTo>
                      <a:pt x="71" y="670"/>
                    </a:lnTo>
                    <a:lnTo>
                      <a:pt x="62" y="670"/>
                    </a:lnTo>
                    <a:lnTo>
                      <a:pt x="62" y="670"/>
                    </a:lnTo>
                    <a:lnTo>
                      <a:pt x="62" y="679"/>
                    </a:lnTo>
                    <a:lnTo>
                      <a:pt x="53" y="679"/>
                    </a:lnTo>
                    <a:lnTo>
                      <a:pt x="53" y="679"/>
                    </a:lnTo>
                    <a:lnTo>
                      <a:pt x="53" y="679"/>
                    </a:lnTo>
                    <a:lnTo>
                      <a:pt x="53" y="679"/>
                    </a:lnTo>
                    <a:lnTo>
                      <a:pt x="44" y="679"/>
                    </a:lnTo>
                    <a:lnTo>
                      <a:pt x="44" y="679"/>
                    </a:lnTo>
                    <a:lnTo>
                      <a:pt x="44" y="679"/>
                    </a:lnTo>
                    <a:lnTo>
                      <a:pt x="44" y="679"/>
                    </a:lnTo>
                    <a:lnTo>
                      <a:pt x="35" y="679"/>
                    </a:lnTo>
                    <a:lnTo>
                      <a:pt x="35" y="679"/>
                    </a:lnTo>
                    <a:lnTo>
                      <a:pt x="35" y="688"/>
                    </a:lnTo>
                    <a:lnTo>
                      <a:pt x="35" y="688"/>
                    </a:lnTo>
                    <a:lnTo>
                      <a:pt x="35" y="688"/>
                    </a:lnTo>
                    <a:lnTo>
                      <a:pt x="26" y="697"/>
                    </a:lnTo>
                    <a:lnTo>
                      <a:pt x="26" y="697"/>
                    </a:lnTo>
                    <a:lnTo>
                      <a:pt x="26" y="706"/>
                    </a:lnTo>
                    <a:lnTo>
                      <a:pt x="26" y="706"/>
                    </a:lnTo>
                    <a:lnTo>
                      <a:pt x="26" y="715"/>
                    </a:lnTo>
                    <a:lnTo>
                      <a:pt x="26" y="724"/>
                    </a:lnTo>
                    <a:lnTo>
                      <a:pt x="26" y="724"/>
                    </a:lnTo>
                    <a:lnTo>
                      <a:pt x="26" y="733"/>
                    </a:lnTo>
                    <a:lnTo>
                      <a:pt x="26" y="742"/>
                    </a:lnTo>
                    <a:lnTo>
                      <a:pt x="26" y="751"/>
                    </a:lnTo>
                    <a:lnTo>
                      <a:pt x="35" y="759"/>
                    </a:lnTo>
                    <a:lnTo>
                      <a:pt x="35" y="759"/>
                    </a:lnTo>
                    <a:lnTo>
                      <a:pt x="35" y="768"/>
                    </a:lnTo>
                    <a:lnTo>
                      <a:pt x="35" y="777"/>
                    </a:lnTo>
                    <a:lnTo>
                      <a:pt x="35" y="777"/>
                    </a:lnTo>
                    <a:lnTo>
                      <a:pt x="35" y="786"/>
                    </a:lnTo>
                    <a:lnTo>
                      <a:pt x="35" y="786"/>
                    </a:lnTo>
                    <a:lnTo>
                      <a:pt x="35" y="786"/>
                    </a:lnTo>
                    <a:lnTo>
                      <a:pt x="35" y="795"/>
                    </a:lnTo>
                    <a:lnTo>
                      <a:pt x="35" y="795"/>
                    </a:lnTo>
                    <a:lnTo>
                      <a:pt x="35" y="795"/>
                    </a:lnTo>
                    <a:lnTo>
                      <a:pt x="35" y="804"/>
                    </a:lnTo>
                    <a:lnTo>
                      <a:pt x="35" y="804"/>
                    </a:lnTo>
                    <a:lnTo>
                      <a:pt x="35" y="804"/>
                    </a:lnTo>
                    <a:lnTo>
                      <a:pt x="44" y="804"/>
                    </a:lnTo>
                    <a:lnTo>
                      <a:pt x="44" y="813"/>
                    </a:lnTo>
                    <a:lnTo>
                      <a:pt x="44" y="813"/>
                    </a:lnTo>
                    <a:lnTo>
                      <a:pt x="53" y="813"/>
                    </a:lnTo>
                    <a:lnTo>
                      <a:pt x="53" y="813"/>
                    </a:lnTo>
                    <a:lnTo>
                      <a:pt x="62" y="813"/>
                    </a:lnTo>
                    <a:lnTo>
                      <a:pt x="62" y="813"/>
                    </a:lnTo>
                    <a:lnTo>
                      <a:pt x="62" y="813"/>
                    </a:lnTo>
                    <a:lnTo>
                      <a:pt x="62" y="813"/>
                    </a:lnTo>
                    <a:lnTo>
                      <a:pt x="71" y="813"/>
                    </a:lnTo>
                    <a:lnTo>
                      <a:pt x="71" y="813"/>
                    </a:lnTo>
                    <a:lnTo>
                      <a:pt x="71" y="813"/>
                    </a:lnTo>
                    <a:lnTo>
                      <a:pt x="80" y="813"/>
                    </a:lnTo>
                    <a:lnTo>
                      <a:pt x="80" y="813"/>
                    </a:lnTo>
                    <a:lnTo>
                      <a:pt x="80" y="813"/>
                    </a:lnTo>
                    <a:lnTo>
                      <a:pt x="80" y="804"/>
                    </a:lnTo>
                    <a:lnTo>
                      <a:pt x="80" y="804"/>
                    </a:lnTo>
                    <a:lnTo>
                      <a:pt x="80" y="804"/>
                    </a:lnTo>
                    <a:lnTo>
                      <a:pt x="80" y="804"/>
                    </a:lnTo>
                    <a:lnTo>
                      <a:pt x="80" y="804"/>
                    </a:lnTo>
                    <a:lnTo>
                      <a:pt x="80" y="804"/>
                    </a:lnTo>
                    <a:lnTo>
                      <a:pt x="89" y="804"/>
                    </a:lnTo>
                    <a:lnTo>
                      <a:pt x="89" y="804"/>
                    </a:lnTo>
                    <a:lnTo>
                      <a:pt x="89" y="804"/>
                    </a:lnTo>
                    <a:lnTo>
                      <a:pt x="89" y="804"/>
                    </a:lnTo>
                    <a:lnTo>
                      <a:pt x="89" y="804"/>
                    </a:lnTo>
                    <a:lnTo>
                      <a:pt x="98" y="813"/>
                    </a:lnTo>
                    <a:lnTo>
                      <a:pt x="98" y="813"/>
                    </a:lnTo>
                    <a:lnTo>
                      <a:pt x="98" y="813"/>
                    </a:lnTo>
                    <a:lnTo>
                      <a:pt x="98" y="813"/>
                    </a:lnTo>
                    <a:lnTo>
                      <a:pt x="107" y="813"/>
                    </a:lnTo>
                    <a:lnTo>
                      <a:pt x="107" y="813"/>
                    </a:lnTo>
                    <a:lnTo>
                      <a:pt x="107" y="813"/>
                    </a:lnTo>
                    <a:lnTo>
                      <a:pt x="116" y="822"/>
                    </a:lnTo>
                    <a:lnTo>
                      <a:pt x="116" y="822"/>
                    </a:lnTo>
                    <a:lnTo>
                      <a:pt x="116" y="822"/>
                    </a:lnTo>
                    <a:lnTo>
                      <a:pt x="125" y="822"/>
                    </a:lnTo>
                    <a:lnTo>
                      <a:pt x="125" y="822"/>
                    </a:lnTo>
                    <a:lnTo>
                      <a:pt x="125" y="822"/>
                    </a:lnTo>
                    <a:lnTo>
                      <a:pt x="125" y="822"/>
                    </a:lnTo>
                    <a:lnTo>
                      <a:pt x="134" y="822"/>
                    </a:lnTo>
                    <a:lnTo>
                      <a:pt x="134" y="822"/>
                    </a:lnTo>
                    <a:lnTo>
                      <a:pt x="134" y="813"/>
                    </a:lnTo>
                    <a:lnTo>
                      <a:pt x="134" y="813"/>
                    </a:lnTo>
                    <a:lnTo>
                      <a:pt x="134" y="813"/>
                    </a:lnTo>
                    <a:lnTo>
                      <a:pt x="143" y="822"/>
                    </a:lnTo>
                    <a:lnTo>
                      <a:pt x="143" y="822"/>
                    </a:lnTo>
                    <a:lnTo>
                      <a:pt x="143" y="822"/>
                    </a:lnTo>
                    <a:lnTo>
                      <a:pt x="143" y="822"/>
                    </a:lnTo>
                    <a:lnTo>
                      <a:pt x="143" y="822"/>
                    </a:lnTo>
                    <a:lnTo>
                      <a:pt x="143" y="822"/>
                    </a:lnTo>
                    <a:lnTo>
                      <a:pt x="143" y="822"/>
                    </a:lnTo>
                    <a:lnTo>
                      <a:pt x="134" y="831"/>
                    </a:lnTo>
                    <a:lnTo>
                      <a:pt x="134" y="831"/>
                    </a:lnTo>
                    <a:lnTo>
                      <a:pt x="134" y="831"/>
                    </a:lnTo>
                    <a:lnTo>
                      <a:pt x="134" y="831"/>
                    </a:lnTo>
                    <a:lnTo>
                      <a:pt x="134" y="840"/>
                    </a:lnTo>
                    <a:lnTo>
                      <a:pt x="134" y="840"/>
                    </a:lnTo>
                    <a:lnTo>
                      <a:pt x="134" y="840"/>
                    </a:lnTo>
                    <a:lnTo>
                      <a:pt x="134" y="849"/>
                    </a:lnTo>
                    <a:lnTo>
                      <a:pt x="134" y="849"/>
                    </a:lnTo>
                    <a:lnTo>
                      <a:pt x="134" y="849"/>
                    </a:lnTo>
                    <a:lnTo>
                      <a:pt x="134" y="849"/>
                    </a:lnTo>
                    <a:lnTo>
                      <a:pt x="143" y="849"/>
                    </a:lnTo>
                    <a:lnTo>
                      <a:pt x="143" y="849"/>
                    </a:lnTo>
                    <a:lnTo>
                      <a:pt x="143" y="849"/>
                    </a:lnTo>
                    <a:lnTo>
                      <a:pt x="143" y="849"/>
                    </a:lnTo>
                    <a:lnTo>
                      <a:pt x="143" y="849"/>
                    </a:lnTo>
                    <a:lnTo>
                      <a:pt x="152" y="849"/>
                    </a:lnTo>
                    <a:lnTo>
                      <a:pt x="152" y="849"/>
                    </a:lnTo>
                    <a:lnTo>
                      <a:pt x="152" y="858"/>
                    </a:lnTo>
                    <a:lnTo>
                      <a:pt x="152" y="858"/>
                    </a:lnTo>
                    <a:lnTo>
                      <a:pt x="160" y="858"/>
                    </a:lnTo>
                    <a:lnTo>
                      <a:pt x="160" y="858"/>
                    </a:lnTo>
                    <a:lnTo>
                      <a:pt x="160" y="858"/>
                    </a:lnTo>
                    <a:lnTo>
                      <a:pt x="160" y="858"/>
                    </a:lnTo>
                    <a:lnTo>
                      <a:pt x="160" y="858"/>
                    </a:lnTo>
                    <a:lnTo>
                      <a:pt x="169" y="858"/>
                    </a:lnTo>
                    <a:lnTo>
                      <a:pt x="169" y="858"/>
                    </a:lnTo>
                    <a:lnTo>
                      <a:pt x="169" y="858"/>
                    </a:lnTo>
                    <a:lnTo>
                      <a:pt x="178" y="858"/>
                    </a:lnTo>
                    <a:lnTo>
                      <a:pt x="178" y="858"/>
                    </a:lnTo>
                    <a:lnTo>
                      <a:pt x="178" y="858"/>
                    </a:lnTo>
                    <a:lnTo>
                      <a:pt x="187" y="858"/>
                    </a:lnTo>
                    <a:lnTo>
                      <a:pt x="187" y="858"/>
                    </a:lnTo>
                    <a:lnTo>
                      <a:pt x="187" y="858"/>
                    </a:lnTo>
                    <a:lnTo>
                      <a:pt x="196" y="858"/>
                    </a:lnTo>
                    <a:lnTo>
                      <a:pt x="196" y="867"/>
                    </a:lnTo>
                    <a:lnTo>
                      <a:pt x="196" y="867"/>
                    </a:lnTo>
                    <a:lnTo>
                      <a:pt x="196" y="867"/>
                    </a:lnTo>
                    <a:lnTo>
                      <a:pt x="196" y="867"/>
                    </a:lnTo>
                    <a:lnTo>
                      <a:pt x="205" y="867"/>
                    </a:lnTo>
                    <a:lnTo>
                      <a:pt x="205" y="867"/>
                    </a:lnTo>
                    <a:lnTo>
                      <a:pt x="205" y="867"/>
                    </a:lnTo>
                    <a:lnTo>
                      <a:pt x="205" y="867"/>
                    </a:lnTo>
                    <a:lnTo>
                      <a:pt x="214" y="867"/>
                    </a:lnTo>
                    <a:lnTo>
                      <a:pt x="214" y="867"/>
                    </a:lnTo>
                    <a:lnTo>
                      <a:pt x="223" y="867"/>
                    </a:lnTo>
                    <a:lnTo>
                      <a:pt x="223" y="867"/>
                    </a:lnTo>
                    <a:lnTo>
                      <a:pt x="223" y="867"/>
                    </a:lnTo>
                    <a:lnTo>
                      <a:pt x="232" y="867"/>
                    </a:lnTo>
                    <a:lnTo>
                      <a:pt x="232" y="867"/>
                    </a:lnTo>
                    <a:lnTo>
                      <a:pt x="232" y="867"/>
                    </a:lnTo>
                    <a:lnTo>
                      <a:pt x="232" y="867"/>
                    </a:lnTo>
                    <a:lnTo>
                      <a:pt x="232" y="867"/>
                    </a:lnTo>
                    <a:lnTo>
                      <a:pt x="241" y="867"/>
                    </a:lnTo>
                    <a:lnTo>
                      <a:pt x="241" y="858"/>
                    </a:lnTo>
                    <a:lnTo>
                      <a:pt x="241" y="858"/>
                    </a:lnTo>
                    <a:lnTo>
                      <a:pt x="241" y="858"/>
                    </a:lnTo>
                    <a:lnTo>
                      <a:pt x="241" y="858"/>
                    </a:lnTo>
                    <a:lnTo>
                      <a:pt x="241" y="849"/>
                    </a:lnTo>
                    <a:lnTo>
                      <a:pt x="241" y="849"/>
                    </a:lnTo>
                    <a:lnTo>
                      <a:pt x="241" y="849"/>
                    </a:lnTo>
                    <a:lnTo>
                      <a:pt x="241" y="840"/>
                    </a:lnTo>
                    <a:lnTo>
                      <a:pt x="241" y="840"/>
                    </a:lnTo>
                    <a:lnTo>
                      <a:pt x="241" y="840"/>
                    </a:lnTo>
                    <a:lnTo>
                      <a:pt x="241" y="831"/>
                    </a:lnTo>
                    <a:lnTo>
                      <a:pt x="241" y="831"/>
                    </a:lnTo>
                    <a:lnTo>
                      <a:pt x="241" y="831"/>
                    </a:lnTo>
                    <a:lnTo>
                      <a:pt x="241" y="822"/>
                    </a:lnTo>
                    <a:lnTo>
                      <a:pt x="241" y="822"/>
                    </a:lnTo>
                    <a:lnTo>
                      <a:pt x="241" y="822"/>
                    </a:lnTo>
                    <a:lnTo>
                      <a:pt x="250" y="813"/>
                    </a:lnTo>
                    <a:lnTo>
                      <a:pt x="250" y="813"/>
                    </a:lnTo>
                    <a:lnTo>
                      <a:pt x="250" y="804"/>
                    </a:lnTo>
                    <a:lnTo>
                      <a:pt x="250" y="804"/>
                    </a:lnTo>
                    <a:lnTo>
                      <a:pt x="250" y="804"/>
                    </a:lnTo>
                    <a:lnTo>
                      <a:pt x="250" y="804"/>
                    </a:lnTo>
                    <a:lnTo>
                      <a:pt x="250" y="804"/>
                    </a:lnTo>
                    <a:lnTo>
                      <a:pt x="259" y="804"/>
                    </a:lnTo>
                    <a:lnTo>
                      <a:pt x="259" y="804"/>
                    </a:lnTo>
                    <a:lnTo>
                      <a:pt x="259" y="804"/>
                    </a:lnTo>
                    <a:lnTo>
                      <a:pt x="259" y="804"/>
                    </a:lnTo>
                    <a:lnTo>
                      <a:pt x="259" y="804"/>
                    </a:lnTo>
                    <a:lnTo>
                      <a:pt x="259" y="804"/>
                    </a:lnTo>
                    <a:lnTo>
                      <a:pt x="259" y="795"/>
                    </a:lnTo>
                    <a:lnTo>
                      <a:pt x="259" y="795"/>
                    </a:lnTo>
                    <a:lnTo>
                      <a:pt x="268" y="795"/>
                    </a:lnTo>
                    <a:lnTo>
                      <a:pt x="268" y="795"/>
                    </a:lnTo>
                    <a:lnTo>
                      <a:pt x="268" y="795"/>
                    </a:lnTo>
                    <a:lnTo>
                      <a:pt x="268" y="795"/>
                    </a:lnTo>
                    <a:lnTo>
                      <a:pt x="268" y="795"/>
                    </a:lnTo>
                    <a:lnTo>
                      <a:pt x="268" y="786"/>
                    </a:lnTo>
                    <a:lnTo>
                      <a:pt x="268" y="786"/>
                    </a:lnTo>
                    <a:lnTo>
                      <a:pt x="268" y="786"/>
                    </a:lnTo>
                    <a:lnTo>
                      <a:pt x="277" y="786"/>
                    </a:lnTo>
                    <a:lnTo>
                      <a:pt x="277" y="786"/>
                    </a:lnTo>
                    <a:lnTo>
                      <a:pt x="277" y="786"/>
                    </a:lnTo>
                    <a:lnTo>
                      <a:pt x="277" y="786"/>
                    </a:lnTo>
                    <a:lnTo>
                      <a:pt x="286" y="786"/>
                    </a:lnTo>
                    <a:lnTo>
                      <a:pt x="286" y="786"/>
                    </a:lnTo>
                    <a:lnTo>
                      <a:pt x="286" y="786"/>
                    </a:lnTo>
                    <a:lnTo>
                      <a:pt x="286" y="786"/>
                    </a:lnTo>
                    <a:lnTo>
                      <a:pt x="286" y="786"/>
                    </a:lnTo>
                    <a:lnTo>
                      <a:pt x="286" y="786"/>
                    </a:lnTo>
                    <a:lnTo>
                      <a:pt x="286" y="777"/>
                    </a:lnTo>
                    <a:lnTo>
                      <a:pt x="286" y="777"/>
                    </a:lnTo>
                    <a:lnTo>
                      <a:pt x="294" y="777"/>
                    </a:lnTo>
                    <a:lnTo>
                      <a:pt x="294" y="777"/>
                    </a:lnTo>
                    <a:lnTo>
                      <a:pt x="294" y="768"/>
                    </a:lnTo>
                    <a:lnTo>
                      <a:pt x="294" y="768"/>
                    </a:lnTo>
                    <a:lnTo>
                      <a:pt x="294" y="768"/>
                    </a:lnTo>
                    <a:lnTo>
                      <a:pt x="286" y="759"/>
                    </a:lnTo>
                    <a:lnTo>
                      <a:pt x="286" y="759"/>
                    </a:lnTo>
                    <a:lnTo>
                      <a:pt x="286" y="751"/>
                    </a:lnTo>
                    <a:lnTo>
                      <a:pt x="286" y="751"/>
                    </a:lnTo>
                    <a:lnTo>
                      <a:pt x="286" y="742"/>
                    </a:lnTo>
                    <a:lnTo>
                      <a:pt x="286" y="742"/>
                    </a:lnTo>
                    <a:lnTo>
                      <a:pt x="286" y="742"/>
                    </a:lnTo>
                    <a:lnTo>
                      <a:pt x="286" y="733"/>
                    </a:lnTo>
                    <a:lnTo>
                      <a:pt x="286" y="733"/>
                    </a:lnTo>
                    <a:lnTo>
                      <a:pt x="286" y="724"/>
                    </a:lnTo>
                    <a:lnTo>
                      <a:pt x="286" y="724"/>
                    </a:lnTo>
                    <a:lnTo>
                      <a:pt x="286" y="724"/>
                    </a:lnTo>
                    <a:lnTo>
                      <a:pt x="286" y="715"/>
                    </a:lnTo>
                    <a:lnTo>
                      <a:pt x="286" y="715"/>
                    </a:lnTo>
                    <a:lnTo>
                      <a:pt x="286" y="715"/>
                    </a:lnTo>
                    <a:lnTo>
                      <a:pt x="286" y="715"/>
                    </a:lnTo>
                    <a:lnTo>
                      <a:pt x="286" y="706"/>
                    </a:lnTo>
                    <a:lnTo>
                      <a:pt x="286" y="706"/>
                    </a:lnTo>
                    <a:lnTo>
                      <a:pt x="286" y="706"/>
                    </a:lnTo>
                    <a:lnTo>
                      <a:pt x="286" y="706"/>
                    </a:lnTo>
                    <a:lnTo>
                      <a:pt x="294" y="697"/>
                    </a:lnTo>
                    <a:lnTo>
                      <a:pt x="294" y="697"/>
                    </a:lnTo>
                    <a:lnTo>
                      <a:pt x="294" y="697"/>
                    </a:lnTo>
                    <a:lnTo>
                      <a:pt x="294" y="697"/>
                    </a:lnTo>
                    <a:lnTo>
                      <a:pt x="303" y="697"/>
                    </a:lnTo>
                    <a:lnTo>
                      <a:pt x="303" y="697"/>
                    </a:lnTo>
                    <a:lnTo>
                      <a:pt x="303" y="697"/>
                    </a:lnTo>
                    <a:lnTo>
                      <a:pt x="312" y="697"/>
                    </a:lnTo>
                    <a:lnTo>
                      <a:pt x="312" y="697"/>
                    </a:lnTo>
                    <a:lnTo>
                      <a:pt x="312" y="706"/>
                    </a:lnTo>
                    <a:lnTo>
                      <a:pt x="312" y="706"/>
                    </a:lnTo>
                    <a:lnTo>
                      <a:pt x="321" y="706"/>
                    </a:lnTo>
                    <a:lnTo>
                      <a:pt x="321" y="706"/>
                    </a:lnTo>
                    <a:lnTo>
                      <a:pt x="321" y="706"/>
                    </a:lnTo>
                    <a:lnTo>
                      <a:pt x="321" y="706"/>
                    </a:lnTo>
                    <a:lnTo>
                      <a:pt x="330" y="697"/>
                    </a:lnTo>
                    <a:lnTo>
                      <a:pt x="330" y="697"/>
                    </a:lnTo>
                    <a:lnTo>
                      <a:pt x="330" y="697"/>
                    </a:lnTo>
                    <a:lnTo>
                      <a:pt x="330" y="688"/>
                    </a:lnTo>
                    <a:lnTo>
                      <a:pt x="330" y="688"/>
                    </a:lnTo>
                    <a:lnTo>
                      <a:pt x="330" y="679"/>
                    </a:lnTo>
                    <a:lnTo>
                      <a:pt x="330" y="679"/>
                    </a:lnTo>
                    <a:lnTo>
                      <a:pt x="330" y="670"/>
                    </a:lnTo>
                    <a:lnTo>
                      <a:pt x="330" y="670"/>
                    </a:lnTo>
                    <a:lnTo>
                      <a:pt x="330" y="670"/>
                    </a:lnTo>
                    <a:lnTo>
                      <a:pt x="330" y="661"/>
                    </a:lnTo>
                    <a:lnTo>
                      <a:pt x="330" y="661"/>
                    </a:lnTo>
                    <a:lnTo>
                      <a:pt x="330" y="652"/>
                    </a:lnTo>
                    <a:lnTo>
                      <a:pt x="330" y="652"/>
                    </a:lnTo>
                    <a:lnTo>
                      <a:pt x="330" y="652"/>
                    </a:lnTo>
                    <a:lnTo>
                      <a:pt x="330" y="643"/>
                    </a:lnTo>
                    <a:lnTo>
                      <a:pt x="330" y="643"/>
                    </a:lnTo>
                    <a:lnTo>
                      <a:pt x="330" y="634"/>
                    </a:lnTo>
                    <a:lnTo>
                      <a:pt x="330" y="634"/>
                    </a:lnTo>
                    <a:lnTo>
                      <a:pt x="330" y="634"/>
                    </a:lnTo>
                    <a:lnTo>
                      <a:pt x="330" y="634"/>
                    </a:lnTo>
                    <a:lnTo>
                      <a:pt x="321" y="634"/>
                    </a:lnTo>
                    <a:lnTo>
                      <a:pt x="321" y="626"/>
                    </a:lnTo>
                    <a:lnTo>
                      <a:pt x="321" y="626"/>
                    </a:lnTo>
                    <a:lnTo>
                      <a:pt x="321" y="626"/>
                    </a:lnTo>
                    <a:lnTo>
                      <a:pt x="321" y="617"/>
                    </a:lnTo>
                    <a:lnTo>
                      <a:pt x="321" y="617"/>
                    </a:lnTo>
                    <a:lnTo>
                      <a:pt x="321" y="608"/>
                    </a:lnTo>
                    <a:lnTo>
                      <a:pt x="321" y="608"/>
                    </a:lnTo>
                    <a:lnTo>
                      <a:pt x="321" y="599"/>
                    </a:lnTo>
                    <a:lnTo>
                      <a:pt x="321" y="599"/>
                    </a:lnTo>
                    <a:lnTo>
                      <a:pt x="321" y="590"/>
                    </a:lnTo>
                    <a:lnTo>
                      <a:pt x="321" y="590"/>
                    </a:lnTo>
                    <a:lnTo>
                      <a:pt x="321" y="590"/>
                    </a:lnTo>
                    <a:lnTo>
                      <a:pt x="321" y="581"/>
                    </a:lnTo>
                    <a:lnTo>
                      <a:pt x="321" y="581"/>
                    </a:lnTo>
                    <a:lnTo>
                      <a:pt x="321" y="581"/>
                    </a:lnTo>
                    <a:lnTo>
                      <a:pt x="321" y="581"/>
                    </a:lnTo>
                    <a:lnTo>
                      <a:pt x="321" y="572"/>
                    </a:lnTo>
                    <a:lnTo>
                      <a:pt x="321" y="572"/>
                    </a:lnTo>
                    <a:lnTo>
                      <a:pt x="321" y="572"/>
                    </a:lnTo>
                    <a:lnTo>
                      <a:pt x="330" y="572"/>
                    </a:lnTo>
                    <a:lnTo>
                      <a:pt x="330" y="572"/>
                    </a:lnTo>
                    <a:lnTo>
                      <a:pt x="330" y="572"/>
                    </a:lnTo>
                    <a:lnTo>
                      <a:pt x="330" y="563"/>
                    </a:lnTo>
                    <a:lnTo>
                      <a:pt x="330" y="563"/>
                    </a:lnTo>
                    <a:lnTo>
                      <a:pt x="330" y="563"/>
                    </a:lnTo>
                    <a:lnTo>
                      <a:pt x="330" y="563"/>
                    </a:lnTo>
                    <a:lnTo>
                      <a:pt x="330" y="563"/>
                    </a:lnTo>
                    <a:lnTo>
                      <a:pt x="330" y="563"/>
                    </a:lnTo>
                    <a:lnTo>
                      <a:pt x="339" y="554"/>
                    </a:lnTo>
                    <a:lnTo>
                      <a:pt x="339" y="554"/>
                    </a:lnTo>
                    <a:lnTo>
                      <a:pt x="339" y="554"/>
                    </a:lnTo>
                    <a:lnTo>
                      <a:pt x="339" y="545"/>
                    </a:lnTo>
                    <a:lnTo>
                      <a:pt x="339" y="545"/>
                    </a:lnTo>
                    <a:lnTo>
                      <a:pt x="339" y="545"/>
                    </a:lnTo>
                    <a:lnTo>
                      <a:pt x="339" y="545"/>
                    </a:lnTo>
                    <a:lnTo>
                      <a:pt x="339" y="536"/>
                    </a:lnTo>
                    <a:lnTo>
                      <a:pt x="339" y="536"/>
                    </a:lnTo>
                    <a:lnTo>
                      <a:pt x="339" y="536"/>
                    </a:lnTo>
                    <a:lnTo>
                      <a:pt x="339" y="536"/>
                    </a:lnTo>
                    <a:lnTo>
                      <a:pt x="348" y="536"/>
                    </a:lnTo>
                    <a:lnTo>
                      <a:pt x="348" y="536"/>
                    </a:lnTo>
                    <a:lnTo>
                      <a:pt x="348" y="536"/>
                    </a:lnTo>
                    <a:lnTo>
                      <a:pt x="348" y="536"/>
                    </a:lnTo>
                    <a:lnTo>
                      <a:pt x="357" y="536"/>
                    </a:lnTo>
                    <a:lnTo>
                      <a:pt x="357" y="536"/>
                    </a:lnTo>
                    <a:lnTo>
                      <a:pt x="357" y="536"/>
                    </a:lnTo>
                    <a:lnTo>
                      <a:pt x="366" y="536"/>
                    </a:lnTo>
                    <a:lnTo>
                      <a:pt x="366" y="536"/>
                    </a:lnTo>
                    <a:lnTo>
                      <a:pt x="366" y="536"/>
                    </a:lnTo>
                    <a:lnTo>
                      <a:pt x="366" y="536"/>
                    </a:lnTo>
                    <a:lnTo>
                      <a:pt x="375" y="536"/>
                    </a:lnTo>
                    <a:lnTo>
                      <a:pt x="375" y="536"/>
                    </a:lnTo>
                    <a:lnTo>
                      <a:pt x="375" y="536"/>
                    </a:lnTo>
                    <a:lnTo>
                      <a:pt x="375" y="536"/>
                    </a:lnTo>
                    <a:lnTo>
                      <a:pt x="375" y="527"/>
                    </a:lnTo>
                    <a:lnTo>
                      <a:pt x="375" y="527"/>
                    </a:lnTo>
                    <a:lnTo>
                      <a:pt x="375" y="527"/>
                    </a:lnTo>
                    <a:lnTo>
                      <a:pt x="384" y="527"/>
                    </a:lnTo>
                    <a:lnTo>
                      <a:pt x="384" y="527"/>
                    </a:lnTo>
                    <a:lnTo>
                      <a:pt x="384" y="527"/>
                    </a:lnTo>
                    <a:lnTo>
                      <a:pt x="384" y="527"/>
                    </a:lnTo>
                    <a:lnTo>
                      <a:pt x="393" y="527"/>
                    </a:lnTo>
                    <a:lnTo>
                      <a:pt x="393" y="527"/>
                    </a:lnTo>
                    <a:lnTo>
                      <a:pt x="393" y="527"/>
                    </a:lnTo>
                    <a:lnTo>
                      <a:pt x="402" y="527"/>
                    </a:lnTo>
                    <a:lnTo>
                      <a:pt x="402" y="527"/>
                    </a:lnTo>
                    <a:lnTo>
                      <a:pt x="402" y="527"/>
                    </a:lnTo>
                    <a:lnTo>
                      <a:pt x="402" y="527"/>
                    </a:lnTo>
                    <a:lnTo>
                      <a:pt x="411" y="527"/>
                    </a:lnTo>
                    <a:lnTo>
                      <a:pt x="411" y="527"/>
                    </a:lnTo>
                    <a:lnTo>
                      <a:pt x="411" y="527"/>
                    </a:lnTo>
                    <a:lnTo>
                      <a:pt x="411" y="527"/>
                    </a:lnTo>
                    <a:lnTo>
                      <a:pt x="411" y="527"/>
                    </a:lnTo>
                    <a:lnTo>
                      <a:pt x="411" y="527"/>
                    </a:lnTo>
                    <a:lnTo>
                      <a:pt x="411" y="536"/>
                    </a:lnTo>
                    <a:lnTo>
                      <a:pt x="419" y="536"/>
                    </a:lnTo>
                    <a:lnTo>
                      <a:pt x="419" y="536"/>
                    </a:lnTo>
                    <a:lnTo>
                      <a:pt x="419" y="536"/>
                    </a:lnTo>
                    <a:lnTo>
                      <a:pt x="419" y="536"/>
                    </a:lnTo>
                    <a:lnTo>
                      <a:pt x="419" y="545"/>
                    </a:lnTo>
                    <a:lnTo>
                      <a:pt x="419" y="545"/>
                    </a:lnTo>
                    <a:lnTo>
                      <a:pt x="419" y="545"/>
                    </a:lnTo>
                    <a:lnTo>
                      <a:pt x="419" y="545"/>
                    </a:lnTo>
                    <a:lnTo>
                      <a:pt x="419" y="545"/>
                    </a:lnTo>
                    <a:lnTo>
                      <a:pt x="428" y="554"/>
                    </a:lnTo>
                    <a:lnTo>
                      <a:pt x="428" y="554"/>
                    </a:lnTo>
                    <a:lnTo>
                      <a:pt x="428" y="554"/>
                    </a:lnTo>
                    <a:lnTo>
                      <a:pt x="428" y="554"/>
                    </a:lnTo>
                    <a:lnTo>
                      <a:pt x="428" y="554"/>
                    </a:lnTo>
                    <a:lnTo>
                      <a:pt x="428" y="554"/>
                    </a:lnTo>
                    <a:lnTo>
                      <a:pt x="428" y="554"/>
                    </a:lnTo>
                    <a:lnTo>
                      <a:pt x="428" y="554"/>
                    </a:lnTo>
                    <a:lnTo>
                      <a:pt x="437" y="554"/>
                    </a:lnTo>
                    <a:lnTo>
                      <a:pt x="437" y="554"/>
                    </a:lnTo>
                    <a:lnTo>
                      <a:pt x="437" y="554"/>
                    </a:lnTo>
                    <a:lnTo>
                      <a:pt x="437" y="554"/>
                    </a:lnTo>
                    <a:lnTo>
                      <a:pt x="437" y="554"/>
                    </a:lnTo>
                    <a:lnTo>
                      <a:pt x="446" y="554"/>
                    </a:lnTo>
                    <a:lnTo>
                      <a:pt x="446" y="554"/>
                    </a:lnTo>
                    <a:lnTo>
                      <a:pt x="446" y="554"/>
                    </a:lnTo>
                    <a:lnTo>
                      <a:pt x="446" y="554"/>
                    </a:lnTo>
                    <a:lnTo>
                      <a:pt x="446" y="554"/>
                    </a:lnTo>
                    <a:lnTo>
                      <a:pt x="455" y="554"/>
                    </a:lnTo>
                    <a:lnTo>
                      <a:pt x="455" y="545"/>
                    </a:lnTo>
                    <a:lnTo>
                      <a:pt x="455" y="545"/>
                    </a:lnTo>
                    <a:lnTo>
                      <a:pt x="455" y="545"/>
                    </a:lnTo>
                    <a:lnTo>
                      <a:pt x="464" y="545"/>
                    </a:lnTo>
                    <a:lnTo>
                      <a:pt x="464" y="545"/>
                    </a:lnTo>
                    <a:lnTo>
                      <a:pt x="464" y="545"/>
                    </a:lnTo>
                    <a:lnTo>
                      <a:pt x="464" y="545"/>
                    </a:lnTo>
                    <a:lnTo>
                      <a:pt x="473" y="545"/>
                    </a:lnTo>
                    <a:lnTo>
                      <a:pt x="473" y="536"/>
                    </a:lnTo>
                    <a:lnTo>
                      <a:pt x="473" y="536"/>
                    </a:lnTo>
                    <a:lnTo>
                      <a:pt x="473" y="536"/>
                    </a:lnTo>
                    <a:lnTo>
                      <a:pt x="482" y="536"/>
                    </a:lnTo>
                    <a:lnTo>
                      <a:pt x="482" y="536"/>
                    </a:lnTo>
                    <a:lnTo>
                      <a:pt x="482" y="536"/>
                    </a:lnTo>
                    <a:lnTo>
                      <a:pt x="482" y="536"/>
                    </a:lnTo>
                    <a:lnTo>
                      <a:pt x="491" y="536"/>
                    </a:lnTo>
                    <a:lnTo>
                      <a:pt x="491" y="536"/>
                    </a:lnTo>
                    <a:lnTo>
                      <a:pt x="491" y="536"/>
                    </a:lnTo>
                    <a:lnTo>
                      <a:pt x="500" y="536"/>
                    </a:lnTo>
                    <a:lnTo>
                      <a:pt x="500" y="536"/>
                    </a:lnTo>
                    <a:lnTo>
                      <a:pt x="500" y="536"/>
                    </a:lnTo>
                    <a:lnTo>
                      <a:pt x="500" y="536"/>
                    </a:lnTo>
                    <a:lnTo>
                      <a:pt x="509" y="536"/>
                    </a:lnTo>
                    <a:lnTo>
                      <a:pt x="509" y="536"/>
                    </a:lnTo>
                    <a:lnTo>
                      <a:pt x="509" y="536"/>
                    </a:lnTo>
                    <a:lnTo>
                      <a:pt x="509" y="536"/>
                    </a:lnTo>
                    <a:lnTo>
                      <a:pt x="509" y="536"/>
                    </a:lnTo>
                    <a:lnTo>
                      <a:pt x="518" y="536"/>
                    </a:lnTo>
                    <a:lnTo>
                      <a:pt x="518" y="527"/>
                    </a:lnTo>
                    <a:lnTo>
                      <a:pt x="518" y="527"/>
                    </a:lnTo>
                    <a:lnTo>
                      <a:pt x="518" y="527"/>
                    </a:lnTo>
                    <a:lnTo>
                      <a:pt x="527" y="527"/>
                    </a:lnTo>
                    <a:lnTo>
                      <a:pt x="527" y="527"/>
                    </a:lnTo>
                    <a:lnTo>
                      <a:pt x="527" y="518"/>
                    </a:lnTo>
                    <a:lnTo>
                      <a:pt x="527" y="518"/>
                    </a:lnTo>
                    <a:lnTo>
                      <a:pt x="536" y="518"/>
                    </a:lnTo>
                    <a:lnTo>
                      <a:pt x="536" y="518"/>
                    </a:lnTo>
                    <a:lnTo>
                      <a:pt x="536" y="518"/>
                    </a:lnTo>
                    <a:lnTo>
                      <a:pt x="536" y="518"/>
                    </a:lnTo>
                    <a:lnTo>
                      <a:pt x="536" y="509"/>
                    </a:lnTo>
                    <a:lnTo>
                      <a:pt x="536" y="509"/>
                    </a:lnTo>
                    <a:lnTo>
                      <a:pt x="536" y="509"/>
                    </a:lnTo>
                    <a:lnTo>
                      <a:pt x="536" y="509"/>
                    </a:lnTo>
                    <a:lnTo>
                      <a:pt x="536" y="509"/>
                    </a:lnTo>
                    <a:lnTo>
                      <a:pt x="536" y="509"/>
                    </a:lnTo>
                    <a:lnTo>
                      <a:pt x="536" y="509"/>
                    </a:lnTo>
                    <a:lnTo>
                      <a:pt x="545" y="509"/>
                    </a:lnTo>
                    <a:lnTo>
                      <a:pt x="545" y="509"/>
                    </a:lnTo>
                    <a:lnTo>
                      <a:pt x="545" y="509"/>
                    </a:lnTo>
                    <a:lnTo>
                      <a:pt x="545" y="500"/>
                    </a:lnTo>
                    <a:lnTo>
                      <a:pt x="545" y="500"/>
                    </a:lnTo>
                    <a:lnTo>
                      <a:pt x="545" y="500"/>
                    </a:lnTo>
                    <a:lnTo>
                      <a:pt x="545" y="500"/>
                    </a:lnTo>
                    <a:lnTo>
                      <a:pt x="545" y="500"/>
                    </a:lnTo>
                    <a:lnTo>
                      <a:pt x="545" y="500"/>
                    </a:lnTo>
                    <a:lnTo>
                      <a:pt x="545" y="500"/>
                    </a:lnTo>
                    <a:lnTo>
                      <a:pt x="536" y="500"/>
                    </a:lnTo>
                    <a:lnTo>
                      <a:pt x="536" y="500"/>
                    </a:lnTo>
                    <a:lnTo>
                      <a:pt x="536" y="500"/>
                    </a:lnTo>
                    <a:lnTo>
                      <a:pt x="536" y="500"/>
                    </a:lnTo>
                    <a:lnTo>
                      <a:pt x="536" y="500"/>
                    </a:lnTo>
                    <a:lnTo>
                      <a:pt x="527" y="500"/>
                    </a:lnTo>
                    <a:lnTo>
                      <a:pt x="527" y="500"/>
                    </a:lnTo>
                    <a:lnTo>
                      <a:pt x="527" y="500"/>
                    </a:lnTo>
                    <a:lnTo>
                      <a:pt x="518" y="500"/>
                    </a:lnTo>
                    <a:lnTo>
                      <a:pt x="518" y="500"/>
                    </a:lnTo>
                    <a:lnTo>
                      <a:pt x="518" y="500"/>
                    </a:lnTo>
                    <a:lnTo>
                      <a:pt x="518" y="500"/>
                    </a:lnTo>
                    <a:lnTo>
                      <a:pt x="509" y="500"/>
                    </a:lnTo>
                    <a:lnTo>
                      <a:pt x="509" y="492"/>
                    </a:lnTo>
                    <a:lnTo>
                      <a:pt x="509" y="492"/>
                    </a:lnTo>
                    <a:lnTo>
                      <a:pt x="509" y="492"/>
                    </a:lnTo>
                    <a:lnTo>
                      <a:pt x="509" y="492"/>
                    </a:lnTo>
                    <a:lnTo>
                      <a:pt x="509" y="492"/>
                    </a:lnTo>
                    <a:lnTo>
                      <a:pt x="509" y="483"/>
                    </a:lnTo>
                    <a:lnTo>
                      <a:pt x="509" y="483"/>
                    </a:lnTo>
                    <a:lnTo>
                      <a:pt x="509" y="483"/>
                    </a:lnTo>
                    <a:lnTo>
                      <a:pt x="509" y="483"/>
                    </a:lnTo>
                    <a:lnTo>
                      <a:pt x="509" y="483"/>
                    </a:lnTo>
                    <a:lnTo>
                      <a:pt x="509" y="474"/>
                    </a:lnTo>
                    <a:lnTo>
                      <a:pt x="509" y="474"/>
                    </a:lnTo>
                    <a:lnTo>
                      <a:pt x="509" y="474"/>
                    </a:lnTo>
                    <a:lnTo>
                      <a:pt x="509" y="474"/>
                    </a:lnTo>
                    <a:lnTo>
                      <a:pt x="509" y="474"/>
                    </a:lnTo>
                    <a:lnTo>
                      <a:pt x="509" y="474"/>
                    </a:lnTo>
                    <a:lnTo>
                      <a:pt x="518" y="474"/>
                    </a:lnTo>
                    <a:lnTo>
                      <a:pt x="518" y="474"/>
                    </a:lnTo>
                    <a:lnTo>
                      <a:pt x="518" y="474"/>
                    </a:lnTo>
                    <a:lnTo>
                      <a:pt x="518" y="474"/>
                    </a:lnTo>
                    <a:lnTo>
                      <a:pt x="527" y="474"/>
                    </a:lnTo>
                    <a:lnTo>
                      <a:pt x="527" y="474"/>
                    </a:lnTo>
                    <a:lnTo>
                      <a:pt x="527" y="474"/>
                    </a:lnTo>
                    <a:lnTo>
                      <a:pt x="527" y="474"/>
                    </a:lnTo>
                    <a:lnTo>
                      <a:pt x="536" y="474"/>
                    </a:lnTo>
                    <a:lnTo>
                      <a:pt x="536" y="474"/>
                    </a:lnTo>
                    <a:lnTo>
                      <a:pt x="536" y="474"/>
                    </a:lnTo>
                    <a:lnTo>
                      <a:pt x="536" y="474"/>
                    </a:lnTo>
                    <a:lnTo>
                      <a:pt x="545" y="474"/>
                    </a:lnTo>
                    <a:lnTo>
                      <a:pt x="545" y="474"/>
                    </a:lnTo>
                    <a:lnTo>
                      <a:pt x="545" y="474"/>
                    </a:lnTo>
                    <a:lnTo>
                      <a:pt x="545" y="474"/>
                    </a:lnTo>
                    <a:lnTo>
                      <a:pt x="553" y="474"/>
                    </a:lnTo>
                    <a:lnTo>
                      <a:pt x="553" y="474"/>
                    </a:lnTo>
                    <a:lnTo>
                      <a:pt x="553" y="474"/>
                    </a:lnTo>
                    <a:lnTo>
                      <a:pt x="553" y="465"/>
                    </a:lnTo>
                    <a:lnTo>
                      <a:pt x="553" y="465"/>
                    </a:lnTo>
                    <a:lnTo>
                      <a:pt x="553" y="465"/>
                    </a:lnTo>
                    <a:lnTo>
                      <a:pt x="553" y="465"/>
                    </a:lnTo>
                    <a:lnTo>
                      <a:pt x="553" y="465"/>
                    </a:lnTo>
                    <a:lnTo>
                      <a:pt x="553" y="456"/>
                    </a:lnTo>
                    <a:lnTo>
                      <a:pt x="553" y="456"/>
                    </a:lnTo>
                    <a:lnTo>
                      <a:pt x="553" y="456"/>
                    </a:lnTo>
                    <a:lnTo>
                      <a:pt x="553" y="456"/>
                    </a:lnTo>
                    <a:lnTo>
                      <a:pt x="553" y="447"/>
                    </a:lnTo>
                    <a:lnTo>
                      <a:pt x="553" y="447"/>
                    </a:lnTo>
                    <a:lnTo>
                      <a:pt x="553" y="447"/>
                    </a:lnTo>
                    <a:lnTo>
                      <a:pt x="553" y="447"/>
                    </a:lnTo>
                    <a:lnTo>
                      <a:pt x="553" y="438"/>
                    </a:lnTo>
                    <a:lnTo>
                      <a:pt x="553" y="438"/>
                    </a:lnTo>
                    <a:lnTo>
                      <a:pt x="553" y="438"/>
                    </a:lnTo>
                    <a:lnTo>
                      <a:pt x="553" y="429"/>
                    </a:lnTo>
                    <a:lnTo>
                      <a:pt x="553" y="429"/>
                    </a:lnTo>
                    <a:lnTo>
                      <a:pt x="553" y="429"/>
                    </a:lnTo>
                    <a:lnTo>
                      <a:pt x="553" y="429"/>
                    </a:lnTo>
                    <a:lnTo>
                      <a:pt x="553" y="429"/>
                    </a:lnTo>
                    <a:lnTo>
                      <a:pt x="553" y="429"/>
                    </a:lnTo>
                    <a:lnTo>
                      <a:pt x="562" y="429"/>
                    </a:lnTo>
                    <a:lnTo>
                      <a:pt x="562" y="429"/>
                    </a:lnTo>
                    <a:lnTo>
                      <a:pt x="562" y="429"/>
                    </a:lnTo>
                    <a:lnTo>
                      <a:pt x="562" y="429"/>
                    </a:lnTo>
                    <a:lnTo>
                      <a:pt x="562" y="429"/>
                    </a:lnTo>
                    <a:lnTo>
                      <a:pt x="571" y="429"/>
                    </a:lnTo>
                    <a:lnTo>
                      <a:pt x="571" y="429"/>
                    </a:lnTo>
                    <a:lnTo>
                      <a:pt x="571" y="429"/>
                    </a:lnTo>
                    <a:lnTo>
                      <a:pt x="571" y="429"/>
                    </a:lnTo>
                    <a:lnTo>
                      <a:pt x="571" y="429"/>
                    </a:lnTo>
                    <a:lnTo>
                      <a:pt x="580" y="429"/>
                    </a:lnTo>
                    <a:lnTo>
                      <a:pt x="580" y="429"/>
                    </a:lnTo>
                    <a:lnTo>
                      <a:pt x="580" y="429"/>
                    </a:lnTo>
                    <a:lnTo>
                      <a:pt x="580" y="429"/>
                    </a:lnTo>
                    <a:lnTo>
                      <a:pt x="580" y="429"/>
                    </a:lnTo>
                    <a:lnTo>
                      <a:pt x="580" y="429"/>
                    </a:lnTo>
                    <a:lnTo>
                      <a:pt x="580" y="429"/>
                    </a:lnTo>
                    <a:lnTo>
                      <a:pt x="580" y="420"/>
                    </a:lnTo>
                    <a:lnTo>
                      <a:pt x="580" y="420"/>
                    </a:lnTo>
                    <a:lnTo>
                      <a:pt x="580" y="420"/>
                    </a:lnTo>
                    <a:lnTo>
                      <a:pt x="580" y="420"/>
                    </a:lnTo>
                    <a:lnTo>
                      <a:pt x="580" y="420"/>
                    </a:lnTo>
                    <a:lnTo>
                      <a:pt x="580" y="420"/>
                    </a:lnTo>
                    <a:lnTo>
                      <a:pt x="580" y="420"/>
                    </a:lnTo>
                    <a:lnTo>
                      <a:pt x="580" y="420"/>
                    </a:lnTo>
                    <a:lnTo>
                      <a:pt x="580" y="420"/>
                    </a:lnTo>
                    <a:lnTo>
                      <a:pt x="571" y="420"/>
                    </a:lnTo>
                    <a:lnTo>
                      <a:pt x="571" y="411"/>
                    </a:lnTo>
                    <a:lnTo>
                      <a:pt x="571" y="411"/>
                    </a:lnTo>
                    <a:lnTo>
                      <a:pt x="571" y="411"/>
                    </a:lnTo>
                    <a:lnTo>
                      <a:pt x="571" y="411"/>
                    </a:lnTo>
                    <a:lnTo>
                      <a:pt x="562" y="411"/>
                    </a:lnTo>
                    <a:lnTo>
                      <a:pt x="562" y="411"/>
                    </a:lnTo>
                    <a:lnTo>
                      <a:pt x="562" y="411"/>
                    </a:lnTo>
                    <a:lnTo>
                      <a:pt x="553" y="411"/>
                    </a:lnTo>
                    <a:lnTo>
                      <a:pt x="553" y="411"/>
                    </a:lnTo>
                    <a:lnTo>
                      <a:pt x="553" y="411"/>
                    </a:lnTo>
                    <a:lnTo>
                      <a:pt x="545" y="411"/>
                    </a:lnTo>
                    <a:lnTo>
                      <a:pt x="545" y="411"/>
                    </a:lnTo>
                    <a:lnTo>
                      <a:pt x="545" y="402"/>
                    </a:lnTo>
                    <a:lnTo>
                      <a:pt x="545" y="402"/>
                    </a:lnTo>
                    <a:lnTo>
                      <a:pt x="545" y="402"/>
                    </a:lnTo>
                    <a:lnTo>
                      <a:pt x="545" y="402"/>
                    </a:lnTo>
                    <a:lnTo>
                      <a:pt x="545" y="402"/>
                    </a:lnTo>
                    <a:lnTo>
                      <a:pt x="545" y="402"/>
                    </a:lnTo>
                    <a:lnTo>
                      <a:pt x="545" y="402"/>
                    </a:lnTo>
                    <a:lnTo>
                      <a:pt x="536" y="393"/>
                    </a:lnTo>
                    <a:lnTo>
                      <a:pt x="536" y="393"/>
                    </a:lnTo>
                    <a:lnTo>
                      <a:pt x="536" y="393"/>
                    </a:lnTo>
                    <a:lnTo>
                      <a:pt x="536" y="393"/>
                    </a:lnTo>
                    <a:lnTo>
                      <a:pt x="527" y="393"/>
                    </a:lnTo>
                    <a:lnTo>
                      <a:pt x="527" y="393"/>
                    </a:lnTo>
                    <a:lnTo>
                      <a:pt x="527" y="393"/>
                    </a:lnTo>
                    <a:lnTo>
                      <a:pt x="527" y="393"/>
                    </a:lnTo>
                    <a:lnTo>
                      <a:pt x="527" y="393"/>
                    </a:lnTo>
                    <a:lnTo>
                      <a:pt x="527" y="384"/>
                    </a:lnTo>
                    <a:lnTo>
                      <a:pt x="527" y="384"/>
                    </a:lnTo>
                    <a:lnTo>
                      <a:pt x="527" y="384"/>
                    </a:lnTo>
                    <a:lnTo>
                      <a:pt x="527" y="384"/>
                    </a:lnTo>
                    <a:lnTo>
                      <a:pt x="527" y="384"/>
                    </a:lnTo>
                    <a:lnTo>
                      <a:pt x="536" y="384"/>
                    </a:lnTo>
                    <a:lnTo>
                      <a:pt x="536" y="384"/>
                    </a:lnTo>
                    <a:lnTo>
                      <a:pt x="536" y="384"/>
                    </a:lnTo>
                    <a:lnTo>
                      <a:pt x="536" y="384"/>
                    </a:lnTo>
                    <a:lnTo>
                      <a:pt x="536" y="384"/>
                    </a:lnTo>
                    <a:lnTo>
                      <a:pt x="545" y="384"/>
                    </a:lnTo>
                    <a:lnTo>
                      <a:pt x="545" y="384"/>
                    </a:lnTo>
                    <a:lnTo>
                      <a:pt x="545" y="384"/>
                    </a:lnTo>
                    <a:lnTo>
                      <a:pt x="545" y="384"/>
                    </a:lnTo>
                    <a:lnTo>
                      <a:pt x="545" y="384"/>
                    </a:lnTo>
                    <a:lnTo>
                      <a:pt x="545" y="384"/>
                    </a:lnTo>
                    <a:lnTo>
                      <a:pt x="553" y="384"/>
                    </a:lnTo>
                    <a:lnTo>
                      <a:pt x="553" y="375"/>
                    </a:lnTo>
                    <a:lnTo>
                      <a:pt x="553" y="375"/>
                    </a:lnTo>
                    <a:lnTo>
                      <a:pt x="553" y="375"/>
                    </a:lnTo>
                    <a:lnTo>
                      <a:pt x="553" y="367"/>
                    </a:lnTo>
                    <a:lnTo>
                      <a:pt x="562" y="367"/>
                    </a:lnTo>
                    <a:lnTo>
                      <a:pt x="562" y="367"/>
                    </a:lnTo>
                    <a:lnTo>
                      <a:pt x="562" y="358"/>
                    </a:lnTo>
                    <a:lnTo>
                      <a:pt x="562" y="358"/>
                    </a:lnTo>
                    <a:lnTo>
                      <a:pt x="553" y="358"/>
                    </a:lnTo>
                    <a:lnTo>
                      <a:pt x="553" y="358"/>
                    </a:lnTo>
                    <a:lnTo>
                      <a:pt x="553" y="349"/>
                    </a:lnTo>
                    <a:lnTo>
                      <a:pt x="553" y="349"/>
                    </a:lnTo>
                    <a:lnTo>
                      <a:pt x="553" y="349"/>
                    </a:lnTo>
                    <a:lnTo>
                      <a:pt x="545" y="340"/>
                    </a:lnTo>
                    <a:lnTo>
                      <a:pt x="545" y="340"/>
                    </a:lnTo>
                    <a:lnTo>
                      <a:pt x="545" y="331"/>
                    </a:lnTo>
                    <a:lnTo>
                      <a:pt x="536" y="331"/>
                    </a:lnTo>
                    <a:lnTo>
                      <a:pt x="536" y="322"/>
                    </a:lnTo>
                    <a:lnTo>
                      <a:pt x="536" y="322"/>
                    </a:lnTo>
                    <a:lnTo>
                      <a:pt x="527" y="313"/>
                    </a:lnTo>
                    <a:lnTo>
                      <a:pt x="527" y="313"/>
                    </a:lnTo>
                    <a:lnTo>
                      <a:pt x="518" y="304"/>
                    </a:lnTo>
                    <a:lnTo>
                      <a:pt x="518" y="304"/>
                    </a:lnTo>
                    <a:lnTo>
                      <a:pt x="509" y="304"/>
                    </a:lnTo>
                    <a:lnTo>
                      <a:pt x="500" y="304"/>
                    </a:lnTo>
                    <a:lnTo>
                      <a:pt x="500" y="304"/>
                    </a:lnTo>
                    <a:lnTo>
                      <a:pt x="491" y="304"/>
                    </a:lnTo>
                    <a:lnTo>
                      <a:pt x="482" y="304"/>
                    </a:lnTo>
                    <a:lnTo>
                      <a:pt x="473" y="304"/>
                    </a:lnTo>
                    <a:lnTo>
                      <a:pt x="473" y="304"/>
                    </a:lnTo>
                    <a:lnTo>
                      <a:pt x="464" y="304"/>
                    </a:lnTo>
                    <a:lnTo>
                      <a:pt x="464" y="304"/>
                    </a:lnTo>
                    <a:lnTo>
                      <a:pt x="455" y="304"/>
                    </a:lnTo>
                    <a:lnTo>
                      <a:pt x="446" y="304"/>
                    </a:lnTo>
                    <a:lnTo>
                      <a:pt x="446" y="304"/>
                    </a:lnTo>
                    <a:lnTo>
                      <a:pt x="437" y="304"/>
                    </a:lnTo>
                    <a:lnTo>
                      <a:pt x="437" y="304"/>
                    </a:lnTo>
                    <a:lnTo>
                      <a:pt x="428" y="304"/>
                    </a:lnTo>
                    <a:lnTo>
                      <a:pt x="428" y="304"/>
                    </a:lnTo>
                    <a:lnTo>
                      <a:pt x="428" y="304"/>
                    </a:lnTo>
                    <a:lnTo>
                      <a:pt x="428" y="304"/>
                    </a:lnTo>
                    <a:lnTo>
                      <a:pt x="428" y="304"/>
                    </a:lnTo>
                    <a:lnTo>
                      <a:pt x="428" y="304"/>
                    </a:lnTo>
                    <a:lnTo>
                      <a:pt x="428" y="295"/>
                    </a:lnTo>
                    <a:lnTo>
                      <a:pt x="428" y="295"/>
                    </a:lnTo>
                    <a:lnTo>
                      <a:pt x="428" y="295"/>
                    </a:lnTo>
                    <a:lnTo>
                      <a:pt x="428" y="295"/>
                    </a:lnTo>
                    <a:lnTo>
                      <a:pt x="437" y="286"/>
                    </a:lnTo>
                    <a:lnTo>
                      <a:pt x="437" y="286"/>
                    </a:lnTo>
                    <a:lnTo>
                      <a:pt x="446" y="277"/>
                    </a:lnTo>
                    <a:lnTo>
                      <a:pt x="446" y="277"/>
                    </a:lnTo>
                    <a:lnTo>
                      <a:pt x="455" y="277"/>
                    </a:lnTo>
                    <a:lnTo>
                      <a:pt x="455" y="268"/>
                    </a:lnTo>
                    <a:lnTo>
                      <a:pt x="464" y="268"/>
                    </a:lnTo>
                    <a:lnTo>
                      <a:pt x="464" y="259"/>
                    </a:lnTo>
                    <a:lnTo>
                      <a:pt x="464" y="259"/>
                    </a:lnTo>
                    <a:lnTo>
                      <a:pt x="464" y="250"/>
                    </a:lnTo>
                    <a:lnTo>
                      <a:pt x="473" y="242"/>
                    </a:lnTo>
                    <a:lnTo>
                      <a:pt x="473" y="242"/>
                    </a:lnTo>
                    <a:lnTo>
                      <a:pt x="473" y="233"/>
                    </a:lnTo>
                    <a:lnTo>
                      <a:pt x="473" y="233"/>
                    </a:lnTo>
                    <a:lnTo>
                      <a:pt x="482" y="224"/>
                    </a:lnTo>
                    <a:lnTo>
                      <a:pt x="482" y="215"/>
                    </a:lnTo>
                    <a:lnTo>
                      <a:pt x="491" y="206"/>
                    </a:lnTo>
                    <a:lnTo>
                      <a:pt x="491" y="206"/>
                    </a:lnTo>
                    <a:lnTo>
                      <a:pt x="500" y="197"/>
                    </a:lnTo>
                    <a:lnTo>
                      <a:pt x="509" y="188"/>
                    </a:lnTo>
                    <a:lnTo>
                      <a:pt x="509" y="179"/>
                    </a:lnTo>
                    <a:lnTo>
                      <a:pt x="518" y="170"/>
                    </a:lnTo>
                    <a:lnTo>
                      <a:pt x="518" y="170"/>
                    </a:lnTo>
                    <a:lnTo>
                      <a:pt x="527" y="161"/>
                    </a:lnTo>
                    <a:lnTo>
                      <a:pt x="527" y="152"/>
                    </a:lnTo>
                    <a:lnTo>
                      <a:pt x="527" y="152"/>
                    </a:lnTo>
                    <a:lnTo>
                      <a:pt x="527" y="143"/>
                    </a:lnTo>
                    <a:lnTo>
                      <a:pt x="527" y="143"/>
                    </a:lnTo>
                    <a:lnTo>
                      <a:pt x="518" y="134"/>
                    </a:lnTo>
                    <a:lnTo>
                      <a:pt x="518" y="134"/>
                    </a:lnTo>
                    <a:lnTo>
                      <a:pt x="518" y="125"/>
                    </a:lnTo>
                    <a:lnTo>
                      <a:pt x="518" y="125"/>
                    </a:lnTo>
                    <a:lnTo>
                      <a:pt x="518" y="117"/>
                    </a:lnTo>
                    <a:lnTo>
                      <a:pt x="509" y="117"/>
                    </a:lnTo>
                    <a:lnTo>
                      <a:pt x="509" y="108"/>
                    </a:lnTo>
                    <a:lnTo>
                      <a:pt x="509" y="108"/>
                    </a:lnTo>
                    <a:lnTo>
                      <a:pt x="500" y="108"/>
                    </a:lnTo>
                    <a:lnTo>
                      <a:pt x="500" y="108"/>
                    </a:lnTo>
                    <a:lnTo>
                      <a:pt x="491" y="99"/>
                    </a:lnTo>
                    <a:lnTo>
                      <a:pt x="491" y="99"/>
                    </a:lnTo>
                    <a:lnTo>
                      <a:pt x="482" y="99"/>
                    </a:lnTo>
                    <a:lnTo>
                      <a:pt x="482" y="99"/>
                    </a:lnTo>
                    <a:lnTo>
                      <a:pt x="482" y="108"/>
                    </a:lnTo>
                    <a:lnTo>
                      <a:pt x="473" y="108"/>
                    </a:lnTo>
                    <a:lnTo>
                      <a:pt x="473" y="108"/>
                    </a:lnTo>
                    <a:lnTo>
                      <a:pt x="464" y="108"/>
                    </a:lnTo>
                    <a:lnTo>
                      <a:pt x="464" y="99"/>
                    </a:lnTo>
                    <a:lnTo>
                      <a:pt x="464" y="99"/>
                    </a:lnTo>
                    <a:lnTo>
                      <a:pt x="455" y="90"/>
                    </a:lnTo>
                    <a:lnTo>
                      <a:pt x="455" y="90"/>
                    </a:lnTo>
                    <a:lnTo>
                      <a:pt x="455" y="81"/>
                    </a:lnTo>
                    <a:lnTo>
                      <a:pt x="455" y="72"/>
                    </a:lnTo>
                    <a:lnTo>
                      <a:pt x="455" y="63"/>
                    </a:lnTo>
                    <a:lnTo>
                      <a:pt x="455" y="63"/>
                    </a:lnTo>
                    <a:lnTo>
                      <a:pt x="455" y="54"/>
                    </a:lnTo>
                    <a:lnTo>
                      <a:pt x="446" y="54"/>
                    </a:lnTo>
                    <a:lnTo>
                      <a:pt x="446" y="54"/>
                    </a:lnTo>
                    <a:lnTo>
                      <a:pt x="437" y="45"/>
                    </a:lnTo>
                    <a:lnTo>
                      <a:pt x="437" y="45"/>
                    </a:lnTo>
                    <a:lnTo>
                      <a:pt x="428" y="54"/>
                    </a:lnTo>
                    <a:lnTo>
                      <a:pt x="428" y="54"/>
                    </a:lnTo>
                    <a:lnTo>
                      <a:pt x="419" y="54"/>
                    </a:lnTo>
                    <a:lnTo>
                      <a:pt x="419" y="45"/>
                    </a:lnTo>
                    <a:lnTo>
                      <a:pt x="419" y="45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36"/>
                    </a:lnTo>
                    <a:lnTo>
                      <a:pt x="402" y="36"/>
                    </a:lnTo>
                    <a:lnTo>
                      <a:pt x="402" y="36"/>
                    </a:lnTo>
                    <a:lnTo>
                      <a:pt x="402" y="27"/>
                    </a:lnTo>
                    <a:lnTo>
                      <a:pt x="393" y="27"/>
                    </a:lnTo>
                    <a:lnTo>
                      <a:pt x="393" y="27"/>
                    </a:lnTo>
                    <a:lnTo>
                      <a:pt x="393" y="27"/>
                    </a:lnTo>
                    <a:lnTo>
                      <a:pt x="393" y="27"/>
                    </a:lnTo>
                    <a:lnTo>
                      <a:pt x="384" y="27"/>
                    </a:lnTo>
                    <a:lnTo>
                      <a:pt x="384" y="27"/>
                    </a:lnTo>
                    <a:lnTo>
                      <a:pt x="384" y="36"/>
                    </a:lnTo>
                    <a:lnTo>
                      <a:pt x="384" y="36"/>
                    </a:lnTo>
                    <a:lnTo>
                      <a:pt x="375" y="27"/>
                    </a:lnTo>
                    <a:lnTo>
                      <a:pt x="375" y="27"/>
                    </a:lnTo>
                    <a:lnTo>
                      <a:pt x="375" y="27"/>
                    </a:lnTo>
                    <a:lnTo>
                      <a:pt x="366" y="27"/>
                    </a:lnTo>
                    <a:lnTo>
                      <a:pt x="366" y="18"/>
                    </a:lnTo>
                    <a:lnTo>
                      <a:pt x="357" y="18"/>
                    </a:lnTo>
                    <a:lnTo>
                      <a:pt x="357" y="18"/>
                    </a:lnTo>
                    <a:lnTo>
                      <a:pt x="357" y="9"/>
                    </a:lnTo>
                    <a:lnTo>
                      <a:pt x="348" y="9"/>
                    </a:lnTo>
                    <a:lnTo>
                      <a:pt x="348" y="9"/>
                    </a:lnTo>
                    <a:lnTo>
                      <a:pt x="348" y="9"/>
                    </a:lnTo>
                    <a:lnTo>
                      <a:pt x="348" y="9"/>
                    </a:lnTo>
                    <a:lnTo>
                      <a:pt x="339" y="9"/>
                    </a:lnTo>
                    <a:lnTo>
                      <a:pt x="339" y="9"/>
                    </a:lnTo>
                    <a:lnTo>
                      <a:pt x="339" y="0"/>
                    </a:lnTo>
                    <a:lnTo>
                      <a:pt x="339" y="0"/>
                    </a:lnTo>
                    <a:lnTo>
                      <a:pt x="330" y="0"/>
                    </a:lnTo>
                    <a:lnTo>
                      <a:pt x="330" y="0"/>
                    </a:lnTo>
                    <a:lnTo>
                      <a:pt x="330" y="0"/>
                    </a:lnTo>
                    <a:lnTo>
                      <a:pt x="330" y="0"/>
                    </a:lnTo>
                    <a:lnTo>
                      <a:pt x="321" y="9"/>
                    </a:lnTo>
                    <a:lnTo>
                      <a:pt x="321" y="9"/>
                    </a:lnTo>
                    <a:lnTo>
                      <a:pt x="321" y="9"/>
                    </a:lnTo>
                    <a:lnTo>
                      <a:pt x="321" y="9"/>
                    </a:lnTo>
                    <a:lnTo>
                      <a:pt x="312" y="9"/>
                    </a:lnTo>
                    <a:lnTo>
                      <a:pt x="312" y="9"/>
                    </a:lnTo>
                    <a:lnTo>
                      <a:pt x="303" y="18"/>
                    </a:lnTo>
                    <a:lnTo>
                      <a:pt x="303" y="18"/>
                    </a:lnTo>
                    <a:lnTo>
                      <a:pt x="303" y="27"/>
                    </a:lnTo>
                    <a:lnTo>
                      <a:pt x="294" y="27"/>
                    </a:lnTo>
                    <a:lnTo>
                      <a:pt x="294" y="36"/>
                    </a:lnTo>
                    <a:lnTo>
                      <a:pt x="286" y="36"/>
                    </a:lnTo>
                    <a:lnTo>
                      <a:pt x="286" y="36"/>
                    </a:lnTo>
                    <a:lnTo>
                      <a:pt x="277" y="45"/>
                    </a:lnTo>
                    <a:lnTo>
                      <a:pt x="277" y="45"/>
                    </a:lnTo>
                    <a:lnTo>
                      <a:pt x="268" y="45"/>
                    </a:lnTo>
                    <a:lnTo>
                      <a:pt x="268" y="54"/>
                    </a:lnTo>
                    <a:lnTo>
                      <a:pt x="268" y="54"/>
                    </a:lnTo>
                    <a:lnTo>
                      <a:pt x="259" y="54"/>
                    </a:lnTo>
                    <a:lnTo>
                      <a:pt x="259" y="63"/>
                    </a:lnTo>
                    <a:lnTo>
                      <a:pt x="259" y="63"/>
                    </a:lnTo>
                    <a:lnTo>
                      <a:pt x="250" y="63"/>
                    </a:lnTo>
                    <a:lnTo>
                      <a:pt x="250" y="63"/>
                    </a:lnTo>
                    <a:lnTo>
                      <a:pt x="250" y="72"/>
                    </a:lnTo>
                    <a:lnTo>
                      <a:pt x="250" y="72"/>
                    </a:lnTo>
                    <a:lnTo>
                      <a:pt x="250" y="72"/>
                    </a:lnTo>
                    <a:lnTo>
                      <a:pt x="241" y="81"/>
                    </a:lnTo>
                    <a:lnTo>
                      <a:pt x="241" y="81"/>
                    </a:lnTo>
                    <a:lnTo>
                      <a:pt x="241" y="81"/>
                    </a:lnTo>
                    <a:lnTo>
                      <a:pt x="232" y="81"/>
                    </a:lnTo>
                    <a:lnTo>
                      <a:pt x="232" y="81"/>
                    </a:lnTo>
                    <a:lnTo>
                      <a:pt x="223" y="81"/>
                    </a:lnTo>
                    <a:lnTo>
                      <a:pt x="223" y="81"/>
                    </a:lnTo>
                    <a:lnTo>
                      <a:pt x="223" y="81"/>
                    </a:lnTo>
                    <a:lnTo>
                      <a:pt x="214" y="81"/>
                    </a:lnTo>
                    <a:lnTo>
                      <a:pt x="214" y="81"/>
                    </a:lnTo>
                    <a:lnTo>
                      <a:pt x="205" y="81"/>
                    </a:lnTo>
                    <a:lnTo>
                      <a:pt x="205" y="81"/>
                    </a:lnTo>
                    <a:lnTo>
                      <a:pt x="205" y="81"/>
                    </a:lnTo>
                    <a:lnTo>
                      <a:pt x="205" y="81"/>
                    </a:lnTo>
                    <a:lnTo>
                      <a:pt x="205" y="81"/>
                    </a:lnTo>
                    <a:lnTo>
                      <a:pt x="205" y="90"/>
                    </a:lnTo>
                    <a:lnTo>
                      <a:pt x="205" y="90"/>
                    </a:lnTo>
                    <a:lnTo>
                      <a:pt x="205" y="90"/>
                    </a:lnTo>
                    <a:lnTo>
                      <a:pt x="205" y="90"/>
                    </a:lnTo>
                    <a:lnTo>
                      <a:pt x="205" y="99"/>
                    </a:lnTo>
                    <a:lnTo>
                      <a:pt x="205" y="99"/>
                    </a:lnTo>
                    <a:lnTo>
                      <a:pt x="205" y="99"/>
                    </a:lnTo>
                    <a:lnTo>
                      <a:pt x="196" y="99"/>
                    </a:lnTo>
                    <a:lnTo>
                      <a:pt x="196" y="99"/>
                    </a:lnTo>
                    <a:lnTo>
                      <a:pt x="196" y="99"/>
                    </a:lnTo>
                    <a:lnTo>
                      <a:pt x="187" y="99"/>
                    </a:lnTo>
                    <a:lnTo>
                      <a:pt x="187" y="99"/>
                    </a:lnTo>
                    <a:lnTo>
                      <a:pt x="187" y="99"/>
                    </a:lnTo>
                    <a:lnTo>
                      <a:pt x="178" y="99"/>
                    </a:lnTo>
                    <a:lnTo>
                      <a:pt x="178" y="99"/>
                    </a:lnTo>
                    <a:lnTo>
                      <a:pt x="178" y="99"/>
                    </a:lnTo>
                    <a:lnTo>
                      <a:pt x="169" y="99"/>
                    </a:lnTo>
                    <a:lnTo>
                      <a:pt x="169" y="99"/>
                    </a:lnTo>
                    <a:lnTo>
                      <a:pt x="160" y="99"/>
                    </a:lnTo>
                    <a:lnTo>
                      <a:pt x="160" y="99"/>
                    </a:lnTo>
                    <a:lnTo>
                      <a:pt x="152" y="99"/>
                    </a:lnTo>
                    <a:lnTo>
                      <a:pt x="152" y="99"/>
                    </a:lnTo>
                    <a:lnTo>
                      <a:pt x="143" y="99"/>
                    </a:lnTo>
                    <a:lnTo>
                      <a:pt x="134" y="90"/>
                    </a:lnTo>
                    <a:lnTo>
                      <a:pt x="125" y="90"/>
                    </a:lnTo>
                    <a:lnTo>
                      <a:pt x="116" y="90"/>
                    </a:lnTo>
                    <a:lnTo>
                      <a:pt x="116" y="90"/>
                    </a:lnTo>
                    <a:lnTo>
                      <a:pt x="107" y="81"/>
                    </a:lnTo>
                    <a:lnTo>
                      <a:pt x="98" y="81"/>
                    </a:lnTo>
                    <a:lnTo>
                      <a:pt x="98" y="81"/>
                    </a:lnTo>
                    <a:lnTo>
                      <a:pt x="89" y="81"/>
                    </a:lnTo>
                    <a:lnTo>
                      <a:pt x="89" y="81"/>
                    </a:lnTo>
                    <a:lnTo>
                      <a:pt x="80" y="81"/>
                    </a:lnTo>
                    <a:lnTo>
                      <a:pt x="80" y="81"/>
                    </a:lnTo>
                    <a:lnTo>
                      <a:pt x="71" y="81"/>
                    </a:lnTo>
                    <a:lnTo>
                      <a:pt x="71" y="72"/>
                    </a:lnTo>
                    <a:lnTo>
                      <a:pt x="62" y="72"/>
                    </a:lnTo>
                    <a:lnTo>
                      <a:pt x="62" y="72"/>
                    </a:lnTo>
                    <a:lnTo>
                      <a:pt x="62" y="63"/>
                    </a:lnTo>
                    <a:lnTo>
                      <a:pt x="62" y="63"/>
                    </a:lnTo>
                    <a:lnTo>
                      <a:pt x="53" y="63"/>
                    </a:lnTo>
                    <a:lnTo>
                      <a:pt x="53" y="54"/>
                    </a:lnTo>
                    <a:lnTo>
                      <a:pt x="53" y="54"/>
                    </a:lnTo>
                    <a:lnTo>
                      <a:pt x="53" y="54"/>
                    </a:lnTo>
                    <a:lnTo>
                      <a:pt x="53" y="54"/>
                    </a:lnTo>
                    <a:lnTo>
                      <a:pt x="44" y="45"/>
                    </a:lnTo>
                    <a:lnTo>
                      <a:pt x="44" y="45"/>
                    </a:lnTo>
                    <a:lnTo>
                      <a:pt x="44" y="45"/>
                    </a:lnTo>
                    <a:lnTo>
                      <a:pt x="44" y="45"/>
                    </a:lnTo>
                    <a:lnTo>
                      <a:pt x="35" y="45"/>
                    </a:lnTo>
                    <a:lnTo>
                      <a:pt x="35" y="45"/>
                    </a:lnTo>
                    <a:lnTo>
                      <a:pt x="35" y="45"/>
                    </a:lnTo>
                    <a:lnTo>
                      <a:pt x="26" y="45"/>
                    </a:lnTo>
                    <a:lnTo>
                      <a:pt x="26" y="45"/>
                    </a:lnTo>
                    <a:lnTo>
                      <a:pt x="26" y="54"/>
                    </a:lnTo>
                    <a:lnTo>
                      <a:pt x="26" y="54"/>
                    </a:lnTo>
                    <a:lnTo>
                      <a:pt x="26" y="63"/>
                    </a:lnTo>
                    <a:lnTo>
                      <a:pt x="26" y="63"/>
                    </a:lnTo>
                    <a:lnTo>
                      <a:pt x="26" y="72"/>
                    </a:lnTo>
                    <a:lnTo>
                      <a:pt x="26" y="72"/>
                    </a:lnTo>
                    <a:lnTo>
                      <a:pt x="26" y="72"/>
                    </a:lnTo>
                    <a:lnTo>
                      <a:pt x="26" y="81"/>
                    </a:lnTo>
                    <a:lnTo>
                      <a:pt x="26" y="81"/>
                    </a:lnTo>
                    <a:lnTo>
                      <a:pt x="26" y="81"/>
                    </a:lnTo>
                    <a:lnTo>
                      <a:pt x="26" y="90"/>
                    </a:lnTo>
                    <a:lnTo>
                      <a:pt x="26" y="90"/>
                    </a:lnTo>
                    <a:lnTo>
                      <a:pt x="26" y="90"/>
                    </a:lnTo>
                    <a:lnTo>
                      <a:pt x="26" y="99"/>
                    </a:lnTo>
                    <a:lnTo>
                      <a:pt x="26" y="99"/>
                    </a:lnTo>
                    <a:lnTo>
                      <a:pt x="18" y="99"/>
                    </a:lnTo>
                    <a:lnTo>
                      <a:pt x="18" y="108"/>
                    </a:lnTo>
                    <a:lnTo>
                      <a:pt x="18" y="108"/>
                    </a:lnTo>
                    <a:lnTo>
                      <a:pt x="18" y="108"/>
                    </a:lnTo>
                    <a:lnTo>
                      <a:pt x="9" y="117"/>
                    </a:lnTo>
                    <a:lnTo>
                      <a:pt x="9" y="117"/>
                    </a:lnTo>
                    <a:lnTo>
                      <a:pt x="9" y="117"/>
                    </a:lnTo>
                    <a:lnTo>
                      <a:pt x="9" y="125"/>
                    </a:lnTo>
                    <a:lnTo>
                      <a:pt x="9" y="125"/>
                    </a:lnTo>
                    <a:lnTo>
                      <a:pt x="9" y="134"/>
                    </a:lnTo>
                    <a:lnTo>
                      <a:pt x="0" y="134"/>
                    </a:lnTo>
                    <a:lnTo>
                      <a:pt x="0" y="143"/>
                    </a:lnTo>
                    <a:lnTo>
                      <a:pt x="0" y="143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</a:path>
                </a:pathLst>
              </a:custGeom>
              <a:solidFill>
                <a:srgbClr val="B2DAB0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1" name="Freeform 53"/>
              <p:cNvSpPr>
                <a:spLocks/>
              </p:cNvSpPr>
              <p:nvPr/>
            </p:nvSpPr>
            <p:spPr bwMode="auto">
              <a:xfrm>
                <a:off x="5556" y="5272"/>
                <a:ext cx="1842" cy="1504"/>
              </a:xfrm>
              <a:custGeom>
                <a:avLst/>
                <a:gdLst>
                  <a:gd name="T0" fmla="*/ 35 w 830"/>
                  <a:gd name="T1" fmla="*/ 571 h 634"/>
                  <a:gd name="T2" fmla="*/ 8 w 830"/>
                  <a:gd name="T3" fmla="*/ 598 h 634"/>
                  <a:gd name="T4" fmla="*/ 26 w 830"/>
                  <a:gd name="T5" fmla="*/ 634 h 634"/>
                  <a:gd name="T6" fmla="*/ 53 w 830"/>
                  <a:gd name="T7" fmla="*/ 607 h 634"/>
                  <a:gd name="T8" fmla="*/ 80 w 830"/>
                  <a:gd name="T9" fmla="*/ 598 h 634"/>
                  <a:gd name="T10" fmla="*/ 134 w 830"/>
                  <a:gd name="T11" fmla="*/ 589 h 634"/>
                  <a:gd name="T12" fmla="*/ 160 w 830"/>
                  <a:gd name="T13" fmla="*/ 544 h 634"/>
                  <a:gd name="T14" fmla="*/ 205 w 830"/>
                  <a:gd name="T15" fmla="*/ 517 h 634"/>
                  <a:gd name="T16" fmla="*/ 223 w 830"/>
                  <a:gd name="T17" fmla="*/ 526 h 634"/>
                  <a:gd name="T18" fmla="*/ 250 w 830"/>
                  <a:gd name="T19" fmla="*/ 553 h 634"/>
                  <a:gd name="T20" fmla="*/ 285 w 830"/>
                  <a:gd name="T21" fmla="*/ 562 h 634"/>
                  <a:gd name="T22" fmla="*/ 294 w 830"/>
                  <a:gd name="T23" fmla="*/ 580 h 634"/>
                  <a:gd name="T24" fmla="*/ 339 w 830"/>
                  <a:gd name="T25" fmla="*/ 571 h 634"/>
                  <a:gd name="T26" fmla="*/ 375 w 830"/>
                  <a:gd name="T27" fmla="*/ 535 h 634"/>
                  <a:gd name="T28" fmla="*/ 401 w 830"/>
                  <a:gd name="T29" fmla="*/ 526 h 634"/>
                  <a:gd name="T30" fmla="*/ 401 w 830"/>
                  <a:gd name="T31" fmla="*/ 482 h 634"/>
                  <a:gd name="T32" fmla="*/ 428 w 830"/>
                  <a:gd name="T33" fmla="*/ 464 h 634"/>
                  <a:gd name="T34" fmla="*/ 473 w 830"/>
                  <a:gd name="T35" fmla="*/ 482 h 634"/>
                  <a:gd name="T36" fmla="*/ 500 w 830"/>
                  <a:gd name="T37" fmla="*/ 509 h 634"/>
                  <a:gd name="T38" fmla="*/ 509 w 830"/>
                  <a:gd name="T39" fmla="*/ 473 h 634"/>
                  <a:gd name="T40" fmla="*/ 535 w 830"/>
                  <a:gd name="T41" fmla="*/ 491 h 634"/>
                  <a:gd name="T42" fmla="*/ 544 w 830"/>
                  <a:gd name="T43" fmla="*/ 544 h 634"/>
                  <a:gd name="T44" fmla="*/ 580 w 830"/>
                  <a:gd name="T45" fmla="*/ 571 h 634"/>
                  <a:gd name="T46" fmla="*/ 625 w 830"/>
                  <a:gd name="T47" fmla="*/ 580 h 634"/>
                  <a:gd name="T48" fmla="*/ 669 w 830"/>
                  <a:gd name="T49" fmla="*/ 571 h 634"/>
                  <a:gd name="T50" fmla="*/ 652 w 830"/>
                  <a:gd name="T51" fmla="*/ 544 h 634"/>
                  <a:gd name="T52" fmla="*/ 634 w 830"/>
                  <a:gd name="T53" fmla="*/ 509 h 634"/>
                  <a:gd name="T54" fmla="*/ 598 w 830"/>
                  <a:gd name="T55" fmla="*/ 473 h 634"/>
                  <a:gd name="T56" fmla="*/ 598 w 830"/>
                  <a:gd name="T57" fmla="*/ 437 h 634"/>
                  <a:gd name="T58" fmla="*/ 643 w 830"/>
                  <a:gd name="T59" fmla="*/ 410 h 634"/>
                  <a:gd name="T60" fmla="*/ 652 w 830"/>
                  <a:gd name="T61" fmla="*/ 357 h 634"/>
                  <a:gd name="T62" fmla="*/ 678 w 830"/>
                  <a:gd name="T63" fmla="*/ 339 h 634"/>
                  <a:gd name="T64" fmla="*/ 794 w 830"/>
                  <a:gd name="T65" fmla="*/ 348 h 634"/>
                  <a:gd name="T66" fmla="*/ 786 w 830"/>
                  <a:gd name="T67" fmla="*/ 285 h 634"/>
                  <a:gd name="T68" fmla="*/ 777 w 830"/>
                  <a:gd name="T69" fmla="*/ 241 h 634"/>
                  <a:gd name="T70" fmla="*/ 768 w 830"/>
                  <a:gd name="T71" fmla="*/ 169 h 634"/>
                  <a:gd name="T72" fmla="*/ 732 w 830"/>
                  <a:gd name="T73" fmla="*/ 107 h 634"/>
                  <a:gd name="T74" fmla="*/ 696 w 830"/>
                  <a:gd name="T75" fmla="*/ 89 h 634"/>
                  <a:gd name="T76" fmla="*/ 625 w 830"/>
                  <a:gd name="T77" fmla="*/ 80 h 634"/>
                  <a:gd name="T78" fmla="*/ 544 w 830"/>
                  <a:gd name="T79" fmla="*/ 26 h 634"/>
                  <a:gd name="T80" fmla="*/ 410 w 830"/>
                  <a:gd name="T81" fmla="*/ 0 h 634"/>
                  <a:gd name="T82" fmla="*/ 375 w 830"/>
                  <a:gd name="T83" fmla="*/ 17 h 634"/>
                  <a:gd name="T84" fmla="*/ 401 w 830"/>
                  <a:gd name="T85" fmla="*/ 44 h 634"/>
                  <a:gd name="T86" fmla="*/ 428 w 830"/>
                  <a:gd name="T87" fmla="*/ 62 h 634"/>
                  <a:gd name="T88" fmla="*/ 401 w 830"/>
                  <a:gd name="T89" fmla="*/ 71 h 634"/>
                  <a:gd name="T90" fmla="*/ 384 w 830"/>
                  <a:gd name="T91" fmla="*/ 107 h 634"/>
                  <a:gd name="T92" fmla="*/ 357 w 830"/>
                  <a:gd name="T93" fmla="*/ 116 h 634"/>
                  <a:gd name="T94" fmla="*/ 393 w 830"/>
                  <a:gd name="T95" fmla="*/ 133 h 634"/>
                  <a:gd name="T96" fmla="*/ 366 w 830"/>
                  <a:gd name="T97" fmla="*/ 160 h 634"/>
                  <a:gd name="T98" fmla="*/ 321 w 830"/>
                  <a:gd name="T99" fmla="*/ 169 h 634"/>
                  <a:gd name="T100" fmla="*/ 276 w 830"/>
                  <a:gd name="T101" fmla="*/ 187 h 634"/>
                  <a:gd name="T102" fmla="*/ 250 w 830"/>
                  <a:gd name="T103" fmla="*/ 160 h 634"/>
                  <a:gd name="T104" fmla="*/ 205 w 830"/>
                  <a:gd name="T105" fmla="*/ 169 h 634"/>
                  <a:gd name="T106" fmla="*/ 178 w 830"/>
                  <a:gd name="T107" fmla="*/ 196 h 634"/>
                  <a:gd name="T108" fmla="*/ 169 w 830"/>
                  <a:gd name="T109" fmla="*/ 259 h 634"/>
                  <a:gd name="T110" fmla="*/ 178 w 830"/>
                  <a:gd name="T111" fmla="*/ 330 h 634"/>
                  <a:gd name="T112" fmla="*/ 134 w 830"/>
                  <a:gd name="T113" fmla="*/ 348 h 634"/>
                  <a:gd name="T114" fmla="*/ 134 w 830"/>
                  <a:gd name="T115" fmla="*/ 419 h 634"/>
                  <a:gd name="T116" fmla="*/ 107 w 830"/>
                  <a:gd name="T117" fmla="*/ 437 h 634"/>
                  <a:gd name="T118" fmla="*/ 89 w 830"/>
                  <a:gd name="T119" fmla="*/ 482 h 634"/>
                  <a:gd name="T120" fmla="*/ 44 w 830"/>
                  <a:gd name="T121" fmla="*/ 500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30" h="634">
                    <a:moveTo>
                      <a:pt x="17" y="491"/>
                    </a:moveTo>
                    <a:lnTo>
                      <a:pt x="17" y="491"/>
                    </a:lnTo>
                    <a:lnTo>
                      <a:pt x="17" y="500"/>
                    </a:lnTo>
                    <a:lnTo>
                      <a:pt x="17" y="500"/>
                    </a:lnTo>
                    <a:lnTo>
                      <a:pt x="17" y="500"/>
                    </a:lnTo>
                    <a:lnTo>
                      <a:pt x="26" y="509"/>
                    </a:lnTo>
                    <a:lnTo>
                      <a:pt x="26" y="509"/>
                    </a:lnTo>
                    <a:lnTo>
                      <a:pt x="26" y="509"/>
                    </a:lnTo>
                    <a:lnTo>
                      <a:pt x="26" y="517"/>
                    </a:lnTo>
                    <a:lnTo>
                      <a:pt x="26" y="517"/>
                    </a:lnTo>
                    <a:lnTo>
                      <a:pt x="26" y="526"/>
                    </a:lnTo>
                    <a:lnTo>
                      <a:pt x="26" y="526"/>
                    </a:lnTo>
                    <a:lnTo>
                      <a:pt x="26" y="535"/>
                    </a:lnTo>
                    <a:lnTo>
                      <a:pt x="35" y="535"/>
                    </a:lnTo>
                    <a:lnTo>
                      <a:pt x="35" y="544"/>
                    </a:lnTo>
                    <a:lnTo>
                      <a:pt x="35" y="544"/>
                    </a:lnTo>
                    <a:lnTo>
                      <a:pt x="35" y="544"/>
                    </a:lnTo>
                    <a:lnTo>
                      <a:pt x="35" y="553"/>
                    </a:lnTo>
                    <a:lnTo>
                      <a:pt x="35" y="553"/>
                    </a:lnTo>
                    <a:lnTo>
                      <a:pt x="35" y="562"/>
                    </a:lnTo>
                    <a:lnTo>
                      <a:pt x="35" y="562"/>
                    </a:lnTo>
                    <a:lnTo>
                      <a:pt x="35" y="571"/>
                    </a:lnTo>
                    <a:lnTo>
                      <a:pt x="35" y="571"/>
                    </a:lnTo>
                    <a:lnTo>
                      <a:pt x="35" y="580"/>
                    </a:lnTo>
                    <a:lnTo>
                      <a:pt x="35" y="580"/>
                    </a:lnTo>
                    <a:lnTo>
                      <a:pt x="35" y="580"/>
                    </a:lnTo>
                    <a:lnTo>
                      <a:pt x="26" y="580"/>
                    </a:lnTo>
                    <a:lnTo>
                      <a:pt x="26" y="580"/>
                    </a:lnTo>
                    <a:lnTo>
                      <a:pt x="26" y="580"/>
                    </a:lnTo>
                    <a:lnTo>
                      <a:pt x="26" y="580"/>
                    </a:lnTo>
                    <a:lnTo>
                      <a:pt x="26" y="580"/>
                    </a:lnTo>
                    <a:lnTo>
                      <a:pt x="26" y="580"/>
                    </a:lnTo>
                    <a:lnTo>
                      <a:pt x="17" y="580"/>
                    </a:lnTo>
                    <a:lnTo>
                      <a:pt x="17" y="580"/>
                    </a:lnTo>
                    <a:lnTo>
                      <a:pt x="17" y="580"/>
                    </a:lnTo>
                    <a:lnTo>
                      <a:pt x="17" y="589"/>
                    </a:lnTo>
                    <a:lnTo>
                      <a:pt x="17" y="589"/>
                    </a:lnTo>
                    <a:lnTo>
                      <a:pt x="8" y="589"/>
                    </a:lnTo>
                    <a:lnTo>
                      <a:pt x="8" y="589"/>
                    </a:lnTo>
                    <a:lnTo>
                      <a:pt x="8" y="589"/>
                    </a:lnTo>
                    <a:lnTo>
                      <a:pt x="8" y="589"/>
                    </a:lnTo>
                    <a:lnTo>
                      <a:pt x="8" y="589"/>
                    </a:lnTo>
                    <a:lnTo>
                      <a:pt x="8" y="598"/>
                    </a:lnTo>
                    <a:lnTo>
                      <a:pt x="8" y="598"/>
                    </a:lnTo>
                    <a:lnTo>
                      <a:pt x="0" y="598"/>
                    </a:lnTo>
                    <a:lnTo>
                      <a:pt x="0" y="607"/>
                    </a:lnTo>
                    <a:lnTo>
                      <a:pt x="0" y="607"/>
                    </a:lnTo>
                    <a:lnTo>
                      <a:pt x="0" y="607"/>
                    </a:lnTo>
                    <a:lnTo>
                      <a:pt x="0" y="616"/>
                    </a:lnTo>
                    <a:lnTo>
                      <a:pt x="0" y="616"/>
                    </a:lnTo>
                    <a:lnTo>
                      <a:pt x="0" y="616"/>
                    </a:lnTo>
                    <a:lnTo>
                      <a:pt x="8" y="616"/>
                    </a:lnTo>
                    <a:lnTo>
                      <a:pt x="8" y="625"/>
                    </a:lnTo>
                    <a:lnTo>
                      <a:pt x="8" y="625"/>
                    </a:lnTo>
                    <a:lnTo>
                      <a:pt x="8" y="625"/>
                    </a:lnTo>
                    <a:lnTo>
                      <a:pt x="8" y="634"/>
                    </a:lnTo>
                    <a:lnTo>
                      <a:pt x="8" y="634"/>
                    </a:lnTo>
                    <a:lnTo>
                      <a:pt x="8" y="634"/>
                    </a:lnTo>
                    <a:lnTo>
                      <a:pt x="8" y="634"/>
                    </a:lnTo>
                    <a:lnTo>
                      <a:pt x="17" y="634"/>
                    </a:lnTo>
                    <a:lnTo>
                      <a:pt x="17" y="634"/>
                    </a:lnTo>
                    <a:lnTo>
                      <a:pt x="17" y="634"/>
                    </a:lnTo>
                    <a:lnTo>
                      <a:pt x="17" y="634"/>
                    </a:lnTo>
                    <a:lnTo>
                      <a:pt x="26" y="634"/>
                    </a:lnTo>
                    <a:lnTo>
                      <a:pt x="26" y="634"/>
                    </a:lnTo>
                    <a:lnTo>
                      <a:pt x="26" y="634"/>
                    </a:lnTo>
                    <a:lnTo>
                      <a:pt x="35" y="634"/>
                    </a:lnTo>
                    <a:lnTo>
                      <a:pt x="35" y="634"/>
                    </a:lnTo>
                    <a:lnTo>
                      <a:pt x="35" y="634"/>
                    </a:lnTo>
                    <a:lnTo>
                      <a:pt x="44" y="634"/>
                    </a:lnTo>
                    <a:lnTo>
                      <a:pt x="44" y="634"/>
                    </a:lnTo>
                    <a:lnTo>
                      <a:pt x="44" y="634"/>
                    </a:lnTo>
                    <a:lnTo>
                      <a:pt x="53" y="634"/>
                    </a:lnTo>
                    <a:lnTo>
                      <a:pt x="53" y="634"/>
                    </a:lnTo>
                    <a:lnTo>
                      <a:pt x="53" y="634"/>
                    </a:lnTo>
                    <a:lnTo>
                      <a:pt x="53" y="625"/>
                    </a:lnTo>
                    <a:lnTo>
                      <a:pt x="53" y="625"/>
                    </a:lnTo>
                    <a:lnTo>
                      <a:pt x="53" y="625"/>
                    </a:lnTo>
                    <a:lnTo>
                      <a:pt x="53" y="625"/>
                    </a:lnTo>
                    <a:lnTo>
                      <a:pt x="53" y="625"/>
                    </a:lnTo>
                    <a:lnTo>
                      <a:pt x="53" y="616"/>
                    </a:lnTo>
                    <a:lnTo>
                      <a:pt x="53" y="616"/>
                    </a:lnTo>
                    <a:lnTo>
                      <a:pt x="53" y="616"/>
                    </a:lnTo>
                    <a:lnTo>
                      <a:pt x="53" y="616"/>
                    </a:lnTo>
                    <a:lnTo>
                      <a:pt x="53" y="616"/>
                    </a:lnTo>
                    <a:lnTo>
                      <a:pt x="53" y="616"/>
                    </a:lnTo>
                    <a:lnTo>
                      <a:pt x="53" y="616"/>
                    </a:lnTo>
                    <a:lnTo>
                      <a:pt x="53" y="607"/>
                    </a:lnTo>
                    <a:lnTo>
                      <a:pt x="53" y="607"/>
                    </a:lnTo>
                    <a:lnTo>
                      <a:pt x="53" y="607"/>
                    </a:lnTo>
                    <a:lnTo>
                      <a:pt x="53" y="607"/>
                    </a:lnTo>
                    <a:lnTo>
                      <a:pt x="53" y="607"/>
                    </a:lnTo>
                    <a:lnTo>
                      <a:pt x="62" y="607"/>
                    </a:lnTo>
                    <a:lnTo>
                      <a:pt x="62" y="607"/>
                    </a:lnTo>
                    <a:lnTo>
                      <a:pt x="62" y="607"/>
                    </a:lnTo>
                    <a:lnTo>
                      <a:pt x="62" y="607"/>
                    </a:lnTo>
                    <a:lnTo>
                      <a:pt x="62" y="607"/>
                    </a:lnTo>
                    <a:lnTo>
                      <a:pt x="62" y="607"/>
                    </a:lnTo>
                    <a:lnTo>
                      <a:pt x="71" y="607"/>
                    </a:lnTo>
                    <a:lnTo>
                      <a:pt x="71" y="607"/>
                    </a:lnTo>
                    <a:lnTo>
                      <a:pt x="71" y="607"/>
                    </a:lnTo>
                    <a:lnTo>
                      <a:pt x="71" y="607"/>
                    </a:lnTo>
                    <a:lnTo>
                      <a:pt x="71" y="598"/>
                    </a:lnTo>
                    <a:lnTo>
                      <a:pt x="71" y="598"/>
                    </a:lnTo>
                    <a:lnTo>
                      <a:pt x="80" y="598"/>
                    </a:lnTo>
                    <a:lnTo>
                      <a:pt x="80" y="598"/>
                    </a:lnTo>
                    <a:lnTo>
                      <a:pt x="80" y="598"/>
                    </a:lnTo>
                    <a:lnTo>
                      <a:pt x="80" y="598"/>
                    </a:lnTo>
                    <a:lnTo>
                      <a:pt x="80" y="598"/>
                    </a:lnTo>
                    <a:lnTo>
                      <a:pt x="80" y="598"/>
                    </a:lnTo>
                    <a:lnTo>
                      <a:pt x="80" y="598"/>
                    </a:lnTo>
                    <a:lnTo>
                      <a:pt x="89" y="598"/>
                    </a:lnTo>
                    <a:lnTo>
                      <a:pt x="89" y="598"/>
                    </a:lnTo>
                    <a:lnTo>
                      <a:pt x="89" y="598"/>
                    </a:lnTo>
                    <a:lnTo>
                      <a:pt x="89" y="598"/>
                    </a:lnTo>
                    <a:lnTo>
                      <a:pt x="98" y="598"/>
                    </a:lnTo>
                    <a:lnTo>
                      <a:pt x="98" y="598"/>
                    </a:lnTo>
                    <a:lnTo>
                      <a:pt x="98" y="598"/>
                    </a:lnTo>
                    <a:lnTo>
                      <a:pt x="98" y="598"/>
                    </a:lnTo>
                    <a:lnTo>
                      <a:pt x="107" y="598"/>
                    </a:lnTo>
                    <a:lnTo>
                      <a:pt x="107" y="598"/>
                    </a:lnTo>
                    <a:lnTo>
                      <a:pt x="107" y="598"/>
                    </a:lnTo>
                    <a:lnTo>
                      <a:pt x="116" y="598"/>
                    </a:lnTo>
                    <a:lnTo>
                      <a:pt x="116" y="598"/>
                    </a:lnTo>
                    <a:lnTo>
                      <a:pt x="116" y="598"/>
                    </a:lnTo>
                    <a:lnTo>
                      <a:pt x="125" y="598"/>
                    </a:lnTo>
                    <a:lnTo>
                      <a:pt x="125" y="598"/>
                    </a:lnTo>
                    <a:lnTo>
                      <a:pt x="125" y="598"/>
                    </a:lnTo>
                    <a:lnTo>
                      <a:pt x="134" y="598"/>
                    </a:lnTo>
                    <a:lnTo>
                      <a:pt x="134" y="589"/>
                    </a:lnTo>
                    <a:lnTo>
                      <a:pt x="134" y="589"/>
                    </a:lnTo>
                    <a:lnTo>
                      <a:pt x="134" y="589"/>
                    </a:lnTo>
                    <a:lnTo>
                      <a:pt x="142" y="589"/>
                    </a:lnTo>
                    <a:lnTo>
                      <a:pt x="142" y="589"/>
                    </a:lnTo>
                    <a:lnTo>
                      <a:pt x="142" y="589"/>
                    </a:lnTo>
                    <a:lnTo>
                      <a:pt x="142" y="589"/>
                    </a:lnTo>
                    <a:lnTo>
                      <a:pt x="151" y="580"/>
                    </a:lnTo>
                    <a:lnTo>
                      <a:pt x="151" y="580"/>
                    </a:lnTo>
                    <a:lnTo>
                      <a:pt x="151" y="580"/>
                    </a:lnTo>
                    <a:lnTo>
                      <a:pt x="151" y="580"/>
                    </a:lnTo>
                    <a:lnTo>
                      <a:pt x="151" y="580"/>
                    </a:lnTo>
                    <a:lnTo>
                      <a:pt x="151" y="580"/>
                    </a:lnTo>
                    <a:lnTo>
                      <a:pt x="160" y="571"/>
                    </a:lnTo>
                    <a:lnTo>
                      <a:pt x="160" y="571"/>
                    </a:lnTo>
                    <a:lnTo>
                      <a:pt x="160" y="571"/>
                    </a:lnTo>
                    <a:lnTo>
                      <a:pt x="160" y="571"/>
                    </a:lnTo>
                    <a:lnTo>
                      <a:pt x="160" y="562"/>
                    </a:lnTo>
                    <a:lnTo>
                      <a:pt x="160" y="562"/>
                    </a:lnTo>
                    <a:lnTo>
                      <a:pt x="160" y="553"/>
                    </a:lnTo>
                    <a:lnTo>
                      <a:pt x="160" y="553"/>
                    </a:lnTo>
                    <a:lnTo>
                      <a:pt x="160" y="553"/>
                    </a:lnTo>
                    <a:lnTo>
                      <a:pt x="160" y="544"/>
                    </a:lnTo>
                    <a:lnTo>
                      <a:pt x="160" y="544"/>
                    </a:lnTo>
                    <a:lnTo>
                      <a:pt x="160" y="544"/>
                    </a:lnTo>
                    <a:lnTo>
                      <a:pt x="160" y="544"/>
                    </a:lnTo>
                    <a:lnTo>
                      <a:pt x="160" y="535"/>
                    </a:lnTo>
                    <a:lnTo>
                      <a:pt x="160" y="535"/>
                    </a:lnTo>
                    <a:lnTo>
                      <a:pt x="160" y="535"/>
                    </a:lnTo>
                    <a:lnTo>
                      <a:pt x="169" y="535"/>
                    </a:lnTo>
                    <a:lnTo>
                      <a:pt x="169" y="526"/>
                    </a:lnTo>
                    <a:lnTo>
                      <a:pt x="169" y="526"/>
                    </a:lnTo>
                    <a:lnTo>
                      <a:pt x="169" y="526"/>
                    </a:lnTo>
                    <a:lnTo>
                      <a:pt x="169" y="526"/>
                    </a:lnTo>
                    <a:lnTo>
                      <a:pt x="169" y="526"/>
                    </a:lnTo>
                    <a:lnTo>
                      <a:pt x="169" y="526"/>
                    </a:lnTo>
                    <a:lnTo>
                      <a:pt x="178" y="526"/>
                    </a:lnTo>
                    <a:lnTo>
                      <a:pt x="178" y="526"/>
                    </a:lnTo>
                    <a:lnTo>
                      <a:pt x="178" y="517"/>
                    </a:lnTo>
                    <a:lnTo>
                      <a:pt x="178" y="517"/>
                    </a:lnTo>
                    <a:lnTo>
                      <a:pt x="187" y="517"/>
                    </a:lnTo>
                    <a:lnTo>
                      <a:pt x="187" y="517"/>
                    </a:lnTo>
                    <a:lnTo>
                      <a:pt x="187" y="517"/>
                    </a:lnTo>
                    <a:lnTo>
                      <a:pt x="196" y="517"/>
                    </a:lnTo>
                    <a:lnTo>
                      <a:pt x="196" y="517"/>
                    </a:lnTo>
                    <a:lnTo>
                      <a:pt x="196" y="517"/>
                    </a:lnTo>
                    <a:lnTo>
                      <a:pt x="205" y="517"/>
                    </a:lnTo>
                    <a:lnTo>
                      <a:pt x="205" y="517"/>
                    </a:lnTo>
                    <a:lnTo>
                      <a:pt x="205" y="517"/>
                    </a:lnTo>
                    <a:lnTo>
                      <a:pt x="205" y="517"/>
                    </a:lnTo>
                    <a:lnTo>
                      <a:pt x="205" y="517"/>
                    </a:lnTo>
                    <a:lnTo>
                      <a:pt x="214" y="517"/>
                    </a:lnTo>
                    <a:lnTo>
                      <a:pt x="214" y="517"/>
                    </a:lnTo>
                    <a:lnTo>
                      <a:pt x="214" y="517"/>
                    </a:lnTo>
                    <a:lnTo>
                      <a:pt x="214" y="517"/>
                    </a:lnTo>
                    <a:lnTo>
                      <a:pt x="223" y="517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23" y="526"/>
                    </a:lnTo>
                    <a:lnTo>
                      <a:pt x="232" y="526"/>
                    </a:lnTo>
                    <a:lnTo>
                      <a:pt x="232" y="526"/>
                    </a:lnTo>
                    <a:lnTo>
                      <a:pt x="232" y="526"/>
                    </a:lnTo>
                    <a:lnTo>
                      <a:pt x="232" y="535"/>
                    </a:lnTo>
                    <a:lnTo>
                      <a:pt x="232" y="535"/>
                    </a:lnTo>
                    <a:lnTo>
                      <a:pt x="232" y="535"/>
                    </a:lnTo>
                    <a:lnTo>
                      <a:pt x="232" y="535"/>
                    </a:lnTo>
                    <a:lnTo>
                      <a:pt x="232" y="535"/>
                    </a:lnTo>
                    <a:lnTo>
                      <a:pt x="232" y="535"/>
                    </a:lnTo>
                    <a:lnTo>
                      <a:pt x="232" y="535"/>
                    </a:lnTo>
                    <a:lnTo>
                      <a:pt x="232" y="544"/>
                    </a:lnTo>
                    <a:lnTo>
                      <a:pt x="241" y="544"/>
                    </a:lnTo>
                    <a:lnTo>
                      <a:pt x="241" y="544"/>
                    </a:lnTo>
                    <a:lnTo>
                      <a:pt x="241" y="544"/>
                    </a:lnTo>
                    <a:lnTo>
                      <a:pt x="241" y="544"/>
                    </a:lnTo>
                    <a:lnTo>
                      <a:pt x="241" y="544"/>
                    </a:lnTo>
                    <a:lnTo>
                      <a:pt x="241" y="544"/>
                    </a:lnTo>
                    <a:lnTo>
                      <a:pt x="241" y="553"/>
                    </a:lnTo>
                    <a:lnTo>
                      <a:pt x="241" y="553"/>
                    </a:lnTo>
                    <a:lnTo>
                      <a:pt x="250" y="553"/>
                    </a:lnTo>
                    <a:lnTo>
                      <a:pt x="250" y="553"/>
                    </a:lnTo>
                    <a:lnTo>
                      <a:pt x="250" y="553"/>
                    </a:lnTo>
                    <a:lnTo>
                      <a:pt x="250" y="553"/>
                    </a:lnTo>
                    <a:lnTo>
                      <a:pt x="259" y="562"/>
                    </a:lnTo>
                    <a:lnTo>
                      <a:pt x="259" y="562"/>
                    </a:lnTo>
                    <a:lnTo>
                      <a:pt x="259" y="562"/>
                    </a:lnTo>
                    <a:lnTo>
                      <a:pt x="259" y="562"/>
                    </a:lnTo>
                    <a:lnTo>
                      <a:pt x="267" y="562"/>
                    </a:lnTo>
                    <a:lnTo>
                      <a:pt x="267" y="562"/>
                    </a:lnTo>
                    <a:lnTo>
                      <a:pt x="267" y="562"/>
                    </a:lnTo>
                    <a:lnTo>
                      <a:pt x="267" y="562"/>
                    </a:lnTo>
                    <a:lnTo>
                      <a:pt x="276" y="562"/>
                    </a:lnTo>
                    <a:lnTo>
                      <a:pt x="276" y="562"/>
                    </a:lnTo>
                    <a:lnTo>
                      <a:pt x="276" y="562"/>
                    </a:lnTo>
                    <a:lnTo>
                      <a:pt x="276" y="562"/>
                    </a:lnTo>
                    <a:lnTo>
                      <a:pt x="276" y="562"/>
                    </a:lnTo>
                    <a:lnTo>
                      <a:pt x="276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62"/>
                    </a:lnTo>
                    <a:lnTo>
                      <a:pt x="285" y="571"/>
                    </a:lnTo>
                    <a:lnTo>
                      <a:pt x="285" y="571"/>
                    </a:lnTo>
                    <a:lnTo>
                      <a:pt x="285" y="571"/>
                    </a:lnTo>
                    <a:lnTo>
                      <a:pt x="285" y="571"/>
                    </a:lnTo>
                    <a:lnTo>
                      <a:pt x="285" y="571"/>
                    </a:lnTo>
                    <a:lnTo>
                      <a:pt x="285" y="571"/>
                    </a:lnTo>
                    <a:lnTo>
                      <a:pt x="285" y="571"/>
                    </a:lnTo>
                    <a:lnTo>
                      <a:pt x="294" y="571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294" y="580"/>
                    </a:lnTo>
                    <a:lnTo>
                      <a:pt x="303" y="580"/>
                    </a:lnTo>
                    <a:lnTo>
                      <a:pt x="303" y="580"/>
                    </a:lnTo>
                    <a:lnTo>
                      <a:pt x="303" y="580"/>
                    </a:lnTo>
                    <a:lnTo>
                      <a:pt x="303" y="580"/>
                    </a:lnTo>
                    <a:lnTo>
                      <a:pt x="312" y="589"/>
                    </a:lnTo>
                    <a:lnTo>
                      <a:pt x="312" y="589"/>
                    </a:lnTo>
                    <a:lnTo>
                      <a:pt x="312" y="589"/>
                    </a:lnTo>
                    <a:lnTo>
                      <a:pt x="321" y="589"/>
                    </a:lnTo>
                    <a:lnTo>
                      <a:pt x="321" y="589"/>
                    </a:lnTo>
                    <a:lnTo>
                      <a:pt x="321" y="589"/>
                    </a:lnTo>
                    <a:lnTo>
                      <a:pt x="321" y="589"/>
                    </a:lnTo>
                    <a:lnTo>
                      <a:pt x="321" y="580"/>
                    </a:lnTo>
                    <a:lnTo>
                      <a:pt x="330" y="580"/>
                    </a:lnTo>
                    <a:lnTo>
                      <a:pt x="330" y="580"/>
                    </a:lnTo>
                    <a:lnTo>
                      <a:pt x="330" y="580"/>
                    </a:lnTo>
                    <a:lnTo>
                      <a:pt x="330" y="580"/>
                    </a:lnTo>
                    <a:lnTo>
                      <a:pt x="330" y="580"/>
                    </a:lnTo>
                    <a:lnTo>
                      <a:pt x="339" y="580"/>
                    </a:lnTo>
                    <a:lnTo>
                      <a:pt x="339" y="580"/>
                    </a:lnTo>
                    <a:lnTo>
                      <a:pt x="339" y="571"/>
                    </a:lnTo>
                    <a:lnTo>
                      <a:pt x="339" y="571"/>
                    </a:lnTo>
                    <a:lnTo>
                      <a:pt x="339" y="571"/>
                    </a:lnTo>
                    <a:lnTo>
                      <a:pt x="339" y="571"/>
                    </a:lnTo>
                    <a:lnTo>
                      <a:pt x="339" y="562"/>
                    </a:lnTo>
                    <a:lnTo>
                      <a:pt x="339" y="562"/>
                    </a:lnTo>
                    <a:lnTo>
                      <a:pt x="348" y="562"/>
                    </a:lnTo>
                    <a:lnTo>
                      <a:pt x="348" y="562"/>
                    </a:lnTo>
                    <a:lnTo>
                      <a:pt x="348" y="553"/>
                    </a:lnTo>
                    <a:lnTo>
                      <a:pt x="348" y="553"/>
                    </a:lnTo>
                    <a:lnTo>
                      <a:pt x="348" y="553"/>
                    </a:lnTo>
                    <a:lnTo>
                      <a:pt x="348" y="553"/>
                    </a:lnTo>
                    <a:lnTo>
                      <a:pt x="348" y="544"/>
                    </a:lnTo>
                    <a:lnTo>
                      <a:pt x="357" y="544"/>
                    </a:lnTo>
                    <a:lnTo>
                      <a:pt x="357" y="544"/>
                    </a:lnTo>
                    <a:lnTo>
                      <a:pt x="357" y="544"/>
                    </a:lnTo>
                    <a:lnTo>
                      <a:pt x="357" y="544"/>
                    </a:lnTo>
                    <a:lnTo>
                      <a:pt x="357" y="544"/>
                    </a:lnTo>
                    <a:lnTo>
                      <a:pt x="366" y="544"/>
                    </a:lnTo>
                    <a:lnTo>
                      <a:pt x="366" y="544"/>
                    </a:lnTo>
                    <a:lnTo>
                      <a:pt x="366" y="535"/>
                    </a:lnTo>
                    <a:lnTo>
                      <a:pt x="366" y="535"/>
                    </a:lnTo>
                    <a:lnTo>
                      <a:pt x="366" y="535"/>
                    </a:lnTo>
                    <a:lnTo>
                      <a:pt x="375" y="535"/>
                    </a:lnTo>
                    <a:lnTo>
                      <a:pt x="375" y="535"/>
                    </a:lnTo>
                    <a:lnTo>
                      <a:pt x="375" y="535"/>
                    </a:lnTo>
                    <a:lnTo>
                      <a:pt x="375" y="535"/>
                    </a:lnTo>
                    <a:lnTo>
                      <a:pt x="375" y="535"/>
                    </a:lnTo>
                    <a:lnTo>
                      <a:pt x="384" y="535"/>
                    </a:lnTo>
                    <a:lnTo>
                      <a:pt x="384" y="535"/>
                    </a:lnTo>
                    <a:lnTo>
                      <a:pt x="384" y="535"/>
                    </a:lnTo>
                    <a:lnTo>
                      <a:pt x="384" y="535"/>
                    </a:lnTo>
                    <a:lnTo>
                      <a:pt x="393" y="535"/>
                    </a:lnTo>
                    <a:lnTo>
                      <a:pt x="393" y="535"/>
                    </a:lnTo>
                    <a:lnTo>
                      <a:pt x="393" y="535"/>
                    </a:lnTo>
                    <a:lnTo>
                      <a:pt x="393" y="535"/>
                    </a:lnTo>
                    <a:lnTo>
                      <a:pt x="401" y="535"/>
                    </a:lnTo>
                    <a:lnTo>
                      <a:pt x="401" y="535"/>
                    </a:lnTo>
                    <a:lnTo>
                      <a:pt x="401" y="535"/>
                    </a:lnTo>
                    <a:lnTo>
                      <a:pt x="401" y="535"/>
                    </a:lnTo>
                    <a:lnTo>
                      <a:pt x="401" y="535"/>
                    </a:lnTo>
                    <a:lnTo>
                      <a:pt x="401" y="535"/>
                    </a:lnTo>
                    <a:lnTo>
                      <a:pt x="401" y="535"/>
                    </a:lnTo>
                    <a:lnTo>
                      <a:pt x="401" y="535"/>
                    </a:lnTo>
                    <a:lnTo>
                      <a:pt x="401" y="535"/>
                    </a:lnTo>
                    <a:lnTo>
                      <a:pt x="401" y="526"/>
                    </a:lnTo>
                    <a:lnTo>
                      <a:pt x="410" y="526"/>
                    </a:lnTo>
                    <a:lnTo>
                      <a:pt x="410" y="526"/>
                    </a:lnTo>
                    <a:lnTo>
                      <a:pt x="410" y="526"/>
                    </a:lnTo>
                    <a:lnTo>
                      <a:pt x="410" y="517"/>
                    </a:lnTo>
                    <a:lnTo>
                      <a:pt x="410" y="517"/>
                    </a:lnTo>
                    <a:lnTo>
                      <a:pt x="410" y="517"/>
                    </a:lnTo>
                    <a:lnTo>
                      <a:pt x="410" y="517"/>
                    </a:lnTo>
                    <a:lnTo>
                      <a:pt x="410" y="517"/>
                    </a:lnTo>
                    <a:lnTo>
                      <a:pt x="410" y="509"/>
                    </a:lnTo>
                    <a:lnTo>
                      <a:pt x="410" y="509"/>
                    </a:lnTo>
                    <a:lnTo>
                      <a:pt x="410" y="509"/>
                    </a:lnTo>
                    <a:lnTo>
                      <a:pt x="410" y="509"/>
                    </a:lnTo>
                    <a:lnTo>
                      <a:pt x="410" y="500"/>
                    </a:lnTo>
                    <a:lnTo>
                      <a:pt x="410" y="500"/>
                    </a:lnTo>
                    <a:lnTo>
                      <a:pt x="410" y="500"/>
                    </a:lnTo>
                    <a:lnTo>
                      <a:pt x="401" y="500"/>
                    </a:lnTo>
                    <a:lnTo>
                      <a:pt x="401" y="491"/>
                    </a:lnTo>
                    <a:lnTo>
                      <a:pt x="401" y="491"/>
                    </a:lnTo>
                    <a:lnTo>
                      <a:pt x="401" y="491"/>
                    </a:lnTo>
                    <a:lnTo>
                      <a:pt x="401" y="491"/>
                    </a:lnTo>
                    <a:lnTo>
                      <a:pt x="401" y="482"/>
                    </a:lnTo>
                    <a:lnTo>
                      <a:pt x="401" y="482"/>
                    </a:lnTo>
                    <a:lnTo>
                      <a:pt x="401" y="482"/>
                    </a:lnTo>
                    <a:lnTo>
                      <a:pt x="401" y="482"/>
                    </a:lnTo>
                    <a:lnTo>
                      <a:pt x="401" y="482"/>
                    </a:lnTo>
                    <a:lnTo>
                      <a:pt x="401" y="473"/>
                    </a:lnTo>
                    <a:lnTo>
                      <a:pt x="401" y="473"/>
                    </a:lnTo>
                    <a:lnTo>
                      <a:pt x="410" y="473"/>
                    </a:lnTo>
                    <a:lnTo>
                      <a:pt x="410" y="473"/>
                    </a:lnTo>
                    <a:lnTo>
                      <a:pt x="410" y="473"/>
                    </a:lnTo>
                    <a:lnTo>
                      <a:pt x="410" y="473"/>
                    </a:lnTo>
                    <a:lnTo>
                      <a:pt x="410" y="473"/>
                    </a:lnTo>
                    <a:lnTo>
                      <a:pt x="410" y="473"/>
                    </a:lnTo>
                    <a:lnTo>
                      <a:pt x="410" y="464"/>
                    </a:lnTo>
                    <a:lnTo>
                      <a:pt x="410" y="464"/>
                    </a:lnTo>
                    <a:lnTo>
                      <a:pt x="410" y="464"/>
                    </a:lnTo>
                    <a:lnTo>
                      <a:pt x="410" y="464"/>
                    </a:lnTo>
                    <a:lnTo>
                      <a:pt x="419" y="464"/>
                    </a:lnTo>
                    <a:lnTo>
                      <a:pt x="419" y="464"/>
                    </a:lnTo>
                    <a:lnTo>
                      <a:pt x="419" y="464"/>
                    </a:lnTo>
                    <a:lnTo>
                      <a:pt x="419" y="464"/>
                    </a:lnTo>
                    <a:lnTo>
                      <a:pt x="428" y="464"/>
                    </a:lnTo>
                    <a:lnTo>
                      <a:pt x="428" y="464"/>
                    </a:lnTo>
                    <a:lnTo>
                      <a:pt x="428" y="464"/>
                    </a:lnTo>
                    <a:lnTo>
                      <a:pt x="428" y="464"/>
                    </a:lnTo>
                    <a:lnTo>
                      <a:pt x="437" y="464"/>
                    </a:lnTo>
                    <a:lnTo>
                      <a:pt x="437" y="464"/>
                    </a:lnTo>
                    <a:lnTo>
                      <a:pt x="437" y="464"/>
                    </a:lnTo>
                    <a:lnTo>
                      <a:pt x="446" y="464"/>
                    </a:lnTo>
                    <a:lnTo>
                      <a:pt x="446" y="464"/>
                    </a:lnTo>
                    <a:lnTo>
                      <a:pt x="446" y="464"/>
                    </a:lnTo>
                    <a:lnTo>
                      <a:pt x="455" y="464"/>
                    </a:lnTo>
                    <a:lnTo>
                      <a:pt x="455" y="473"/>
                    </a:lnTo>
                    <a:lnTo>
                      <a:pt x="455" y="473"/>
                    </a:lnTo>
                    <a:lnTo>
                      <a:pt x="464" y="473"/>
                    </a:lnTo>
                    <a:lnTo>
                      <a:pt x="464" y="473"/>
                    </a:lnTo>
                    <a:lnTo>
                      <a:pt x="464" y="473"/>
                    </a:lnTo>
                    <a:lnTo>
                      <a:pt x="464" y="473"/>
                    </a:lnTo>
                    <a:lnTo>
                      <a:pt x="464" y="473"/>
                    </a:lnTo>
                    <a:lnTo>
                      <a:pt x="464" y="473"/>
                    </a:lnTo>
                    <a:lnTo>
                      <a:pt x="464" y="473"/>
                    </a:lnTo>
                    <a:lnTo>
                      <a:pt x="473" y="482"/>
                    </a:lnTo>
                    <a:lnTo>
                      <a:pt x="473" y="482"/>
                    </a:lnTo>
                    <a:lnTo>
                      <a:pt x="473" y="482"/>
                    </a:lnTo>
                    <a:lnTo>
                      <a:pt x="473" y="482"/>
                    </a:lnTo>
                    <a:lnTo>
                      <a:pt x="473" y="482"/>
                    </a:lnTo>
                    <a:lnTo>
                      <a:pt x="473" y="491"/>
                    </a:lnTo>
                    <a:lnTo>
                      <a:pt x="473" y="491"/>
                    </a:lnTo>
                    <a:lnTo>
                      <a:pt x="473" y="491"/>
                    </a:lnTo>
                    <a:lnTo>
                      <a:pt x="473" y="491"/>
                    </a:lnTo>
                    <a:lnTo>
                      <a:pt x="482" y="500"/>
                    </a:lnTo>
                    <a:lnTo>
                      <a:pt x="482" y="500"/>
                    </a:lnTo>
                    <a:lnTo>
                      <a:pt x="482" y="500"/>
                    </a:lnTo>
                    <a:lnTo>
                      <a:pt x="482" y="500"/>
                    </a:lnTo>
                    <a:lnTo>
                      <a:pt x="482" y="500"/>
                    </a:lnTo>
                    <a:lnTo>
                      <a:pt x="482" y="500"/>
                    </a:lnTo>
                    <a:lnTo>
                      <a:pt x="491" y="500"/>
                    </a:lnTo>
                    <a:lnTo>
                      <a:pt x="491" y="509"/>
                    </a:lnTo>
                    <a:lnTo>
                      <a:pt x="491" y="509"/>
                    </a:lnTo>
                    <a:lnTo>
                      <a:pt x="491" y="509"/>
                    </a:lnTo>
                    <a:lnTo>
                      <a:pt x="491" y="509"/>
                    </a:lnTo>
                    <a:lnTo>
                      <a:pt x="491" y="509"/>
                    </a:lnTo>
                    <a:lnTo>
                      <a:pt x="500" y="509"/>
                    </a:lnTo>
                    <a:lnTo>
                      <a:pt x="500" y="509"/>
                    </a:lnTo>
                    <a:lnTo>
                      <a:pt x="500" y="509"/>
                    </a:lnTo>
                    <a:lnTo>
                      <a:pt x="500" y="509"/>
                    </a:lnTo>
                    <a:lnTo>
                      <a:pt x="500" y="509"/>
                    </a:lnTo>
                    <a:lnTo>
                      <a:pt x="500" y="509"/>
                    </a:lnTo>
                    <a:lnTo>
                      <a:pt x="509" y="509"/>
                    </a:lnTo>
                    <a:lnTo>
                      <a:pt x="509" y="509"/>
                    </a:lnTo>
                    <a:lnTo>
                      <a:pt x="509" y="500"/>
                    </a:lnTo>
                    <a:lnTo>
                      <a:pt x="509" y="500"/>
                    </a:lnTo>
                    <a:lnTo>
                      <a:pt x="509" y="500"/>
                    </a:lnTo>
                    <a:lnTo>
                      <a:pt x="509" y="500"/>
                    </a:lnTo>
                    <a:lnTo>
                      <a:pt x="509" y="500"/>
                    </a:lnTo>
                    <a:lnTo>
                      <a:pt x="509" y="500"/>
                    </a:lnTo>
                    <a:lnTo>
                      <a:pt x="509" y="500"/>
                    </a:lnTo>
                    <a:lnTo>
                      <a:pt x="509" y="500"/>
                    </a:lnTo>
                    <a:lnTo>
                      <a:pt x="509" y="491"/>
                    </a:lnTo>
                    <a:lnTo>
                      <a:pt x="509" y="491"/>
                    </a:lnTo>
                    <a:lnTo>
                      <a:pt x="509" y="491"/>
                    </a:lnTo>
                    <a:lnTo>
                      <a:pt x="509" y="491"/>
                    </a:lnTo>
                    <a:lnTo>
                      <a:pt x="509" y="491"/>
                    </a:lnTo>
                    <a:lnTo>
                      <a:pt x="509" y="491"/>
                    </a:lnTo>
                    <a:lnTo>
                      <a:pt x="509" y="491"/>
                    </a:lnTo>
                    <a:lnTo>
                      <a:pt x="509" y="482"/>
                    </a:lnTo>
                    <a:lnTo>
                      <a:pt x="509" y="482"/>
                    </a:lnTo>
                    <a:lnTo>
                      <a:pt x="509" y="482"/>
                    </a:lnTo>
                    <a:lnTo>
                      <a:pt x="509" y="482"/>
                    </a:lnTo>
                    <a:lnTo>
                      <a:pt x="509" y="473"/>
                    </a:lnTo>
                    <a:lnTo>
                      <a:pt x="509" y="473"/>
                    </a:lnTo>
                    <a:lnTo>
                      <a:pt x="509" y="473"/>
                    </a:lnTo>
                    <a:lnTo>
                      <a:pt x="509" y="473"/>
                    </a:lnTo>
                    <a:lnTo>
                      <a:pt x="518" y="473"/>
                    </a:lnTo>
                    <a:lnTo>
                      <a:pt x="518" y="473"/>
                    </a:lnTo>
                    <a:lnTo>
                      <a:pt x="518" y="473"/>
                    </a:lnTo>
                    <a:lnTo>
                      <a:pt x="518" y="473"/>
                    </a:lnTo>
                    <a:lnTo>
                      <a:pt x="518" y="473"/>
                    </a:lnTo>
                    <a:lnTo>
                      <a:pt x="518" y="473"/>
                    </a:lnTo>
                    <a:lnTo>
                      <a:pt x="518" y="473"/>
                    </a:lnTo>
                    <a:lnTo>
                      <a:pt x="527" y="473"/>
                    </a:lnTo>
                    <a:lnTo>
                      <a:pt x="527" y="473"/>
                    </a:lnTo>
                    <a:lnTo>
                      <a:pt x="527" y="482"/>
                    </a:lnTo>
                    <a:lnTo>
                      <a:pt x="527" y="482"/>
                    </a:lnTo>
                    <a:lnTo>
                      <a:pt x="527" y="482"/>
                    </a:lnTo>
                    <a:lnTo>
                      <a:pt x="527" y="482"/>
                    </a:lnTo>
                    <a:lnTo>
                      <a:pt x="535" y="482"/>
                    </a:lnTo>
                    <a:lnTo>
                      <a:pt x="535" y="482"/>
                    </a:lnTo>
                    <a:lnTo>
                      <a:pt x="535" y="482"/>
                    </a:lnTo>
                    <a:lnTo>
                      <a:pt x="535" y="491"/>
                    </a:lnTo>
                    <a:lnTo>
                      <a:pt x="535" y="491"/>
                    </a:lnTo>
                    <a:lnTo>
                      <a:pt x="535" y="491"/>
                    </a:lnTo>
                    <a:lnTo>
                      <a:pt x="535" y="491"/>
                    </a:lnTo>
                    <a:lnTo>
                      <a:pt x="535" y="491"/>
                    </a:lnTo>
                    <a:lnTo>
                      <a:pt x="535" y="500"/>
                    </a:lnTo>
                    <a:lnTo>
                      <a:pt x="535" y="500"/>
                    </a:lnTo>
                    <a:lnTo>
                      <a:pt x="535" y="500"/>
                    </a:lnTo>
                    <a:lnTo>
                      <a:pt x="535" y="509"/>
                    </a:lnTo>
                    <a:lnTo>
                      <a:pt x="535" y="509"/>
                    </a:lnTo>
                    <a:lnTo>
                      <a:pt x="535" y="509"/>
                    </a:lnTo>
                    <a:lnTo>
                      <a:pt x="535" y="517"/>
                    </a:lnTo>
                    <a:lnTo>
                      <a:pt x="535" y="517"/>
                    </a:lnTo>
                    <a:lnTo>
                      <a:pt x="535" y="517"/>
                    </a:lnTo>
                    <a:lnTo>
                      <a:pt x="535" y="526"/>
                    </a:lnTo>
                    <a:lnTo>
                      <a:pt x="535" y="526"/>
                    </a:lnTo>
                    <a:lnTo>
                      <a:pt x="535" y="526"/>
                    </a:lnTo>
                    <a:lnTo>
                      <a:pt x="535" y="526"/>
                    </a:lnTo>
                    <a:lnTo>
                      <a:pt x="535" y="535"/>
                    </a:lnTo>
                    <a:lnTo>
                      <a:pt x="535" y="535"/>
                    </a:lnTo>
                    <a:lnTo>
                      <a:pt x="535" y="535"/>
                    </a:lnTo>
                    <a:lnTo>
                      <a:pt x="535" y="544"/>
                    </a:lnTo>
                    <a:lnTo>
                      <a:pt x="535" y="544"/>
                    </a:lnTo>
                    <a:lnTo>
                      <a:pt x="544" y="544"/>
                    </a:lnTo>
                    <a:lnTo>
                      <a:pt x="544" y="544"/>
                    </a:lnTo>
                    <a:lnTo>
                      <a:pt x="544" y="544"/>
                    </a:lnTo>
                    <a:lnTo>
                      <a:pt x="544" y="553"/>
                    </a:lnTo>
                    <a:lnTo>
                      <a:pt x="544" y="553"/>
                    </a:lnTo>
                    <a:lnTo>
                      <a:pt x="544" y="553"/>
                    </a:lnTo>
                    <a:lnTo>
                      <a:pt x="553" y="553"/>
                    </a:lnTo>
                    <a:lnTo>
                      <a:pt x="553" y="553"/>
                    </a:lnTo>
                    <a:lnTo>
                      <a:pt x="553" y="553"/>
                    </a:lnTo>
                    <a:lnTo>
                      <a:pt x="553" y="553"/>
                    </a:lnTo>
                    <a:lnTo>
                      <a:pt x="562" y="562"/>
                    </a:lnTo>
                    <a:lnTo>
                      <a:pt x="562" y="562"/>
                    </a:lnTo>
                    <a:lnTo>
                      <a:pt x="562" y="562"/>
                    </a:lnTo>
                    <a:lnTo>
                      <a:pt x="562" y="562"/>
                    </a:lnTo>
                    <a:lnTo>
                      <a:pt x="571" y="562"/>
                    </a:lnTo>
                    <a:lnTo>
                      <a:pt x="571" y="562"/>
                    </a:lnTo>
                    <a:lnTo>
                      <a:pt x="571" y="562"/>
                    </a:lnTo>
                    <a:lnTo>
                      <a:pt x="571" y="562"/>
                    </a:lnTo>
                    <a:lnTo>
                      <a:pt x="571" y="562"/>
                    </a:lnTo>
                    <a:lnTo>
                      <a:pt x="571" y="562"/>
                    </a:lnTo>
                    <a:lnTo>
                      <a:pt x="580" y="571"/>
                    </a:lnTo>
                    <a:lnTo>
                      <a:pt x="580" y="571"/>
                    </a:lnTo>
                    <a:lnTo>
                      <a:pt x="580" y="571"/>
                    </a:lnTo>
                    <a:lnTo>
                      <a:pt x="580" y="571"/>
                    </a:lnTo>
                    <a:lnTo>
                      <a:pt x="580" y="571"/>
                    </a:lnTo>
                    <a:lnTo>
                      <a:pt x="589" y="571"/>
                    </a:lnTo>
                    <a:lnTo>
                      <a:pt x="589" y="571"/>
                    </a:lnTo>
                    <a:lnTo>
                      <a:pt x="589" y="571"/>
                    </a:lnTo>
                    <a:lnTo>
                      <a:pt x="589" y="571"/>
                    </a:lnTo>
                    <a:lnTo>
                      <a:pt x="589" y="571"/>
                    </a:lnTo>
                    <a:lnTo>
                      <a:pt x="598" y="571"/>
                    </a:lnTo>
                    <a:lnTo>
                      <a:pt x="598" y="571"/>
                    </a:lnTo>
                    <a:lnTo>
                      <a:pt x="598" y="571"/>
                    </a:lnTo>
                    <a:lnTo>
                      <a:pt x="607" y="571"/>
                    </a:lnTo>
                    <a:lnTo>
                      <a:pt x="607" y="571"/>
                    </a:lnTo>
                    <a:lnTo>
                      <a:pt x="607" y="571"/>
                    </a:lnTo>
                    <a:lnTo>
                      <a:pt x="607" y="571"/>
                    </a:lnTo>
                    <a:lnTo>
                      <a:pt x="616" y="571"/>
                    </a:lnTo>
                    <a:lnTo>
                      <a:pt x="616" y="571"/>
                    </a:lnTo>
                    <a:lnTo>
                      <a:pt x="616" y="571"/>
                    </a:lnTo>
                    <a:lnTo>
                      <a:pt x="616" y="571"/>
                    </a:lnTo>
                    <a:lnTo>
                      <a:pt x="616" y="571"/>
                    </a:lnTo>
                    <a:lnTo>
                      <a:pt x="616" y="571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34" y="580"/>
                    </a:lnTo>
                    <a:lnTo>
                      <a:pt x="634" y="580"/>
                    </a:lnTo>
                    <a:lnTo>
                      <a:pt x="634" y="580"/>
                    </a:lnTo>
                    <a:lnTo>
                      <a:pt x="634" y="580"/>
                    </a:lnTo>
                    <a:lnTo>
                      <a:pt x="643" y="580"/>
                    </a:lnTo>
                    <a:lnTo>
                      <a:pt x="643" y="580"/>
                    </a:lnTo>
                    <a:lnTo>
                      <a:pt x="643" y="580"/>
                    </a:lnTo>
                    <a:lnTo>
                      <a:pt x="643" y="580"/>
                    </a:lnTo>
                    <a:lnTo>
                      <a:pt x="652" y="580"/>
                    </a:lnTo>
                    <a:lnTo>
                      <a:pt x="652" y="580"/>
                    </a:lnTo>
                    <a:lnTo>
                      <a:pt x="652" y="580"/>
                    </a:lnTo>
                    <a:lnTo>
                      <a:pt x="661" y="580"/>
                    </a:lnTo>
                    <a:lnTo>
                      <a:pt x="661" y="580"/>
                    </a:lnTo>
                    <a:lnTo>
                      <a:pt x="661" y="580"/>
                    </a:lnTo>
                    <a:lnTo>
                      <a:pt x="669" y="580"/>
                    </a:lnTo>
                    <a:lnTo>
                      <a:pt x="669" y="580"/>
                    </a:lnTo>
                    <a:lnTo>
                      <a:pt x="669" y="571"/>
                    </a:lnTo>
                    <a:lnTo>
                      <a:pt x="669" y="571"/>
                    </a:lnTo>
                    <a:lnTo>
                      <a:pt x="669" y="571"/>
                    </a:lnTo>
                    <a:lnTo>
                      <a:pt x="669" y="571"/>
                    </a:lnTo>
                    <a:lnTo>
                      <a:pt x="669" y="571"/>
                    </a:lnTo>
                    <a:lnTo>
                      <a:pt x="669" y="562"/>
                    </a:lnTo>
                    <a:lnTo>
                      <a:pt x="669" y="562"/>
                    </a:lnTo>
                    <a:lnTo>
                      <a:pt x="669" y="562"/>
                    </a:lnTo>
                    <a:lnTo>
                      <a:pt x="669" y="562"/>
                    </a:lnTo>
                    <a:lnTo>
                      <a:pt x="669" y="562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61" y="553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52" y="535"/>
                    </a:lnTo>
                    <a:lnTo>
                      <a:pt x="652" y="535"/>
                    </a:lnTo>
                    <a:lnTo>
                      <a:pt x="652" y="535"/>
                    </a:lnTo>
                    <a:lnTo>
                      <a:pt x="652" y="535"/>
                    </a:lnTo>
                    <a:lnTo>
                      <a:pt x="643" y="535"/>
                    </a:lnTo>
                    <a:lnTo>
                      <a:pt x="643" y="526"/>
                    </a:lnTo>
                    <a:lnTo>
                      <a:pt x="643" y="526"/>
                    </a:lnTo>
                    <a:lnTo>
                      <a:pt x="643" y="526"/>
                    </a:lnTo>
                    <a:lnTo>
                      <a:pt x="643" y="526"/>
                    </a:lnTo>
                    <a:lnTo>
                      <a:pt x="643" y="517"/>
                    </a:lnTo>
                    <a:lnTo>
                      <a:pt x="643" y="517"/>
                    </a:lnTo>
                    <a:lnTo>
                      <a:pt x="643" y="517"/>
                    </a:lnTo>
                    <a:lnTo>
                      <a:pt x="634" y="517"/>
                    </a:lnTo>
                    <a:lnTo>
                      <a:pt x="634" y="517"/>
                    </a:lnTo>
                    <a:lnTo>
                      <a:pt x="634" y="509"/>
                    </a:lnTo>
                    <a:lnTo>
                      <a:pt x="634" y="509"/>
                    </a:lnTo>
                    <a:lnTo>
                      <a:pt x="634" y="509"/>
                    </a:lnTo>
                    <a:lnTo>
                      <a:pt x="634" y="509"/>
                    </a:lnTo>
                    <a:lnTo>
                      <a:pt x="625" y="509"/>
                    </a:lnTo>
                    <a:lnTo>
                      <a:pt x="625" y="500"/>
                    </a:lnTo>
                    <a:lnTo>
                      <a:pt x="625" y="500"/>
                    </a:lnTo>
                    <a:lnTo>
                      <a:pt x="625" y="500"/>
                    </a:lnTo>
                    <a:lnTo>
                      <a:pt x="616" y="500"/>
                    </a:lnTo>
                    <a:lnTo>
                      <a:pt x="616" y="500"/>
                    </a:lnTo>
                    <a:lnTo>
                      <a:pt x="616" y="491"/>
                    </a:lnTo>
                    <a:lnTo>
                      <a:pt x="616" y="491"/>
                    </a:lnTo>
                    <a:lnTo>
                      <a:pt x="616" y="491"/>
                    </a:lnTo>
                    <a:lnTo>
                      <a:pt x="607" y="491"/>
                    </a:lnTo>
                    <a:lnTo>
                      <a:pt x="607" y="491"/>
                    </a:lnTo>
                    <a:lnTo>
                      <a:pt x="607" y="491"/>
                    </a:lnTo>
                    <a:lnTo>
                      <a:pt x="607" y="491"/>
                    </a:lnTo>
                    <a:lnTo>
                      <a:pt x="607" y="482"/>
                    </a:lnTo>
                    <a:lnTo>
                      <a:pt x="598" y="482"/>
                    </a:lnTo>
                    <a:lnTo>
                      <a:pt x="598" y="482"/>
                    </a:lnTo>
                    <a:lnTo>
                      <a:pt x="598" y="482"/>
                    </a:lnTo>
                    <a:lnTo>
                      <a:pt x="598" y="482"/>
                    </a:lnTo>
                    <a:lnTo>
                      <a:pt x="598" y="482"/>
                    </a:lnTo>
                    <a:lnTo>
                      <a:pt x="598" y="473"/>
                    </a:lnTo>
                    <a:lnTo>
                      <a:pt x="598" y="473"/>
                    </a:lnTo>
                    <a:lnTo>
                      <a:pt x="598" y="473"/>
                    </a:lnTo>
                    <a:lnTo>
                      <a:pt x="598" y="473"/>
                    </a:lnTo>
                    <a:lnTo>
                      <a:pt x="598" y="473"/>
                    </a:lnTo>
                    <a:lnTo>
                      <a:pt x="598" y="464"/>
                    </a:lnTo>
                    <a:lnTo>
                      <a:pt x="598" y="464"/>
                    </a:lnTo>
                    <a:lnTo>
                      <a:pt x="598" y="464"/>
                    </a:lnTo>
                    <a:lnTo>
                      <a:pt x="598" y="464"/>
                    </a:lnTo>
                    <a:lnTo>
                      <a:pt x="607" y="455"/>
                    </a:lnTo>
                    <a:lnTo>
                      <a:pt x="607" y="455"/>
                    </a:lnTo>
                    <a:lnTo>
                      <a:pt x="607" y="455"/>
                    </a:lnTo>
                    <a:lnTo>
                      <a:pt x="598" y="455"/>
                    </a:lnTo>
                    <a:lnTo>
                      <a:pt x="598" y="455"/>
                    </a:lnTo>
                    <a:lnTo>
                      <a:pt x="598" y="455"/>
                    </a:lnTo>
                    <a:lnTo>
                      <a:pt x="589" y="455"/>
                    </a:lnTo>
                    <a:lnTo>
                      <a:pt x="589" y="446"/>
                    </a:lnTo>
                    <a:lnTo>
                      <a:pt x="589" y="446"/>
                    </a:lnTo>
                    <a:lnTo>
                      <a:pt x="589" y="446"/>
                    </a:lnTo>
                    <a:lnTo>
                      <a:pt x="589" y="446"/>
                    </a:lnTo>
                    <a:lnTo>
                      <a:pt x="589" y="446"/>
                    </a:lnTo>
                    <a:lnTo>
                      <a:pt x="589" y="437"/>
                    </a:lnTo>
                    <a:lnTo>
                      <a:pt x="589" y="437"/>
                    </a:lnTo>
                    <a:lnTo>
                      <a:pt x="589" y="437"/>
                    </a:lnTo>
                    <a:lnTo>
                      <a:pt x="598" y="437"/>
                    </a:lnTo>
                    <a:lnTo>
                      <a:pt x="598" y="437"/>
                    </a:lnTo>
                    <a:lnTo>
                      <a:pt x="607" y="437"/>
                    </a:lnTo>
                    <a:lnTo>
                      <a:pt x="607" y="428"/>
                    </a:lnTo>
                    <a:lnTo>
                      <a:pt x="607" y="428"/>
                    </a:lnTo>
                    <a:lnTo>
                      <a:pt x="616" y="428"/>
                    </a:lnTo>
                    <a:lnTo>
                      <a:pt x="616" y="428"/>
                    </a:lnTo>
                    <a:lnTo>
                      <a:pt x="625" y="428"/>
                    </a:lnTo>
                    <a:lnTo>
                      <a:pt x="625" y="428"/>
                    </a:lnTo>
                    <a:lnTo>
                      <a:pt x="625" y="428"/>
                    </a:lnTo>
                    <a:lnTo>
                      <a:pt x="634" y="428"/>
                    </a:lnTo>
                    <a:lnTo>
                      <a:pt x="634" y="419"/>
                    </a:lnTo>
                    <a:lnTo>
                      <a:pt x="634" y="419"/>
                    </a:lnTo>
                    <a:lnTo>
                      <a:pt x="634" y="419"/>
                    </a:lnTo>
                    <a:lnTo>
                      <a:pt x="634" y="419"/>
                    </a:lnTo>
                    <a:lnTo>
                      <a:pt x="634" y="419"/>
                    </a:lnTo>
                    <a:lnTo>
                      <a:pt x="634" y="419"/>
                    </a:lnTo>
                    <a:lnTo>
                      <a:pt x="643" y="410"/>
                    </a:lnTo>
                    <a:lnTo>
                      <a:pt x="643" y="410"/>
                    </a:lnTo>
                    <a:lnTo>
                      <a:pt x="643" y="410"/>
                    </a:lnTo>
                    <a:lnTo>
                      <a:pt x="643" y="410"/>
                    </a:lnTo>
                    <a:lnTo>
                      <a:pt x="643" y="410"/>
                    </a:lnTo>
                    <a:lnTo>
                      <a:pt x="643" y="410"/>
                    </a:lnTo>
                    <a:lnTo>
                      <a:pt x="652" y="410"/>
                    </a:lnTo>
                    <a:lnTo>
                      <a:pt x="652" y="410"/>
                    </a:lnTo>
                    <a:lnTo>
                      <a:pt x="652" y="410"/>
                    </a:lnTo>
                    <a:lnTo>
                      <a:pt x="652" y="410"/>
                    </a:lnTo>
                    <a:lnTo>
                      <a:pt x="661" y="410"/>
                    </a:lnTo>
                    <a:lnTo>
                      <a:pt x="661" y="401"/>
                    </a:lnTo>
                    <a:lnTo>
                      <a:pt x="661" y="401"/>
                    </a:lnTo>
                    <a:lnTo>
                      <a:pt x="661" y="401"/>
                    </a:lnTo>
                    <a:lnTo>
                      <a:pt x="661" y="401"/>
                    </a:lnTo>
                    <a:lnTo>
                      <a:pt x="661" y="392"/>
                    </a:lnTo>
                    <a:lnTo>
                      <a:pt x="661" y="392"/>
                    </a:lnTo>
                    <a:lnTo>
                      <a:pt x="661" y="392"/>
                    </a:lnTo>
                    <a:lnTo>
                      <a:pt x="661" y="392"/>
                    </a:lnTo>
                    <a:lnTo>
                      <a:pt x="661" y="384"/>
                    </a:lnTo>
                    <a:lnTo>
                      <a:pt x="661" y="384"/>
                    </a:lnTo>
                    <a:lnTo>
                      <a:pt x="661" y="384"/>
                    </a:lnTo>
                    <a:lnTo>
                      <a:pt x="661" y="375"/>
                    </a:lnTo>
                    <a:lnTo>
                      <a:pt x="661" y="375"/>
                    </a:lnTo>
                    <a:lnTo>
                      <a:pt x="661" y="366"/>
                    </a:lnTo>
                    <a:lnTo>
                      <a:pt x="661" y="366"/>
                    </a:lnTo>
                    <a:lnTo>
                      <a:pt x="661" y="366"/>
                    </a:lnTo>
                    <a:lnTo>
                      <a:pt x="652" y="357"/>
                    </a:lnTo>
                    <a:lnTo>
                      <a:pt x="652" y="357"/>
                    </a:lnTo>
                    <a:lnTo>
                      <a:pt x="652" y="357"/>
                    </a:lnTo>
                    <a:lnTo>
                      <a:pt x="652" y="357"/>
                    </a:lnTo>
                    <a:lnTo>
                      <a:pt x="652" y="348"/>
                    </a:lnTo>
                    <a:lnTo>
                      <a:pt x="652" y="348"/>
                    </a:lnTo>
                    <a:lnTo>
                      <a:pt x="643" y="348"/>
                    </a:lnTo>
                    <a:lnTo>
                      <a:pt x="643" y="348"/>
                    </a:lnTo>
                    <a:lnTo>
                      <a:pt x="652" y="339"/>
                    </a:lnTo>
                    <a:lnTo>
                      <a:pt x="652" y="339"/>
                    </a:lnTo>
                    <a:lnTo>
                      <a:pt x="652" y="339"/>
                    </a:lnTo>
                    <a:lnTo>
                      <a:pt x="652" y="339"/>
                    </a:lnTo>
                    <a:lnTo>
                      <a:pt x="652" y="339"/>
                    </a:lnTo>
                    <a:lnTo>
                      <a:pt x="661" y="339"/>
                    </a:lnTo>
                    <a:lnTo>
                      <a:pt x="661" y="339"/>
                    </a:lnTo>
                    <a:lnTo>
                      <a:pt x="661" y="339"/>
                    </a:lnTo>
                    <a:lnTo>
                      <a:pt x="669" y="339"/>
                    </a:lnTo>
                    <a:lnTo>
                      <a:pt x="669" y="339"/>
                    </a:lnTo>
                    <a:lnTo>
                      <a:pt x="669" y="339"/>
                    </a:lnTo>
                    <a:lnTo>
                      <a:pt x="669" y="339"/>
                    </a:lnTo>
                    <a:lnTo>
                      <a:pt x="678" y="339"/>
                    </a:lnTo>
                    <a:lnTo>
                      <a:pt x="678" y="339"/>
                    </a:lnTo>
                    <a:lnTo>
                      <a:pt x="678" y="339"/>
                    </a:lnTo>
                    <a:lnTo>
                      <a:pt x="678" y="339"/>
                    </a:lnTo>
                    <a:lnTo>
                      <a:pt x="678" y="348"/>
                    </a:lnTo>
                    <a:lnTo>
                      <a:pt x="678" y="348"/>
                    </a:lnTo>
                    <a:lnTo>
                      <a:pt x="678" y="348"/>
                    </a:lnTo>
                    <a:lnTo>
                      <a:pt x="678" y="348"/>
                    </a:lnTo>
                    <a:lnTo>
                      <a:pt x="678" y="348"/>
                    </a:lnTo>
                    <a:lnTo>
                      <a:pt x="678" y="357"/>
                    </a:lnTo>
                    <a:lnTo>
                      <a:pt x="678" y="357"/>
                    </a:lnTo>
                    <a:lnTo>
                      <a:pt x="687" y="357"/>
                    </a:lnTo>
                    <a:lnTo>
                      <a:pt x="696" y="357"/>
                    </a:lnTo>
                    <a:lnTo>
                      <a:pt x="705" y="357"/>
                    </a:lnTo>
                    <a:lnTo>
                      <a:pt x="723" y="357"/>
                    </a:lnTo>
                    <a:lnTo>
                      <a:pt x="741" y="357"/>
                    </a:lnTo>
                    <a:lnTo>
                      <a:pt x="759" y="357"/>
                    </a:lnTo>
                    <a:lnTo>
                      <a:pt x="768" y="357"/>
                    </a:lnTo>
                    <a:lnTo>
                      <a:pt x="786" y="357"/>
                    </a:lnTo>
                    <a:lnTo>
                      <a:pt x="794" y="357"/>
                    </a:lnTo>
                    <a:lnTo>
                      <a:pt x="794" y="348"/>
                    </a:lnTo>
                    <a:lnTo>
                      <a:pt x="794" y="348"/>
                    </a:lnTo>
                    <a:lnTo>
                      <a:pt x="794" y="348"/>
                    </a:lnTo>
                    <a:lnTo>
                      <a:pt x="794" y="348"/>
                    </a:lnTo>
                    <a:lnTo>
                      <a:pt x="794" y="348"/>
                    </a:lnTo>
                    <a:lnTo>
                      <a:pt x="794" y="348"/>
                    </a:lnTo>
                    <a:lnTo>
                      <a:pt x="786" y="348"/>
                    </a:lnTo>
                    <a:lnTo>
                      <a:pt x="794" y="339"/>
                    </a:lnTo>
                    <a:lnTo>
                      <a:pt x="794" y="339"/>
                    </a:lnTo>
                    <a:lnTo>
                      <a:pt x="803" y="339"/>
                    </a:lnTo>
                    <a:lnTo>
                      <a:pt x="803" y="330"/>
                    </a:lnTo>
                    <a:lnTo>
                      <a:pt x="812" y="330"/>
                    </a:lnTo>
                    <a:lnTo>
                      <a:pt x="821" y="321"/>
                    </a:lnTo>
                    <a:lnTo>
                      <a:pt x="830" y="321"/>
                    </a:lnTo>
                    <a:lnTo>
                      <a:pt x="830" y="312"/>
                    </a:lnTo>
                    <a:lnTo>
                      <a:pt x="830" y="303"/>
                    </a:lnTo>
                    <a:lnTo>
                      <a:pt x="821" y="303"/>
                    </a:lnTo>
                    <a:lnTo>
                      <a:pt x="821" y="303"/>
                    </a:lnTo>
                    <a:lnTo>
                      <a:pt x="812" y="303"/>
                    </a:lnTo>
                    <a:lnTo>
                      <a:pt x="803" y="303"/>
                    </a:lnTo>
                    <a:lnTo>
                      <a:pt x="794" y="303"/>
                    </a:lnTo>
                    <a:lnTo>
                      <a:pt x="786" y="303"/>
                    </a:lnTo>
                    <a:lnTo>
                      <a:pt x="777" y="303"/>
                    </a:lnTo>
                    <a:lnTo>
                      <a:pt x="777" y="303"/>
                    </a:lnTo>
                    <a:lnTo>
                      <a:pt x="777" y="294"/>
                    </a:lnTo>
                    <a:lnTo>
                      <a:pt x="777" y="294"/>
                    </a:lnTo>
                    <a:lnTo>
                      <a:pt x="786" y="285"/>
                    </a:lnTo>
                    <a:lnTo>
                      <a:pt x="794" y="285"/>
                    </a:lnTo>
                    <a:lnTo>
                      <a:pt x="794" y="276"/>
                    </a:lnTo>
                    <a:lnTo>
                      <a:pt x="803" y="276"/>
                    </a:lnTo>
                    <a:lnTo>
                      <a:pt x="812" y="276"/>
                    </a:lnTo>
                    <a:lnTo>
                      <a:pt x="812" y="267"/>
                    </a:lnTo>
                    <a:lnTo>
                      <a:pt x="803" y="259"/>
                    </a:lnTo>
                    <a:lnTo>
                      <a:pt x="803" y="259"/>
                    </a:lnTo>
                    <a:lnTo>
                      <a:pt x="794" y="259"/>
                    </a:lnTo>
                    <a:lnTo>
                      <a:pt x="786" y="259"/>
                    </a:lnTo>
                    <a:lnTo>
                      <a:pt x="777" y="259"/>
                    </a:lnTo>
                    <a:lnTo>
                      <a:pt x="768" y="259"/>
                    </a:lnTo>
                    <a:lnTo>
                      <a:pt x="768" y="259"/>
                    </a:lnTo>
                    <a:lnTo>
                      <a:pt x="759" y="259"/>
                    </a:lnTo>
                    <a:lnTo>
                      <a:pt x="759" y="250"/>
                    </a:lnTo>
                    <a:lnTo>
                      <a:pt x="759" y="250"/>
                    </a:lnTo>
                    <a:lnTo>
                      <a:pt x="759" y="250"/>
                    </a:lnTo>
                    <a:lnTo>
                      <a:pt x="768" y="250"/>
                    </a:lnTo>
                    <a:lnTo>
                      <a:pt x="768" y="250"/>
                    </a:lnTo>
                    <a:lnTo>
                      <a:pt x="768" y="250"/>
                    </a:lnTo>
                    <a:lnTo>
                      <a:pt x="777" y="241"/>
                    </a:lnTo>
                    <a:lnTo>
                      <a:pt x="777" y="241"/>
                    </a:lnTo>
                    <a:lnTo>
                      <a:pt x="777" y="241"/>
                    </a:lnTo>
                    <a:lnTo>
                      <a:pt x="777" y="232"/>
                    </a:lnTo>
                    <a:lnTo>
                      <a:pt x="768" y="232"/>
                    </a:lnTo>
                    <a:lnTo>
                      <a:pt x="768" y="232"/>
                    </a:lnTo>
                    <a:lnTo>
                      <a:pt x="768" y="232"/>
                    </a:lnTo>
                    <a:lnTo>
                      <a:pt x="768" y="223"/>
                    </a:lnTo>
                    <a:lnTo>
                      <a:pt x="759" y="223"/>
                    </a:lnTo>
                    <a:lnTo>
                      <a:pt x="759" y="214"/>
                    </a:lnTo>
                    <a:lnTo>
                      <a:pt x="759" y="214"/>
                    </a:lnTo>
                    <a:lnTo>
                      <a:pt x="759" y="205"/>
                    </a:lnTo>
                    <a:lnTo>
                      <a:pt x="759" y="205"/>
                    </a:lnTo>
                    <a:lnTo>
                      <a:pt x="750" y="196"/>
                    </a:lnTo>
                    <a:lnTo>
                      <a:pt x="750" y="187"/>
                    </a:lnTo>
                    <a:lnTo>
                      <a:pt x="750" y="187"/>
                    </a:lnTo>
                    <a:lnTo>
                      <a:pt x="750" y="178"/>
                    </a:lnTo>
                    <a:lnTo>
                      <a:pt x="750" y="178"/>
                    </a:lnTo>
                    <a:lnTo>
                      <a:pt x="750" y="178"/>
                    </a:lnTo>
                    <a:lnTo>
                      <a:pt x="759" y="169"/>
                    </a:lnTo>
                    <a:lnTo>
                      <a:pt x="759" y="169"/>
                    </a:lnTo>
                    <a:lnTo>
                      <a:pt x="759" y="169"/>
                    </a:lnTo>
                    <a:lnTo>
                      <a:pt x="768" y="169"/>
                    </a:lnTo>
                    <a:lnTo>
                      <a:pt x="768" y="169"/>
                    </a:lnTo>
                    <a:lnTo>
                      <a:pt x="768" y="169"/>
                    </a:lnTo>
                    <a:lnTo>
                      <a:pt x="768" y="160"/>
                    </a:lnTo>
                    <a:lnTo>
                      <a:pt x="777" y="160"/>
                    </a:lnTo>
                    <a:lnTo>
                      <a:pt x="777" y="151"/>
                    </a:lnTo>
                    <a:lnTo>
                      <a:pt x="777" y="142"/>
                    </a:lnTo>
                    <a:lnTo>
                      <a:pt x="777" y="142"/>
                    </a:lnTo>
                    <a:lnTo>
                      <a:pt x="768" y="133"/>
                    </a:lnTo>
                    <a:lnTo>
                      <a:pt x="768" y="125"/>
                    </a:lnTo>
                    <a:lnTo>
                      <a:pt x="768" y="125"/>
                    </a:lnTo>
                    <a:lnTo>
                      <a:pt x="768" y="116"/>
                    </a:lnTo>
                    <a:lnTo>
                      <a:pt x="768" y="116"/>
                    </a:lnTo>
                    <a:lnTo>
                      <a:pt x="759" y="107"/>
                    </a:lnTo>
                    <a:lnTo>
                      <a:pt x="759" y="107"/>
                    </a:lnTo>
                    <a:lnTo>
                      <a:pt x="759" y="107"/>
                    </a:lnTo>
                    <a:lnTo>
                      <a:pt x="750" y="107"/>
                    </a:lnTo>
                    <a:lnTo>
                      <a:pt x="750" y="98"/>
                    </a:lnTo>
                    <a:lnTo>
                      <a:pt x="750" y="98"/>
                    </a:lnTo>
                    <a:lnTo>
                      <a:pt x="741" y="98"/>
                    </a:lnTo>
                    <a:lnTo>
                      <a:pt x="741" y="98"/>
                    </a:lnTo>
                    <a:lnTo>
                      <a:pt x="741" y="107"/>
                    </a:lnTo>
                    <a:lnTo>
                      <a:pt x="741" y="107"/>
                    </a:lnTo>
                    <a:lnTo>
                      <a:pt x="741" y="107"/>
                    </a:lnTo>
                    <a:lnTo>
                      <a:pt x="732" y="107"/>
                    </a:lnTo>
                    <a:lnTo>
                      <a:pt x="732" y="116"/>
                    </a:lnTo>
                    <a:lnTo>
                      <a:pt x="732" y="116"/>
                    </a:lnTo>
                    <a:lnTo>
                      <a:pt x="732" y="116"/>
                    </a:lnTo>
                    <a:lnTo>
                      <a:pt x="732" y="116"/>
                    </a:lnTo>
                    <a:lnTo>
                      <a:pt x="723" y="116"/>
                    </a:lnTo>
                    <a:lnTo>
                      <a:pt x="723" y="116"/>
                    </a:lnTo>
                    <a:lnTo>
                      <a:pt x="723" y="125"/>
                    </a:lnTo>
                    <a:lnTo>
                      <a:pt x="723" y="125"/>
                    </a:lnTo>
                    <a:lnTo>
                      <a:pt x="714" y="116"/>
                    </a:lnTo>
                    <a:lnTo>
                      <a:pt x="714" y="116"/>
                    </a:lnTo>
                    <a:lnTo>
                      <a:pt x="714" y="116"/>
                    </a:lnTo>
                    <a:lnTo>
                      <a:pt x="705" y="116"/>
                    </a:lnTo>
                    <a:lnTo>
                      <a:pt x="705" y="107"/>
                    </a:lnTo>
                    <a:lnTo>
                      <a:pt x="705" y="107"/>
                    </a:lnTo>
                    <a:lnTo>
                      <a:pt x="705" y="98"/>
                    </a:lnTo>
                    <a:lnTo>
                      <a:pt x="705" y="98"/>
                    </a:lnTo>
                    <a:lnTo>
                      <a:pt x="705" y="89"/>
                    </a:lnTo>
                    <a:lnTo>
                      <a:pt x="696" y="89"/>
                    </a:lnTo>
                    <a:lnTo>
                      <a:pt x="696" y="89"/>
                    </a:lnTo>
                    <a:lnTo>
                      <a:pt x="696" y="89"/>
                    </a:lnTo>
                    <a:lnTo>
                      <a:pt x="696" y="89"/>
                    </a:lnTo>
                    <a:lnTo>
                      <a:pt x="696" y="89"/>
                    </a:lnTo>
                    <a:lnTo>
                      <a:pt x="687" y="89"/>
                    </a:lnTo>
                    <a:lnTo>
                      <a:pt x="687" y="89"/>
                    </a:lnTo>
                    <a:lnTo>
                      <a:pt x="687" y="89"/>
                    </a:lnTo>
                    <a:lnTo>
                      <a:pt x="687" y="89"/>
                    </a:lnTo>
                    <a:lnTo>
                      <a:pt x="678" y="89"/>
                    </a:lnTo>
                    <a:lnTo>
                      <a:pt x="678" y="89"/>
                    </a:lnTo>
                    <a:lnTo>
                      <a:pt x="678" y="89"/>
                    </a:lnTo>
                    <a:lnTo>
                      <a:pt x="669" y="89"/>
                    </a:lnTo>
                    <a:lnTo>
                      <a:pt x="669" y="89"/>
                    </a:lnTo>
                    <a:lnTo>
                      <a:pt x="661" y="89"/>
                    </a:lnTo>
                    <a:lnTo>
                      <a:pt x="661" y="89"/>
                    </a:lnTo>
                    <a:lnTo>
                      <a:pt x="652" y="89"/>
                    </a:lnTo>
                    <a:lnTo>
                      <a:pt x="652" y="89"/>
                    </a:lnTo>
                    <a:lnTo>
                      <a:pt x="643" y="89"/>
                    </a:lnTo>
                    <a:lnTo>
                      <a:pt x="643" y="89"/>
                    </a:lnTo>
                    <a:lnTo>
                      <a:pt x="643" y="89"/>
                    </a:lnTo>
                    <a:lnTo>
                      <a:pt x="634" y="89"/>
                    </a:lnTo>
                    <a:lnTo>
                      <a:pt x="634" y="89"/>
                    </a:lnTo>
                    <a:lnTo>
                      <a:pt x="634" y="89"/>
                    </a:lnTo>
                    <a:lnTo>
                      <a:pt x="625" y="89"/>
                    </a:lnTo>
                    <a:lnTo>
                      <a:pt x="625" y="80"/>
                    </a:lnTo>
                    <a:lnTo>
                      <a:pt x="625" y="80"/>
                    </a:lnTo>
                    <a:lnTo>
                      <a:pt x="616" y="80"/>
                    </a:lnTo>
                    <a:lnTo>
                      <a:pt x="616" y="80"/>
                    </a:lnTo>
                    <a:lnTo>
                      <a:pt x="616" y="71"/>
                    </a:lnTo>
                    <a:lnTo>
                      <a:pt x="607" y="71"/>
                    </a:lnTo>
                    <a:lnTo>
                      <a:pt x="607" y="71"/>
                    </a:lnTo>
                    <a:lnTo>
                      <a:pt x="607" y="62"/>
                    </a:lnTo>
                    <a:lnTo>
                      <a:pt x="598" y="62"/>
                    </a:lnTo>
                    <a:lnTo>
                      <a:pt x="598" y="62"/>
                    </a:lnTo>
                    <a:lnTo>
                      <a:pt x="589" y="62"/>
                    </a:lnTo>
                    <a:lnTo>
                      <a:pt x="589" y="62"/>
                    </a:lnTo>
                    <a:lnTo>
                      <a:pt x="580" y="62"/>
                    </a:lnTo>
                    <a:lnTo>
                      <a:pt x="571" y="62"/>
                    </a:lnTo>
                    <a:lnTo>
                      <a:pt x="571" y="62"/>
                    </a:lnTo>
                    <a:lnTo>
                      <a:pt x="562" y="62"/>
                    </a:lnTo>
                    <a:lnTo>
                      <a:pt x="562" y="53"/>
                    </a:lnTo>
                    <a:lnTo>
                      <a:pt x="553" y="53"/>
                    </a:lnTo>
                    <a:lnTo>
                      <a:pt x="553" y="53"/>
                    </a:lnTo>
                    <a:lnTo>
                      <a:pt x="553" y="44"/>
                    </a:lnTo>
                    <a:lnTo>
                      <a:pt x="553" y="44"/>
                    </a:lnTo>
                    <a:lnTo>
                      <a:pt x="553" y="35"/>
                    </a:lnTo>
                    <a:lnTo>
                      <a:pt x="544" y="26"/>
                    </a:lnTo>
                    <a:lnTo>
                      <a:pt x="544" y="26"/>
                    </a:lnTo>
                    <a:lnTo>
                      <a:pt x="544" y="26"/>
                    </a:lnTo>
                    <a:lnTo>
                      <a:pt x="535" y="17"/>
                    </a:lnTo>
                    <a:lnTo>
                      <a:pt x="527" y="17"/>
                    </a:lnTo>
                    <a:lnTo>
                      <a:pt x="518" y="17"/>
                    </a:lnTo>
                    <a:lnTo>
                      <a:pt x="509" y="17"/>
                    </a:lnTo>
                    <a:lnTo>
                      <a:pt x="500" y="17"/>
                    </a:lnTo>
                    <a:lnTo>
                      <a:pt x="491" y="17"/>
                    </a:lnTo>
                    <a:lnTo>
                      <a:pt x="482" y="17"/>
                    </a:lnTo>
                    <a:lnTo>
                      <a:pt x="482" y="17"/>
                    </a:lnTo>
                    <a:lnTo>
                      <a:pt x="473" y="17"/>
                    </a:lnTo>
                    <a:lnTo>
                      <a:pt x="464" y="17"/>
                    </a:lnTo>
                    <a:lnTo>
                      <a:pt x="455" y="17"/>
                    </a:lnTo>
                    <a:lnTo>
                      <a:pt x="446" y="17"/>
                    </a:lnTo>
                    <a:lnTo>
                      <a:pt x="446" y="17"/>
                    </a:lnTo>
                    <a:lnTo>
                      <a:pt x="437" y="17"/>
                    </a:lnTo>
                    <a:lnTo>
                      <a:pt x="428" y="17"/>
                    </a:lnTo>
                    <a:lnTo>
                      <a:pt x="428" y="8"/>
                    </a:lnTo>
                    <a:lnTo>
                      <a:pt x="419" y="8"/>
                    </a:lnTo>
                    <a:lnTo>
                      <a:pt x="419" y="8"/>
                    </a:lnTo>
                    <a:lnTo>
                      <a:pt x="419" y="8"/>
                    </a:lnTo>
                    <a:lnTo>
                      <a:pt x="419" y="8"/>
                    </a:lnTo>
                    <a:lnTo>
                      <a:pt x="410" y="0"/>
                    </a:lnTo>
                    <a:lnTo>
                      <a:pt x="410" y="0"/>
                    </a:lnTo>
                    <a:lnTo>
                      <a:pt x="410" y="0"/>
                    </a:lnTo>
                    <a:lnTo>
                      <a:pt x="410" y="0"/>
                    </a:lnTo>
                    <a:lnTo>
                      <a:pt x="410" y="0"/>
                    </a:lnTo>
                    <a:lnTo>
                      <a:pt x="401" y="0"/>
                    </a:lnTo>
                    <a:lnTo>
                      <a:pt x="401" y="8"/>
                    </a:lnTo>
                    <a:lnTo>
                      <a:pt x="401" y="8"/>
                    </a:lnTo>
                    <a:lnTo>
                      <a:pt x="401" y="8"/>
                    </a:lnTo>
                    <a:lnTo>
                      <a:pt x="401" y="17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84" y="17"/>
                    </a:lnTo>
                    <a:lnTo>
                      <a:pt x="384" y="17"/>
                    </a:lnTo>
                    <a:lnTo>
                      <a:pt x="384" y="17"/>
                    </a:lnTo>
                    <a:lnTo>
                      <a:pt x="384" y="17"/>
                    </a:lnTo>
                    <a:lnTo>
                      <a:pt x="384" y="17"/>
                    </a:lnTo>
                    <a:lnTo>
                      <a:pt x="375" y="17"/>
                    </a:lnTo>
                    <a:lnTo>
                      <a:pt x="375" y="17"/>
                    </a:lnTo>
                    <a:lnTo>
                      <a:pt x="375" y="17"/>
                    </a:lnTo>
                    <a:lnTo>
                      <a:pt x="375" y="17"/>
                    </a:lnTo>
                    <a:lnTo>
                      <a:pt x="375" y="17"/>
                    </a:lnTo>
                    <a:lnTo>
                      <a:pt x="375" y="26"/>
                    </a:lnTo>
                    <a:lnTo>
                      <a:pt x="375" y="26"/>
                    </a:lnTo>
                    <a:lnTo>
                      <a:pt x="375" y="26"/>
                    </a:lnTo>
                    <a:lnTo>
                      <a:pt x="375" y="26"/>
                    </a:lnTo>
                    <a:lnTo>
                      <a:pt x="375" y="26"/>
                    </a:lnTo>
                    <a:lnTo>
                      <a:pt x="384" y="26"/>
                    </a:lnTo>
                    <a:lnTo>
                      <a:pt x="384" y="26"/>
                    </a:lnTo>
                    <a:lnTo>
                      <a:pt x="384" y="26"/>
                    </a:lnTo>
                    <a:lnTo>
                      <a:pt x="384" y="26"/>
                    </a:lnTo>
                    <a:lnTo>
                      <a:pt x="393" y="35"/>
                    </a:lnTo>
                    <a:lnTo>
                      <a:pt x="393" y="35"/>
                    </a:lnTo>
                    <a:lnTo>
                      <a:pt x="393" y="35"/>
                    </a:lnTo>
                    <a:lnTo>
                      <a:pt x="393" y="35"/>
                    </a:lnTo>
                    <a:lnTo>
                      <a:pt x="393" y="35"/>
                    </a:lnTo>
                    <a:lnTo>
                      <a:pt x="393" y="35"/>
                    </a:lnTo>
                    <a:lnTo>
                      <a:pt x="393" y="35"/>
                    </a:lnTo>
                    <a:lnTo>
                      <a:pt x="393" y="44"/>
                    </a:lnTo>
                    <a:lnTo>
                      <a:pt x="393" y="44"/>
                    </a:lnTo>
                    <a:lnTo>
                      <a:pt x="401" y="44"/>
                    </a:lnTo>
                    <a:lnTo>
                      <a:pt x="401" y="44"/>
                    </a:lnTo>
                    <a:lnTo>
                      <a:pt x="401" y="44"/>
                    </a:lnTo>
                    <a:lnTo>
                      <a:pt x="410" y="44"/>
                    </a:lnTo>
                    <a:lnTo>
                      <a:pt x="410" y="44"/>
                    </a:lnTo>
                    <a:lnTo>
                      <a:pt x="410" y="44"/>
                    </a:lnTo>
                    <a:lnTo>
                      <a:pt x="419" y="44"/>
                    </a:lnTo>
                    <a:lnTo>
                      <a:pt x="419" y="44"/>
                    </a:lnTo>
                    <a:lnTo>
                      <a:pt x="419" y="44"/>
                    </a:lnTo>
                    <a:lnTo>
                      <a:pt x="419" y="44"/>
                    </a:lnTo>
                    <a:lnTo>
                      <a:pt x="419" y="53"/>
                    </a:lnTo>
                    <a:lnTo>
                      <a:pt x="428" y="53"/>
                    </a:lnTo>
                    <a:lnTo>
                      <a:pt x="428" y="53"/>
                    </a:lnTo>
                    <a:lnTo>
                      <a:pt x="428" y="53"/>
                    </a:lnTo>
                    <a:lnTo>
                      <a:pt x="428" y="53"/>
                    </a:lnTo>
                    <a:lnTo>
                      <a:pt x="428" y="53"/>
                    </a:lnTo>
                    <a:lnTo>
                      <a:pt x="428" y="53"/>
                    </a:lnTo>
                    <a:lnTo>
                      <a:pt x="428" y="53"/>
                    </a:lnTo>
                    <a:lnTo>
                      <a:pt x="428" y="53"/>
                    </a:lnTo>
                    <a:lnTo>
                      <a:pt x="428" y="53"/>
                    </a:lnTo>
                    <a:lnTo>
                      <a:pt x="428" y="62"/>
                    </a:lnTo>
                    <a:lnTo>
                      <a:pt x="428" y="62"/>
                    </a:lnTo>
                    <a:lnTo>
                      <a:pt x="428" y="62"/>
                    </a:lnTo>
                    <a:lnTo>
                      <a:pt x="428" y="62"/>
                    </a:lnTo>
                    <a:lnTo>
                      <a:pt x="428" y="62"/>
                    </a:lnTo>
                    <a:lnTo>
                      <a:pt x="428" y="62"/>
                    </a:lnTo>
                    <a:lnTo>
                      <a:pt x="428" y="62"/>
                    </a:lnTo>
                    <a:lnTo>
                      <a:pt x="419" y="62"/>
                    </a:lnTo>
                    <a:lnTo>
                      <a:pt x="419" y="62"/>
                    </a:lnTo>
                    <a:lnTo>
                      <a:pt x="419" y="62"/>
                    </a:lnTo>
                    <a:lnTo>
                      <a:pt x="419" y="62"/>
                    </a:lnTo>
                    <a:lnTo>
                      <a:pt x="419" y="62"/>
                    </a:lnTo>
                    <a:lnTo>
                      <a:pt x="410" y="62"/>
                    </a:lnTo>
                    <a:lnTo>
                      <a:pt x="410" y="62"/>
                    </a:lnTo>
                    <a:lnTo>
                      <a:pt x="410" y="62"/>
                    </a:lnTo>
                    <a:lnTo>
                      <a:pt x="410" y="62"/>
                    </a:lnTo>
                    <a:lnTo>
                      <a:pt x="410" y="62"/>
                    </a:lnTo>
                    <a:lnTo>
                      <a:pt x="401" y="62"/>
                    </a:lnTo>
                    <a:lnTo>
                      <a:pt x="401" y="62"/>
                    </a:lnTo>
                    <a:lnTo>
                      <a:pt x="401" y="62"/>
                    </a:lnTo>
                    <a:lnTo>
                      <a:pt x="401" y="62"/>
                    </a:lnTo>
                    <a:lnTo>
                      <a:pt x="401" y="62"/>
                    </a:lnTo>
                    <a:lnTo>
                      <a:pt x="401" y="62"/>
                    </a:lnTo>
                    <a:lnTo>
                      <a:pt x="401" y="71"/>
                    </a:lnTo>
                    <a:lnTo>
                      <a:pt x="401" y="71"/>
                    </a:lnTo>
                    <a:lnTo>
                      <a:pt x="401" y="71"/>
                    </a:lnTo>
                    <a:lnTo>
                      <a:pt x="401" y="80"/>
                    </a:lnTo>
                    <a:lnTo>
                      <a:pt x="401" y="80"/>
                    </a:lnTo>
                    <a:lnTo>
                      <a:pt x="401" y="80"/>
                    </a:lnTo>
                    <a:lnTo>
                      <a:pt x="401" y="80"/>
                    </a:lnTo>
                    <a:lnTo>
                      <a:pt x="401" y="89"/>
                    </a:lnTo>
                    <a:lnTo>
                      <a:pt x="401" y="89"/>
                    </a:lnTo>
                    <a:lnTo>
                      <a:pt x="401" y="89"/>
                    </a:lnTo>
                    <a:lnTo>
                      <a:pt x="401" y="89"/>
                    </a:lnTo>
                    <a:lnTo>
                      <a:pt x="401" y="98"/>
                    </a:lnTo>
                    <a:lnTo>
                      <a:pt x="401" y="98"/>
                    </a:lnTo>
                    <a:lnTo>
                      <a:pt x="401" y="98"/>
                    </a:lnTo>
                    <a:lnTo>
                      <a:pt x="401" y="98"/>
                    </a:lnTo>
                    <a:lnTo>
                      <a:pt x="401" y="98"/>
                    </a:lnTo>
                    <a:lnTo>
                      <a:pt x="401" y="107"/>
                    </a:lnTo>
                    <a:lnTo>
                      <a:pt x="401" y="107"/>
                    </a:lnTo>
                    <a:lnTo>
                      <a:pt x="401" y="107"/>
                    </a:lnTo>
                    <a:lnTo>
                      <a:pt x="393" y="107"/>
                    </a:lnTo>
                    <a:lnTo>
                      <a:pt x="393" y="107"/>
                    </a:lnTo>
                    <a:lnTo>
                      <a:pt x="393" y="107"/>
                    </a:lnTo>
                    <a:lnTo>
                      <a:pt x="393" y="107"/>
                    </a:lnTo>
                    <a:lnTo>
                      <a:pt x="384" y="107"/>
                    </a:lnTo>
                    <a:lnTo>
                      <a:pt x="384" y="107"/>
                    </a:lnTo>
                    <a:lnTo>
                      <a:pt x="384" y="107"/>
                    </a:lnTo>
                    <a:lnTo>
                      <a:pt x="384" y="107"/>
                    </a:lnTo>
                    <a:lnTo>
                      <a:pt x="375" y="107"/>
                    </a:lnTo>
                    <a:lnTo>
                      <a:pt x="375" y="107"/>
                    </a:lnTo>
                    <a:lnTo>
                      <a:pt x="375" y="107"/>
                    </a:lnTo>
                    <a:lnTo>
                      <a:pt x="375" y="107"/>
                    </a:lnTo>
                    <a:lnTo>
                      <a:pt x="366" y="107"/>
                    </a:lnTo>
                    <a:lnTo>
                      <a:pt x="366" y="107"/>
                    </a:lnTo>
                    <a:lnTo>
                      <a:pt x="366" y="107"/>
                    </a:lnTo>
                    <a:lnTo>
                      <a:pt x="366" y="107"/>
                    </a:lnTo>
                    <a:lnTo>
                      <a:pt x="357" y="107"/>
                    </a:lnTo>
                    <a:lnTo>
                      <a:pt x="357" y="107"/>
                    </a:lnTo>
                    <a:lnTo>
                      <a:pt x="357" y="107"/>
                    </a:lnTo>
                    <a:lnTo>
                      <a:pt x="357" y="107"/>
                    </a:lnTo>
                    <a:lnTo>
                      <a:pt x="357" y="107"/>
                    </a:lnTo>
                    <a:lnTo>
                      <a:pt x="357" y="107"/>
                    </a:lnTo>
                    <a:lnTo>
                      <a:pt x="357" y="116"/>
                    </a:lnTo>
                    <a:lnTo>
                      <a:pt x="357" y="116"/>
                    </a:lnTo>
                    <a:lnTo>
                      <a:pt x="357" y="116"/>
                    </a:lnTo>
                    <a:lnTo>
                      <a:pt x="357" y="116"/>
                    </a:lnTo>
                    <a:lnTo>
                      <a:pt x="357" y="116"/>
                    </a:lnTo>
                    <a:lnTo>
                      <a:pt x="357" y="125"/>
                    </a:lnTo>
                    <a:lnTo>
                      <a:pt x="357" y="125"/>
                    </a:lnTo>
                    <a:lnTo>
                      <a:pt x="357" y="125"/>
                    </a:lnTo>
                    <a:lnTo>
                      <a:pt x="357" y="125"/>
                    </a:lnTo>
                    <a:lnTo>
                      <a:pt x="357" y="125"/>
                    </a:lnTo>
                    <a:lnTo>
                      <a:pt x="357" y="133"/>
                    </a:lnTo>
                    <a:lnTo>
                      <a:pt x="366" y="133"/>
                    </a:lnTo>
                    <a:lnTo>
                      <a:pt x="366" y="133"/>
                    </a:lnTo>
                    <a:lnTo>
                      <a:pt x="366" y="133"/>
                    </a:lnTo>
                    <a:lnTo>
                      <a:pt x="366" y="133"/>
                    </a:lnTo>
                    <a:lnTo>
                      <a:pt x="375" y="133"/>
                    </a:lnTo>
                    <a:lnTo>
                      <a:pt x="375" y="133"/>
                    </a:lnTo>
                    <a:lnTo>
                      <a:pt x="375" y="133"/>
                    </a:lnTo>
                    <a:lnTo>
                      <a:pt x="384" y="133"/>
                    </a:lnTo>
                    <a:lnTo>
                      <a:pt x="384" y="133"/>
                    </a:lnTo>
                    <a:lnTo>
                      <a:pt x="384" y="133"/>
                    </a:lnTo>
                    <a:lnTo>
                      <a:pt x="384" y="133"/>
                    </a:lnTo>
                    <a:lnTo>
                      <a:pt x="384" y="133"/>
                    </a:lnTo>
                    <a:lnTo>
                      <a:pt x="393" y="133"/>
                    </a:lnTo>
                    <a:lnTo>
                      <a:pt x="393" y="133"/>
                    </a:lnTo>
                    <a:lnTo>
                      <a:pt x="393" y="133"/>
                    </a:lnTo>
                    <a:lnTo>
                      <a:pt x="393" y="133"/>
                    </a:lnTo>
                    <a:lnTo>
                      <a:pt x="393" y="133"/>
                    </a:lnTo>
                    <a:lnTo>
                      <a:pt x="393" y="133"/>
                    </a:lnTo>
                    <a:lnTo>
                      <a:pt x="393" y="133"/>
                    </a:lnTo>
                    <a:lnTo>
                      <a:pt x="393" y="142"/>
                    </a:lnTo>
                    <a:lnTo>
                      <a:pt x="393" y="142"/>
                    </a:lnTo>
                    <a:lnTo>
                      <a:pt x="393" y="142"/>
                    </a:lnTo>
                    <a:lnTo>
                      <a:pt x="384" y="142"/>
                    </a:lnTo>
                    <a:lnTo>
                      <a:pt x="384" y="142"/>
                    </a:lnTo>
                    <a:lnTo>
                      <a:pt x="384" y="142"/>
                    </a:lnTo>
                    <a:lnTo>
                      <a:pt x="384" y="142"/>
                    </a:lnTo>
                    <a:lnTo>
                      <a:pt x="384" y="142"/>
                    </a:lnTo>
                    <a:lnTo>
                      <a:pt x="384" y="142"/>
                    </a:lnTo>
                    <a:lnTo>
                      <a:pt x="384" y="142"/>
                    </a:lnTo>
                    <a:lnTo>
                      <a:pt x="384" y="151"/>
                    </a:lnTo>
                    <a:lnTo>
                      <a:pt x="384" y="151"/>
                    </a:lnTo>
                    <a:lnTo>
                      <a:pt x="384" y="151"/>
                    </a:lnTo>
                    <a:lnTo>
                      <a:pt x="384" y="151"/>
                    </a:lnTo>
                    <a:lnTo>
                      <a:pt x="375" y="151"/>
                    </a:lnTo>
                    <a:lnTo>
                      <a:pt x="375" y="151"/>
                    </a:lnTo>
                    <a:lnTo>
                      <a:pt x="375" y="160"/>
                    </a:lnTo>
                    <a:lnTo>
                      <a:pt x="375" y="160"/>
                    </a:lnTo>
                    <a:lnTo>
                      <a:pt x="366" y="160"/>
                    </a:lnTo>
                    <a:lnTo>
                      <a:pt x="366" y="160"/>
                    </a:lnTo>
                    <a:lnTo>
                      <a:pt x="366" y="160"/>
                    </a:lnTo>
                    <a:lnTo>
                      <a:pt x="366" y="169"/>
                    </a:lnTo>
                    <a:lnTo>
                      <a:pt x="357" y="169"/>
                    </a:lnTo>
                    <a:lnTo>
                      <a:pt x="357" y="169"/>
                    </a:lnTo>
                    <a:lnTo>
                      <a:pt x="357" y="169"/>
                    </a:lnTo>
                    <a:lnTo>
                      <a:pt x="357" y="169"/>
                    </a:lnTo>
                    <a:lnTo>
                      <a:pt x="357" y="169"/>
                    </a:lnTo>
                    <a:lnTo>
                      <a:pt x="348" y="169"/>
                    </a:lnTo>
                    <a:lnTo>
                      <a:pt x="348" y="169"/>
                    </a:lnTo>
                    <a:lnTo>
                      <a:pt x="348" y="169"/>
                    </a:lnTo>
                    <a:lnTo>
                      <a:pt x="348" y="169"/>
                    </a:lnTo>
                    <a:lnTo>
                      <a:pt x="339" y="169"/>
                    </a:lnTo>
                    <a:lnTo>
                      <a:pt x="339" y="169"/>
                    </a:lnTo>
                    <a:lnTo>
                      <a:pt x="339" y="169"/>
                    </a:lnTo>
                    <a:lnTo>
                      <a:pt x="330" y="169"/>
                    </a:lnTo>
                    <a:lnTo>
                      <a:pt x="330" y="169"/>
                    </a:lnTo>
                    <a:lnTo>
                      <a:pt x="330" y="169"/>
                    </a:lnTo>
                    <a:lnTo>
                      <a:pt x="330" y="169"/>
                    </a:lnTo>
                    <a:lnTo>
                      <a:pt x="321" y="169"/>
                    </a:lnTo>
                    <a:lnTo>
                      <a:pt x="321" y="169"/>
                    </a:lnTo>
                    <a:lnTo>
                      <a:pt x="321" y="169"/>
                    </a:lnTo>
                    <a:lnTo>
                      <a:pt x="321" y="178"/>
                    </a:lnTo>
                    <a:lnTo>
                      <a:pt x="312" y="178"/>
                    </a:lnTo>
                    <a:lnTo>
                      <a:pt x="312" y="178"/>
                    </a:lnTo>
                    <a:lnTo>
                      <a:pt x="312" y="178"/>
                    </a:lnTo>
                    <a:lnTo>
                      <a:pt x="312" y="178"/>
                    </a:lnTo>
                    <a:lnTo>
                      <a:pt x="303" y="178"/>
                    </a:lnTo>
                    <a:lnTo>
                      <a:pt x="303" y="178"/>
                    </a:lnTo>
                    <a:lnTo>
                      <a:pt x="303" y="178"/>
                    </a:lnTo>
                    <a:lnTo>
                      <a:pt x="303" y="187"/>
                    </a:lnTo>
                    <a:lnTo>
                      <a:pt x="294" y="187"/>
                    </a:lnTo>
                    <a:lnTo>
                      <a:pt x="294" y="187"/>
                    </a:lnTo>
                    <a:lnTo>
                      <a:pt x="294" y="187"/>
                    </a:lnTo>
                    <a:lnTo>
                      <a:pt x="294" y="187"/>
                    </a:lnTo>
                    <a:lnTo>
                      <a:pt x="294" y="187"/>
                    </a:lnTo>
                    <a:lnTo>
                      <a:pt x="285" y="187"/>
                    </a:lnTo>
                    <a:lnTo>
                      <a:pt x="285" y="187"/>
                    </a:lnTo>
                    <a:lnTo>
                      <a:pt x="285" y="187"/>
                    </a:lnTo>
                    <a:lnTo>
                      <a:pt x="285" y="187"/>
                    </a:lnTo>
                    <a:lnTo>
                      <a:pt x="285" y="187"/>
                    </a:lnTo>
                    <a:lnTo>
                      <a:pt x="276" y="187"/>
                    </a:lnTo>
                    <a:lnTo>
                      <a:pt x="276" y="187"/>
                    </a:lnTo>
                    <a:lnTo>
                      <a:pt x="276" y="187"/>
                    </a:lnTo>
                    <a:lnTo>
                      <a:pt x="276" y="187"/>
                    </a:lnTo>
                    <a:lnTo>
                      <a:pt x="276" y="187"/>
                    </a:lnTo>
                    <a:lnTo>
                      <a:pt x="276" y="187"/>
                    </a:lnTo>
                    <a:lnTo>
                      <a:pt x="276" y="187"/>
                    </a:lnTo>
                    <a:lnTo>
                      <a:pt x="276" y="187"/>
                    </a:lnTo>
                    <a:lnTo>
                      <a:pt x="267" y="178"/>
                    </a:lnTo>
                    <a:lnTo>
                      <a:pt x="267" y="178"/>
                    </a:lnTo>
                    <a:lnTo>
                      <a:pt x="267" y="178"/>
                    </a:lnTo>
                    <a:lnTo>
                      <a:pt x="267" y="178"/>
                    </a:lnTo>
                    <a:lnTo>
                      <a:pt x="267" y="178"/>
                    </a:lnTo>
                    <a:lnTo>
                      <a:pt x="267" y="169"/>
                    </a:lnTo>
                    <a:lnTo>
                      <a:pt x="267" y="169"/>
                    </a:lnTo>
                    <a:lnTo>
                      <a:pt x="267" y="169"/>
                    </a:lnTo>
                    <a:lnTo>
                      <a:pt x="267" y="169"/>
                    </a:lnTo>
                    <a:lnTo>
                      <a:pt x="259" y="169"/>
                    </a:lnTo>
                    <a:lnTo>
                      <a:pt x="259" y="160"/>
                    </a:lnTo>
                    <a:lnTo>
                      <a:pt x="259" y="160"/>
                    </a:lnTo>
                    <a:lnTo>
                      <a:pt x="259" y="160"/>
                    </a:lnTo>
                    <a:lnTo>
                      <a:pt x="259" y="160"/>
                    </a:lnTo>
                    <a:lnTo>
                      <a:pt x="259" y="160"/>
                    </a:lnTo>
                    <a:lnTo>
                      <a:pt x="259" y="160"/>
                    </a:lnTo>
                    <a:lnTo>
                      <a:pt x="250" y="160"/>
                    </a:lnTo>
                    <a:lnTo>
                      <a:pt x="250" y="160"/>
                    </a:lnTo>
                    <a:lnTo>
                      <a:pt x="250" y="160"/>
                    </a:lnTo>
                    <a:lnTo>
                      <a:pt x="250" y="160"/>
                    </a:lnTo>
                    <a:lnTo>
                      <a:pt x="241" y="160"/>
                    </a:lnTo>
                    <a:lnTo>
                      <a:pt x="241" y="160"/>
                    </a:lnTo>
                    <a:lnTo>
                      <a:pt x="241" y="160"/>
                    </a:lnTo>
                    <a:lnTo>
                      <a:pt x="232" y="160"/>
                    </a:lnTo>
                    <a:lnTo>
                      <a:pt x="232" y="160"/>
                    </a:lnTo>
                    <a:lnTo>
                      <a:pt x="232" y="160"/>
                    </a:lnTo>
                    <a:lnTo>
                      <a:pt x="232" y="160"/>
                    </a:lnTo>
                    <a:lnTo>
                      <a:pt x="223" y="160"/>
                    </a:lnTo>
                    <a:lnTo>
                      <a:pt x="223" y="160"/>
                    </a:lnTo>
                    <a:lnTo>
                      <a:pt x="223" y="160"/>
                    </a:lnTo>
                    <a:lnTo>
                      <a:pt x="223" y="169"/>
                    </a:lnTo>
                    <a:lnTo>
                      <a:pt x="223" y="169"/>
                    </a:lnTo>
                    <a:lnTo>
                      <a:pt x="223" y="169"/>
                    </a:lnTo>
                    <a:lnTo>
                      <a:pt x="223" y="169"/>
                    </a:lnTo>
                    <a:lnTo>
                      <a:pt x="214" y="169"/>
                    </a:lnTo>
                    <a:lnTo>
                      <a:pt x="214" y="169"/>
                    </a:lnTo>
                    <a:lnTo>
                      <a:pt x="214" y="169"/>
                    </a:lnTo>
                    <a:lnTo>
                      <a:pt x="214" y="169"/>
                    </a:lnTo>
                    <a:lnTo>
                      <a:pt x="205" y="169"/>
                    </a:lnTo>
                    <a:lnTo>
                      <a:pt x="205" y="169"/>
                    </a:lnTo>
                    <a:lnTo>
                      <a:pt x="205" y="169"/>
                    </a:lnTo>
                    <a:lnTo>
                      <a:pt x="196" y="169"/>
                    </a:lnTo>
                    <a:lnTo>
                      <a:pt x="196" y="169"/>
                    </a:lnTo>
                    <a:lnTo>
                      <a:pt x="196" y="169"/>
                    </a:lnTo>
                    <a:lnTo>
                      <a:pt x="196" y="169"/>
                    </a:lnTo>
                    <a:lnTo>
                      <a:pt x="187" y="169"/>
                    </a:lnTo>
                    <a:lnTo>
                      <a:pt x="187" y="169"/>
                    </a:lnTo>
                    <a:lnTo>
                      <a:pt x="187" y="169"/>
                    </a:lnTo>
                    <a:lnTo>
                      <a:pt x="187" y="169"/>
                    </a:lnTo>
                    <a:lnTo>
                      <a:pt x="187" y="178"/>
                    </a:lnTo>
                    <a:lnTo>
                      <a:pt x="187" y="178"/>
                    </a:lnTo>
                    <a:lnTo>
                      <a:pt x="187" y="178"/>
                    </a:lnTo>
                    <a:lnTo>
                      <a:pt x="187" y="178"/>
                    </a:lnTo>
                    <a:lnTo>
                      <a:pt x="187" y="187"/>
                    </a:lnTo>
                    <a:lnTo>
                      <a:pt x="187" y="187"/>
                    </a:lnTo>
                    <a:lnTo>
                      <a:pt x="187" y="187"/>
                    </a:lnTo>
                    <a:lnTo>
                      <a:pt x="178" y="196"/>
                    </a:lnTo>
                    <a:lnTo>
                      <a:pt x="178" y="196"/>
                    </a:lnTo>
                    <a:lnTo>
                      <a:pt x="178" y="196"/>
                    </a:lnTo>
                    <a:lnTo>
                      <a:pt x="178" y="196"/>
                    </a:lnTo>
                    <a:lnTo>
                      <a:pt x="178" y="196"/>
                    </a:lnTo>
                    <a:lnTo>
                      <a:pt x="178" y="196"/>
                    </a:lnTo>
                    <a:lnTo>
                      <a:pt x="178" y="205"/>
                    </a:lnTo>
                    <a:lnTo>
                      <a:pt x="178" y="205"/>
                    </a:lnTo>
                    <a:lnTo>
                      <a:pt x="178" y="205"/>
                    </a:lnTo>
                    <a:lnTo>
                      <a:pt x="169" y="205"/>
                    </a:lnTo>
                    <a:lnTo>
                      <a:pt x="169" y="205"/>
                    </a:lnTo>
                    <a:lnTo>
                      <a:pt x="169" y="205"/>
                    </a:lnTo>
                    <a:lnTo>
                      <a:pt x="169" y="214"/>
                    </a:lnTo>
                    <a:lnTo>
                      <a:pt x="169" y="214"/>
                    </a:lnTo>
                    <a:lnTo>
                      <a:pt x="169" y="214"/>
                    </a:lnTo>
                    <a:lnTo>
                      <a:pt x="169" y="214"/>
                    </a:lnTo>
                    <a:lnTo>
                      <a:pt x="169" y="223"/>
                    </a:lnTo>
                    <a:lnTo>
                      <a:pt x="169" y="223"/>
                    </a:lnTo>
                    <a:lnTo>
                      <a:pt x="169" y="223"/>
                    </a:lnTo>
                    <a:lnTo>
                      <a:pt x="169" y="232"/>
                    </a:lnTo>
                    <a:lnTo>
                      <a:pt x="169" y="232"/>
                    </a:lnTo>
                    <a:lnTo>
                      <a:pt x="169" y="241"/>
                    </a:lnTo>
                    <a:lnTo>
                      <a:pt x="169" y="241"/>
                    </a:lnTo>
                    <a:lnTo>
                      <a:pt x="169" y="250"/>
                    </a:lnTo>
                    <a:lnTo>
                      <a:pt x="169" y="250"/>
                    </a:lnTo>
                    <a:lnTo>
                      <a:pt x="169" y="259"/>
                    </a:lnTo>
                    <a:lnTo>
                      <a:pt x="169" y="259"/>
                    </a:lnTo>
                    <a:lnTo>
                      <a:pt x="169" y="259"/>
                    </a:lnTo>
                    <a:lnTo>
                      <a:pt x="169" y="267"/>
                    </a:lnTo>
                    <a:lnTo>
                      <a:pt x="178" y="267"/>
                    </a:lnTo>
                    <a:lnTo>
                      <a:pt x="178" y="267"/>
                    </a:lnTo>
                    <a:lnTo>
                      <a:pt x="178" y="267"/>
                    </a:lnTo>
                    <a:lnTo>
                      <a:pt x="178" y="267"/>
                    </a:lnTo>
                    <a:lnTo>
                      <a:pt x="178" y="276"/>
                    </a:lnTo>
                    <a:lnTo>
                      <a:pt x="178" y="276"/>
                    </a:lnTo>
                    <a:lnTo>
                      <a:pt x="178" y="285"/>
                    </a:lnTo>
                    <a:lnTo>
                      <a:pt x="178" y="285"/>
                    </a:lnTo>
                    <a:lnTo>
                      <a:pt x="178" y="285"/>
                    </a:lnTo>
                    <a:lnTo>
                      <a:pt x="178" y="294"/>
                    </a:lnTo>
                    <a:lnTo>
                      <a:pt x="178" y="294"/>
                    </a:lnTo>
                    <a:lnTo>
                      <a:pt x="178" y="303"/>
                    </a:lnTo>
                    <a:lnTo>
                      <a:pt x="178" y="303"/>
                    </a:lnTo>
                    <a:lnTo>
                      <a:pt x="178" y="303"/>
                    </a:lnTo>
                    <a:lnTo>
                      <a:pt x="178" y="312"/>
                    </a:lnTo>
                    <a:lnTo>
                      <a:pt x="178" y="312"/>
                    </a:lnTo>
                    <a:lnTo>
                      <a:pt x="178" y="321"/>
                    </a:lnTo>
                    <a:lnTo>
                      <a:pt x="178" y="321"/>
                    </a:lnTo>
                    <a:lnTo>
                      <a:pt x="178" y="330"/>
                    </a:lnTo>
                    <a:lnTo>
                      <a:pt x="178" y="330"/>
                    </a:lnTo>
                    <a:lnTo>
                      <a:pt x="178" y="330"/>
                    </a:lnTo>
                    <a:lnTo>
                      <a:pt x="169" y="339"/>
                    </a:lnTo>
                    <a:lnTo>
                      <a:pt x="169" y="339"/>
                    </a:lnTo>
                    <a:lnTo>
                      <a:pt x="169" y="339"/>
                    </a:lnTo>
                    <a:lnTo>
                      <a:pt x="169" y="339"/>
                    </a:lnTo>
                    <a:lnTo>
                      <a:pt x="160" y="339"/>
                    </a:lnTo>
                    <a:lnTo>
                      <a:pt x="160" y="339"/>
                    </a:lnTo>
                    <a:lnTo>
                      <a:pt x="160" y="330"/>
                    </a:lnTo>
                    <a:lnTo>
                      <a:pt x="160" y="330"/>
                    </a:lnTo>
                    <a:lnTo>
                      <a:pt x="151" y="330"/>
                    </a:lnTo>
                    <a:lnTo>
                      <a:pt x="151" y="330"/>
                    </a:lnTo>
                    <a:lnTo>
                      <a:pt x="151" y="330"/>
                    </a:lnTo>
                    <a:lnTo>
                      <a:pt x="142" y="330"/>
                    </a:lnTo>
                    <a:lnTo>
                      <a:pt x="142" y="330"/>
                    </a:lnTo>
                    <a:lnTo>
                      <a:pt x="142" y="330"/>
                    </a:lnTo>
                    <a:lnTo>
                      <a:pt x="142" y="330"/>
                    </a:lnTo>
                    <a:lnTo>
                      <a:pt x="134" y="339"/>
                    </a:lnTo>
                    <a:lnTo>
                      <a:pt x="134" y="339"/>
                    </a:lnTo>
                    <a:lnTo>
                      <a:pt x="134" y="339"/>
                    </a:lnTo>
                    <a:lnTo>
                      <a:pt x="134" y="339"/>
                    </a:lnTo>
                    <a:lnTo>
                      <a:pt x="134" y="348"/>
                    </a:lnTo>
                    <a:lnTo>
                      <a:pt x="134" y="348"/>
                    </a:lnTo>
                    <a:lnTo>
                      <a:pt x="134" y="348"/>
                    </a:lnTo>
                    <a:lnTo>
                      <a:pt x="134" y="348"/>
                    </a:lnTo>
                    <a:lnTo>
                      <a:pt x="134" y="357"/>
                    </a:lnTo>
                    <a:lnTo>
                      <a:pt x="134" y="357"/>
                    </a:lnTo>
                    <a:lnTo>
                      <a:pt x="134" y="357"/>
                    </a:lnTo>
                    <a:lnTo>
                      <a:pt x="134" y="366"/>
                    </a:lnTo>
                    <a:lnTo>
                      <a:pt x="134" y="366"/>
                    </a:lnTo>
                    <a:lnTo>
                      <a:pt x="134" y="375"/>
                    </a:lnTo>
                    <a:lnTo>
                      <a:pt x="134" y="375"/>
                    </a:lnTo>
                    <a:lnTo>
                      <a:pt x="134" y="375"/>
                    </a:lnTo>
                    <a:lnTo>
                      <a:pt x="134" y="384"/>
                    </a:lnTo>
                    <a:lnTo>
                      <a:pt x="134" y="384"/>
                    </a:lnTo>
                    <a:lnTo>
                      <a:pt x="134" y="392"/>
                    </a:lnTo>
                    <a:lnTo>
                      <a:pt x="134" y="392"/>
                    </a:lnTo>
                    <a:lnTo>
                      <a:pt x="142" y="401"/>
                    </a:lnTo>
                    <a:lnTo>
                      <a:pt x="142" y="401"/>
                    </a:lnTo>
                    <a:lnTo>
                      <a:pt x="142" y="401"/>
                    </a:lnTo>
                    <a:lnTo>
                      <a:pt x="142" y="410"/>
                    </a:lnTo>
                    <a:lnTo>
                      <a:pt x="142" y="410"/>
                    </a:lnTo>
                    <a:lnTo>
                      <a:pt x="134" y="410"/>
                    </a:lnTo>
                    <a:lnTo>
                      <a:pt x="134" y="410"/>
                    </a:lnTo>
                    <a:lnTo>
                      <a:pt x="134" y="419"/>
                    </a:lnTo>
                    <a:lnTo>
                      <a:pt x="134" y="419"/>
                    </a:lnTo>
                    <a:lnTo>
                      <a:pt x="134" y="419"/>
                    </a:lnTo>
                    <a:lnTo>
                      <a:pt x="134" y="419"/>
                    </a:lnTo>
                    <a:lnTo>
                      <a:pt x="134" y="419"/>
                    </a:lnTo>
                    <a:lnTo>
                      <a:pt x="134" y="419"/>
                    </a:lnTo>
                    <a:lnTo>
                      <a:pt x="125" y="419"/>
                    </a:lnTo>
                    <a:lnTo>
                      <a:pt x="125" y="419"/>
                    </a:lnTo>
                    <a:lnTo>
                      <a:pt x="125" y="419"/>
                    </a:lnTo>
                    <a:lnTo>
                      <a:pt x="125" y="419"/>
                    </a:lnTo>
                    <a:lnTo>
                      <a:pt x="116" y="419"/>
                    </a:lnTo>
                    <a:lnTo>
                      <a:pt x="116" y="419"/>
                    </a:lnTo>
                    <a:lnTo>
                      <a:pt x="116" y="419"/>
                    </a:lnTo>
                    <a:lnTo>
                      <a:pt x="116" y="428"/>
                    </a:lnTo>
                    <a:lnTo>
                      <a:pt x="116" y="428"/>
                    </a:lnTo>
                    <a:lnTo>
                      <a:pt x="116" y="428"/>
                    </a:lnTo>
                    <a:lnTo>
                      <a:pt x="116" y="428"/>
                    </a:lnTo>
                    <a:lnTo>
                      <a:pt x="116" y="428"/>
                    </a:lnTo>
                    <a:lnTo>
                      <a:pt x="107" y="428"/>
                    </a:lnTo>
                    <a:lnTo>
                      <a:pt x="107" y="428"/>
                    </a:lnTo>
                    <a:lnTo>
                      <a:pt x="107" y="437"/>
                    </a:lnTo>
                    <a:lnTo>
                      <a:pt x="107" y="437"/>
                    </a:lnTo>
                    <a:lnTo>
                      <a:pt x="107" y="437"/>
                    </a:lnTo>
                    <a:lnTo>
                      <a:pt x="107" y="437"/>
                    </a:lnTo>
                    <a:lnTo>
                      <a:pt x="107" y="437"/>
                    </a:lnTo>
                    <a:lnTo>
                      <a:pt x="107" y="437"/>
                    </a:lnTo>
                    <a:lnTo>
                      <a:pt x="98" y="437"/>
                    </a:lnTo>
                    <a:lnTo>
                      <a:pt x="98" y="437"/>
                    </a:lnTo>
                    <a:lnTo>
                      <a:pt x="98" y="437"/>
                    </a:lnTo>
                    <a:lnTo>
                      <a:pt x="98" y="437"/>
                    </a:lnTo>
                    <a:lnTo>
                      <a:pt x="98" y="437"/>
                    </a:lnTo>
                    <a:lnTo>
                      <a:pt x="98" y="446"/>
                    </a:lnTo>
                    <a:lnTo>
                      <a:pt x="98" y="446"/>
                    </a:lnTo>
                    <a:lnTo>
                      <a:pt x="89" y="455"/>
                    </a:lnTo>
                    <a:lnTo>
                      <a:pt x="89" y="455"/>
                    </a:lnTo>
                    <a:lnTo>
                      <a:pt x="89" y="455"/>
                    </a:lnTo>
                    <a:lnTo>
                      <a:pt x="89" y="464"/>
                    </a:lnTo>
                    <a:lnTo>
                      <a:pt x="89" y="464"/>
                    </a:lnTo>
                    <a:lnTo>
                      <a:pt x="89" y="464"/>
                    </a:lnTo>
                    <a:lnTo>
                      <a:pt x="89" y="473"/>
                    </a:lnTo>
                    <a:lnTo>
                      <a:pt x="89" y="473"/>
                    </a:lnTo>
                    <a:lnTo>
                      <a:pt x="89" y="473"/>
                    </a:lnTo>
                    <a:lnTo>
                      <a:pt x="89" y="482"/>
                    </a:lnTo>
                    <a:lnTo>
                      <a:pt x="89" y="482"/>
                    </a:lnTo>
                    <a:lnTo>
                      <a:pt x="89" y="482"/>
                    </a:lnTo>
                    <a:lnTo>
                      <a:pt x="89" y="491"/>
                    </a:lnTo>
                    <a:lnTo>
                      <a:pt x="89" y="491"/>
                    </a:lnTo>
                    <a:lnTo>
                      <a:pt x="89" y="491"/>
                    </a:lnTo>
                    <a:lnTo>
                      <a:pt x="89" y="491"/>
                    </a:lnTo>
                    <a:lnTo>
                      <a:pt x="89" y="500"/>
                    </a:lnTo>
                    <a:lnTo>
                      <a:pt x="80" y="500"/>
                    </a:lnTo>
                    <a:lnTo>
                      <a:pt x="80" y="500"/>
                    </a:lnTo>
                    <a:lnTo>
                      <a:pt x="80" y="500"/>
                    </a:lnTo>
                    <a:lnTo>
                      <a:pt x="80" y="500"/>
                    </a:lnTo>
                    <a:lnTo>
                      <a:pt x="80" y="500"/>
                    </a:lnTo>
                    <a:lnTo>
                      <a:pt x="71" y="500"/>
                    </a:lnTo>
                    <a:lnTo>
                      <a:pt x="71" y="500"/>
                    </a:lnTo>
                    <a:lnTo>
                      <a:pt x="71" y="500"/>
                    </a:lnTo>
                    <a:lnTo>
                      <a:pt x="62" y="500"/>
                    </a:lnTo>
                    <a:lnTo>
                      <a:pt x="62" y="500"/>
                    </a:lnTo>
                    <a:lnTo>
                      <a:pt x="53" y="500"/>
                    </a:lnTo>
                    <a:lnTo>
                      <a:pt x="53" y="500"/>
                    </a:lnTo>
                    <a:lnTo>
                      <a:pt x="53" y="500"/>
                    </a:lnTo>
                    <a:lnTo>
                      <a:pt x="53" y="500"/>
                    </a:lnTo>
                    <a:lnTo>
                      <a:pt x="44" y="500"/>
                    </a:lnTo>
                    <a:lnTo>
                      <a:pt x="44" y="500"/>
                    </a:lnTo>
                    <a:lnTo>
                      <a:pt x="44" y="500"/>
                    </a:lnTo>
                    <a:lnTo>
                      <a:pt x="44" y="500"/>
                    </a:lnTo>
                    <a:lnTo>
                      <a:pt x="44" y="491"/>
                    </a:lnTo>
                    <a:lnTo>
                      <a:pt x="35" y="491"/>
                    </a:lnTo>
                    <a:lnTo>
                      <a:pt x="35" y="491"/>
                    </a:lnTo>
                    <a:lnTo>
                      <a:pt x="35" y="491"/>
                    </a:lnTo>
                    <a:lnTo>
                      <a:pt x="26" y="491"/>
                    </a:lnTo>
                    <a:lnTo>
                      <a:pt x="26" y="491"/>
                    </a:lnTo>
                    <a:lnTo>
                      <a:pt x="26" y="491"/>
                    </a:lnTo>
                    <a:lnTo>
                      <a:pt x="17" y="491"/>
                    </a:lnTo>
                    <a:lnTo>
                      <a:pt x="17" y="491"/>
                    </a:lnTo>
                    <a:lnTo>
                      <a:pt x="17" y="491"/>
                    </a:lnTo>
                  </a:path>
                </a:pathLst>
              </a:custGeom>
              <a:solidFill>
                <a:srgbClr val="53A74F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2" name="Freeform 54"/>
              <p:cNvSpPr>
                <a:spLocks/>
              </p:cNvSpPr>
              <p:nvPr/>
            </p:nvSpPr>
            <p:spPr bwMode="auto">
              <a:xfrm>
                <a:off x="4203" y="4762"/>
                <a:ext cx="1467" cy="1653"/>
              </a:xfrm>
              <a:custGeom>
                <a:avLst/>
                <a:gdLst>
                  <a:gd name="T0" fmla="*/ 384 w 661"/>
                  <a:gd name="T1" fmla="*/ 197 h 697"/>
                  <a:gd name="T2" fmla="*/ 384 w 661"/>
                  <a:gd name="T3" fmla="*/ 179 h 697"/>
                  <a:gd name="T4" fmla="*/ 402 w 661"/>
                  <a:gd name="T5" fmla="*/ 161 h 697"/>
                  <a:gd name="T6" fmla="*/ 420 w 661"/>
                  <a:gd name="T7" fmla="*/ 134 h 697"/>
                  <a:gd name="T8" fmla="*/ 447 w 661"/>
                  <a:gd name="T9" fmla="*/ 81 h 697"/>
                  <a:gd name="T10" fmla="*/ 447 w 661"/>
                  <a:gd name="T11" fmla="*/ 36 h 697"/>
                  <a:gd name="T12" fmla="*/ 456 w 661"/>
                  <a:gd name="T13" fmla="*/ 9 h 697"/>
                  <a:gd name="T14" fmla="*/ 474 w 661"/>
                  <a:gd name="T15" fmla="*/ 18 h 697"/>
                  <a:gd name="T16" fmla="*/ 491 w 661"/>
                  <a:gd name="T17" fmla="*/ 36 h 697"/>
                  <a:gd name="T18" fmla="*/ 509 w 661"/>
                  <a:gd name="T19" fmla="*/ 63 h 697"/>
                  <a:gd name="T20" fmla="*/ 509 w 661"/>
                  <a:gd name="T21" fmla="*/ 90 h 697"/>
                  <a:gd name="T22" fmla="*/ 509 w 661"/>
                  <a:gd name="T23" fmla="*/ 107 h 697"/>
                  <a:gd name="T24" fmla="*/ 491 w 661"/>
                  <a:gd name="T25" fmla="*/ 116 h 697"/>
                  <a:gd name="T26" fmla="*/ 482 w 661"/>
                  <a:gd name="T27" fmla="*/ 134 h 697"/>
                  <a:gd name="T28" fmla="*/ 474 w 661"/>
                  <a:gd name="T29" fmla="*/ 179 h 697"/>
                  <a:gd name="T30" fmla="*/ 500 w 661"/>
                  <a:gd name="T31" fmla="*/ 197 h 697"/>
                  <a:gd name="T32" fmla="*/ 527 w 661"/>
                  <a:gd name="T33" fmla="*/ 206 h 697"/>
                  <a:gd name="T34" fmla="*/ 545 w 661"/>
                  <a:gd name="T35" fmla="*/ 232 h 697"/>
                  <a:gd name="T36" fmla="*/ 563 w 661"/>
                  <a:gd name="T37" fmla="*/ 241 h 697"/>
                  <a:gd name="T38" fmla="*/ 572 w 661"/>
                  <a:gd name="T39" fmla="*/ 286 h 697"/>
                  <a:gd name="T40" fmla="*/ 599 w 661"/>
                  <a:gd name="T41" fmla="*/ 304 h 697"/>
                  <a:gd name="T42" fmla="*/ 625 w 661"/>
                  <a:gd name="T43" fmla="*/ 313 h 697"/>
                  <a:gd name="T44" fmla="*/ 652 w 661"/>
                  <a:gd name="T45" fmla="*/ 322 h 697"/>
                  <a:gd name="T46" fmla="*/ 643 w 661"/>
                  <a:gd name="T47" fmla="*/ 348 h 697"/>
                  <a:gd name="T48" fmla="*/ 643 w 661"/>
                  <a:gd name="T49" fmla="*/ 384 h 697"/>
                  <a:gd name="T50" fmla="*/ 652 w 661"/>
                  <a:gd name="T51" fmla="*/ 411 h 697"/>
                  <a:gd name="T52" fmla="*/ 661 w 661"/>
                  <a:gd name="T53" fmla="*/ 429 h 697"/>
                  <a:gd name="T54" fmla="*/ 661 w 661"/>
                  <a:gd name="T55" fmla="*/ 438 h 697"/>
                  <a:gd name="T56" fmla="*/ 652 w 661"/>
                  <a:gd name="T57" fmla="*/ 447 h 697"/>
                  <a:gd name="T58" fmla="*/ 625 w 661"/>
                  <a:gd name="T59" fmla="*/ 447 h 697"/>
                  <a:gd name="T60" fmla="*/ 634 w 661"/>
                  <a:gd name="T61" fmla="*/ 465 h 697"/>
                  <a:gd name="T62" fmla="*/ 616 w 661"/>
                  <a:gd name="T63" fmla="*/ 474 h 697"/>
                  <a:gd name="T64" fmla="*/ 590 w 661"/>
                  <a:gd name="T65" fmla="*/ 482 h 697"/>
                  <a:gd name="T66" fmla="*/ 563 w 661"/>
                  <a:gd name="T67" fmla="*/ 491 h 697"/>
                  <a:gd name="T68" fmla="*/ 536 w 661"/>
                  <a:gd name="T69" fmla="*/ 491 h 697"/>
                  <a:gd name="T70" fmla="*/ 527 w 661"/>
                  <a:gd name="T71" fmla="*/ 509 h 697"/>
                  <a:gd name="T72" fmla="*/ 509 w 661"/>
                  <a:gd name="T73" fmla="*/ 527 h 697"/>
                  <a:gd name="T74" fmla="*/ 500 w 661"/>
                  <a:gd name="T75" fmla="*/ 527 h 697"/>
                  <a:gd name="T76" fmla="*/ 482 w 661"/>
                  <a:gd name="T77" fmla="*/ 518 h 697"/>
                  <a:gd name="T78" fmla="*/ 402 w 661"/>
                  <a:gd name="T79" fmla="*/ 536 h 697"/>
                  <a:gd name="T80" fmla="*/ 402 w 661"/>
                  <a:gd name="T81" fmla="*/ 643 h 697"/>
                  <a:gd name="T82" fmla="*/ 286 w 661"/>
                  <a:gd name="T83" fmla="*/ 652 h 697"/>
                  <a:gd name="T84" fmla="*/ 268 w 661"/>
                  <a:gd name="T85" fmla="*/ 634 h 697"/>
                  <a:gd name="T86" fmla="*/ 259 w 661"/>
                  <a:gd name="T87" fmla="*/ 581 h 697"/>
                  <a:gd name="T88" fmla="*/ 206 w 661"/>
                  <a:gd name="T89" fmla="*/ 634 h 697"/>
                  <a:gd name="T90" fmla="*/ 72 w 661"/>
                  <a:gd name="T91" fmla="*/ 679 h 697"/>
                  <a:gd name="T92" fmla="*/ 18 w 661"/>
                  <a:gd name="T93" fmla="*/ 527 h 697"/>
                  <a:gd name="T94" fmla="*/ 18 w 661"/>
                  <a:gd name="T95" fmla="*/ 482 h 697"/>
                  <a:gd name="T96" fmla="*/ 45 w 661"/>
                  <a:gd name="T97" fmla="*/ 465 h 697"/>
                  <a:gd name="T98" fmla="*/ 54 w 661"/>
                  <a:gd name="T99" fmla="*/ 447 h 697"/>
                  <a:gd name="T100" fmla="*/ 98 w 661"/>
                  <a:gd name="T101" fmla="*/ 438 h 697"/>
                  <a:gd name="T102" fmla="*/ 134 w 661"/>
                  <a:gd name="T103" fmla="*/ 438 h 697"/>
                  <a:gd name="T104" fmla="*/ 152 w 661"/>
                  <a:gd name="T105" fmla="*/ 438 h 697"/>
                  <a:gd name="T106" fmla="*/ 206 w 661"/>
                  <a:gd name="T107" fmla="*/ 438 h 697"/>
                  <a:gd name="T108" fmla="*/ 295 w 661"/>
                  <a:gd name="T109" fmla="*/ 393 h 697"/>
                  <a:gd name="T110" fmla="*/ 340 w 661"/>
                  <a:gd name="T111" fmla="*/ 331 h 697"/>
                  <a:gd name="T112" fmla="*/ 393 w 661"/>
                  <a:gd name="T113" fmla="*/ 259 h 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661" h="697">
                    <a:moveTo>
                      <a:pt x="375" y="197"/>
                    </a:moveTo>
                    <a:lnTo>
                      <a:pt x="375" y="197"/>
                    </a:lnTo>
                    <a:lnTo>
                      <a:pt x="375" y="197"/>
                    </a:lnTo>
                    <a:lnTo>
                      <a:pt x="375" y="197"/>
                    </a:lnTo>
                    <a:lnTo>
                      <a:pt x="375" y="197"/>
                    </a:lnTo>
                    <a:lnTo>
                      <a:pt x="375" y="197"/>
                    </a:lnTo>
                    <a:lnTo>
                      <a:pt x="375" y="197"/>
                    </a:lnTo>
                    <a:lnTo>
                      <a:pt x="384" y="197"/>
                    </a:lnTo>
                    <a:lnTo>
                      <a:pt x="384" y="197"/>
                    </a:lnTo>
                    <a:lnTo>
                      <a:pt x="384" y="188"/>
                    </a:lnTo>
                    <a:lnTo>
                      <a:pt x="384" y="188"/>
                    </a:lnTo>
                    <a:lnTo>
                      <a:pt x="384" y="188"/>
                    </a:lnTo>
                    <a:lnTo>
                      <a:pt x="384" y="188"/>
                    </a:lnTo>
                    <a:lnTo>
                      <a:pt x="384" y="179"/>
                    </a:lnTo>
                    <a:lnTo>
                      <a:pt x="384" y="179"/>
                    </a:lnTo>
                    <a:lnTo>
                      <a:pt x="384" y="179"/>
                    </a:lnTo>
                    <a:lnTo>
                      <a:pt x="384" y="179"/>
                    </a:lnTo>
                    <a:lnTo>
                      <a:pt x="384" y="170"/>
                    </a:lnTo>
                    <a:lnTo>
                      <a:pt x="384" y="170"/>
                    </a:lnTo>
                    <a:lnTo>
                      <a:pt x="393" y="170"/>
                    </a:lnTo>
                    <a:lnTo>
                      <a:pt x="393" y="170"/>
                    </a:lnTo>
                    <a:lnTo>
                      <a:pt x="393" y="170"/>
                    </a:lnTo>
                    <a:lnTo>
                      <a:pt x="402" y="161"/>
                    </a:lnTo>
                    <a:lnTo>
                      <a:pt x="402" y="161"/>
                    </a:lnTo>
                    <a:lnTo>
                      <a:pt x="402" y="161"/>
                    </a:lnTo>
                    <a:lnTo>
                      <a:pt x="402" y="152"/>
                    </a:lnTo>
                    <a:lnTo>
                      <a:pt x="411" y="152"/>
                    </a:lnTo>
                    <a:lnTo>
                      <a:pt x="411" y="152"/>
                    </a:lnTo>
                    <a:lnTo>
                      <a:pt x="411" y="143"/>
                    </a:lnTo>
                    <a:lnTo>
                      <a:pt x="420" y="143"/>
                    </a:lnTo>
                    <a:lnTo>
                      <a:pt x="420" y="134"/>
                    </a:lnTo>
                    <a:lnTo>
                      <a:pt x="420" y="134"/>
                    </a:lnTo>
                    <a:lnTo>
                      <a:pt x="429" y="125"/>
                    </a:lnTo>
                    <a:lnTo>
                      <a:pt x="429" y="125"/>
                    </a:lnTo>
                    <a:lnTo>
                      <a:pt x="429" y="116"/>
                    </a:lnTo>
                    <a:lnTo>
                      <a:pt x="438" y="107"/>
                    </a:lnTo>
                    <a:lnTo>
                      <a:pt x="438" y="107"/>
                    </a:lnTo>
                    <a:lnTo>
                      <a:pt x="438" y="98"/>
                    </a:lnTo>
                    <a:lnTo>
                      <a:pt x="438" y="90"/>
                    </a:lnTo>
                    <a:lnTo>
                      <a:pt x="447" y="81"/>
                    </a:lnTo>
                    <a:lnTo>
                      <a:pt x="447" y="81"/>
                    </a:lnTo>
                    <a:lnTo>
                      <a:pt x="447" y="72"/>
                    </a:lnTo>
                    <a:lnTo>
                      <a:pt x="447" y="63"/>
                    </a:lnTo>
                    <a:lnTo>
                      <a:pt x="447" y="63"/>
                    </a:lnTo>
                    <a:lnTo>
                      <a:pt x="447" y="54"/>
                    </a:lnTo>
                    <a:lnTo>
                      <a:pt x="447" y="45"/>
                    </a:lnTo>
                    <a:lnTo>
                      <a:pt x="447" y="45"/>
                    </a:lnTo>
                    <a:lnTo>
                      <a:pt x="447" y="36"/>
                    </a:lnTo>
                    <a:lnTo>
                      <a:pt x="447" y="27"/>
                    </a:lnTo>
                    <a:lnTo>
                      <a:pt x="447" y="27"/>
                    </a:lnTo>
                    <a:lnTo>
                      <a:pt x="447" y="27"/>
                    </a:lnTo>
                    <a:lnTo>
                      <a:pt x="447" y="18"/>
                    </a:lnTo>
                    <a:lnTo>
                      <a:pt x="447" y="18"/>
                    </a:lnTo>
                    <a:lnTo>
                      <a:pt x="447" y="9"/>
                    </a:lnTo>
                    <a:lnTo>
                      <a:pt x="456" y="9"/>
                    </a:lnTo>
                    <a:lnTo>
                      <a:pt x="456" y="9"/>
                    </a:lnTo>
                    <a:lnTo>
                      <a:pt x="456" y="0"/>
                    </a:lnTo>
                    <a:lnTo>
                      <a:pt x="456" y="9"/>
                    </a:lnTo>
                    <a:lnTo>
                      <a:pt x="465" y="9"/>
                    </a:lnTo>
                    <a:lnTo>
                      <a:pt x="465" y="9"/>
                    </a:lnTo>
                    <a:lnTo>
                      <a:pt x="465" y="9"/>
                    </a:lnTo>
                    <a:lnTo>
                      <a:pt x="465" y="9"/>
                    </a:lnTo>
                    <a:lnTo>
                      <a:pt x="474" y="9"/>
                    </a:lnTo>
                    <a:lnTo>
                      <a:pt x="474" y="18"/>
                    </a:lnTo>
                    <a:lnTo>
                      <a:pt x="474" y="18"/>
                    </a:lnTo>
                    <a:lnTo>
                      <a:pt x="482" y="18"/>
                    </a:lnTo>
                    <a:lnTo>
                      <a:pt x="482" y="27"/>
                    </a:lnTo>
                    <a:lnTo>
                      <a:pt x="482" y="27"/>
                    </a:lnTo>
                    <a:lnTo>
                      <a:pt x="482" y="27"/>
                    </a:lnTo>
                    <a:lnTo>
                      <a:pt x="491" y="36"/>
                    </a:lnTo>
                    <a:lnTo>
                      <a:pt x="491" y="36"/>
                    </a:lnTo>
                    <a:lnTo>
                      <a:pt x="491" y="36"/>
                    </a:lnTo>
                    <a:lnTo>
                      <a:pt x="491" y="45"/>
                    </a:lnTo>
                    <a:lnTo>
                      <a:pt x="500" y="45"/>
                    </a:lnTo>
                    <a:lnTo>
                      <a:pt x="500" y="45"/>
                    </a:lnTo>
                    <a:lnTo>
                      <a:pt x="500" y="45"/>
                    </a:lnTo>
                    <a:lnTo>
                      <a:pt x="509" y="54"/>
                    </a:lnTo>
                    <a:lnTo>
                      <a:pt x="509" y="54"/>
                    </a:lnTo>
                    <a:lnTo>
                      <a:pt x="509" y="54"/>
                    </a:lnTo>
                    <a:lnTo>
                      <a:pt x="509" y="63"/>
                    </a:lnTo>
                    <a:lnTo>
                      <a:pt x="509" y="63"/>
                    </a:lnTo>
                    <a:lnTo>
                      <a:pt x="509" y="63"/>
                    </a:lnTo>
                    <a:lnTo>
                      <a:pt x="509" y="72"/>
                    </a:lnTo>
                    <a:lnTo>
                      <a:pt x="509" y="72"/>
                    </a:lnTo>
                    <a:lnTo>
                      <a:pt x="509" y="72"/>
                    </a:lnTo>
                    <a:lnTo>
                      <a:pt x="509" y="81"/>
                    </a:lnTo>
                    <a:lnTo>
                      <a:pt x="509" y="81"/>
                    </a:lnTo>
                    <a:lnTo>
                      <a:pt x="509" y="90"/>
                    </a:lnTo>
                    <a:lnTo>
                      <a:pt x="509" y="90"/>
                    </a:lnTo>
                    <a:lnTo>
                      <a:pt x="509" y="90"/>
                    </a:lnTo>
                    <a:lnTo>
                      <a:pt x="509" y="98"/>
                    </a:lnTo>
                    <a:lnTo>
                      <a:pt x="509" y="98"/>
                    </a:lnTo>
                    <a:lnTo>
                      <a:pt x="509" y="98"/>
                    </a:lnTo>
                    <a:lnTo>
                      <a:pt x="509" y="98"/>
                    </a:lnTo>
                    <a:lnTo>
                      <a:pt x="509" y="107"/>
                    </a:lnTo>
                    <a:lnTo>
                      <a:pt x="509" y="107"/>
                    </a:lnTo>
                    <a:lnTo>
                      <a:pt x="509" y="107"/>
                    </a:lnTo>
                    <a:lnTo>
                      <a:pt x="509" y="107"/>
                    </a:lnTo>
                    <a:lnTo>
                      <a:pt x="500" y="107"/>
                    </a:lnTo>
                    <a:lnTo>
                      <a:pt x="500" y="116"/>
                    </a:lnTo>
                    <a:lnTo>
                      <a:pt x="500" y="116"/>
                    </a:lnTo>
                    <a:lnTo>
                      <a:pt x="491" y="116"/>
                    </a:lnTo>
                    <a:lnTo>
                      <a:pt x="491" y="116"/>
                    </a:lnTo>
                    <a:lnTo>
                      <a:pt x="491" y="116"/>
                    </a:lnTo>
                    <a:lnTo>
                      <a:pt x="491" y="116"/>
                    </a:lnTo>
                    <a:lnTo>
                      <a:pt x="482" y="116"/>
                    </a:lnTo>
                    <a:lnTo>
                      <a:pt x="482" y="125"/>
                    </a:lnTo>
                    <a:lnTo>
                      <a:pt x="482" y="125"/>
                    </a:lnTo>
                    <a:lnTo>
                      <a:pt x="482" y="125"/>
                    </a:lnTo>
                    <a:lnTo>
                      <a:pt x="482" y="134"/>
                    </a:lnTo>
                    <a:lnTo>
                      <a:pt x="482" y="134"/>
                    </a:lnTo>
                    <a:lnTo>
                      <a:pt x="482" y="134"/>
                    </a:lnTo>
                    <a:lnTo>
                      <a:pt x="482" y="143"/>
                    </a:lnTo>
                    <a:lnTo>
                      <a:pt x="482" y="143"/>
                    </a:lnTo>
                    <a:lnTo>
                      <a:pt x="482" y="152"/>
                    </a:lnTo>
                    <a:lnTo>
                      <a:pt x="474" y="152"/>
                    </a:lnTo>
                    <a:lnTo>
                      <a:pt x="474" y="161"/>
                    </a:lnTo>
                    <a:lnTo>
                      <a:pt x="474" y="170"/>
                    </a:lnTo>
                    <a:lnTo>
                      <a:pt x="474" y="170"/>
                    </a:lnTo>
                    <a:lnTo>
                      <a:pt x="474" y="179"/>
                    </a:lnTo>
                    <a:lnTo>
                      <a:pt x="482" y="179"/>
                    </a:lnTo>
                    <a:lnTo>
                      <a:pt x="482" y="188"/>
                    </a:lnTo>
                    <a:lnTo>
                      <a:pt x="482" y="188"/>
                    </a:lnTo>
                    <a:lnTo>
                      <a:pt x="482" y="188"/>
                    </a:lnTo>
                    <a:lnTo>
                      <a:pt x="491" y="188"/>
                    </a:lnTo>
                    <a:lnTo>
                      <a:pt x="491" y="188"/>
                    </a:lnTo>
                    <a:lnTo>
                      <a:pt x="500" y="188"/>
                    </a:lnTo>
                    <a:lnTo>
                      <a:pt x="500" y="197"/>
                    </a:lnTo>
                    <a:lnTo>
                      <a:pt x="500" y="197"/>
                    </a:lnTo>
                    <a:lnTo>
                      <a:pt x="509" y="197"/>
                    </a:lnTo>
                    <a:lnTo>
                      <a:pt x="509" y="197"/>
                    </a:lnTo>
                    <a:lnTo>
                      <a:pt x="518" y="197"/>
                    </a:lnTo>
                    <a:lnTo>
                      <a:pt x="518" y="206"/>
                    </a:lnTo>
                    <a:lnTo>
                      <a:pt x="518" y="206"/>
                    </a:lnTo>
                    <a:lnTo>
                      <a:pt x="527" y="206"/>
                    </a:lnTo>
                    <a:lnTo>
                      <a:pt x="527" y="206"/>
                    </a:lnTo>
                    <a:lnTo>
                      <a:pt x="527" y="206"/>
                    </a:lnTo>
                    <a:lnTo>
                      <a:pt x="536" y="215"/>
                    </a:lnTo>
                    <a:lnTo>
                      <a:pt x="536" y="215"/>
                    </a:lnTo>
                    <a:lnTo>
                      <a:pt x="536" y="215"/>
                    </a:lnTo>
                    <a:lnTo>
                      <a:pt x="536" y="223"/>
                    </a:lnTo>
                    <a:lnTo>
                      <a:pt x="536" y="223"/>
                    </a:lnTo>
                    <a:lnTo>
                      <a:pt x="545" y="223"/>
                    </a:lnTo>
                    <a:lnTo>
                      <a:pt x="545" y="232"/>
                    </a:lnTo>
                    <a:lnTo>
                      <a:pt x="545" y="232"/>
                    </a:lnTo>
                    <a:lnTo>
                      <a:pt x="545" y="232"/>
                    </a:lnTo>
                    <a:lnTo>
                      <a:pt x="545" y="232"/>
                    </a:lnTo>
                    <a:lnTo>
                      <a:pt x="554" y="241"/>
                    </a:lnTo>
                    <a:lnTo>
                      <a:pt x="554" y="241"/>
                    </a:lnTo>
                    <a:lnTo>
                      <a:pt x="554" y="241"/>
                    </a:lnTo>
                    <a:lnTo>
                      <a:pt x="554" y="241"/>
                    </a:lnTo>
                    <a:lnTo>
                      <a:pt x="563" y="241"/>
                    </a:lnTo>
                    <a:lnTo>
                      <a:pt x="563" y="250"/>
                    </a:lnTo>
                    <a:lnTo>
                      <a:pt x="563" y="250"/>
                    </a:lnTo>
                    <a:lnTo>
                      <a:pt x="563" y="259"/>
                    </a:lnTo>
                    <a:lnTo>
                      <a:pt x="563" y="259"/>
                    </a:lnTo>
                    <a:lnTo>
                      <a:pt x="572" y="268"/>
                    </a:lnTo>
                    <a:lnTo>
                      <a:pt x="572" y="277"/>
                    </a:lnTo>
                    <a:lnTo>
                      <a:pt x="572" y="277"/>
                    </a:lnTo>
                    <a:lnTo>
                      <a:pt x="572" y="286"/>
                    </a:lnTo>
                    <a:lnTo>
                      <a:pt x="581" y="286"/>
                    </a:lnTo>
                    <a:lnTo>
                      <a:pt x="581" y="295"/>
                    </a:lnTo>
                    <a:lnTo>
                      <a:pt x="581" y="295"/>
                    </a:lnTo>
                    <a:lnTo>
                      <a:pt x="590" y="295"/>
                    </a:lnTo>
                    <a:lnTo>
                      <a:pt x="590" y="304"/>
                    </a:lnTo>
                    <a:lnTo>
                      <a:pt x="599" y="304"/>
                    </a:lnTo>
                    <a:lnTo>
                      <a:pt x="599" y="304"/>
                    </a:lnTo>
                    <a:lnTo>
                      <a:pt x="599" y="304"/>
                    </a:lnTo>
                    <a:lnTo>
                      <a:pt x="608" y="304"/>
                    </a:lnTo>
                    <a:lnTo>
                      <a:pt x="608" y="304"/>
                    </a:lnTo>
                    <a:lnTo>
                      <a:pt x="608" y="313"/>
                    </a:lnTo>
                    <a:lnTo>
                      <a:pt x="616" y="313"/>
                    </a:lnTo>
                    <a:lnTo>
                      <a:pt x="616" y="313"/>
                    </a:lnTo>
                    <a:lnTo>
                      <a:pt x="616" y="313"/>
                    </a:lnTo>
                    <a:lnTo>
                      <a:pt x="625" y="313"/>
                    </a:lnTo>
                    <a:lnTo>
                      <a:pt x="625" y="313"/>
                    </a:lnTo>
                    <a:lnTo>
                      <a:pt x="625" y="313"/>
                    </a:lnTo>
                    <a:lnTo>
                      <a:pt x="625" y="313"/>
                    </a:lnTo>
                    <a:lnTo>
                      <a:pt x="634" y="313"/>
                    </a:lnTo>
                    <a:lnTo>
                      <a:pt x="634" y="322"/>
                    </a:lnTo>
                    <a:lnTo>
                      <a:pt x="643" y="322"/>
                    </a:lnTo>
                    <a:lnTo>
                      <a:pt x="643" y="322"/>
                    </a:lnTo>
                    <a:lnTo>
                      <a:pt x="643" y="322"/>
                    </a:lnTo>
                    <a:lnTo>
                      <a:pt x="652" y="322"/>
                    </a:lnTo>
                    <a:lnTo>
                      <a:pt x="652" y="331"/>
                    </a:lnTo>
                    <a:lnTo>
                      <a:pt x="652" y="331"/>
                    </a:lnTo>
                    <a:lnTo>
                      <a:pt x="652" y="331"/>
                    </a:lnTo>
                    <a:lnTo>
                      <a:pt x="652" y="340"/>
                    </a:lnTo>
                    <a:lnTo>
                      <a:pt x="652" y="340"/>
                    </a:lnTo>
                    <a:lnTo>
                      <a:pt x="652" y="340"/>
                    </a:lnTo>
                    <a:lnTo>
                      <a:pt x="652" y="348"/>
                    </a:lnTo>
                    <a:lnTo>
                      <a:pt x="643" y="348"/>
                    </a:lnTo>
                    <a:lnTo>
                      <a:pt x="643" y="348"/>
                    </a:lnTo>
                    <a:lnTo>
                      <a:pt x="643" y="357"/>
                    </a:lnTo>
                    <a:lnTo>
                      <a:pt x="643" y="357"/>
                    </a:lnTo>
                    <a:lnTo>
                      <a:pt x="643" y="366"/>
                    </a:lnTo>
                    <a:lnTo>
                      <a:pt x="643" y="366"/>
                    </a:lnTo>
                    <a:lnTo>
                      <a:pt x="643" y="375"/>
                    </a:lnTo>
                    <a:lnTo>
                      <a:pt x="643" y="375"/>
                    </a:lnTo>
                    <a:lnTo>
                      <a:pt x="643" y="384"/>
                    </a:lnTo>
                    <a:lnTo>
                      <a:pt x="643" y="384"/>
                    </a:lnTo>
                    <a:lnTo>
                      <a:pt x="643" y="393"/>
                    </a:lnTo>
                    <a:lnTo>
                      <a:pt x="643" y="393"/>
                    </a:lnTo>
                    <a:lnTo>
                      <a:pt x="643" y="393"/>
                    </a:lnTo>
                    <a:lnTo>
                      <a:pt x="643" y="402"/>
                    </a:lnTo>
                    <a:lnTo>
                      <a:pt x="652" y="402"/>
                    </a:lnTo>
                    <a:lnTo>
                      <a:pt x="652" y="411"/>
                    </a:lnTo>
                    <a:lnTo>
                      <a:pt x="652" y="411"/>
                    </a:lnTo>
                    <a:lnTo>
                      <a:pt x="652" y="411"/>
                    </a:lnTo>
                    <a:lnTo>
                      <a:pt x="652" y="420"/>
                    </a:lnTo>
                    <a:lnTo>
                      <a:pt x="652" y="420"/>
                    </a:lnTo>
                    <a:lnTo>
                      <a:pt x="652" y="420"/>
                    </a:lnTo>
                    <a:lnTo>
                      <a:pt x="661" y="420"/>
                    </a:lnTo>
                    <a:lnTo>
                      <a:pt x="661" y="429"/>
                    </a:lnTo>
                    <a:lnTo>
                      <a:pt x="661" y="429"/>
                    </a:lnTo>
                    <a:lnTo>
                      <a:pt x="661" y="429"/>
                    </a:lnTo>
                    <a:lnTo>
                      <a:pt x="661" y="429"/>
                    </a:lnTo>
                    <a:lnTo>
                      <a:pt x="661" y="429"/>
                    </a:lnTo>
                    <a:lnTo>
                      <a:pt x="661" y="429"/>
                    </a:lnTo>
                    <a:lnTo>
                      <a:pt x="661" y="438"/>
                    </a:lnTo>
                    <a:lnTo>
                      <a:pt x="661" y="438"/>
                    </a:lnTo>
                    <a:lnTo>
                      <a:pt x="661" y="438"/>
                    </a:lnTo>
                    <a:lnTo>
                      <a:pt x="661" y="438"/>
                    </a:lnTo>
                    <a:lnTo>
                      <a:pt x="661" y="438"/>
                    </a:lnTo>
                    <a:lnTo>
                      <a:pt x="661" y="438"/>
                    </a:lnTo>
                    <a:lnTo>
                      <a:pt x="661" y="438"/>
                    </a:lnTo>
                    <a:lnTo>
                      <a:pt x="661" y="438"/>
                    </a:lnTo>
                    <a:lnTo>
                      <a:pt x="661" y="438"/>
                    </a:lnTo>
                    <a:lnTo>
                      <a:pt x="652" y="447"/>
                    </a:lnTo>
                    <a:lnTo>
                      <a:pt x="652" y="447"/>
                    </a:lnTo>
                    <a:lnTo>
                      <a:pt x="652" y="447"/>
                    </a:lnTo>
                    <a:lnTo>
                      <a:pt x="652" y="447"/>
                    </a:lnTo>
                    <a:lnTo>
                      <a:pt x="652" y="447"/>
                    </a:lnTo>
                    <a:lnTo>
                      <a:pt x="643" y="447"/>
                    </a:lnTo>
                    <a:lnTo>
                      <a:pt x="643" y="447"/>
                    </a:lnTo>
                    <a:lnTo>
                      <a:pt x="643" y="447"/>
                    </a:lnTo>
                    <a:lnTo>
                      <a:pt x="634" y="447"/>
                    </a:lnTo>
                    <a:lnTo>
                      <a:pt x="634" y="447"/>
                    </a:lnTo>
                    <a:lnTo>
                      <a:pt x="634" y="447"/>
                    </a:lnTo>
                    <a:lnTo>
                      <a:pt x="625" y="447"/>
                    </a:lnTo>
                    <a:lnTo>
                      <a:pt x="625" y="447"/>
                    </a:lnTo>
                    <a:lnTo>
                      <a:pt x="625" y="447"/>
                    </a:lnTo>
                    <a:lnTo>
                      <a:pt x="625" y="456"/>
                    </a:lnTo>
                    <a:lnTo>
                      <a:pt x="625" y="456"/>
                    </a:lnTo>
                    <a:lnTo>
                      <a:pt x="625" y="456"/>
                    </a:lnTo>
                    <a:lnTo>
                      <a:pt x="634" y="465"/>
                    </a:lnTo>
                    <a:lnTo>
                      <a:pt x="634" y="465"/>
                    </a:lnTo>
                    <a:lnTo>
                      <a:pt x="634" y="465"/>
                    </a:lnTo>
                    <a:lnTo>
                      <a:pt x="634" y="474"/>
                    </a:lnTo>
                    <a:lnTo>
                      <a:pt x="634" y="474"/>
                    </a:lnTo>
                    <a:lnTo>
                      <a:pt x="625" y="474"/>
                    </a:lnTo>
                    <a:lnTo>
                      <a:pt x="625" y="474"/>
                    </a:lnTo>
                    <a:lnTo>
                      <a:pt x="625" y="474"/>
                    </a:lnTo>
                    <a:lnTo>
                      <a:pt x="625" y="474"/>
                    </a:lnTo>
                    <a:lnTo>
                      <a:pt x="616" y="474"/>
                    </a:lnTo>
                    <a:lnTo>
                      <a:pt x="616" y="474"/>
                    </a:lnTo>
                    <a:lnTo>
                      <a:pt x="616" y="474"/>
                    </a:lnTo>
                    <a:lnTo>
                      <a:pt x="608" y="482"/>
                    </a:lnTo>
                    <a:lnTo>
                      <a:pt x="608" y="482"/>
                    </a:lnTo>
                    <a:lnTo>
                      <a:pt x="608" y="482"/>
                    </a:lnTo>
                    <a:lnTo>
                      <a:pt x="599" y="482"/>
                    </a:lnTo>
                    <a:lnTo>
                      <a:pt x="599" y="482"/>
                    </a:lnTo>
                    <a:lnTo>
                      <a:pt x="590" y="482"/>
                    </a:lnTo>
                    <a:lnTo>
                      <a:pt x="590" y="482"/>
                    </a:lnTo>
                    <a:lnTo>
                      <a:pt x="590" y="482"/>
                    </a:lnTo>
                    <a:lnTo>
                      <a:pt x="581" y="482"/>
                    </a:lnTo>
                    <a:lnTo>
                      <a:pt x="581" y="482"/>
                    </a:lnTo>
                    <a:lnTo>
                      <a:pt x="572" y="482"/>
                    </a:lnTo>
                    <a:lnTo>
                      <a:pt x="572" y="482"/>
                    </a:lnTo>
                    <a:lnTo>
                      <a:pt x="563" y="482"/>
                    </a:lnTo>
                    <a:lnTo>
                      <a:pt x="563" y="491"/>
                    </a:lnTo>
                    <a:lnTo>
                      <a:pt x="563" y="491"/>
                    </a:lnTo>
                    <a:lnTo>
                      <a:pt x="554" y="491"/>
                    </a:lnTo>
                    <a:lnTo>
                      <a:pt x="554" y="491"/>
                    </a:lnTo>
                    <a:lnTo>
                      <a:pt x="554" y="491"/>
                    </a:lnTo>
                    <a:lnTo>
                      <a:pt x="545" y="491"/>
                    </a:lnTo>
                    <a:lnTo>
                      <a:pt x="545" y="491"/>
                    </a:lnTo>
                    <a:lnTo>
                      <a:pt x="545" y="491"/>
                    </a:lnTo>
                    <a:lnTo>
                      <a:pt x="545" y="491"/>
                    </a:lnTo>
                    <a:lnTo>
                      <a:pt x="536" y="491"/>
                    </a:lnTo>
                    <a:lnTo>
                      <a:pt x="536" y="491"/>
                    </a:lnTo>
                    <a:lnTo>
                      <a:pt x="536" y="491"/>
                    </a:lnTo>
                    <a:lnTo>
                      <a:pt x="536" y="500"/>
                    </a:lnTo>
                    <a:lnTo>
                      <a:pt x="536" y="500"/>
                    </a:lnTo>
                    <a:lnTo>
                      <a:pt x="536" y="500"/>
                    </a:lnTo>
                    <a:lnTo>
                      <a:pt x="536" y="500"/>
                    </a:lnTo>
                    <a:lnTo>
                      <a:pt x="527" y="509"/>
                    </a:lnTo>
                    <a:lnTo>
                      <a:pt x="527" y="509"/>
                    </a:lnTo>
                    <a:lnTo>
                      <a:pt x="527" y="509"/>
                    </a:lnTo>
                    <a:lnTo>
                      <a:pt x="527" y="518"/>
                    </a:lnTo>
                    <a:lnTo>
                      <a:pt x="527" y="518"/>
                    </a:lnTo>
                    <a:lnTo>
                      <a:pt x="518" y="518"/>
                    </a:lnTo>
                    <a:lnTo>
                      <a:pt x="518" y="518"/>
                    </a:lnTo>
                    <a:lnTo>
                      <a:pt x="518" y="527"/>
                    </a:lnTo>
                    <a:lnTo>
                      <a:pt x="509" y="527"/>
                    </a:lnTo>
                    <a:lnTo>
                      <a:pt x="509" y="527"/>
                    </a:lnTo>
                    <a:lnTo>
                      <a:pt x="509" y="527"/>
                    </a:lnTo>
                    <a:lnTo>
                      <a:pt x="509" y="527"/>
                    </a:lnTo>
                    <a:lnTo>
                      <a:pt x="509" y="527"/>
                    </a:lnTo>
                    <a:lnTo>
                      <a:pt x="500" y="527"/>
                    </a:lnTo>
                    <a:lnTo>
                      <a:pt x="500" y="527"/>
                    </a:lnTo>
                    <a:lnTo>
                      <a:pt x="500" y="527"/>
                    </a:lnTo>
                    <a:lnTo>
                      <a:pt x="500" y="527"/>
                    </a:lnTo>
                    <a:lnTo>
                      <a:pt x="500" y="527"/>
                    </a:lnTo>
                    <a:lnTo>
                      <a:pt x="500" y="527"/>
                    </a:lnTo>
                    <a:lnTo>
                      <a:pt x="500" y="527"/>
                    </a:lnTo>
                    <a:lnTo>
                      <a:pt x="491" y="527"/>
                    </a:lnTo>
                    <a:lnTo>
                      <a:pt x="491" y="527"/>
                    </a:lnTo>
                    <a:lnTo>
                      <a:pt x="491" y="518"/>
                    </a:lnTo>
                    <a:lnTo>
                      <a:pt x="482" y="518"/>
                    </a:lnTo>
                    <a:lnTo>
                      <a:pt x="482" y="518"/>
                    </a:lnTo>
                    <a:lnTo>
                      <a:pt x="482" y="518"/>
                    </a:lnTo>
                    <a:lnTo>
                      <a:pt x="482" y="518"/>
                    </a:lnTo>
                    <a:lnTo>
                      <a:pt x="465" y="518"/>
                    </a:lnTo>
                    <a:lnTo>
                      <a:pt x="456" y="518"/>
                    </a:lnTo>
                    <a:lnTo>
                      <a:pt x="438" y="518"/>
                    </a:lnTo>
                    <a:lnTo>
                      <a:pt x="429" y="518"/>
                    </a:lnTo>
                    <a:lnTo>
                      <a:pt x="420" y="527"/>
                    </a:lnTo>
                    <a:lnTo>
                      <a:pt x="402" y="527"/>
                    </a:lnTo>
                    <a:lnTo>
                      <a:pt x="402" y="536"/>
                    </a:lnTo>
                    <a:lnTo>
                      <a:pt x="393" y="536"/>
                    </a:lnTo>
                    <a:lnTo>
                      <a:pt x="393" y="545"/>
                    </a:lnTo>
                    <a:lnTo>
                      <a:pt x="402" y="563"/>
                    </a:lnTo>
                    <a:lnTo>
                      <a:pt x="402" y="581"/>
                    </a:lnTo>
                    <a:lnTo>
                      <a:pt x="402" y="607"/>
                    </a:lnTo>
                    <a:lnTo>
                      <a:pt x="420" y="616"/>
                    </a:lnTo>
                    <a:lnTo>
                      <a:pt x="411" y="634"/>
                    </a:lnTo>
                    <a:lnTo>
                      <a:pt x="402" y="643"/>
                    </a:lnTo>
                    <a:lnTo>
                      <a:pt x="393" y="661"/>
                    </a:lnTo>
                    <a:lnTo>
                      <a:pt x="366" y="670"/>
                    </a:lnTo>
                    <a:lnTo>
                      <a:pt x="348" y="679"/>
                    </a:lnTo>
                    <a:lnTo>
                      <a:pt x="331" y="688"/>
                    </a:lnTo>
                    <a:lnTo>
                      <a:pt x="313" y="679"/>
                    </a:lnTo>
                    <a:lnTo>
                      <a:pt x="286" y="661"/>
                    </a:lnTo>
                    <a:lnTo>
                      <a:pt x="286" y="661"/>
                    </a:lnTo>
                    <a:lnTo>
                      <a:pt x="286" y="652"/>
                    </a:lnTo>
                    <a:lnTo>
                      <a:pt x="286" y="652"/>
                    </a:lnTo>
                    <a:lnTo>
                      <a:pt x="277" y="652"/>
                    </a:lnTo>
                    <a:lnTo>
                      <a:pt x="277" y="652"/>
                    </a:lnTo>
                    <a:lnTo>
                      <a:pt x="268" y="643"/>
                    </a:lnTo>
                    <a:lnTo>
                      <a:pt x="268" y="643"/>
                    </a:lnTo>
                    <a:lnTo>
                      <a:pt x="268" y="643"/>
                    </a:lnTo>
                    <a:lnTo>
                      <a:pt x="268" y="643"/>
                    </a:lnTo>
                    <a:lnTo>
                      <a:pt x="268" y="634"/>
                    </a:lnTo>
                    <a:lnTo>
                      <a:pt x="259" y="634"/>
                    </a:lnTo>
                    <a:lnTo>
                      <a:pt x="259" y="634"/>
                    </a:lnTo>
                    <a:lnTo>
                      <a:pt x="259" y="625"/>
                    </a:lnTo>
                    <a:lnTo>
                      <a:pt x="250" y="625"/>
                    </a:lnTo>
                    <a:lnTo>
                      <a:pt x="250" y="625"/>
                    </a:lnTo>
                    <a:lnTo>
                      <a:pt x="250" y="625"/>
                    </a:lnTo>
                    <a:lnTo>
                      <a:pt x="250" y="607"/>
                    </a:lnTo>
                    <a:lnTo>
                      <a:pt x="259" y="581"/>
                    </a:lnTo>
                    <a:lnTo>
                      <a:pt x="259" y="563"/>
                    </a:lnTo>
                    <a:lnTo>
                      <a:pt x="250" y="572"/>
                    </a:lnTo>
                    <a:lnTo>
                      <a:pt x="232" y="572"/>
                    </a:lnTo>
                    <a:lnTo>
                      <a:pt x="232" y="590"/>
                    </a:lnTo>
                    <a:lnTo>
                      <a:pt x="232" y="607"/>
                    </a:lnTo>
                    <a:lnTo>
                      <a:pt x="223" y="607"/>
                    </a:lnTo>
                    <a:lnTo>
                      <a:pt x="206" y="616"/>
                    </a:lnTo>
                    <a:lnTo>
                      <a:pt x="206" y="634"/>
                    </a:lnTo>
                    <a:lnTo>
                      <a:pt x="206" y="652"/>
                    </a:lnTo>
                    <a:lnTo>
                      <a:pt x="188" y="670"/>
                    </a:lnTo>
                    <a:lnTo>
                      <a:pt x="179" y="688"/>
                    </a:lnTo>
                    <a:lnTo>
                      <a:pt x="161" y="697"/>
                    </a:lnTo>
                    <a:lnTo>
                      <a:pt x="134" y="697"/>
                    </a:lnTo>
                    <a:lnTo>
                      <a:pt x="116" y="688"/>
                    </a:lnTo>
                    <a:lnTo>
                      <a:pt x="89" y="679"/>
                    </a:lnTo>
                    <a:lnTo>
                      <a:pt x="72" y="679"/>
                    </a:lnTo>
                    <a:lnTo>
                      <a:pt x="72" y="652"/>
                    </a:lnTo>
                    <a:lnTo>
                      <a:pt x="81" y="625"/>
                    </a:lnTo>
                    <a:lnTo>
                      <a:pt x="81" y="607"/>
                    </a:lnTo>
                    <a:lnTo>
                      <a:pt x="81" y="590"/>
                    </a:lnTo>
                    <a:lnTo>
                      <a:pt x="63" y="581"/>
                    </a:lnTo>
                    <a:lnTo>
                      <a:pt x="45" y="554"/>
                    </a:lnTo>
                    <a:lnTo>
                      <a:pt x="45" y="536"/>
                    </a:lnTo>
                    <a:lnTo>
                      <a:pt x="18" y="527"/>
                    </a:lnTo>
                    <a:lnTo>
                      <a:pt x="9" y="500"/>
                    </a:lnTo>
                    <a:lnTo>
                      <a:pt x="0" y="491"/>
                    </a:lnTo>
                    <a:lnTo>
                      <a:pt x="0" y="491"/>
                    </a:lnTo>
                    <a:lnTo>
                      <a:pt x="0" y="482"/>
                    </a:lnTo>
                    <a:lnTo>
                      <a:pt x="9" y="482"/>
                    </a:lnTo>
                    <a:lnTo>
                      <a:pt x="9" y="482"/>
                    </a:lnTo>
                    <a:lnTo>
                      <a:pt x="9" y="482"/>
                    </a:lnTo>
                    <a:lnTo>
                      <a:pt x="18" y="482"/>
                    </a:lnTo>
                    <a:lnTo>
                      <a:pt x="18" y="482"/>
                    </a:lnTo>
                    <a:lnTo>
                      <a:pt x="18" y="482"/>
                    </a:lnTo>
                    <a:lnTo>
                      <a:pt x="27" y="474"/>
                    </a:lnTo>
                    <a:lnTo>
                      <a:pt x="27" y="474"/>
                    </a:lnTo>
                    <a:lnTo>
                      <a:pt x="36" y="474"/>
                    </a:lnTo>
                    <a:lnTo>
                      <a:pt x="36" y="474"/>
                    </a:lnTo>
                    <a:lnTo>
                      <a:pt x="36" y="465"/>
                    </a:lnTo>
                    <a:lnTo>
                      <a:pt x="45" y="465"/>
                    </a:lnTo>
                    <a:lnTo>
                      <a:pt x="45" y="465"/>
                    </a:lnTo>
                    <a:lnTo>
                      <a:pt x="45" y="465"/>
                    </a:lnTo>
                    <a:lnTo>
                      <a:pt x="54" y="456"/>
                    </a:lnTo>
                    <a:lnTo>
                      <a:pt x="54" y="456"/>
                    </a:lnTo>
                    <a:lnTo>
                      <a:pt x="54" y="456"/>
                    </a:lnTo>
                    <a:lnTo>
                      <a:pt x="54" y="447"/>
                    </a:lnTo>
                    <a:lnTo>
                      <a:pt x="45" y="447"/>
                    </a:lnTo>
                    <a:lnTo>
                      <a:pt x="54" y="447"/>
                    </a:lnTo>
                    <a:lnTo>
                      <a:pt x="54" y="438"/>
                    </a:lnTo>
                    <a:lnTo>
                      <a:pt x="54" y="438"/>
                    </a:lnTo>
                    <a:lnTo>
                      <a:pt x="63" y="438"/>
                    </a:lnTo>
                    <a:lnTo>
                      <a:pt x="72" y="438"/>
                    </a:lnTo>
                    <a:lnTo>
                      <a:pt x="72" y="438"/>
                    </a:lnTo>
                    <a:lnTo>
                      <a:pt x="81" y="438"/>
                    </a:lnTo>
                    <a:lnTo>
                      <a:pt x="89" y="438"/>
                    </a:lnTo>
                    <a:lnTo>
                      <a:pt x="98" y="438"/>
                    </a:lnTo>
                    <a:lnTo>
                      <a:pt x="107" y="438"/>
                    </a:lnTo>
                    <a:lnTo>
                      <a:pt x="116" y="438"/>
                    </a:lnTo>
                    <a:lnTo>
                      <a:pt x="116" y="438"/>
                    </a:lnTo>
                    <a:lnTo>
                      <a:pt x="125" y="438"/>
                    </a:lnTo>
                    <a:lnTo>
                      <a:pt x="125" y="438"/>
                    </a:lnTo>
                    <a:lnTo>
                      <a:pt x="134" y="438"/>
                    </a:lnTo>
                    <a:lnTo>
                      <a:pt x="134" y="438"/>
                    </a:lnTo>
                    <a:lnTo>
                      <a:pt x="134" y="438"/>
                    </a:lnTo>
                    <a:lnTo>
                      <a:pt x="143" y="438"/>
                    </a:lnTo>
                    <a:lnTo>
                      <a:pt x="143" y="438"/>
                    </a:lnTo>
                    <a:lnTo>
                      <a:pt x="152" y="438"/>
                    </a:lnTo>
                    <a:lnTo>
                      <a:pt x="152" y="438"/>
                    </a:lnTo>
                    <a:lnTo>
                      <a:pt x="152" y="438"/>
                    </a:lnTo>
                    <a:lnTo>
                      <a:pt x="152" y="438"/>
                    </a:lnTo>
                    <a:lnTo>
                      <a:pt x="152" y="438"/>
                    </a:lnTo>
                    <a:lnTo>
                      <a:pt x="152" y="438"/>
                    </a:lnTo>
                    <a:lnTo>
                      <a:pt x="152" y="438"/>
                    </a:lnTo>
                    <a:lnTo>
                      <a:pt x="152" y="438"/>
                    </a:lnTo>
                    <a:lnTo>
                      <a:pt x="152" y="447"/>
                    </a:lnTo>
                    <a:lnTo>
                      <a:pt x="170" y="447"/>
                    </a:lnTo>
                    <a:lnTo>
                      <a:pt x="179" y="447"/>
                    </a:lnTo>
                    <a:lnTo>
                      <a:pt x="188" y="438"/>
                    </a:lnTo>
                    <a:lnTo>
                      <a:pt x="197" y="438"/>
                    </a:lnTo>
                    <a:lnTo>
                      <a:pt x="206" y="438"/>
                    </a:lnTo>
                    <a:lnTo>
                      <a:pt x="206" y="420"/>
                    </a:lnTo>
                    <a:lnTo>
                      <a:pt x="215" y="420"/>
                    </a:lnTo>
                    <a:lnTo>
                      <a:pt x="232" y="420"/>
                    </a:lnTo>
                    <a:lnTo>
                      <a:pt x="250" y="420"/>
                    </a:lnTo>
                    <a:lnTo>
                      <a:pt x="268" y="411"/>
                    </a:lnTo>
                    <a:lnTo>
                      <a:pt x="286" y="402"/>
                    </a:lnTo>
                    <a:lnTo>
                      <a:pt x="295" y="402"/>
                    </a:lnTo>
                    <a:lnTo>
                      <a:pt x="295" y="393"/>
                    </a:lnTo>
                    <a:lnTo>
                      <a:pt x="295" y="375"/>
                    </a:lnTo>
                    <a:lnTo>
                      <a:pt x="304" y="375"/>
                    </a:lnTo>
                    <a:lnTo>
                      <a:pt x="304" y="366"/>
                    </a:lnTo>
                    <a:lnTo>
                      <a:pt x="304" y="357"/>
                    </a:lnTo>
                    <a:lnTo>
                      <a:pt x="313" y="348"/>
                    </a:lnTo>
                    <a:lnTo>
                      <a:pt x="322" y="340"/>
                    </a:lnTo>
                    <a:lnTo>
                      <a:pt x="331" y="331"/>
                    </a:lnTo>
                    <a:lnTo>
                      <a:pt x="340" y="331"/>
                    </a:lnTo>
                    <a:lnTo>
                      <a:pt x="340" y="313"/>
                    </a:lnTo>
                    <a:lnTo>
                      <a:pt x="366" y="304"/>
                    </a:lnTo>
                    <a:lnTo>
                      <a:pt x="384" y="304"/>
                    </a:lnTo>
                    <a:lnTo>
                      <a:pt x="402" y="304"/>
                    </a:lnTo>
                    <a:lnTo>
                      <a:pt x="411" y="295"/>
                    </a:lnTo>
                    <a:lnTo>
                      <a:pt x="411" y="277"/>
                    </a:lnTo>
                    <a:lnTo>
                      <a:pt x="411" y="268"/>
                    </a:lnTo>
                    <a:lnTo>
                      <a:pt x="393" y="259"/>
                    </a:lnTo>
                    <a:lnTo>
                      <a:pt x="384" y="250"/>
                    </a:lnTo>
                    <a:lnTo>
                      <a:pt x="384" y="232"/>
                    </a:lnTo>
                    <a:lnTo>
                      <a:pt x="375" y="223"/>
                    </a:lnTo>
                    <a:lnTo>
                      <a:pt x="366" y="206"/>
                    </a:lnTo>
                    <a:lnTo>
                      <a:pt x="375" y="197"/>
                    </a:lnTo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3" name="Freeform 55"/>
              <p:cNvSpPr>
                <a:spLocks/>
              </p:cNvSpPr>
              <p:nvPr/>
            </p:nvSpPr>
            <p:spPr bwMode="auto">
              <a:xfrm>
                <a:off x="4525" y="5229"/>
                <a:ext cx="593" cy="594"/>
              </a:xfrm>
              <a:custGeom>
                <a:avLst/>
                <a:gdLst>
                  <a:gd name="T0" fmla="*/ 232 w 268"/>
                  <a:gd name="T1" fmla="*/ 26 h 250"/>
                  <a:gd name="T2" fmla="*/ 250 w 268"/>
                  <a:gd name="T3" fmla="*/ 62 h 250"/>
                  <a:gd name="T4" fmla="*/ 268 w 268"/>
                  <a:gd name="T5" fmla="*/ 98 h 250"/>
                  <a:gd name="T6" fmla="*/ 223 w 268"/>
                  <a:gd name="T7" fmla="*/ 107 h 250"/>
                  <a:gd name="T8" fmla="*/ 188 w 268"/>
                  <a:gd name="T9" fmla="*/ 134 h 250"/>
                  <a:gd name="T10" fmla="*/ 161 w 268"/>
                  <a:gd name="T11" fmla="*/ 160 h 250"/>
                  <a:gd name="T12" fmla="*/ 152 w 268"/>
                  <a:gd name="T13" fmla="*/ 178 h 250"/>
                  <a:gd name="T14" fmla="*/ 143 w 268"/>
                  <a:gd name="T15" fmla="*/ 205 h 250"/>
                  <a:gd name="T16" fmla="*/ 89 w 268"/>
                  <a:gd name="T17" fmla="*/ 223 h 250"/>
                  <a:gd name="T18" fmla="*/ 63 w 268"/>
                  <a:gd name="T19" fmla="*/ 241 h 250"/>
                  <a:gd name="T20" fmla="*/ 36 w 268"/>
                  <a:gd name="T21" fmla="*/ 250 h 250"/>
                  <a:gd name="T22" fmla="*/ 9 w 268"/>
                  <a:gd name="T23" fmla="*/ 241 h 250"/>
                  <a:gd name="T24" fmla="*/ 9 w 268"/>
                  <a:gd name="T25" fmla="*/ 241 h 250"/>
                  <a:gd name="T26" fmla="*/ 9 w 268"/>
                  <a:gd name="T27" fmla="*/ 232 h 250"/>
                  <a:gd name="T28" fmla="*/ 9 w 268"/>
                  <a:gd name="T29" fmla="*/ 232 h 250"/>
                  <a:gd name="T30" fmla="*/ 18 w 268"/>
                  <a:gd name="T31" fmla="*/ 223 h 250"/>
                  <a:gd name="T32" fmla="*/ 27 w 268"/>
                  <a:gd name="T33" fmla="*/ 214 h 250"/>
                  <a:gd name="T34" fmla="*/ 27 w 268"/>
                  <a:gd name="T35" fmla="*/ 205 h 250"/>
                  <a:gd name="T36" fmla="*/ 27 w 268"/>
                  <a:gd name="T37" fmla="*/ 196 h 250"/>
                  <a:gd name="T38" fmla="*/ 18 w 268"/>
                  <a:gd name="T39" fmla="*/ 178 h 250"/>
                  <a:gd name="T40" fmla="*/ 27 w 268"/>
                  <a:gd name="T41" fmla="*/ 178 h 250"/>
                  <a:gd name="T42" fmla="*/ 36 w 268"/>
                  <a:gd name="T43" fmla="*/ 187 h 250"/>
                  <a:gd name="T44" fmla="*/ 45 w 268"/>
                  <a:gd name="T45" fmla="*/ 178 h 250"/>
                  <a:gd name="T46" fmla="*/ 54 w 268"/>
                  <a:gd name="T47" fmla="*/ 160 h 250"/>
                  <a:gd name="T48" fmla="*/ 63 w 268"/>
                  <a:gd name="T49" fmla="*/ 143 h 250"/>
                  <a:gd name="T50" fmla="*/ 63 w 268"/>
                  <a:gd name="T51" fmla="*/ 125 h 250"/>
                  <a:gd name="T52" fmla="*/ 72 w 268"/>
                  <a:gd name="T53" fmla="*/ 107 h 250"/>
                  <a:gd name="T54" fmla="*/ 80 w 268"/>
                  <a:gd name="T55" fmla="*/ 89 h 250"/>
                  <a:gd name="T56" fmla="*/ 89 w 268"/>
                  <a:gd name="T57" fmla="*/ 71 h 250"/>
                  <a:gd name="T58" fmla="*/ 98 w 268"/>
                  <a:gd name="T59" fmla="*/ 62 h 250"/>
                  <a:gd name="T60" fmla="*/ 107 w 268"/>
                  <a:gd name="T61" fmla="*/ 53 h 250"/>
                  <a:gd name="T62" fmla="*/ 125 w 268"/>
                  <a:gd name="T63" fmla="*/ 44 h 250"/>
                  <a:gd name="T64" fmla="*/ 134 w 268"/>
                  <a:gd name="T65" fmla="*/ 35 h 250"/>
                  <a:gd name="T66" fmla="*/ 143 w 268"/>
                  <a:gd name="T67" fmla="*/ 35 h 250"/>
                  <a:gd name="T68" fmla="*/ 152 w 268"/>
                  <a:gd name="T69" fmla="*/ 26 h 250"/>
                  <a:gd name="T70" fmla="*/ 161 w 268"/>
                  <a:gd name="T71" fmla="*/ 18 h 250"/>
                  <a:gd name="T72" fmla="*/ 161 w 268"/>
                  <a:gd name="T73" fmla="*/ 9 h 250"/>
                  <a:gd name="T74" fmla="*/ 170 w 268"/>
                  <a:gd name="T75" fmla="*/ 0 h 250"/>
                  <a:gd name="T76" fmla="*/ 188 w 268"/>
                  <a:gd name="T77" fmla="*/ 0 h 250"/>
                  <a:gd name="T78" fmla="*/ 197 w 268"/>
                  <a:gd name="T79" fmla="*/ 0 h 250"/>
                  <a:gd name="T80" fmla="*/ 214 w 268"/>
                  <a:gd name="T81" fmla="*/ 0 h 250"/>
                  <a:gd name="T82" fmla="*/ 223 w 268"/>
                  <a:gd name="T83" fmla="*/ 0 h 250"/>
                  <a:gd name="T84" fmla="*/ 223 w 268"/>
                  <a:gd name="T85" fmla="*/ 0 h 250"/>
                  <a:gd name="T86" fmla="*/ 232 w 268"/>
                  <a:gd name="T87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68" h="250">
                    <a:moveTo>
                      <a:pt x="232" y="0"/>
                    </a:moveTo>
                    <a:lnTo>
                      <a:pt x="223" y="9"/>
                    </a:lnTo>
                    <a:lnTo>
                      <a:pt x="232" y="26"/>
                    </a:lnTo>
                    <a:lnTo>
                      <a:pt x="241" y="35"/>
                    </a:lnTo>
                    <a:lnTo>
                      <a:pt x="241" y="53"/>
                    </a:lnTo>
                    <a:lnTo>
                      <a:pt x="250" y="62"/>
                    </a:lnTo>
                    <a:lnTo>
                      <a:pt x="268" y="71"/>
                    </a:lnTo>
                    <a:lnTo>
                      <a:pt x="268" y="80"/>
                    </a:lnTo>
                    <a:lnTo>
                      <a:pt x="268" y="98"/>
                    </a:lnTo>
                    <a:lnTo>
                      <a:pt x="259" y="107"/>
                    </a:lnTo>
                    <a:lnTo>
                      <a:pt x="241" y="107"/>
                    </a:lnTo>
                    <a:lnTo>
                      <a:pt x="223" y="107"/>
                    </a:lnTo>
                    <a:lnTo>
                      <a:pt x="197" y="116"/>
                    </a:lnTo>
                    <a:lnTo>
                      <a:pt x="197" y="134"/>
                    </a:lnTo>
                    <a:lnTo>
                      <a:pt x="188" y="134"/>
                    </a:lnTo>
                    <a:lnTo>
                      <a:pt x="179" y="143"/>
                    </a:lnTo>
                    <a:lnTo>
                      <a:pt x="170" y="151"/>
                    </a:lnTo>
                    <a:lnTo>
                      <a:pt x="161" y="160"/>
                    </a:lnTo>
                    <a:lnTo>
                      <a:pt x="161" y="169"/>
                    </a:lnTo>
                    <a:lnTo>
                      <a:pt x="161" y="178"/>
                    </a:lnTo>
                    <a:lnTo>
                      <a:pt x="152" y="178"/>
                    </a:lnTo>
                    <a:lnTo>
                      <a:pt x="152" y="196"/>
                    </a:lnTo>
                    <a:lnTo>
                      <a:pt x="152" y="205"/>
                    </a:lnTo>
                    <a:lnTo>
                      <a:pt x="143" y="205"/>
                    </a:lnTo>
                    <a:lnTo>
                      <a:pt x="125" y="214"/>
                    </a:lnTo>
                    <a:lnTo>
                      <a:pt x="107" y="223"/>
                    </a:lnTo>
                    <a:lnTo>
                      <a:pt x="89" y="223"/>
                    </a:lnTo>
                    <a:lnTo>
                      <a:pt x="72" y="223"/>
                    </a:lnTo>
                    <a:lnTo>
                      <a:pt x="63" y="223"/>
                    </a:lnTo>
                    <a:lnTo>
                      <a:pt x="63" y="241"/>
                    </a:lnTo>
                    <a:lnTo>
                      <a:pt x="54" y="241"/>
                    </a:lnTo>
                    <a:lnTo>
                      <a:pt x="45" y="241"/>
                    </a:lnTo>
                    <a:lnTo>
                      <a:pt x="36" y="250"/>
                    </a:lnTo>
                    <a:lnTo>
                      <a:pt x="27" y="250"/>
                    </a:lnTo>
                    <a:lnTo>
                      <a:pt x="9" y="250"/>
                    </a:lnTo>
                    <a:lnTo>
                      <a:pt x="9" y="241"/>
                    </a:lnTo>
                    <a:lnTo>
                      <a:pt x="9" y="241"/>
                    </a:lnTo>
                    <a:lnTo>
                      <a:pt x="9" y="241"/>
                    </a:lnTo>
                    <a:lnTo>
                      <a:pt x="9" y="241"/>
                    </a:lnTo>
                    <a:lnTo>
                      <a:pt x="9" y="241"/>
                    </a:lnTo>
                    <a:lnTo>
                      <a:pt x="9" y="241"/>
                    </a:lnTo>
                    <a:lnTo>
                      <a:pt x="9" y="232"/>
                    </a:lnTo>
                    <a:lnTo>
                      <a:pt x="9" y="232"/>
                    </a:lnTo>
                    <a:lnTo>
                      <a:pt x="0" y="241"/>
                    </a:lnTo>
                    <a:lnTo>
                      <a:pt x="9" y="232"/>
                    </a:lnTo>
                    <a:lnTo>
                      <a:pt x="9" y="232"/>
                    </a:lnTo>
                    <a:lnTo>
                      <a:pt x="18" y="232"/>
                    </a:lnTo>
                    <a:lnTo>
                      <a:pt x="18" y="223"/>
                    </a:lnTo>
                    <a:lnTo>
                      <a:pt x="18" y="223"/>
                    </a:lnTo>
                    <a:lnTo>
                      <a:pt x="27" y="223"/>
                    </a:lnTo>
                    <a:lnTo>
                      <a:pt x="27" y="214"/>
                    </a:lnTo>
                    <a:lnTo>
                      <a:pt x="27" y="214"/>
                    </a:lnTo>
                    <a:lnTo>
                      <a:pt x="27" y="214"/>
                    </a:lnTo>
                    <a:lnTo>
                      <a:pt x="27" y="205"/>
                    </a:lnTo>
                    <a:lnTo>
                      <a:pt x="27" y="205"/>
                    </a:lnTo>
                    <a:lnTo>
                      <a:pt x="27" y="196"/>
                    </a:lnTo>
                    <a:lnTo>
                      <a:pt x="27" y="196"/>
                    </a:lnTo>
                    <a:lnTo>
                      <a:pt x="18" y="187"/>
                    </a:lnTo>
                    <a:lnTo>
                      <a:pt x="18" y="187"/>
                    </a:lnTo>
                    <a:lnTo>
                      <a:pt x="18" y="178"/>
                    </a:lnTo>
                    <a:lnTo>
                      <a:pt x="27" y="178"/>
                    </a:lnTo>
                    <a:lnTo>
                      <a:pt x="27" y="178"/>
                    </a:lnTo>
                    <a:lnTo>
                      <a:pt x="27" y="178"/>
                    </a:lnTo>
                    <a:lnTo>
                      <a:pt x="27" y="178"/>
                    </a:lnTo>
                    <a:lnTo>
                      <a:pt x="36" y="187"/>
                    </a:lnTo>
                    <a:lnTo>
                      <a:pt x="36" y="187"/>
                    </a:lnTo>
                    <a:lnTo>
                      <a:pt x="45" y="187"/>
                    </a:lnTo>
                    <a:lnTo>
                      <a:pt x="45" y="178"/>
                    </a:lnTo>
                    <a:lnTo>
                      <a:pt x="45" y="178"/>
                    </a:lnTo>
                    <a:lnTo>
                      <a:pt x="45" y="169"/>
                    </a:lnTo>
                    <a:lnTo>
                      <a:pt x="54" y="169"/>
                    </a:lnTo>
                    <a:lnTo>
                      <a:pt x="54" y="160"/>
                    </a:lnTo>
                    <a:lnTo>
                      <a:pt x="54" y="151"/>
                    </a:lnTo>
                    <a:lnTo>
                      <a:pt x="54" y="143"/>
                    </a:lnTo>
                    <a:lnTo>
                      <a:pt x="63" y="143"/>
                    </a:lnTo>
                    <a:lnTo>
                      <a:pt x="63" y="134"/>
                    </a:lnTo>
                    <a:lnTo>
                      <a:pt x="63" y="125"/>
                    </a:lnTo>
                    <a:lnTo>
                      <a:pt x="63" y="125"/>
                    </a:lnTo>
                    <a:lnTo>
                      <a:pt x="72" y="116"/>
                    </a:lnTo>
                    <a:lnTo>
                      <a:pt x="72" y="107"/>
                    </a:lnTo>
                    <a:lnTo>
                      <a:pt x="72" y="107"/>
                    </a:lnTo>
                    <a:lnTo>
                      <a:pt x="80" y="98"/>
                    </a:lnTo>
                    <a:lnTo>
                      <a:pt x="80" y="89"/>
                    </a:lnTo>
                    <a:lnTo>
                      <a:pt x="80" y="89"/>
                    </a:lnTo>
                    <a:lnTo>
                      <a:pt x="89" y="80"/>
                    </a:lnTo>
                    <a:lnTo>
                      <a:pt x="89" y="80"/>
                    </a:lnTo>
                    <a:lnTo>
                      <a:pt x="89" y="71"/>
                    </a:lnTo>
                    <a:lnTo>
                      <a:pt x="89" y="71"/>
                    </a:lnTo>
                    <a:lnTo>
                      <a:pt x="89" y="62"/>
                    </a:lnTo>
                    <a:lnTo>
                      <a:pt x="98" y="62"/>
                    </a:lnTo>
                    <a:lnTo>
                      <a:pt x="98" y="53"/>
                    </a:lnTo>
                    <a:lnTo>
                      <a:pt x="98" y="53"/>
                    </a:lnTo>
                    <a:lnTo>
                      <a:pt x="107" y="53"/>
                    </a:lnTo>
                    <a:lnTo>
                      <a:pt x="107" y="44"/>
                    </a:lnTo>
                    <a:lnTo>
                      <a:pt x="116" y="44"/>
                    </a:lnTo>
                    <a:lnTo>
                      <a:pt x="125" y="44"/>
                    </a:lnTo>
                    <a:lnTo>
                      <a:pt x="125" y="44"/>
                    </a:lnTo>
                    <a:lnTo>
                      <a:pt x="134" y="44"/>
                    </a:lnTo>
                    <a:lnTo>
                      <a:pt x="134" y="35"/>
                    </a:lnTo>
                    <a:lnTo>
                      <a:pt x="143" y="35"/>
                    </a:lnTo>
                    <a:lnTo>
                      <a:pt x="143" y="35"/>
                    </a:lnTo>
                    <a:lnTo>
                      <a:pt x="143" y="35"/>
                    </a:lnTo>
                    <a:lnTo>
                      <a:pt x="152" y="26"/>
                    </a:lnTo>
                    <a:lnTo>
                      <a:pt x="152" y="26"/>
                    </a:lnTo>
                    <a:lnTo>
                      <a:pt x="152" y="26"/>
                    </a:lnTo>
                    <a:lnTo>
                      <a:pt x="152" y="18"/>
                    </a:lnTo>
                    <a:lnTo>
                      <a:pt x="152" y="18"/>
                    </a:lnTo>
                    <a:lnTo>
                      <a:pt x="161" y="18"/>
                    </a:lnTo>
                    <a:lnTo>
                      <a:pt x="161" y="18"/>
                    </a:lnTo>
                    <a:lnTo>
                      <a:pt x="161" y="9"/>
                    </a:lnTo>
                    <a:lnTo>
                      <a:pt x="161" y="9"/>
                    </a:lnTo>
                    <a:lnTo>
                      <a:pt x="170" y="9"/>
                    </a:lnTo>
                    <a:lnTo>
                      <a:pt x="170" y="9"/>
                    </a:lnTo>
                    <a:lnTo>
                      <a:pt x="170" y="0"/>
                    </a:lnTo>
                    <a:lnTo>
                      <a:pt x="179" y="0"/>
                    </a:lnTo>
                    <a:lnTo>
                      <a:pt x="179" y="0"/>
                    </a:lnTo>
                    <a:lnTo>
                      <a:pt x="188" y="0"/>
                    </a:lnTo>
                    <a:lnTo>
                      <a:pt x="188" y="0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205" y="0"/>
                    </a:lnTo>
                    <a:lnTo>
                      <a:pt x="205" y="0"/>
                    </a:lnTo>
                    <a:lnTo>
                      <a:pt x="214" y="0"/>
                    </a:lnTo>
                    <a:lnTo>
                      <a:pt x="214" y="0"/>
                    </a:lnTo>
                    <a:lnTo>
                      <a:pt x="214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23" y="0"/>
                    </a:lnTo>
                    <a:lnTo>
                      <a:pt x="232" y="0"/>
                    </a:lnTo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4" name="Freeform 56"/>
              <p:cNvSpPr>
                <a:spLocks/>
              </p:cNvSpPr>
              <p:nvPr/>
            </p:nvSpPr>
            <p:spPr bwMode="auto">
              <a:xfrm>
                <a:off x="3154" y="5926"/>
                <a:ext cx="1447" cy="1676"/>
              </a:xfrm>
              <a:custGeom>
                <a:avLst/>
                <a:gdLst>
                  <a:gd name="T0" fmla="*/ 18 w 652"/>
                  <a:gd name="T1" fmla="*/ 661 h 706"/>
                  <a:gd name="T2" fmla="*/ 18 w 652"/>
                  <a:gd name="T3" fmla="*/ 643 h 706"/>
                  <a:gd name="T4" fmla="*/ 27 w 652"/>
                  <a:gd name="T5" fmla="*/ 617 h 706"/>
                  <a:gd name="T6" fmla="*/ 35 w 652"/>
                  <a:gd name="T7" fmla="*/ 608 h 706"/>
                  <a:gd name="T8" fmla="*/ 53 w 652"/>
                  <a:gd name="T9" fmla="*/ 599 h 706"/>
                  <a:gd name="T10" fmla="*/ 44 w 652"/>
                  <a:gd name="T11" fmla="*/ 581 h 706"/>
                  <a:gd name="T12" fmla="*/ 44 w 652"/>
                  <a:gd name="T13" fmla="*/ 554 h 706"/>
                  <a:gd name="T14" fmla="*/ 27 w 652"/>
                  <a:gd name="T15" fmla="*/ 536 h 706"/>
                  <a:gd name="T16" fmla="*/ 18 w 652"/>
                  <a:gd name="T17" fmla="*/ 518 h 706"/>
                  <a:gd name="T18" fmla="*/ 9 w 652"/>
                  <a:gd name="T19" fmla="*/ 500 h 706"/>
                  <a:gd name="T20" fmla="*/ 27 w 652"/>
                  <a:gd name="T21" fmla="*/ 500 h 706"/>
                  <a:gd name="T22" fmla="*/ 53 w 652"/>
                  <a:gd name="T23" fmla="*/ 500 h 706"/>
                  <a:gd name="T24" fmla="*/ 53 w 652"/>
                  <a:gd name="T25" fmla="*/ 483 h 706"/>
                  <a:gd name="T26" fmla="*/ 44 w 652"/>
                  <a:gd name="T27" fmla="*/ 474 h 706"/>
                  <a:gd name="T28" fmla="*/ 18 w 652"/>
                  <a:gd name="T29" fmla="*/ 465 h 706"/>
                  <a:gd name="T30" fmla="*/ 9 w 652"/>
                  <a:gd name="T31" fmla="*/ 474 h 706"/>
                  <a:gd name="T32" fmla="*/ 9 w 652"/>
                  <a:gd name="T33" fmla="*/ 447 h 706"/>
                  <a:gd name="T34" fmla="*/ 9 w 652"/>
                  <a:gd name="T35" fmla="*/ 429 h 706"/>
                  <a:gd name="T36" fmla="*/ 27 w 652"/>
                  <a:gd name="T37" fmla="*/ 420 h 706"/>
                  <a:gd name="T38" fmla="*/ 44 w 652"/>
                  <a:gd name="T39" fmla="*/ 411 h 706"/>
                  <a:gd name="T40" fmla="*/ 53 w 652"/>
                  <a:gd name="T41" fmla="*/ 384 h 706"/>
                  <a:gd name="T42" fmla="*/ 71 w 652"/>
                  <a:gd name="T43" fmla="*/ 375 h 706"/>
                  <a:gd name="T44" fmla="*/ 89 w 652"/>
                  <a:gd name="T45" fmla="*/ 366 h 706"/>
                  <a:gd name="T46" fmla="*/ 107 w 652"/>
                  <a:gd name="T47" fmla="*/ 349 h 706"/>
                  <a:gd name="T48" fmla="*/ 98 w 652"/>
                  <a:gd name="T49" fmla="*/ 322 h 706"/>
                  <a:gd name="T50" fmla="*/ 89 w 652"/>
                  <a:gd name="T51" fmla="*/ 295 h 706"/>
                  <a:gd name="T52" fmla="*/ 80 w 652"/>
                  <a:gd name="T53" fmla="*/ 304 h 706"/>
                  <a:gd name="T54" fmla="*/ 71 w 652"/>
                  <a:gd name="T55" fmla="*/ 295 h 706"/>
                  <a:gd name="T56" fmla="*/ 89 w 652"/>
                  <a:gd name="T57" fmla="*/ 268 h 706"/>
                  <a:gd name="T58" fmla="*/ 107 w 652"/>
                  <a:gd name="T59" fmla="*/ 250 h 706"/>
                  <a:gd name="T60" fmla="*/ 116 w 652"/>
                  <a:gd name="T61" fmla="*/ 233 h 706"/>
                  <a:gd name="T62" fmla="*/ 134 w 652"/>
                  <a:gd name="T63" fmla="*/ 224 h 706"/>
                  <a:gd name="T64" fmla="*/ 161 w 652"/>
                  <a:gd name="T65" fmla="*/ 206 h 706"/>
                  <a:gd name="T66" fmla="*/ 178 w 652"/>
                  <a:gd name="T67" fmla="*/ 197 h 706"/>
                  <a:gd name="T68" fmla="*/ 187 w 652"/>
                  <a:gd name="T69" fmla="*/ 188 h 706"/>
                  <a:gd name="T70" fmla="*/ 196 w 652"/>
                  <a:gd name="T71" fmla="*/ 179 h 706"/>
                  <a:gd name="T72" fmla="*/ 205 w 652"/>
                  <a:gd name="T73" fmla="*/ 161 h 706"/>
                  <a:gd name="T74" fmla="*/ 214 w 652"/>
                  <a:gd name="T75" fmla="*/ 152 h 706"/>
                  <a:gd name="T76" fmla="*/ 232 w 652"/>
                  <a:gd name="T77" fmla="*/ 134 h 706"/>
                  <a:gd name="T78" fmla="*/ 259 w 652"/>
                  <a:gd name="T79" fmla="*/ 125 h 706"/>
                  <a:gd name="T80" fmla="*/ 294 w 652"/>
                  <a:gd name="T81" fmla="*/ 116 h 706"/>
                  <a:gd name="T82" fmla="*/ 321 w 652"/>
                  <a:gd name="T83" fmla="*/ 116 h 706"/>
                  <a:gd name="T84" fmla="*/ 348 w 652"/>
                  <a:gd name="T85" fmla="*/ 108 h 706"/>
                  <a:gd name="T86" fmla="*/ 375 w 652"/>
                  <a:gd name="T87" fmla="*/ 90 h 706"/>
                  <a:gd name="T88" fmla="*/ 393 w 652"/>
                  <a:gd name="T89" fmla="*/ 72 h 706"/>
                  <a:gd name="T90" fmla="*/ 402 w 652"/>
                  <a:gd name="T91" fmla="*/ 45 h 706"/>
                  <a:gd name="T92" fmla="*/ 420 w 652"/>
                  <a:gd name="T93" fmla="*/ 36 h 706"/>
                  <a:gd name="T94" fmla="*/ 420 w 652"/>
                  <a:gd name="T95" fmla="*/ 18 h 706"/>
                  <a:gd name="T96" fmla="*/ 437 w 652"/>
                  <a:gd name="T97" fmla="*/ 18 h 706"/>
                  <a:gd name="T98" fmla="*/ 455 w 652"/>
                  <a:gd name="T99" fmla="*/ 9 h 706"/>
                  <a:gd name="T100" fmla="*/ 464 w 652"/>
                  <a:gd name="T101" fmla="*/ 0 h 706"/>
                  <a:gd name="T102" fmla="*/ 518 w 652"/>
                  <a:gd name="T103" fmla="*/ 45 h 706"/>
                  <a:gd name="T104" fmla="*/ 545 w 652"/>
                  <a:gd name="T105" fmla="*/ 188 h 706"/>
                  <a:gd name="T106" fmla="*/ 652 w 652"/>
                  <a:gd name="T107" fmla="*/ 268 h 706"/>
                  <a:gd name="T108" fmla="*/ 571 w 652"/>
                  <a:gd name="T109" fmla="*/ 331 h 706"/>
                  <a:gd name="T110" fmla="*/ 527 w 652"/>
                  <a:gd name="T111" fmla="*/ 411 h 706"/>
                  <a:gd name="T112" fmla="*/ 607 w 652"/>
                  <a:gd name="T113" fmla="*/ 500 h 706"/>
                  <a:gd name="T114" fmla="*/ 625 w 652"/>
                  <a:gd name="T115" fmla="*/ 617 h 706"/>
                  <a:gd name="T116" fmla="*/ 500 w 652"/>
                  <a:gd name="T117" fmla="*/ 652 h 706"/>
                  <a:gd name="T118" fmla="*/ 384 w 652"/>
                  <a:gd name="T119" fmla="*/ 643 h 706"/>
                  <a:gd name="T120" fmla="*/ 250 w 652"/>
                  <a:gd name="T121" fmla="*/ 670 h 706"/>
                  <a:gd name="T122" fmla="*/ 161 w 652"/>
                  <a:gd name="T123" fmla="*/ 679 h 706"/>
                  <a:gd name="T124" fmla="*/ 98 w 652"/>
                  <a:gd name="T125" fmla="*/ 706 h 7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52" h="706">
                    <a:moveTo>
                      <a:pt x="0" y="679"/>
                    </a:moveTo>
                    <a:lnTo>
                      <a:pt x="0" y="679"/>
                    </a:lnTo>
                    <a:lnTo>
                      <a:pt x="9" y="670"/>
                    </a:lnTo>
                    <a:lnTo>
                      <a:pt x="9" y="670"/>
                    </a:lnTo>
                    <a:lnTo>
                      <a:pt x="9" y="670"/>
                    </a:lnTo>
                    <a:lnTo>
                      <a:pt x="9" y="661"/>
                    </a:lnTo>
                    <a:lnTo>
                      <a:pt x="18" y="661"/>
                    </a:lnTo>
                    <a:lnTo>
                      <a:pt x="18" y="661"/>
                    </a:lnTo>
                    <a:lnTo>
                      <a:pt x="18" y="652"/>
                    </a:lnTo>
                    <a:lnTo>
                      <a:pt x="18" y="652"/>
                    </a:lnTo>
                    <a:lnTo>
                      <a:pt x="18" y="652"/>
                    </a:lnTo>
                    <a:lnTo>
                      <a:pt x="18" y="643"/>
                    </a:lnTo>
                    <a:lnTo>
                      <a:pt x="18" y="643"/>
                    </a:lnTo>
                    <a:lnTo>
                      <a:pt x="18" y="643"/>
                    </a:lnTo>
                    <a:lnTo>
                      <a:pt x="18" y="634"/>
                    </a:lnTo>
                    <a:lnTo>
                      <a:pt x="27" y="634"/>
                    </a:lnTo>
                    <a:lnTo>
                      <a:pt x="27" y="634"/>
                    </a:lnTo>
                    <a:lnTo>
                      <a:pt x="27" y="625"/>
                    </a:lnTo>
                    <a:lnTo>
                      <a:pt x="27" y="625"/>
                    </a:lnTo>
                    <a:lnTo>
                      <a:pt x="27" y="625"/>
                    </a:lnTo>
                    <a:lnTo>
                      <a:pt x="27" y="617"/>
                    </a:lnTo>
                    <a:lnTo>
                      <a:pt x="27" y="617"/>
                    </a:lnTo>
                    <a:lnTo>
                      <a:pt x="27" y="617"/>
                    </a:lnTo>
                    <a:lnTo>
                      <a:pt x="27" y="617"/>
                    </a:lnTo>
                    <a:lnTo>
                      <a:pt x="35" y="608"/>
                    </a:lnTo>
                    <a:lnTo>
                      <a:pt x="35" y="608"/>
                    </a:lnTo>
                    <a:lnTo>
                      <a:pt x="35" y="608"/>
                    </a:lnTo>
                    <a:lnTo>
                      <a:pt x="35" y="608"/>
                    </a:lnTo>
                    <a:lnTo>
                      <a:pt x="44" y="608"/>
                    </a:lnTo>
                    <a:lnTo>
                      <a:pt x="44" y="608"/>
                    </a:lnTo>
                    <a:lnTo>
                      <a:pt x="44" y="608"/>
                    </a:lnTo>
                    <a:lnTo>
                      <a:pt x="44" y="599"/>
                    </a:lnTo>
                    <a:lnTo>
                      <a:pt x="44" y="599"/>
                    </a:lnTo>
                    <a:lnTo>
                      <a:pt x="53" y="599"/>
                    </a:lnTo>
                    <a:lnTo>
                      <a:pt x="53" y="599"/>
                    </a:lnTo>
                    <a:lnTo>
                      <a:pt x="53" y="599"/>
                    </a:lnTo>
                    <a:lnTo>
                      <a:pt x="53" y="590"/>
                    </a:lnTo>
                    <a:lnTo>
                      <a:pt x="44" y="590"/>
                    </a:lnTo>
                    <a:lnTo>
                      <a:pt x="44" y="590"/>
                    </a:lnTo>
                    <a:lnTo>
                      <a:pt x="44" y="581"/>
                    </a:lnTo>
                    <a:lnTo>
                      <a:pt x="44" y="581"/>
                    </a:lnTo>
                    <a:lnTo>
                      <a:pt x="44" y="581"/>
                    </a:lnTo>
                    <a:lnTo>
                      <a:pt x="44" y="572"/>
                    </a:lnTo>
                    <a:lnTo>
                      <a:pt x="44" y="572"/>
                    </a:lnTo>
                    <a:lnTo>
                      <a:pt x="44" y="563"/>
                    </a:lnTo>
                    <a:lnTo>
                      <a:pt x="44" y="563"/>
                    </a:lnTo>
                    <a:lnTo>
                      <a:pt x="44" y="554"/>
                    </a:lnTo>
                    <a:lnTo>
                      <a:pt x="44" y="554"/>
                    </a:lnTo>
                    <a:lnTo>
                      <a:pt x="44" y="554"/>
                    </a:lnTo>
                    <a:lnTo>
                      <a:pt x="44" y="545"/>
                    </a:lnTo>
                    <a:lnTo>
                      <a:pt x="35" y="545"/>
                    </a:lnTo>
                    <a:lnTo>
                      <a:pt x="35" y="545"/>
                    </a:lnTo>
                    <a:lnTo>
                      <a:pt x="35" y="545"/>
                    </a:lnTo>
                    <a:lnTo>
                      <a:pt x="35" y="536"/>
                    </a:lnTo>
                    <a:lnTo>
                      <a:pt x="35" y="536"/>
                    </a:lnTo>
                    <a:lnTo>
                      <a:pt x="27" y="536"/>
                    </a:lnTo>
                    <a:lnTo>
                      <a:pt x="27" y="536"/>
                    </a:lnTo>
                    <a:lnTo>
                      <a:pt x="27" y="536"/>
                    </a:lnTo>
                    <a:lnTo>
                      <a:pt x="27" y="527"/>
                    </a:lnTo>
                    <a:lnTo>
                      <a:pt x="18" y="527"/>
                    </a:lnTo>
                    <a:lnTo>
                      <a:pt x="18" y="527"/>
                    </a:lnTo>
                    <a:lnTo>
                      <a:pt x="18" y="518"/>
                    </a:lnTo>
                    <a:lnTo>
                      <a:pt x="18" y="518"/>
                    </a:lnTo>
                    <a:lnTo>
                      <a:pt x="9" y="518"/>
                    </a:lnTo>
                    <a:lnTo>
                      <a:pt x="9" y="509"/>
                    </a:lnTo>
                    <a:lnTo>
                      <a:pt x="9" y="509"/>
                    </a:lnTo>
                    <a:lnTo>
                      <a:pt x="9" y="509"/>
                    </a:lnTo>
                    <a:lnTo>
                      <a:pt x="9" y="509"/>
                    </a:lnTo>
                    <a:lnTo>
                      <a:pt x="9" y="509"/>
                    </a:lnTo>
                    <a:lnTo>
                      <a:pt x="9" y="500"/>
                    </a:lnTo>
                    <a:lnTo>
                      <a:pt x="9" y="500"/>
                    </a:lnTo>
                    <a:lnTo>
                      <a:pt x="9" y="500"/>
                    </a:lnTo>
                    <a:lnTo>
                      <a:pt x="9" y="500"/>
                    </a:lnTo>
                    <a:lnTo>
                      <a:pt x="18" y="500"/>
                    </a:lnTo>
                    <a:lnTo>
                      <a:pt x="18" y="500"/>
                    </a:lnTo>
                    <a:lnTo>
                      <a:pt x="18" y="500"/>
                    </a:lnTo>
                    <a:lnTo>
                      <a:pt x="27" y="500"/>
                    </a:lnTo>
                    <a:lnTo>
                      <a:pt x="27" y="500"/>
                    </a:lnTo>
                    <a:lnTo>
                      <a:pt x="35" y="509"/>
                    </a:lnTo>
                    <a:lnTo>
                      <a:pt x="35" y="509"/>
                    </a:lnTo>
                    <a:lnTo>
                      <a:pt x="44" y="509"/>
                    </a:lnTo>
                    <a:lnTo>
                      <a:pt x="44" y="500"/>
                    </a:lnTo>
                    <a:lnTo>
                      <a:pt x="44" y="500"/>
                    </a:lnTo>
                    <a:lnTo>
                      <a:pt x="53" y="500"/>
                    </a:lnTo>
                    <a:lnTo>
                      <a:pt x="53" y="491"/>
                    </a:lnTo>
                    <a:lnTo>
                      <a:pt x="53" y="491"/>
                    </a:lnTo>
                    <a:lnTo>
                      <a:pt x="53" y="491"/>
                    </a:lnTo>
                    <a:lnTo>
                      <a:pt x="53" y="483"/>
                    </a:lnTo>
                    <a:lnTo>
                      <a:pt x="53" y="483"/>
                    </a:lnTo>
                    <a:lnTo>
                      <a:pt x="53" y="483"/>
                    </a:lnTo>
                    <a:lnTo>
                      <a:pt x="53" y="483"/>
                    </a:lnTo>
                    <a:lnTo>
                      <a:pt x="53" y="483"/>
                    </a:lnTo>
                    <a:lnTo>
                      <a:pt x="44" y="483"/>
                    </a:lnTo>
                    <a:lnTo>
                      <a:pt x="44" y="483"/>
                    </a:lnTo>
                    <a:lnTo>
                      <a:pt x="44" y="483"/>
                    </a:lnTo>
                    <a:lnTo>
                      <a:pt x="44" y="483"/>
                    </a:lnTo>
                    <a:lnTo>
                      <a:pt x="44" y="483"/>
                    </a:lnTo>
                    <a:lnTo>
                      <a:pt x="44" y="474"/>
                    </a:lnTo>
                    <a:lnTo>
                      <a:pt x="35" y="474"/>
                    </a:lnTo>
                    <a:lnTo>
                      <a:pt x="35" y="474"/>
                    </a:lnTo>
                    <a:lnTo>
                      <a:pt x="35" y="474"/>
                    </a:lnTo>
                    <a:lnTo>
                      <a:pt x="27" y="474"/>
                    </a:lnTo>
                    <a:lnTo>
                      <a:pt x="27" y="474"/>
                    </a:lnTo>
                    <a:lnTo>
                      <a:pt x="27" y="465"/>
                    </a:lnTo>
                    <a:lnTo>
                      <a:pt x="18" y="465"/>
                    </a:lnTo>
                    <a:lnTo>
                      <a:pt x="18" y="465"/>
                    </a:lnTo>
                    <a:lnTo>
                      <a:pt x="18" y="465"/>
                    </a:lnTo>
                    <a:lnTo>
                      <a:pt x="18" y="465"/>
                    </a:lnTo>
                    <a:lnTo>
                      <a:pt x="9" y="474"/>
                    </a:lnTo>
                    <a:lnTo>
                      <a:pt x="9" y="474"/>
                    </a:lnTo>
                    <a:lnTo>
                      <a:pt x="9" y="474"/>
                    </a:lnTo>
                    <a:lnTo>
                      <a:pt x="9" y="474"/>
                    </a:lnTo>
                    <a:lnTo>
                      <a:pt x="9" y="465"/>
                    </a:lnTo>
                    <a:lnTo>
                      <a:pt x="9" y="465"/>
                    </a:lnTo>
                    <a:lnTo>
                      <a:pt x="9" y="465"/>
                    </a:lnTo>
                    <a:lnTo>
                      <a:pt x="9" y="456"/>
                    </a:lnTo>
                    <a:lnTo>
                      <a:pt x="9" y="456"/>
                    </a:lnTo>
                    <a:lnTo>
                      <a:pt x="9" y="456"/>
                    </a:lnTo>
                    <a:lnTo>
                      <a:pt x="9" y="447"/>
                    </a:lnTo>
                    <a:lnTo>
                      <a:pt x="9" y="447"/>
                    </a:lnTo>
                    <a:lnTo>
                      <a:pt x="9" y="447"/>
                    </a:lnTo>
                    <a:lnTo>
                      <a:pt x="9" y="438"/>
                    </a:lnTo>
                    <a:lnTo>
                      <a:pt x="9" y="438"/>
                    </a:lnTo>
                    <a:lnTo>
                      <a:pt x="9" y="438"/>
                    </a:lnTo>
                    <a:lnTo>
                      <a:pt x="9" y="429"/>
                    </a:lnTo>
                    <a:lnTo>
                      <a:pt x="9" y="429"/>
                    </a:lnTo>
                    <a:lnTo>
                      <a:pt x="18" y="429"/>
                    </a:lnTo>
                    <a:lnTo>
                      <a:pt x="18" y="420"/>
                    </a:lnTo>
                    <a:lnTo>
                      <a:pt x="18" y="420"/>
                    </a:lnTo>
                    <a:lnTo>
                      <a:pt x="18" y="420"/>
                    </a:lnTo>
                    <a:lnTo>
                      <a:pt x="27" y="420"/>
                    </a:lnTo>
                    <a:lnTo>
                      <a:pt x="27" y="420"/>
                    </a:lnTo>
                    <a:lnTo>
                      <a:pt x="27" y="420"/>
                    </a:lnTo>
                    <a:lnTo>
                      <a:pt x="35" y="420"/>
                    </a:lnTo>
                    <a:lnTo>
                      <a:pt x="35" y="420"/>
                    </a:lnTo>
                    <a:lnTo>
                      <a:pt x="35" y="420"/>
                    </a:lnTo>
                    <a:lnTo>
                      <a:pt x="44" y="420"/>
                    </a:lnTo>
                    <a:lnTo>
                      <a:pt x="44" y="420"/>
                    </a:lnTo>
                    <a:lnTo>
                      <a:pt x="44" y="411"/>
                    </a:lnTo>
                    <a:lnTo>
                      <a:pt x="44" y="411"/>
                    </a:lnTo>
                    <a:lnTo>
                      <a:pt x="44" y="402"/>
                    </a:lnTo>
                    <a:lnTo>
                      <a:pt x="44" y="402"/>
                    </a:lnTo>
                    <a:lnTo>
                      <a:pt x="44" y="393"/>
                    </a:lnTo>
                    <a:lnTo>
                      <a:pt x="44" y="393"/>
                    </a:lnTo>
                    <a:lnTo>
                      <a:pt x="53" y="384"/>
                    </a:lnTo>
                    <a:lnTo>
                      <a:pt x="53" y="384"/>
                    </a:lnTo>
                    <a:lnTo>
                      <a:pt x="53" y="384"/>
                    </a:lnTo>
                    <a:lnTo>
                      <a:pt x="62" y="384"/>
                    </a:lnTo>
                    <a:lnTo>
                      <a:pt x="62" y="384"/>
                    </a:lnTo>
                    <a:lnTo>
                      <a:pt x="62" y="384"/>
                    </a:lnTo>
                    <a:lnTo>
                      <a:pt x="62" y="384"/>
                    </a:lnTo>
                    <a:lnTo>
                      <a:pt x="71" y="384"/>
                    </a:lnTo>
                    <a:lnTo>
                      <a:pt x="71" y="384"/>
                    </a:lnTo>
                    <a:lnTo>
                      <a:pt x="71" y="375"/>
                    </a:lnTo>
                    <a:lnTo>
                      <a:pt x="80" y="375"/>
                    </a:lnTo>
                    <a:lnTo>
                      <a:pt x="80" y="375"/>
                    </a:lnTo>
                    <a:lnTo>
                      <a:pt x="80" y="375"/>
                    </a:lnTo>
                    <a:lnTo>
                      <a:pt x="80" y="375"/>
                    </a:lnTo>
                    <a:lnTo>
                      <a:pt x="89" y="375"/>
                    </a:lnTo>
                    <a:lnTo>
                      <a:pt x="89" y="366"/>
                    </a:lnTo>
                    <a:lnTo>
                      <a:pt x="89" y="366"/>
                    </a:lnTo>
                    <a:lnTo>
                      <a:pt x="89" y="366"/>
                    </a:lnTo>
                    <a:lnTo>
                      <a:pt x="98" y="366"/>
                    </a:lnTo>
                    <a:lnTo>
                      <a:pt x="98" y="358"/>
                    </a:lnTo>
                    <a:lnTo>
                      <a:pt x="98" y="358"/>
                    </a:lnTo>
                    <a:lnTo>
                      <a:pt x="98" y="349"/>
                    </a:lnTo>
                    <a:lnTo>
                      <a:pt x="98" y="349"/>
                    </a:lnTo>
                    <a:lnTo>
                      <a:pt x="107" y="349"/>
                    </a:lnTo>
                    <a:lnTo>
                      <a:pt x="107" y="340"/>
                    </a:lnTo>
                    <a:lnTo>
                      <a:pt x="107" y="340"/>
                    </a:lnTo>
                    <a:lnTo>
                      <a:pt x="107" y="331"/>
                    </a:lnTo>
                    <a:lnTo>
                      <a:pt x="98" y="331"/>
                    </a:lnTo>
                    <a:lnTo>
                      <a:pt x="98" y="322"/>
                    </a:lnTo>
                    <a:lnTo>
                      <a:pt x="98" y="322"/>
                    </a:lnTo>
                    <a:lnTo>
                      <a:pt x="98" y="322"/>
                    </a:lnTo>
                    <a:lnTo>
                      <a:pt x="98" y="313"/>
                    </a:lnTo>
                    <a:lnTo>
                      <a:pt x="89" y="313"/>
                    </a:lnTo>
                    <a:lnTo>
                      <a:pt x="89" y="313"/>
                    </a:lnTo>
                    <a:lnTo>
                      <a:pt x="89" y="304"/>
                    </a:lnTo>
                    <a:lnTo>
                      <a:pt x="89" y="304"/>
                    </a:lnTo>
                    <a:lnTo>
                      <a:pt x="89" y="304"/>
                    </a:lnTo>
                    <a:lnTo>
                      <a:pt x="89" y="295"/>
                    </a:lnTo>
                    <a:lnTo>
                      <a:pt x="89" y="295"/>
                    </a:lnTo>
                    <a:lnTo>
                      <a:pt x="89" y="295"/>
                    </a:lnTo>
                    <a:lnTo>
                      <a:pt x="89" y="295"/>
                    </a:lnTo>
                    <a:lnTo>
                      <a:pt x="89" y="295"/>
                    </a:lnTo>
                    <a:lnTo>
                      <a:pt x="80" y="295"/>
                    </a:lnTo>
                    <a:lnTo>
                      <a:pt x="80" y="304"/>
                    </a:lnTo>
                    <a:lnTo>
                      <a:pt x="80" y="304"/>
                    </a:lnTo>
                    <a:lnTo>
                      <a:pt x="80" y="304"/>
                    </a:lnTo>
                    <a:lnTo>
                      <a:pt x="80" y="313"/>
                    </a:lnTo>
                    <a:lnTo>
                      <a:pt x="71" y="313"/>
                    </a:lnTo>
                    <a:lnTo>
                      <a:pt x="71" y="313"/>
                    </a:lnTo>
                    <a:lnTo>
                      <a:pt x="71" y="304"/>
                    </a:lnTo>
                    <a:lnTo>
                      <a:pt x="71" y="304"/>
                    </a:lnTo>
                    <a:lnTo>
                      <a:pt x="71" y="295"/>
                    </a:lnTo>
                    <a:lnTo>
                      <a:pt x="80" y="295"/>
                    </a:lnTo>
                    <a:lnTo>
                      <a:pt x="80" y="286"/>
                    </a:lnTo>
                    <a:lnTo>
                      <a:pt x="80" y="286"/>
                    </a:lnTo>
                    <a:lnTo>
                      <a:pt x="80" y="277"/>
                    </a:lnTo>
                    <a:lnTo>
                      <a:pt x="89" y="277"/>
                    </a:lnTo>
                    <a:lnTo>
                      <a:pt x="89" y="277"/>
                    </a:lnTo>
                    <a:lnTo>
                      <a:pt x="89" y="268"/>
                    </a:lnTo>
                    <a:lnTo>
                      <a:pt x="98" y="268"/>
                    </a:lnTo>
                    <a:lnTo>
                      <a:pt x="98" y="268"/>
                    </a:lnTo>
                    <a:lnTo>
                      <a:pt x="98" y="259"/>
                    </a:lnTo>
                    <a:lnTo>
                      <a:pt x="98" y="259"/>
                    </a:lnTo>
                    <a:lnTo>
                      <a:pt x="107" y="259"/>
                    </a:lnTo>
                    <a:lnTo>
                      <a:pt x="107" y="250"/>
                    </a:lnTo>
                    <a:lnTo>
                      <a:pt x="107" y="250"/>
                    </a:lnTo>
                    <a:lnTo>
                      <a:pt x="107" y="250"/>
                    </a:lnTo>
                    <a:lnTo>
                      <a:pt x="107" y="250"/>
                    </a:lnTo>
                    <a:lnTo>
                      <a:pt x="107" y="241"/>
                    </a:lnTo>
                    <a:lnTo>
                      <a:pt x="107" y="241"/>
                    </a:lnTo>
                    <a:lnTo>
                      <a:pt x="107" y="241"/>
                    </a:lnTo>
                    <a:lnTo>
                      <a:pt x="107" y="241"/>
                    </a:lnTo>
                    <a:lnTo>
                      <a:pt x="116" y="233"/>
                    </a:lnTo>
                    <a:lnTo>
                      <a:pt x="116" y="233"/>
                    </a:lnTo>
                    <a:lnTo>
                      <a:pt x="116" y="233"/>
                    </a:lnTo>
                    <a:lnTo>
                      <a:pt x="116" y="233"/>
                    </a:lnTo>
                    <a:lnTo>
                      <a:pt x="125" y="224"/>
                    </a:lnTo>
                    <a:lnTo>
                      <a:pt x="125" y="224"/>
                    </a:lnTo>
                    <a:lnTo>
                      <a:pt x="134" y="224"/>
                    </a:lnTo>
                    <a:lnTo>
                      <a:pt x="134" y="224"/>
                    </a:lnTo>
                    <a:lnTo>
                      <a:pt x="134" y="215"/>
                    </a:lnTo>
                    <a:lnTo>
                      <a:pt x="143" y="215"/>
                    </a:lnTo>
                    <a:lnTo>
                      <a:pt x="143" y="215"/>
                    </a:lnTo>
                    <a:lnTo>
                      <a:pt x="152" y="215"/>
                    </a:lnTo>
                    <a:lnTo>
                      <a:pt x="152" y="206"/>
                    </a:lnTo>
                    <a:lnTo>
                      <a:pt x="152" y="206"/>
                    </a:lnTo>
                    <a:lnTo>
                      <a:pt x="161" y="206"/>
                    </a:lnTo>
                    <a:lnTo>
                      <a:pt x="161" y="206"/>
                    </a:lnTo>
                    <a:lnTo>
                      <a:pt x="169" y="206"/>
                    </a:lnTo>
                    <a:lnTo>
                      <a:pt x="169" y="206"/>
                    </a:lnTo>
                    <a:lnTo>
                      <a:pt x="169" y="197"/>
                    </a:lnTo>
                    <a:lnTo>
                      <a:pt x="178" y="197"/>
                    </a:lnTo>
                    <a:lnTo>
                      <a:pt x="178" y="197"/>
                    </a:lnTo>
                    <a:lnTo>
                      <a:pt x="178" y="197"/>
                    </a:lnTo>
                    <a:lnTo>
                      <a:pt x="178" y="197"/>
                    </a:lnTo>
                    <a:lnTo>
                      <a:pt x="187" y="197"/>
                    </a:lnTo>
                    <a:lnTo>
                      <a:pt x="187" y="188"/>
                    </a:lnTo>
                    <a:lnTo>
                      <a:pt x="187" y="188"/>
                    </a:lnTo>
                    <a:lnTo>
                      <a:pt x="187" y="188"/>
                    </a:lnTo>
                    <a:lnTo>
                      <a:pt x="187" y="188"/>
                    </a:lnTo>
                    <a:lnTo>
                      <a:pt x="187" y="188"/>
                    </a:lnTo>
                    <a:lnTo>
                      <a:pt x="187" y="188"/>
                    </a:lnTo>
                    <a:lnTo>
                      <a:pt x="187" y="179"/>
                    </a:lnTo>
                    <a:lnTo>
                      <a:pt x="187" y="179"/>
                    </a:lnTo>
                    <a:lnTo>
                      <a:pt x="187" y="179"/>
                    </a:lnTo>
                    <a:lnTo>
                      <a:pt x="187" y="179"/>
                    </a:lnTo>
                    <a:lnTo>
                      <a:pt x="187" y="179"/>
                    </a:lnTo>
                    <a:lnTo>
                      <a:pt x="196" y="179"/>
                    </a:lnTo>
                    <a:lnTo>
                      <a:pt x="196" y="170"/>
                    </a:lnTo>
                    <a:lnTo>
                      <a:pt x="196" y="170"/>
                    </a:lnTo>
                    <a:lnTo>
                      <a:pt x="196" y="170"/>
                    </a:lnTo>
                    <a:lnTo>
                      <a:pt x="196" y="170"/>
                    </a:lnTo>
                    <a:lnTo>
                      <a:pt x="196" y="170"/>
                    </a:lnTo>
                    <a:lnTo>
                      <a:pt x="205" y="170"/>
                    </a:lnTo>
                    <a:lnTo>
                      <a:pt x="205" y="161"/>
                    </a:lnTo>
                    <a:lnTo>
                      <a:pt x="205" y="161"/>
                    </a:lnTo>
                    <a:lnTo>
                      <a:pt x="205" y="161"/>
                    </a:lnTo>
                    <a:lnTo>
                      <a:pt x="205" y="161"/>
                    </a:lnTo>
                    <a:lnTo>
                      <a:pt x="205" y="161"/>
                    </a:lnTo>
                    <a:lnTo>
                      <a:pt x="214" y="152"/>
                    </a:lnTo>
                    <a:lnTo>
                      <a:pt x="214" y="152"/>
                    </a:lnTo>
                    <a:lnTo>
                      <a:pt x="214" y="152"/>
                    </a:lnTo>
                    <a:lnTo>
                      <a:pt x="214" y="152"/>
                    </a:lnTo>
                    <a:lnTo>
                      <a:pt x="223" y="143"/>
                    </a:lnTo>
                    <a:lnTo>
                      <a:pt x="223" y="143"/>
                    </a:lnTo>
                    <a:lnTo>
                      <a:pt x="223" y="143"/>
                    </a:lnTo>
                    <a:lnTo>
                      <a:pt x="232" y="143"/>
                    </a:lnTo>
                    <a:lnTo>
                      <a:pt x="232" y="143"/>
                    </a:lnTo>
                    <a:lnTo>
                      <a:pt x="232" y="134"/>
                    </a:lnTo>
                    <a:lnTo>
                      <a:pt x="241" y="134"/>
                    </a:lnTo>
                    <a:lnTo>
                      <a:pt x="241" y="134"/>
                    </a:lnTo>
                    <a:lnTo>
                      <a:pt x="241" y="134"/>
                    </a:lnTo>
                    <a:lnTo>
                      <a:pt x="250" y="134"/>
                    </a:lnTo>
                    <a:lnTo>
                      <a:pt x="250" y="125"/>
                    </a:lnTo>
                    <a:lnTo>
                      <a:pt x="250" y="125"/>
                    </a:lnTo>
                    <a:lnTo>
                      <a:pt x="259" y="125"/>
                    </a:lnTo>
                    <a:lnTo>
                      <a:pt x="259" y="125"/>
                    </a:lnTo>
                    <a:lnTo>
                      <a:pt x="268" y="125"/>
                    </a:lnTo>
                    <a:lnTo>
                      <a:pt x="268" y="125"/>
                    </a:lnTo>
                    <a:lnTo>
                      <a:pt x="277" y="116"/>
                    </a:lnTo>
                    <a:lnTo>
                      <a:pt x="286" y="116"/>
                    </a:lnTo>
                    <a:lnTo>
                      <a:pt x="286" y="116"/>
                    </a:lnTo>
                    <a:lnTo>
                      <a:pt x="294" y="116"/>
                    </a:lnTo>
                    <a:lnTo>
                      <a:pt x="294" y="116"/>
                    </a:lnTo>
                    <a:lnTo>
                      <a:pt x="303" y="116"/>
                    </a:lnTo>
                    <a:lnTo>
                      <a:pt x="303" y="116"/>
                    </a:lnTo>
                    <a:lnTo>
                      <a:pt x="312" y="116"/>
                    </a:lnTo>
                    <a:lnTo>
                      <a:pt x="312" y="116"/>
                    </a:lnTo>
                    <a:lnTo>
                      <a:pt x="321" y="116"/>
                    </a:lnTo>
                    <a:lnTo>
                      <a:pt x="321" y="116"/>
                    </a:lnTo>
                    <a:lnTo>
                      <a:pt x="321" y="116"/>
                    </a:lnTo>
                    <a:lnTo>
                      <a:pt x="330" y="116"/>
                    </a:lnTo>
                    <a:lnTo>
                      <a:pt x="330" y="116"/>
                    </a:lnTo>
                    <a:lnTo>
                      <a:pt x="339" y="108"/>
                    </a:lnTo>
                    <a:lnTo>
                      <a:pt x="339" y="108"/>
                    </a:lnTo>
                    <a:lnTo>
                      <a:pt x="339" y="108"/>
                    </a:lnTo>
                    <a:lnTo>
                      <a:pt x="348" y="108"/>
                    </a:lnTo>
                    <a:lnTo>
                      <a:pt x="348" y="99"/>
                    </a:lnTo>
                    <a:lnTo>
                      <a:pt x="357" y="99"/>
                    </a:lnTo>
                    <a:lnTo>
                      <a:pt x="357" y="99"/>
                    </a:lnTo>
                    <a:lnTo>
                      <a:pt x="366" y="99"/>
                    </a:lnTo>
                    <a:lnTo>
                      <a:pt x="366" y="90"/>
                    </a:lnTo>
                    <a:lnTo>
                      <a:pt x="366" y="90"/>
                    </a:lnTo>
                    <a:lnTo>
                      <a:pt x="375" y="90"/>
                    </a:lnTo>
                    <a:lnTo>
                      <a:pt x="375" y="90"/>
                    </a:lnTo>
                    <a:lnTo>
                      <a:pt x="384" y="81"/>
                    </a:lnTo>
                    <a:lnTo>
                      <a:pt x="384" y="81"/>
                    </a:lnTo>
                    <a:lnTo>
                      <a:pt x="384" y="81"/>
                    </a:lnTo>
                    <a:lnTo>
                      <a:pt x="393" y="81"/>
                    </a:lnTo>
                    <a:lnTo>
                      <a:pt x="393" y="72"/>
                    </a:lnTo>
                    <a:lnTo>
                      <a:pt x="393" y="72"/>
                    </a:lnTo>
                    <a:lnTo>
                      <a:pt x="393" y="63"/>
                    </a:lnTo>
                    <a:lnTo>
                      <a:pt x="393" y="63"/>
                    </a:lnTo>
                    <a:lnTo>
                      <a:pt x="402" y="54"/>
                    </a:lnTo>
                    <a:lnTo>
                      <a:pt x="402" y="54"/>
                    </a:lnTo>
                    <a:lnTo>
                      <a:pt x="402" y="54"/>
                    </a:lnTo>
                    <a:lnTo>
                      <a:pt x="402" y="45"/>
                    </a:lnTo>
                    <a:lnTo>
                      <a:pt x="402" y="45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36"/>
                    </a:lnTo>
                    <a:lnTo>
                      <a:pt x="411" y="36"/>
                    </a:lnTo>
                    <a:lnTo>
                      <a:pt x="420" y="36"/>
                    </a:lnTo>
                    <a:lnTo>
                      <a:pt x="420" y="36"/>
                    </a:lnTo>
                    <a:lnTo>
                      <a:pt x="420" y="36"/>
                    </a:lnTo>
                    <a:lnTo>
                      <a:pt x="420" y="27"/>
                    </a:lnTo>
                    <a:lnTo>
                      <a:pt x="420" y="27"/>
                    </a:lnTo>
                    <a:lnTo>
                      <a:pt x="420" y="27"/>
                    </a:lnTo>
                    <a:lnTo>
                      <a:pt x="420" y="18"/>
                    </a:lnTo>
                    <a:lnTo>
                      <a:pt x="420" y="18"/>
                    </a:lnTo>
                    <a:lnTo>
                      <a:pt x="420" y="18"/>
                    </a:lnTo>
                    <a:lnTo>
                      <a:pt x="428" y="18"/>
                    </a:lnTo>
                    <a:lnTo>
                      <a:pt x="428" y="18"/>
                    </a:lnTo>
                    <a:lnTo>
                      <a:pt x="428" y="18"/>
                    </a:lnTo>
                    <a:lnTo>
                      <a:pt x="437" y="18"/>
                    </a:lnTo>
                    <a:lnTo>
                      <a:pt x="437" y="18"/>
                    </a:lnTo>
                    <a:lnTo>
                      <a:pt x="437" y="18"/>
                    </a:lnTo>
                    <a:lnTo>
                      <a:pt x="437" y="18"/>
                    </a:lnTo>
                    <a:lnTo>
                      <a:pt x="446" y="9"/>
                    </a:lnTo>
                    <a:lnTo>
                      <a:pt x="446" y="9"/>
                    </a:lnTo>
                    <a:lnTo>
                      <a:pt x="446" y="9"/>
                    </a:lnTo>
                    <a:lnTo>
                      <a:pt x="455" y="9"/>
                    </a:lnTo>
                    <a:lnTo>
                      <a:pt x="455" y="9"/>
                    </a:lnTo>
                    <a:lnTo>
                      <a:pt x="455" y="9"/>
                    </a:lnTo>
                    <a:lnTo>
                      <a:pt x="455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73" y="0"/>
                    </a:lnTo>
                    <a:lnTo>
                      <a:pt x="473" y="0"/>
                    </a:lnTo>
                    <a:lnTo>
                      <a:pt x="482" y="9"/>
                    </a:lnTo>
                    <a:lnTo>
                      <a:pt x="491" y="36"/>
                    </a:lnTo>
                    <a:lnTo>
                      <a:pt x="518" y="45"/>
                    </a:lnTo>
                    <a:lnTo>
                      <a:pt x="518" y="63"/>
                    </a:lnTo>
                    <a:lnTo>
                      <a:pt x="536" y="90"/>
                    </a:lnTo>
                    <a:lnTo>
                      <a:pt x="554" y="99"/>
                    </a:lnTo>
                    <a:lnTo>
                      <a:pt x="554" y="116"/>
                    </a:lnTo>
                    <a:lnTo>
                      <a:pt x="554" y="134"/>
                    </a:lnTo>
                    <a:lnTo>
                      <a:pt x="545" y="161"/>
                    </a:lnTo>
                    <a:lnTo>
                      <a:pt x="545" y="188"/>
                    </a:lnTo>
                    <a:lnTo>
                      <a:pt x="562" y="188"/>
                    </a:lnTo>
                    <a:lnTo>
                      <a:pt x="589" y="197"/>
                    </a:lnTo>
                    <a:lnTo>
                      <a:pt x="607" y="206"/>
                    </a:lnTo>
                    <a:lnTo>
                      <a:pt x="634" y="206"/>
                    </a:lnTo>
                    <a:lnTo>
                      <a:pt x="625" y="250"/>
                    </a:lnTo>
                    <a:lnTo>
                      <a:pt x="634" y="259"/>
                    </a:lnTo>
                    <a:lnTo>
                      <a:pt x="652" y="268"/>
                    </a:lnTo>
                    <a:lnTo>
                      <a:pt x="652" y="286"/>
                    </a:lnTo>
                    <a:lnTo>
                      <a:pt x="643" y="286"/>
                    </a:lnTo>
                    <a:lnTo>
                      <a:pt x="616" y="286"/>
                    </a:lnTo>
                    <a:lnTo>
                      <a:pt x="598" y="286"/>
                    </a:lnTo>
                    <a:lnTo>
                      <a:pt x="589" y="295"/>
                    </a:lnTo>
                    <a:lnTo>
                      <a:pt x="571" y="304"/>
                    </a:lnTo>
                    <a:lnTo>
                      <a:pt x="571" y="331"/>
                    </a:lnTo>
                    <a:lnTo>
                      <a:pt x="580" y="358"/>
                    </a:lnTo>
                    <a:lnTo>
                      <a:pt x="580" y="366"/>
                    </a:lnTo>
                    <a:lnTo>
                      <a:pt x="571" y="375"/>
                    </a:lnTo>
                    <a:lnTo>
                      <a:pt x="562" y="384"/>
                    </a:lnTo>
                    <a:lnTo>
                      <a:pt x="536" y="384"/>
                    </a:lnTo>
                    <a:lnTo>
                      <a:pt x="527" y="393"/>
                    </a:lnTo>
                    <a:lnTo>
                      <a:pt x="527" y="411"/>
                    </a:lnTo>
                    <a:lnTo>
                      <a:pt x="545" y="429"/>
                    </a:lnTo>
                    <a:lnTo>
                      <a:pt x="562" y="438"/>
                    </a:lnTo>
                    <a:lnTo>
                      <a:pt x="580" y="447"/>
                    </a:lnTo>
                    <a:lnTo>
                      <a:pt x="607" y="447"/>
                    </a:lnTo>
                    <a:lnTo>
                      <a:pt x="616" y="465"/>
                    </a:lnTo>
                    <a:lnTo>
                      <a:pt x="625" y="474"/>
                    </a:lnTo>
                    <a:lnTo>
                      <a:pt x="607" y="500"/>
                    </a:lnTo>
                    <a:lnTo>
                      <a:pt x="607" y="527"/>
                    </a:lnTo>
                    <a:lnTo>
                      <a:pt x="607" y="554"/>
                    </a:lnTo>
                    <a:lnTo>
                      <a:pt x="607" y="563"/>
                    </a:lnTo>
                    <a:lnTo>
                      <a:pt x="625" y="563"/>
                    </a:lnTo>
                    <a:lnTo>
                      <a:pt x="625" y="590"/>
                    </a:lnTo>
                    <a:lnTo>
                      <a:pt x="634" y="608"/>
                    </a:lnTo>
                    <a:lnTo>
                      <a:pt x="625" y="617"/>
                    </a:lnTo>
                    <a:lnTo>
                      <a:pt x="607" y="634"/>
                    </a:lnTo>
                    <a:lnTo>
                      <a:pt x="580" y="634"/>
                    </a:lnTo>
                    <a:lnTo>
                      <a:pt x="571" y="634"/>
                    </a:lnTo>
                    <a:lnTo>
                      <a:pt x="554" y="643"/>
                    </a:lnTo>
                    <a:lnTo>
                      <a:pt x="536" y="643"/>
                    </a:lnTo>
                    <a:lnTo>
                      <a:pt x="518" y="643"/>
                    </a:lnTo>
                    <a:lnTo>
                      <a:pt x="500" y="652"/>
                    </a:lnTo>
                    <a:lnTo>
                      <a:pt x="491" y="670"/>
                    </a:lnTo>
                    <a:lnTo>
                      <a:pt x="473" y="652"/>
                    </a:lnTo>
                    <a:lnTo>
                      <a:pt x="446" y="652"/>
                    </a:lnTo>
                    <a:lnTo>
                      <a:pt x="420" y="652"/>
                    </a:lnTo>
                    <a:lnTo>
                      <a:pt x="402" y="652"/>
                    </a:lnTo>
                    <a:lnTo>
                      <a:pt x="402" y="634"/>
                    </a:lnTo>
                    <a:lnTo>
                      <a:pt x="384" y="643"/>
                    </a:lnTo>
                    <a:lnTo>
                      <a:pt x="366" y="652"/>
                    </a:lnTo>
                    <a:lnTo>
                      <a:pt x="339" y="652"/>
                    </a:lnTo>
                    <a:lnTo>
                      <a:pt x="303" y="652"/>
                    </a:lnTo>
                    <a:lnTo>
                      <a:pt x="277" y="652"/>
                    </a:lnTo>
                    <a:lnTo>
                      <a:pt x="268" y="661"/>
                    </a:lnTo>
                    <a:lnTo>
                      <a:pt x="268" y="670"/>
                    </a:lnTo>
                    <a:lnTo>
                      <a:pt x="250" y="670"/>
                    </a:lnTo>
                    <a:lnTo>
                      <a:pt x="232" y="670"/>
                    </a:lnTo>
                    <a:lnTo>
                      <a:pt x="214" y="670"/>
                    </a:lnTo>
                    <a:lnTo>
                      <a:pt x="214" y="688"/>
                    </a:lnTo>
                    <a:lnTo>
                      <a:pt x="196" y="697"/>
                    </a:lnTo>
                    <a:lnTo>
                      <a:pt x="178" y="697"/>
                    </a:lnTo>
                    <a:lnTo>
                      <a:pt x="161" y="697"/>
                    </a:lnTo>
                    <a:lnTo>
                      <a:pt x="161" y="679"/>
                    </a:lnTo>
                    <a:lnTo>
                      <a:pt x="161" y="670"/>
                    </a:lnTo>
                    <a:lnTo>
                      <a:pt x="152" y="688"/>
                    </a:lnTo>
                    <a:lnTo>
                      <a:pt x="143" y="679"/>
                    </a:lnTo>
                    <a:lnTo>
                      <a:pt x="125" y="688"/>
                    </a:lnTo>
                    <a:lnTo>
                      <a:pt x="116" y="697"/>
                    </a:lnTo>
                    <a:lnTo>
                      <a:pt x="107" y="706"/>
                    </a:lnTo>
                    <a:lnTo>
                      <a:pt x="98" y="706"/>
                    </a:lnTo>
                    <a:lnTo>
                      <a:pt x="89" y="697"/>
                    </a:lnTo>
                    <a:lnTo>
                      <a:pt x="80" y="688"/>
                    </a:lnTo>
                    <a:lnTo>
                      <a:pt x="53" y="688"/>
                    </a:lnTo>
                    <a:lnTo>
                      <a:pt x="27" y="688"/>
                    </a:lnTo>
                    <a:lnTo>
                      <a:pt x="9" y="688"/>
                    </a:lnTo>
                    <a:lnTo>
                      <a:pt x="0" y="679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5" name="Freeform 57"/>
              <p:cNvSpPr>
                <a:spLocks/>
              </p:cNvSpPr>
              <p:nvPr/>
            </p:nvSpPr>
            <p:spPr bwMode="auto">
              <a:xfrm>
                <a:off x="4326" y="5988"/>
                <a:ext cx="1644" cy="1525"/>
              </a:xfrm>
              <a:custGeom>
                <a:avLst/>
                <a:gdLst>
                  <a:gd name="T0" fmla="*/ 607 w 741"/>
                  <a:gd name="T1" fmla="*/ 331 h 643"/>
                  <a:gd name="T2" fmla="*/ 598 w 741"/>
                  <a:gd name="T3" fmla="*/ 331 h 643"/>
                  <a:gd name="T4" fmla="*/ 580 w 741"/>
                  <a:gd name="T5" fmla="*/ 331 h 643"/>
                  <a:gd name="T6" fmla="*/ 562 w 741"/>
                  <a:gd name="T7" fmla="*/ 331 h 643"/>
                  <a:gd name="T8" fmla="*/ 562 w 741"/>
                  <a:gd name="T9" fmla="*/ 313 h 643"/>
                  <a:gd name="T10" fmla="*/ 554 w 741"/>
                  <a:gd name="T11" fmla="*/ 304 h 643"/>
                  <a:gd name="T12" fmla="*/ 562 w 741"/>
                  <a:gd name="T13" fmla="*/ 286 h 643"/>
                  <a:gd name="T14" fmla="*/ 571 w 741"/>
                  <a:gd name="T15" fmla="*/ 277 h 643"/>
                  <a:gd name="T16" fmla="*/ 580 w 741"/>
                  <a:gd name="T17" fmla="*/ 277 h 643"/>
                  <a:gd name="T18" fmla="*/ 589 w 741"/>
                  <a:gd name="T19" fmla="*/ 268 h 643"/>
                  <a:gd name="T20" fmla="*/ 589 w 741"/>
                  <a:gd name="T21" fmla="*/ 241 h 643"/>
                  <a:gd name="T22" fmla="*/ 580 w 741"/>
                  <a:gd name="T23" fmla="*/ 214 h 643"/>
                  <a:gd name="T24" fmla="*/ 571 w 741"/>
                  <a:gd name="T25" fmla="*/ 197 h 643"/>
                  <a:gd name="T26" fmla="*/ 562 w 741"/>
                  <a:gd name="T27" fmla="*/ 188 h 643"/>
                  <a:gd name="T28" fmla="*/ 554 w 741"/>
                  <a:gd name="T29" fmla="*/ 179 h 643"/>
                  <a:gd name="T30" fmla="*/ 536 w 741"/>
                  <a:gd name="T31" fmla="*/ 179 h 643"/>
                  <a:gd name="T32" fmla="*/ 536 w 741"/>
                  <a:gd name="T33" fmla="*/ 170 h 643"/>
                  <a:gd name="T34" fmla="*/ 545 w 741"/>
                  <a:gd name="T35" fmla="*/ 152 h 643"/>
                  <a:gd name="T36" fmla="*/ 536 w 741"/>
                  <a:gd name="T37" fmla="*/ 143 h 643"/>
                  <a:gd name="T38" fmla="*/ 527 w 741"/>
                  <a:gd name="T39" fmla="*/ 152 h 643"/>
                  <a:gd name="T40" fmla="*/ 509 w 741"/>
                  <a:gd name="T41" fmla="*/ 143 h 643"/>
                  <a:gd name="T42" fmla="*/ 500 w 741"/>
                  <a:gd name="T43" fmla="*/ 143 h 643"/>
                  <a:gd name="T44" fmla="*/ 482 w 741"/>
                  <a:gd name="T45" fmla="*/ 134 h 643"/>
                  <a:gd name="T46" fmla="*/ 482 w 741"/>
                  <a:gd name="T47" fmla="*/ 143 h 643"/>
                  <a:gd name="T48" fmla="*/ 464 w 741"/>
                  <a:gd name="T49" fmla="*/ 143 h 643"/>
                  <a:gd name="T50" fmla="*/ 446 w 741"/>
                  <a:gd name="T51" fmla="*/ 143 h 643"/>
                  <a:gd name="T52" fmla="*/ 437 w 741"/>
                  <a:gd name="T53" fmla="*/ 125 h 643"/>
                  <a:gd name="T54" fmla="*/ 437 w 741"/>
                  <a:gd name="T55" fmla="*/ 107 h 643"/>
                  <a:gd name="T56" fmla="*/ 428 w 741"/>
                  <a:gd name="T57" fmla="*/ 72 h 643"/>
                  <a:gd name="T58" fmla="*/ 428 w 741"/>
                  <a:gd name="T59" fmla="*/ 36 h 643"/>
                  <a:gd name="T60" fmla="*/ 437 w 741"/>
                  <a:gd name="T61" fmla="*/ 9 h 643"/>
                  <a:gd name="T62" fmla="*/ 446 w 741"/>
                  <a:gd name="T63" fmla="*/ 9 h 643"/>
                  <a:gd name="T64" fmla="*/ 428 w 741"/>
                  <a:gd name="T65" fmla="*/ 0 h 643"/>
                  <a:gd name="T66" fmla="*/ 384 w 741"/>
                  <a:gd name="T67" fmla="*/ 0 h 643"/>
                  <a:gd name="T68" fmla="*/ 339 w 741"/>
                  <a:gd name="T69" fmla="*/ 27 h 643"/>
                  <a:gd name="T70" fmla="*/ 348 w 741"/>
                  <a:gd name="T71" fmla="*/ 125 h 643"/>
                  <a:gd name="T72" fmla="*/ 232 w 741"/>
                  <a:gd name="T73" fmla="*/ 143 h 643"/>
                  <a:gd name="T74" fmla="*/ 214 w 741"/>
                  <a:gd name="T75" fmla="*/ 125 h 643"/>
                  <a:gd name="T76" fmla="*/ 205 w 741"/>
                  <a:gd name="T77" fmla="*/ 116 h 643"/>
                  <a:gd name="T78" fmla="*/ 205 w 741"/>
                  <a:gd name="T79" fmla="*/ 63 h 643"/>
                  <a:gd name="T80" fmla="*/ 169 w 741"/>
                  <a:gd name="T81" fmla="*/ 89 h 643"/>
                  <a:gd name="T82" fmla="*/ 107 w 741"/>
                  <a:gd name="T83" fmla="*/ 179 h 643"/>
                  <a:gd name="T84" fmla="*/ 89 w 741"/>
                  <a:gd name="T85" fmla="*/ 259 h 643"/>
                  <a:gd name="T86" fmla="*/ 53 w 741"/>
                  <a:gd name="T87" fmla="*/ 339 h 643"/>
                  <a:gd name="T88" fmla="*/ 18 w 741"/>
                  <a:gd name="T89" fmla="*/ 402 h 643"/>
                  <a:gd name="T90" fmla="*/ 80 w 741"/>
                  <a:gd name="T91" fmla="*/ 473 h 643"/>
                  <a:gd name="T92" fmla="*/ 107 w 741"/>
                  <a:gd name="T93" fmla="*/ 581 h 643"/>
                  <a:gd name="T94" fmla="*/ 268 w 741"/>
                  <a:gd name="T95" fmla="*/ 616 h 643"/>
                  <a:gd name="T96" fmla="*/ 375 w 741"/>
                  <a:gd name="T97" fmla="*/ 643 h 643"/>
                  <a:gd name="T98" fmla="*/ 437 w 741"/>
                  <a:gd name="T99" fmla="*/ 590 h 643"/>
                  <a:gd name="T100" fmla="*/ 509 w 741"/>
                  <a:gd name="T101" fmla="*/ 563 h 643"/>
                  <a:gd name="T102" fmla="*/ 545 w 741"/>
                  <a:gd name="T103" fmla="*/ 438 h 643"/>
                  <a:gd name="T104" fmla="*/ 634 w 741"/>
                  <a:gd name="T105" fmla="*/ 464 h 643"/>
                  <a:gd name="T106" fmla="*/ 679 w 741"/>
                  <a:gd name="T107" fmla="*/ 447 h 643"/>
                  <a:gd name="T108" fmla="*/ 741 w 741"/>
                  <a:gd name="T109" fmla="*/ 393 h 643"/>
                  <a:gd name="T110" fmla="*/ 652 w 741"/>
                  <a:gd name="T111" fmla="*/ 322 h 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1" h="643">
                    <a:moveTo>
                      <a:pt x="607" y="322"/>
                    </a:moveTo>
                    <a:lnTo>
                      <a:pt x="607" y="322"/>
                    </a:lnTo>
                    <a:lnTo>
                      <a:pt x="607" y="322"/>
                    </a:lnTo>
                    <a:lnTo>
                      <a:pt x="607" y="331"/>
                    </a:lnTo>
                    <a:lnTo>
                      <a:pt x="607" y="331"/>
                    </a:lnTo>
                    <a:lnTo>
                      <a:pt x="607" y="331"/>
                    </a:lnTo>
                    <a:lnTo>
                      <a:pt x="607" y="331"/>
                    </a:lnTo>
                    <a:lnTo>
                      <a:pt x="607" y="331"/>
                    </a:lnTo>
                    <a:lnTo>
                      <a:pt x="607" y="331"/>
                    </a:lnTo>
                    <a:lnTo>
                      <a:pt x="598" y="331"/>
                    </a:lnTo>
                    <a:lnTo>
                      <a:pt x="598" y="331"/>
                    </a:lnTo>
                    <a:lnTo>
                      <a:pt x="598" y="331"/>
                    </a:lnTo>
                    <a:lnTo>
                      <a:pt x="589" y="331"/>
                    </a:lnTo>
                    <a:lnTo>
                      <a:pt x="589" y="331"/>
                    </a:lnTo>
                    <a:lnTo>
                      <a:pt x="589" y="331"/>
                    </a:lnTo>
                    <a:lnTo>
                      <a:pt x="580" y="331"/>
                    </a:lnTo>
                    <a:lnTo>
                      <a:pt x="580" y="331"/>
                    </a:lnTo>
                    <a:lnTo>
                      <a:pt x="580" y="331"/>
                    </a:lnTo>
                    <a:lnTo>
                      <a:pt x="571" y="331"/>
                    </a:lnTo>
                    <a:lnTo>
                      <a:pt x="571" y="331"/>
                    </a:lnTo>
                    <a:lnTo>
                      <a:pt x="571" y="331"/>
                    </a:lnTo>
                    <a:lnTo>
                      <a:pt x="571" y="331"/>
                    </a:lnTo>
                    <a:lnTo>
                      <a:pt x="562" y="331"/>
                    </a:lnTo>
                    <a:lnTo>
                      <a:pt x="562" y="331"/>
                    </a:lnTo>
                    <a:lnTo>
                      <a:pt x="562" y="331"/>
                    </a:lnTo>
                    <a:lnTo>
                      <a:pt x="562" y="331"/>
                    </a:lnTo>
                    <a:lnTo>
                      <a:pt x="562" y="322"/>
                    </a:lnTo>
                    <a:lnTo>
                      <a:pt x="562" y="322"/>
                    </a:lnTo>
                    <a:lnTo>
                      <a:pt x="562" y="322"/>
                    </a:lnTo>
                    <a:lnTo>
                      <a:pt x="562" y="313"/>
                    </a:lnTo>
                    <a:lnTo>
                      <a:pt x="554" y="313"/>
                    </a:lnTo>
                    <a:lnTo>
                      <a:pt x="554" y="313"/>
                    </a:lnTo>
                    <a:lnTo>
                      <a:pt x="554" y="313"/>
                    </a:lnTo>
                    <a:lnTo>
                      <a:pt x="554" y="304"/>
                    </a:lnTo>
                    <a:lnTo>
                      <a:pt x="554" y="304"/>
                    </a:lnTo>
                    <a:lnTo>
                      <a:pt x="554" y="304"/>
                    </a:lnTo>
                    <a:lnTo>
                      <a:pt x="554" y="295"/>
                    </a:lnTo>
                    <a:lnTo>
                      <a:pt x="562" y="295"/>
                    </a:lnTo>
                    <a:lnTo>
                      <a:pt x="562" y="295"/>
                    </a:lnTo>
                    <a:lnTo>
                      <a:pt x="562" y="286"/>
                    </a:lnTo>
                    <a:lnTo>
                      <a:pt x="562" y="286"/>
                    </a:lnTo>
                    <a:lnTo>
                      <a:pt x="562" y="286"/>
                    </a:lnTo>
                    <a:lnTo>
                      <a:pt x="562" y="286"/>
                    </a:lnTo>
                    <a:lnTo>
                      <a:pt x="562" y="286"/>
                    </a:lnTo>
                    <a:lnTo>
                      <a:pt x="571" y="286"/>
                    </a:lnTo>
                    <a:lnTo>
                      <a:pt x="571" y="286"/>
                    </a:lnTo>
                    <a:lnTo>
                      <a:pt x="571" y="277"/>
                    </a:lnTo>
                    <a:lnTo>
                      <a:pt x="571" y="277"/>
                    </a:lnTo>
                    <a:lnTo>
                      <a:pt x="571" y="277"/>
                    </a:lnTo>
                    <a:lnTo>
                      <a:pt x="580" y="277"/>
                    </a:lnTo>
                    <a:lnTo>
                      <a:pt x="580" y="277"/>
                    </a:lnTo>
                    <a:lnTo>
                      <a:pt x="580" y="277"/>
                    </a:lnTo>
                    <a:lnTo>
                      <a:pt x="580" y="277"/>
                    </a:lnTo>
                    <a:lnTo>
                      <a:pt x="580" y="277"/>
                    </a:lnTo>
                    <a:lnTo>
                      <a:pt x="580" y="277"/>
                    </a:lnTo>
                    <a:lnTo>
                      <a:pt x="589" y="277"/>
                    </a:lnTo>
                    <a:lnTo>
                      <a:pt x="589" y="277"/>
                    </a:lnTo>
                    <a:lnTo>
                      <a:pt x="589" y="277"/>
                    </a:lnTo>
                    <a:lnTo>
                      <a:pt x="589" y="268"/>
                    </a:lnTo>
                    <a:lnTo>
                      <a:pt x="589" y="268"/>
                    </a:lnTo>
                    <a:lnTo>
                      <a:pt x="589" y="259"/>
                    </a:lnTo>
                    <a:lnTo>
                      <a:pt x="589" y="259"/>
                    </a:lnTo>
                    <a:lnTo>
                      <a:pt x="589" y="250"/>
                    </a:lnTo>
                    <a:lnTo>
                      <a:pt x="589" y="250"/>
                    </a:lnTo>
                    <a:lnTo>
                      <a:pt x="589" y="241"/>
                    </a:lnTo>
                    <a:lnTo>
                      <a:pt x="589" y="241"/>
                    </a:lnTo>
                    <a:lnTo>
                      <a:pt x="589" y="241"/>
                    </a:lnTo>
                    <a:lnTo>
                      <a:pt x="589" y="232"/>
                    </a:lnTo>
                    <a:lnTo>
                      <a:pt x="580" y="232"/>
                    </a:lnTo>
                    <a:lnTo>
                      <a:pt x="580" y="223"/>
                    </a:lnTo>
                    <a:lnTo>
                      <a:pt x="580" y="223"/>
                    </a:lnTo>
                    <a:lnTo>
                      <a:pt x="580" y="214"/>
                    </a:lnTo>
                    <a:lnTo>
                      <a:pt x="580" y="214"/>
                    </a:lnTo>
                    <a:lnTo>
                      <a:pt x="580" y="206"/>
                    </a:lnTo>
                    <a:lnTo>
                      <a:pt x="580" y="206"/>
                    </a:lnTo>
                    <a:lnTo>
                      <a:pt x="580" y="206"/>
                    </a:lnTo>
                    <a:lnTo>
                      <a:pt x="571" y="197"/>
                    </a:lnTo>
                    <a:lnTo>
                      <a:pt x="571" y="197"/>
                    </a:lnTo>
                    <a:lnTo>
                      <a:pt x="571" y="197"/>
                    </a:lnTo>
                    <a:lnTo>
                      <a:pt x="571" y="188"/>
                    </a:lnTo>
                    <a:lnTo>
                      <a:pt x="571" y="188"/>
                    </a:lnTo>
                    <a:lnTo>
                      <a:pt x="562" y="188"/>
                    </a:lnTo>
                    <a:lnTo>
                      <a:pt x="562" y="188"/>
                    </a:lnTo>
                    <a:lnTo>
                      <a:pt x="562" y="188"/>
                    </a:lnTo>
                    <a:lnTo>
                      <a:pt x="562" y="188"/>
                    </a:lnTo>
                    <a:lnTo>
                      <a:pt x="562" y="188"/>
                    </a:lnTo>
                    <a:lnTo>
                      <a:pt x="554" y="188"/>
                    </a:lnTo>
                    <a:lnTo>
                      <a:pt x="554" y="188"/>
                    </a:lnTo>
                    <a:lnTo>
                      <a:pt x="554" y="179"/>
                    </a:lnTo>
                    <a:lnTo>
                      <a:pt x="554" y="179"/>
                    </a:lnTo>
                    <a:lnTo>
                      <a:pt x="545" y="179"/>
                    </a:lnTo>
                    <a:lnTo>
                      <a:pt x="545" y="179"/>
                    </a:lnTo>
                    <a:lnTo>
                      <a:pt x="545" y="179"/>
                    </a:lnTo>
                    <a:lnTo>
                      <a:pt x="545" y="179"/>
                    </a:lnTo>
                    <a:lnTo>
                      <a:pt x="545" y="179"/>
                    </a:lnTo>
                    <a:lnTo>
                      <a:pt x="536" y="179"/>
                    </a:lnTo>
                    <a:lnTo>
                      <a:pt x="536" y="179"/>
                    </a:lnTo>
                    <a:lnTo>
                      <a:pt x="536" y="179"/>
                    </a:lnTo>
                    <a:lnTo>
                      <a:pt x="536" y="179"/>
                    </a:lnTo>
                    <a:lnTo>
                      <a:pt x="536" y="170"/>
                    </a:lnTo>
                    <a:lnTo>
                      <a:pt x="536" y="170"/>
                    </a:lnTo>
                    <a:lnTo>
                      <a:pt x="536" y="170"/>
                    </a:lnTo>
                    <a:lnTo>
                      <a:pt x="536" y="161"/>
                    </a:lnTo>
                    <a:lnTo>
                      <a:pt x="536" y="161"/>
                    </a:lnTo>
                    <a:lnTo>
                      <a:pt x="536" y="161"/>
                    </a:lnTo>
                    <a:lnTo>
                      <a:pt x="536" y="161"/>
                    </a:lnTo>
                    <a:lnTo>
                      <a:pt x="545" y="152"/>
                    </a:lnTo>
                    <a:lnTo>
                      <a:pt x="545" y="152"/>
                    </a:lnTo>
                    <a:lnTo>
                      <a:pt x="545" y="152"/>
                    </a:lnTo>
                    <a:lnTo>
                      <a:pt x="545" y="152"/>
                    </a:lnTo>
                    <a:lnTo>
                      <a:pt x="545" y="152"/>
                    </a:lnTo>
                    <a:lnTo>
                      <a:pt x="545" y="152"/>
                    </a:lnTo>
                    <a:lnTo>
                      <a:pt x="545" y="152"/>
                    </a:lnTo>
                    <a:lnTo>
                      <a:pt x="536" y="143"/>
                    </a:lnTo>
                    <a:lnTo>
                      <a:pt x="536" y="143"/>
                    </a:lnTo>
                    <a:lnTo>
                      <a:pt x="536" y="143"/>
                    </a:lnTo>
                    <a:lnTo>
                      <a:pt x="536" y="152"/>
                    </a:lnTo>
                    <a:lnTo>
                      <a:pt x="536" y="152"/>
                    </a:lnTo>
                    <a:lnTo>
                      <a:pt x="527" y="152"/>
                    </a:lnTo>
                    <a:lnTo>
                      <a:pt x="527" y="152"/>
                    </a:lnTo>
                    <a:lnTo>
                      <a:pt x="527" y="152"/>
                    </a:lnTo>
                    <a:lnTo>
                      <a:pt x="527" y="152"/>
                    </a:lnTo>
                    <a:lnTo>
                      <a:pt x="518" y="152"/>
                    </a:lnTo>
                    <a:lnTo>
                      <a:pt x="518" y="152"/>
                    </a:lnTo>
                    <a:lnTo>
                      <a:pt x="518" y="152"/>
                    </a:lnTo>
                    <a:lnTo>
                      <a:pt x="509" y="143"/>
                    </a:lnTo>
                    <a:lnTo>
                      <a:pt x="509" y="143"/>
                    </a:lnTo>
                    <a:lnTo>
                      <a:pt x="509" y="143"/>
                    </a:lnTo>
                    <a:lnTo>
                      <a:pt x="500" y="143"/>
                    </a:lnTo>
                    <a:lnTo>
                      <a:pt x="500" y="143"/>
                    </a:lnTo>
                    <a:lnTo>
                      <a:pt x="500" y="143"/>
                    </a:lnTo>
                    <a:lnTo>
                      <a:pt x="500" y="143"/>
                    </a:lnTo>
                    <a:lnTo>
                      <a:pt x="491" y="134"/>
                    </a:lnTo>
                    <a:lnTo>
                      <a:pt x="491" y="134"/>
                    </a:lnTo>
                    <a:lnTo>
                      <a:pt x="491" y="134"/>
                    </a:lnTo>
                    <a:lnTo>
                      <a:pt x="491" y="134"/>
                    </a:lnTo>
                    <a:lnTo>
                      <a:pt x="491" y="134"/>
                    </a:lnTo>
                    <a:lnTo>
                      <a:pt x="482" y="134"/>
                    </a:lnTo>
                    <a:lnTo>
                      <a:pt x="482" y="134"/>
                    </a:lnTo>
                    <a:lnTo>
                      <a:pt x="482" y="134"/>
                    </a:lnTo>
                    <a:lnTo>
                      <a:pt x="482" y="134"/>
                    </a:lnTo>
                    <a:lnTo>
                      <a:pt x="482" y="134"/>
                    </a:lnTo>
                    <a:lnTo>
                      <a:pt x="482" y="134"/>
                    </a:lnTo>
                    <a:lnTo>
                      <a:pt x="482" y="143"/>
                    </a:lnTo>
                    <a:lnTo>
                      <a:pt x="482" y="143"/>
                    </a:lnTo>
                    <a:lnTo>
                      <a:pt x="482" y="143"/>
                    </a:lnTo>
                    <a:lnTo>
                      <a:pt x="473" y="143"/>
                    </a:lnTo>
                    <a:lnTo>
                      <a:pt x="473" y="143"/>
                    </a:lnTo>
                    <a:lnTo>
                      <a:pt x="473" y="143"/>
                    </a:lnTo>
                    <a:lnTo>
                      <a:pt x="464" y="143"/>
                    </a:lnTo>
                    <a:lnTo>
                      <a:pt x="464" y="143"/>
                    </a:lnTo>
                    <a:lnTo>
                      <a:pt x="464" y="143"/>
                    </a:lnTo>
                    <a:lnTo>
                      <a:pt x="464" y="143"/>
                    </a:lnTo>
                    <a:lnTo>
                      <a:pt x="455" y="143"/>
                    </a:lnTo>
                    <a:lnTo>
                      <a:pt x="455" y="143"/>
                    </a:lnTo>
                    <a:lnTo>
                      <a:pt x="446" y="143"/>
                    </a:lnTo>
                    <a:lnTo>
                      <a:pt x="446" y="143"/>
                    </a:lnTo>
                    <a:lnTo>
                      <a:pt x="446" y="134"/>
                    </a:lnTo>
                    <a:lnTo>
                      <a:pt x="437" y="134"/>
                    </a:lnTo>
                    <a:lnTo>
                      <a:pt x="437" y="134"/>
                    </a:lnTo>
                    <a:lnTo>
                      <a:pt x="437" y="134"/>
                    </a:lnTo>
                    <a:lnTo>
                      <a:pt x="437" y="125"/>
                    </a:lnTo>
                    <a:lnTo>
                      <a:pt x="437" y="125"/>
                    </a:lnTo>
                    <a:lnTo>
                      <a:pt x="437" y="125"/>
                    </a:lnTo>
                    <a:lnTo>
                      <a:pt x="437" y="116"/>
                    </a:lnTo>
                    <a:lnTo>
                      <a:pt x="437" y="116"/>
                    </a:lnTo>
                    <a:lnTo>
                      <a:pt x="437" y="116"/>
                    </a:lnTo>
                    <a:lnTo>
                      <a:pt x="437" y="107"/>
                    </a:lnTo>
                    <a:lnTo>
                      <a:pt x="437" y="107"/>
                    </a:lnTo>
                    <a:lnTo>
                      <a:pt x="437" y="98"/>
                    </a:lnTo>
                    <a:lnTo>
                      <a:pt x="437" y="89"/>
                    </a:lnTo>
                    <a:lnTo>
                      <a:pt x="437" y="89"/>
                    </a:lnTo>
                    <a:lnTo>
                      <a:pt x="428" y="81"/>
                    </a:lnTo>
                    <a:lnTo>
                      <a:pt x="428" y="72"/>
                    </a:lnTo>
                    <a:lnTo>
                      <a:pt x="428" y="63"/>
                    </a:lnTo>
                    <a:lnTo>
                      <a:pt x="428" y="54"/>
                    </a:lnTo>
                    <a:lnTo>
                      <a:pt x="428" y="54"/>
                    </a:lnTo>
                    <a:lnTo>
                      <a:pt x="428" y="45"/>
                    </a:lnTo>
                    <a:lnTo>
                      <a:pt x="428" y="36"/>
                    </a:lnTo>
                    <a:lnTo>
                      <a:pt x="428" y="36"/>
                    </a:lnTo>
                    <a:lnTo>
                      <a:pt x="428" y="27"/>
                    </a:lnTo>
                    <a:lnTo>
                      <a:pt x="428" y="27"/>
                    </a:lnTo>
                    <a:lnTo>
                      <a:pt x="437" y="18"/>
                    </a:lnTo>
                    <a:lnTo>
                      <a:pt x="437" y="18"/>
                    </a:lnTo>
                    <a:lnTo>
                      <a:pt x="437" y="18"/>
                    </a:lnTo>
                    <a:lnTo>
                      <a:pt x="437" y="9"/>
                    </a:lnTo>
                    <a:lnTo>
                      <a:pt x="437" y="9"/>
                    </a:lnTo>
                    <a:lnTo>
                      <a:pt x="437" y="9"/>
                    </a:lnTo>
                    <a:lnTo>
                      <a:pt x="437" y="9"/>
                    </a:lnTo>
                    <a:lnTo>
                      <a:pt x="437" y="9"/>
                    </a:lnTo>
                    <a:lnTo>
                      <a:pt x="446" y="9"/>
                    </a:lnTo>
                    <a:lnTo>
                      <a:pt x="446" y="9"/>
                    </a:lnTo>
                    <a:lnTo>
                      <a:pt x="446" y="9"/>
                    </a:lnTo>
                    <a:lnTo>
                      <a:pt x="446" y="9"/>
                    </a:lnTo>
                    <a:lnTo>
                      <a:pt x="437" y="9"/>
                    </a:lnTo>
                    <a:lnTo>
                      <a:pt x="437" y="9"/>
                    </a:lnTo>
                    <a:lnTo>
                      <a:pt x="437" y="0"/>
                    </a:lnTo>
                    <a:lnTo>
                      <a:pt x="428" y="0"/>
                    </a:lnTo>
                    <a:lnTo>
                      <a:pt x="428" y="0"/>
                    </a:lnTo>
                    <a:lnTo>
                      <a:pt x="428" y="0"/>
                    </a:lnTo>
                    <a:lnTo>
                      <a:pt x="428" y="0"/>
                    </a:lnTo>
                    <a:lnTo>
                      <a:pt x="411" y="0"/>
                    </a:lnTo>
                    <a:lnTo>
                      <a:pt x="402" y="0"/>
                    </a:lnTo>
                    <a:lnTo>
                      <a:pt x="384" y="0"/>
                    </a:lnTo>
                    <a:lnTo>
                      <a:pt x="375" y="0"/>
                    </a:lnTo>
                    <a:lnTo>
                      <a:pt x="366" y="9"/>
                    </a:lnTo>
                    <a:lnTo>
                      <a:pt x="348" y="9"/>
                    </a:lnTo>
                    <a:lnTo>
                      <a:pt x="348" y="18"/>
                    </a:lnTo>
                    <a:lnTo>
                      <a:pt x="339" y="18"/>
                    </a:lnTo>
                    <a:lnTo>
                      <a:pt x="339" y="27"/>
                    </a:lnTo>
                    <a:lnTo>
                      <a:pt x="348" y="45"/>
                    </a:lnTo>
                    <a:lnTo>
                      <a:pt x="348" y="63"/>
                    </a:lnTo>
                    <a:lnTo>
                      <a:pt x="348" y="89"/>
                    </a:lnTo>
                    <a:lnTo>
                      <a:pt x="366" y="98"/>
                    </a:lnTo>
                    <a:lnTo>
                      <a:pt x="357" y="116"/>
                    </a:lnTo>
                    <a:lnTo>
                      <a:pt x="348" y="125"/>
                    </a:lnTo>
                    <a:lnTo>
                      <a:pt x="339" y="143"/>
                    </a:lnTo>
                    <a:lnTo>
                      <a:pt x="312" y="152"/>
                    </a:lnTo>
                    <a:lnTo>
                      <a:pt x="294" y="161"/>
                    </a:lnTo>
                    <a:lnTo>
                      <a:pt x="277" y="170"/>
                    </a:lnTo>
                    <a:lnTo>
                      <a:pt x="259" y="161"/>
                    </a:lnTo>
                    <a:lnTo>
                      <a:pt x="232" y="143"/>
                    </a:lnTo>
                    <a:lnTo>
                      <a:pt x="232" y="143"/>
                    </a:lnTo>
                    <a:lnTo>
                      <a:pt x="232" y="134"/>
                    </a:lnTo>
                    <a:lnTo>
                      <a:pt x="232" y="134"/>
                    </a:lnTo>
                    <a:lnTo>
                      <a:pt x="223" y="134"/>
                    </a:lnTo>
                    <a:lnTo>
                      <a:pt x="223" y="134"/>
                    </a:lnTo>
                    <a:lnTo>
                      <a:pt x="214" y="125"/>
                    </a:lnTo>
                    <a:lnTo>
                      <a:pt x="214" y="125"/>
                    </a:lnTo>
                    <a:lnTo>
                      <a:pt x="214" y="125"/>
                    </a:lnTo>
                    <a:lnTo>
                      <a:pt x="214" y="125"/>
                    </a:lnTo>
                    <a:lnTo>
                      <a:pt x="214" y="116"/>
                    </a:lnTo>
                    <a:lnTo>
                      <a:pt x="205" y="116"/>
                    </a:lnTo>
                    <a:lnTo>
                      <a:pt x="205" y="116"/>
                    </a:lnTo>
                    <a:lnTo>
                      <a:pt x="205" y="107"/>
                    </a:lnTo>
                    <a:lnTo>
                      <a:pt x="196" y="107"/>
                    </a:lnTo>
                    <a:lnTo>
                      <a:pt x="196" y="107"/>
                    </a:lnTo>
                    <a:lnTo>
                      <a:pt x="196" y="107"/>
                    </a:lnTo>
                    <a:lnTo>
                      <a:pt x="196" y="89"/>
                    </a:lnTo>
                    <a:lnTo>
                      <a:pt x="205" y="63"/>
                    </a:lnTo>
                    <a:lnTo>
                      <a:pt x="205" y="45"/>
                    </a:lnTo>
                    <a:lnTo>
                      <a:pt x="196" y="54"/>
                    </a:lnTo>
                    <a:lnTo>
                      <a:pt x="178" y="54"/>
                    </a:lnTo>
                    <a:lnTo>
                      <a:pt x="178" y="72"/>
                    </a:lnTo>
                    <a:lnTo>
                      <a:pt x="178" y="89"/>
                    </a:lnTo>
                    <a:lnTo>
                      <a:pt x="169" y="89"/>
                    </a:lnTo>
                    <a:lnTo>
                      <a:pt x="152" y="98"/>
                    </a:lnTo>
                    <a:lnTo>
                      <a:pt x="152" y="116"/>
                    </a:lnTo>
                    <a:lnTo>
                      <a:pt x="152" y="134"/>
                    </a:lnTo>
                    <a:lnTo>
                      <a:pt x="134" y="152"/>
                    </a:lnTo>
                    <a:lnTo>
                      <a:pt x="125" y="170"/>
                    </a:lnTo>
                    <a:lnTo>
                      <a:pt x="107" y="179"/>
                    </a:lnTo>
                    <a:lnTo>
                      <a:pt x="98" y="223"/>
                    </a:lnTo>
                    <a:lnTo>
                      <a:pt x="107" y="232"/>
                    </a:lnTo>
                    <a:lnTo>
                      <a:pt x="125" y="241"/>
                    </a:lnTo>
                    <a:lnTo>
                      <a:pt x="125" y="259"/>
                    </a:lnTo>
                    <a:lnTo>
                      <a:pt x="116" y="259"/>
                    </a:lnTo>
                    <a:lnTo>
                      <a:pt x="89" y="259"/>
                    </a:lnTo>
                    <a:lnTo>
                      <a:pt x="71" y="259"/>
                    </a:lnTo>
                    <a:lnTo>
                      <a:pt x="62" y="268"/>
                    </a:lnTo>
                    <a:lnTo>
                      <a:pt x="44" y="277"/>
                    </a:lnTo>
                    <a:lnTo>
                      <a:pt x="44" y="304"/>
                    </a:lnTo>
                    <a:lnTo>
                      <a:pt x="53" y="331"/>
                    </a:lnTo>
                    <a:lnTo>
                      <a:pt x="53" y="339"/>
                    </a:lnTo>
                    <a:lnTo>
                      <a:pt x="44" y="348"/>
                    </a:lnTo>
                    <a:lnTo>
                      <a:pt x="35" y="357"/>
                    </a:lnTo>
                    <a:lnTo>
                      <a:pt x="9" y="357"/>
                    </a:lnTo>
                    <a:lnTo>
                      <a:pt x="0" y="366"/>
                    </a:lnTo>
                    <a:lnTo>
                      <a:pt x="0" y="384"/>
                    </a:lnTo>
                    <a:lnTo>
                      <a:pt x="18" y="402"/>
                    </a:lnTo>
                    <a:lnTo>
                      <a:pt x="35" y="411"/>
                    </a:lnTo>
                    <a:lnTo>
                      <a:pt x="53" y="420"/>
                    </a:lnTo>
                    <a:lnTo>
                      <a:pt x="80" y="420"/>
                    </a:lnTo>
                    <a:lnTo>
                      <a:pt x="89" y="438"/>
                    </a:lnTo>
                    <a:lnTo>
                      <a:pt x="98" y="447"/>
                    </a:lnTo>
                    <a:lnTo>
                      <a:pt x="80" y="473"/>
                    </a:lnTo>
                    <a:lnTo>
                      <a:pt x="80" y="500"/>
                    </a:lnTo>
                    <a:lnTo>
                      <a:pt x="80" y="527"/>
                    </a:lnTo>
                    <a:lnTo>
                      <a:pt x="80" y="536"/>
                    </a:lnTo>
                    <a:lnTo>
                      <a:pt x="98" y="536"/>
                    </a:lnTo>
                    <a:lnTo>
                      <a:pt x="98" y="563"/>
                    </a:lnTo>
                    <a:lnTo>
                      <a:pt x="107" y="581"/>
                    </a:lnTo>
                    <a:lnTo>
                      <a:pt x="125" y="581"/>
                    </a:lnTo>
                    <a:lnTo>
                      <a:pt x="169" y="581"/>
                    </a:lnTo>
                    <a:lnTo>
                      <a:pt x="214" y="581"/>
                    </a:lnTo>
                    <a:lnTo>
                      <a:pt x="241" y="590"/>
                    </a:lnTo>
                    <a:lnTo>
                      <a:pt x="250" y="607"/>
                    </a:lnTo>
                    <a:lnTo>
                      <a:pt x="268" y="616"/>
                    </a:lnTo>
                    <a:lnTo>
                      <a:pt x="277" y="616"/>
                    </a:lnTo>
                    <a:lnTo>
                      <a:pt x="312" y="598"/>
                    </a:lnTo>
                    <a:lnTo>
                      <a:pt x="330" y="598"/>
                    </a:lnTo>
                    <a:lnTo>
                      <a:pt x="348" y="625"/>
                    </a:lnTo>
                    <a:lnTo>
                      <a:pt x="357" y="643"/>
                    </a:lnTo>
                    <a:lnTo>
                      <a:pt x="375" y="643"/>
                    </a:lnTo>
                    <a:lnTo>
                      <a:pt x="393" y="643"/>
                    </a:lnTo>
                    <a:lnTo>
                      <a:pt x="411" y="643"/>
                    </a:lnTo>
                    <a:lnTo>
                      <a:pt x="420" y="634"/>
                    </a:lnTo>
                    <a:lnTo>
                      <a:pt x="428" y="616"/>
                    </a:lnTo>
                    <a:lnTo>
                      <a:pt x="437" y="598"/>
                    </a:lnTo>
                    <a:lnTo>
                      <a:pt x="437" y="590"/>
                    </a:lnTo>
                    <a:lnTo>
                      <a:pt x="437" y="572"/>
                    </a:lnTo>
                    <a:lnTo>
                      <a:pt x="446" y="572"/>
                    </a:lnTo>
                    <a:lnTo>
                      <a:pt x="455" y="572"/>
                    </a:lnTo>
                    <a:lnTo>
                      <a:pt x="473" y="563"/>
                    </a:lnTo>
                    <a:lnTo>
                      <a:pt x="482" y="554"/>
                    </a:lnTo>
                    <a:lnTo>
                      <a:pt x="509" y="563"/>
                    </a:lnTo>
                    <a:lnTo>
                      <a:pt x="509" y="545"/>
                    </a:lnTo>
                    <a:lnTo>
                      <a:pt x="509" y="509"/>
                    </a:lnTo>
                    <a:lnTo>
                      <a:pt x="518" y="491"/>
                    </a:lnTo>
                    <a:lnTo>
                      <a:pt x="527" y="464"/>
                    </a:lnTo>
                    <a:lnTo>
                      <a:pt x="536" y="447"/>
                    </a:lnTo>
                    <a:lnTo>
                      <a:pt x="545" y="438"/>
                    </a:lnTo>
                    <a:lnTo>
                      <a:pt x="571" y="438"/>
                    </a:lnTo>
                    <a:lnTo>
                      <a:pt x="580" y="438"/>
                    </a:lnTo>
                    <a:lnTo>
                      <a:pt x="580" y="447"/>
                    </a:lnTo>
                    <a:lnTo>
                      <a:pt x="589" y="464"/>
                    </a:lnTo>
                    <a:lnTo>
                      <a:pt x="607" y="464"/>
                    </a:lnTo>
                    <a:lnTo>
                      <a:pt x="634" y="464"/>
                    </a:lnTo>
                    <a:lnTo>
                      <a:pt x="634" y="473"/>
                    </a:lnTo>
                    <a:lnTo>
                      <a:pt x="643" y="482"/>
                    </a:lnTo>
                    <a:lnTo>
                      <a:pt x="652" y="482"/>
                    </a:lnTo>
                    <a:lnTo>
                      <a:pt x="661" y="482"/>
                    </a:lnTo>
                    <a:lnTo>
                      <a:pt x="670" y="464"/>
                    </a:lnTo>
                    <a:lnTo>
                      <a:pt x="679" y="447"/>
                    </a:lnTo>
                    <a:lnTo>
                      <a:pt x="679" y="438"/>
                    </a:lnTo>
                    <a:lnTo>
                      <a:pt x="696" y="429"/>
                    </a:lnTo>
                    <a:lnTo>
                      <a:pt x="714" y="420"/>
                    </a:lnTo>
                    <a:lnTo>
                      <a:pt x="723" y="411"/>
                    </a:lnTo>
                    <a:lnTo>
                      <a:pt x="741" y="411"/>
                    </a:lnTo>
                    <a:lnTo>
                      <a:pt x="741" y="393"/>
                    </a:lnTo>
                    <a:lnTo>
                      <a:pt x="741" y="375"/>
                    </a:lnTo>
                    <a:lnTo>
                      <a:pt x="732" y="375"/>
                    </a:lnTo>
                    <a:lnTo>
                      <a:pt x="732" y="348"/>
                    </a:lnTo>
                    <a:lnTo>
                      <a:pt x="732" y="331"/>
                    </a:lnTo>
                    <a:lnTo>
                      <a:pt x="688" y="331"/>
                    </a:lnTo>
                    <a:lnTo>
                      <a:pt x="652" y="322"/>
                    </a:lnTo>
                    <a:lnTo>
                      <a:pt x="625" y="322"/>
                    </a:lnTo>
                    <a:lnTo>
                      <a:pt x="616" y="322"/>
                    </a:lnTo>
                    <a:lnTo>
                      <a:pt x="607" y="322"/>
                    </a:lnTo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6" name="Freeform 58"/>
              <p:cNvSpPr>
                <a:spLocks/>
              </p:cNvSpPr>
              <p:nvPr/>
            </p:nvSpPr>
            <p:spPr bwMode="auto">
              <a:xfrm>
                <a:off x="8075" y="6331"/>
                <a:ext cx="2101" cy="1990"/>
              </a:xfrm>
              <a:custGeom>
                <a:avLst/>
                <a:gdLst>
                  <a:gd name="T0" fmla="*/ 71 w 947"/>
                  <a:gd name="T1" fmla="*/ 214 h 839"/>
                  <a:gd name="T2" fmla="*/ 134 w 947"/>
                  <a:gd name="T3" fmla="*/ 232 h 839"/>
                  <a:gd name="T4" fmla="*/ 179 w 947"/>
                  <a:gd name="T5" fmla="*/ 232 h 839"/>
                  <a:gd name="T6" fmla="*/ 223 w 947"/>
                  <a:gd name="T7" fmla="*/ 214 h 839"/>
                  <a:gd name="T8" fmla="*/ 286 w 947"/>
                  <a:gd name="T9" fmla="*/ 205 h 839"/>
                  <a:gd name="T10" fmla="*/ 313 w 947"/>
                  <a:gd name="T11" fmla="*/ 170 h 839"/>
                  <a:gd name="T12" fmla="*/ 330 w 947"/>
                  <a:gd name="T13" fmla="*/ 161 h 839"/>
                  <a:gd name="T14" fmla="*/ 420 w 947"/>
                  <a:gd name="T15" fmla="*/ 71 h 839"/>
                  <a:gd name="T16" fmla="*/ 438 w 947"/>
                  <a:gd name="T17" fmla="*/ 36 h 839"/>
                  <a:gd name="T18" fmla="*/ 473 w 947"/>
                  <a:gd name="T19" fmla="*/ 27 h 839"/>
                  <a:gd name="T20" fmla="*/ 527 w 947"/>
                  <a:gd name="T21" fmla="*/ 54 h 839"/>
                  <a:gd name="T22" fmla="*/ 572 w 947"/>
                  <a:gd name="T23" fmla="*/ 89 h 839"/>
                  <a:gd name="T24" fmla="*/ 581 w 947"/>
                  <a:gd name="T25" fmla="*/ 71 h 839"/>
                  <a:gd name="T26" fmla="*/ 607 w 947"/>
                  <a:gd name="T27" fmla="*/ 63 h 839"/>
                  <a:gd name="T28" fmla="*/ 625 w 947"/>
                  <a:gd name="T29" fmla="*/ 45 h 839"/>
                  <a:gd name="T30" fmla="*/ 652 w 947"/>
                  <a:gd name="T31" fmla="*/ 27 h 839"/>
                  <a:gd name="T32" fmla="*/ 652 w 947"/>
                  <a:gd name="T33" fmla="*/ 9 h 839"/>
                  <a:gd name="T34" fmla="*/ 688 w 947"/>
                  <a:gd name="T35" fmla="*/ 0 h 839"/>
                  <a:gd name="T36" fmla="*/ 715 w 947"/>
                  <a:gd name="T37" fmla="*/ 27 h 839"/>
                  <a:gd name="T38" fmla="*/ 723 w 947"/>
                  <a:gd name="T39" fmla="*/ 71 h 839"/>
                  <a:gd name="T40" fmla="*/ 750 w 947"/>
                  <a:gd name="T41" fmla="*/ 89 h 839"/>
                  <a:gd name="T42" fmla="*/ 777 w 947"/>
                  <a:gd name="T43" fmla="*/ 107 h 839"/>
                  <a:gd name="T44" fmla="*/ 786 w 947"/>
                  <a:gd name="T45" fmla="*/ 134 h 839"/>
                  <a:gd name="T46" fmla="*/ 768 w 947"/>
                  <a:gd name="T47" fmla="*/ 170 h 839"/>
                  <a:gd name="T48" fmla="*/ 786 w 947"/>
                  <a:gd name="T49" fmla="*/ 188 h 839"/>
                  <a:gd name="T50" fmla="*/ 813 w 947"/>
                  <a:gd name="T51" fmla="*/ 205 h 839"/>
                  <a:gd name="T52" fmla="*/ 857 w 947"/>
                  <a:gd name="T53" fmla="*/ 214 h 839"/>
                  <a:gd name="T54" fmla="*/ 884 w 947"/>
                  <a:gd name="T55" fmla="*/ 205 h 839"/>
                  <a:gd name="T56" fmla="*/ 893 w 947"/>
                  <a:gd name="T57" fmla="*/ 250 h 839"/>
                  <a:gd name="T58" fmla="*/ 920 w 947"/>
                  <a:gd name="T59" fmla="*/ 286 h 839"/>
                  <a:gd name="T60" fmla="*/ 947 w 947"/>
                  <a:gd name="T61" fmla="*/ 295 h 839"/>
                  <a:gd name="T62" fmla="*/ 938 w 947"/>
                  <a:gd name="T63" fmla="*/ 321 h 839"/>
                  <a:gd name="T64" fmla="*/ 902 w 947"/>
                  <a:gd name="T65" fmla="*/ 348 h 839"/>
                  <a:gd name="T66" fmla="*/ 875 w 947"/>
                  <a:gd name="T67" fmla="*/ 357 h 839"/>
                  <a:gd name="T68" fmla="*/ 840 w 947"/>
                  <a:gd name="T69" fmla="*/ 375 h 839"/>
                  <a:gd name="T70" fmla="*/ 804 w 947"/>
                  <a:gd name="T71" fmla="*/ 429 h 839"/>
                  <a:gd name="T72" fmla="*/ 786 w 947"/>
                  <a:gd name="T73" fmla="*/ 447 h 839"/>
                  <a:gd name="T74" fmla="*/ 741 w 947"/>
                  <a:gd name="T75" fmla="*/ 473 h 839"/>
                  <a:gd name="T76" fmla="*/ 723 w 947"/>
                  <a:gd name="T77" fmla="*/ 500 h 839"/>
                  <a:gd name="T78" fmla="*/ 706 w 947"/>
                  <a:gd name="T79" fmla="*/ 509 h 839"/>
                  <a:gd name="T80" fmla="*/ 652 w 947"/>
                  <a:gd name="T81" fmla="*/ 563 h 839"/>
                  <a:gd name="T82" fmla="*/ 634 w 947"/>
                  <a:gd name="T83" fmla="*/ 589 h 839"/>
                  <a:gd name="T84" fmla="*/ 625 w 947"/>
                  <a:gd name="T85" fmla="*/ 589 h 839"/>
                  <a:gd name="T86" fmla="*/ 607 w 947"/>
                  <a:gd name="T87" fmla="*/ 598 h 839"/>
                  <a:gd name="T88" fmla="*/ 589 w 947"/>
                  <a:gd name="T89" fmla="*/ 616 h 839"/>
                  <a:gd name="T90" fmla="*/ 572 w 947"/>
                  <a:gd name="T91" fmla="*/ 652 h 839"/>
                  <a:gd name="T92" fmla="*/ 554 w 947"/>
                  <a:gd name="T93" fmla="*/ 679 h 839"/>
                  <a:gd name="T94" fmla="*/ 536 w 947"/>
                  <a:gd name="T95" fmla="*/ 697 h 839"/>
                  <a:gd name="T96" fmla="*/ 509 w 947"/>
                  <a:gd name="T97" fmla="*/ 705 h 839"/>
                  <a:gd name="T98" fmla="*/ 491 w 947"/>
                  <a:gd name="T99" fmla="*/ 714 h 839"/>
                  <a:gd name="T100" fmla="*/ 482 w 947"/>
                  <a:gd name="T101" fmla="*/ 759 h 839"/>
                  <a:gd name="T102" fmla="*/ 464 w 947"/>
                  <a:gd name="T103" fmla="*/ 777 h 839"/>
                  <a:gd name="T104" fmla="*/ 455 w 947"/>
                  <a:gd name="T105" fmla="*/ 804 h 839"/>
                  <a:gd name="T106" fmla="*/ 447 w 947"/>
                  <a:gd name="T107" fmla="*/ 822 h 839"/>
                  <a:gd name="T108" fmla="*/ 429 w 947"/>
                  <a:gd name="T109" fmla="*/ 830 h 839"/>
                  <a:gd name="T110" fmla="*/ 402 w 947"/>
                  <a:gd name="T111" fmla="*/ 839 h 839"/>
                  <a:gd name="T112" fmla="*/ 259 w 947"/>
                  <a:gd name="T113" fmla="*/ 777 h 839"/>
                  <a:gd name="T114" fmla="*/ 223 w 947"/>
                  <a:gd name="T115" fmla="*/ 661 h 839"/>
                  <a:gd name="T116" fmla="*/ 125 w 947"/>
                  <a:gd name="T117" fmla="*/ 580 h 839"/>
                  <a:gd name="T118" fmla="*/ 143 w 947"/>
                  <a:gd name="T119" fmla="*/ 455 h 839"/>
                  <a:gd name="T120" fmla="*/ 62 w 947"/>
                  <a:gd name="T121" fmla="*/ 464 h 839"/>
                  <a:gd name="T122" fmla="*/ 0 w 947"/>
                  <a:gd name="T123" fmla="*/ 366 h 839"/>
                  <a:gd name="T124" fmla="*/ 45 w 947"/>
                  <a:gd name="T125" fmla="*/ 250 h 8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47" h="839">
                    <a:moveTo>
                      <a:pt x="45" y="214"/>
                    </a:moveTo>
                    <a:lnTo>
                      <a:pt x="54" y="214"/>
                    </a:lnTo>
                    <a:lnTo>
                      <a:pt x="54" y="214"/>
                    </a:lnTo>
                    <a:lnTo>
                      <a:pt x="62" y="214"/>
                    </a:lnTo>
                    <a:lnTo>
                      <a:pt x="62" y="214"/>
                    </a:lnTo>
                    <a:lnTo>
                      <a:pt x="62" y="214"/>
                    </a:lnTo>
                    <a:lnTo>
                      <a:pt x="71" y="214"/>
                    </a:lnTo>
                    <a:lnTo>
                      <a:pt x="71" y="214"/>
                    </a:lnTo>
                    <a:lnTo>
                      <a:pt x="71" y="214"/>
                    </a:lnTo>
                    <a:lnTo>
                      <a:pt x="80" y="214"/>
                    </a:lnTo>
                    <a:lnTo>
                      <a:pt x="89" y="214"/>
                    </a:lnTo>
                    <a:lnTo>
                      <a:pt x="98" y="214"/>
                    </a:lnTo>
                    <a:lnTo>
                      <a:pt x="107" y="223"/>
                    </a:lnTo>
                    <a:lnTo>
                      <a:pt x="116" y="223"/>
                    </a:lnTo>
                    <a:lnTo>
                      <a:pt x="116" y="223"/>
                    </a:lnTo>
                    <a:lnTo>
                      <a:pt x="125" y="232"/>
                    </a:lnTo>
                    <a:lnTo>
                      <a:pt x="134" y="232"/>
                    </a:lnTo>
                    <a:lnTo>
                      <a:pt x="134" y="232"/>
                    </a:lnTo>
                    <a:lnTo>
                      <a:pt x="143" y="232"/>
                    </a:lnTo>
                    <a:lnTo>
                      <a:pt x="143" y="232"/>
                    </a:lnTo>
                    <a:lnTo>
                      <a:pt x="152" y="232"/>
                    </a:lnTo>
                    <a:lnTo>
                      <a:pt x="152" y="232"/>
                    </a:lnTo>
                    <a:lnTo>
                      <a:pt x="161" y="232"/>
                    </a:lnTo>
                    <a:lnTo>
                      <a:pt x="161" y="232"/>
                    </a:lnTo>
                    <a:lnTo>
                      <a:pt x="170" y="232"/>
                    </a:lnTo>
                    <a:lnTo>
                      <a:pt x="170" y="232"/>
                    </a:lnTo>
                    <a:lnTo>
                      <a:pt x="179" y="232"/>
                    </a:lnTo>
                    <a:lnTo>
                      <a:pt x="179" y="223"/>
                    </a:lnTo>
                    <a:lnTo>
                      <a:pt x="187" y="223"/>
                    </a:lnTo>
                    <a:lnTo>
                      <a:pt x="187" y="223"/>
                    </a:lnTo>
                    <a:lnTo>
                      <a:pt x="196" y="214"/>
                    </a:lnTo>
                    <a:lnTo>
                      <a:pt x="196" y="214"/>
                    </a:lnTo>
                    <a:lnTo>
                      <a:pt x="205" y="214"/>
                    </a:lnTo>
                    <a:lnTo>
                      <a:pt x="205" y="214"/>
                    </a:lnTo>
                    <a:lnTo>
                      <a:pt x="214" y="214"/>
                    </a:lnTo>
                    <a:lnTo>
                      <a:pt x="223" y="214"/>
                    </a:lnTo>
                    <a:lnTo>
                      <a:pt x="223" y="214"/>
                    </a:lnTo>
                    <a:lnTo>
                      <a:pt x="232" y="223"/>
                    </a:lnTo>
                    <a:lnTo>
                      <a:pt x="241" y="223"/>
                    </a:lnTo>
                    <a:lnTo>
                      <a:pt x="250" y="223"/>
                    </a:lnTo>
                    <a:lnTo>
                      <a:pt x="250" y="223"/>
                    </a:lnTo>
                    <a:lnTo>
                      <a:pt x="259" y="214"/>
                    </a:lnTo>
                    <a:lnTo>
                      <a:pt x="268" y="214"/>
                    </a:lnTo>
                    <a:lnTo>
                      <a:pt x="277" y="205"/>
                    </a:lnTo>
                    <a:lnTo>
                      <a:pt x="286" y="205"/>
                    </a:lnTo>
                    <a:lnTo>
                      <a:pt x="286" y="196"/>
                    </a:lnTo>
                    <a:lnTo>
                      <a:pt x="295" y="188"/>
                    </a:lnTo>
                    <a:lnTo>
                      <a:pt x="304" y="188"/>
                    </a:lnTo>
                    <a:lnTo>
                      <a:pt x="304" y="179"/>
                    </a:lnTo>
                    <a:lnTo>
                      <a:pt x="304" y="179"/>
                    </a:lnTo>
                    <a:lnTo>
                      <a:pt x="313" y="179"/>
                    </a:lnTo>
                    <a:lnTo>
                      <a:pt x="313" y="170"/>
                    </a:lnTo>
                    <a:lnTo>
                      <a:pt x="313" y="170"/>
                    </a:lnTo>
                    <a:lnTo>
                      <a:pt x="313" y="170"/>
                    </a:lnTo>
                    <a:lnTo>
                      <a:pt x="313" y="161"/>
                    </a:lnTo>
                    <a:lnTo>
                      <a:pt x="313" y="161"/>
                    </a:lnTo>
                    <a:lnTo>
                      <a:pt x="313" y="161"/>
                    </a:lnTo>
                    <a:lnTo>
                      <a:pt x="321" y="161"/>
                    </a:lnTo>
                    <a:lnTo>
                      <a:pt x="321" y="161"/>
                    </a:lnTo>
                    <a:lnTo>
                      <a:pt x="321" y="161"/>
                    </a:lnTo>
                    <a:lnTo>
                      <a:pt x="321" y="161"/>
                    </a:lnTo>
                    <a:lnTo>
                      <a:pt x="330" y="161"/>
                    </a:lnTo>
                    <a:lnTo>
                      <a:pt x="330" y="161"/>
                    </a:lnTo>
                    <a:lnTo>
                      <a:pt x="330" y="161"/>
                    </a:lnTo>
                    <a:lnTo>
                      <a:pt x="339" y="152"/>
                    </a:lnTo>
                    <a:lnTo>
                      <a:pt x="348" y="143"/>
                    </a:lnTo>
                    <a:lnTo>
                      <a:pt x="357" y="134"/>
                    </a:lnTo>
                    <a:lnTo>
                      <a:pt x="375" y="125"/>
                    </a:lnTo>
                    <a:lnTo>
                      <a:pt x="384" y="107"/>
                    </a:lnTo>
                    <a:lnTo>
                      <a:pt x="402" y="98"/>
                    </a:lnTo>
                    <a:lnTo>
                      <a:pt x="411" y="80"/>
                    </a:lnTo>
                    <a:lnTo>
                      <a:pt x="420" y="71"/>
                    </a:lnTo>
                    <a:lnTo>
                      <a:pt x="429" y="63"/>
                    </a:lnTo>
                    <a:lnTo>
                      <a:pt x="429" y="54"/>
                    </a:lnTo>
                    <a:lnTo>
                      <a:pt x="438" y="54"/>
                    </a:lnTo>
                    <a:lnTo>
                      <a:pt x="438" y="45"/>
                    </a:lnTo>
                    <a:lnTo>
                      <a:pt x="438" y="45"/>
                    </a:lnTo>
                    <a:lnTo>
                      <a:pt x="438" y="45"/>
                    </a:lnTo>
                    <a:lnTo>
                      <a:pt x="438" y="36"/>
                    </a:lnTo>
                    <a:lnTo>
                      <a:pt x="438" y="36"/>
                    </a:lnTo>
                    <a:lnTo>
                      <a:pt x="438" y="36"/>
                    </a:lnTo>
                    <a:lnTo>
                      <a:pt x="438" y="27"/>
                    </a:lnTo>
                    <a:lnTo>
                      <a:pt x="447" y="27"/>
                    </a:lnTo>
                    <a:lnTo>
                      <a:pt x="447" y="27"/>
                    </a:lnTo>
                    <a:lnTo>
                      <a:pt x="447" y="27"/>
                    </a:lnTo>
                    <a:lnTo>
                      <a:pt x="455" y="27"/>
                    </a:lnTo>
                    <a:lnTo>
                      <a:pt x="455" y="27"/>
                    </a:lnTo>
                    <a:lnTo>
                      <a:pt x="455" y="27"/>
                    </a:lnTo>
                    <a:lnTo>
                      <a:pt x="464" y="27"/>
                    </a:lnTo>
                    <a:lnTo>
                      <a:pt x="473" y="27"/>
                    </a:lnTo>
                    <a:lnTo>
                      <a:pt x="473" y="27"/>
                    </a:lnTo>
                    <a:lnTo>
                      <a:pt x="482" y="27"/>
                    </a:lnTo>
                    <a:lnTo>
                      <a:pt x="482" y="27"/>
                    </a:lnTo>
                    <a:lnTo>
                      <a:pt x="491" y="27"/>
                    </a:lnTo>
                    <a:lnTo>
                      <a:pt x="500" y="36"/>
                    </a:lnTo>
                    <a:lnTo>
                      <a:pt x="500" y="36"/>
                    </a:lnTo>
                    <a:lnTo>
                      <a:pt x="509" y="36"/>
                    </a:lnTo>
                    <a:lnTo>
                      <a:pt x="518" y="45"/>
                    </a:lnTo>
                    <a:lnTo>
                      <a:pt x="527" y="54"/>
                    </a:lnTo>
                    <a:lnTo>
                      <a:pt x="527" y="54"/>
                    </a:lnTo>
                    <a:lnTo>
                      <a:pt x="536" y="63"/>
                    </a:lnTo>
                    <a:lnTo>
                      <a:pt x="545" y="71"/>
                    </a:lnTo>
                    <a:lnTo>
                      <a:pt x="554" y="80"/>
                    </a:lnTo>
                    <a:lnTo>
                      <a:pt x="563" y="80"/>
                    </a:lnTo>
                    <a:lnTo>
                      <a:pt x="563" y="89"/>
                    </a:lnTo>
                    <a:lnTo>
                      <a:pt x="572" y="89"/>
                    </a:lnTo>
                    <a:lnTo>
                      <a:pt x="572" y="89"/>
                    </a:lnTo>
                    <a:lnTo>
                      <a:pt x="572" y="89"/>
                    </a:lnTo>
                    <a:lnTo>
                      <a:pt x="581" y="89"/>
                    </a:lnTo>
                    <a:lnTo>
                      <a:pt x="581" y="89"/>
                    </a:lnTo>
                    <a:lnTo>
                      <a:pt x="581" y="89"/>
                    </a:lnTo>
                    <a:lnTo>
                      <a:pt x="581" y="89"/>
                    </a:lnTo>
                    <a:lnTo>
                      <a:pt x="581" y="89"/>
                    </a:lnTo>
                    <a:lnTo>
                      <a:pt x="581" y="80"/>
                    </a:lnTo>
                    <a:lnTo>
                      <a:pt x="581" y="80"/>
                    </a:lnTo>
                    <a:lnTo>
                      <a:pt x="581" y="80"/>
                    </a:lnTo>
                    <a:lnTo>
                      <a:pt x="581" y="71"/>
                    </a:lnTo>
                    <a:lnTo>
                      <a:pt x="581" y="71"/>
                    </a:lnTo>
                    <a:lnTo>
                      <a:pt x="581" y="63"/>
                    </a:lnTo>
                    <a:lnTo>
                      <a:pt x="581" y="63"/>
                    </a:lnTo>
                    <a:lnTo>
                      <a:pt x="581" y="63"/>
                    </a:lnTo>
                    <a:lnTo>
                      <a:pt x="589" y="63"/>
                    </a:lnTo>
                    <a:lnTo>
                      <a:pt x="589" y="54"/>
                    </a:lnTo>
                    <a:lnTo>
                      <a:pt x="598" y="54"/>
                    </a:lnTo>
                    <a:lnTo>
                      <a:pt x="598" y="54"/>
                    </a:lnTo>
                    <a:lnTo>
                      <a:pt x="607" y="63"/>
                    </a:lnTo>
                    <a:lnTo>
                      <a:pt x="607" y="63"/>
                    </a:lnTo>
                    <a:lnTo>
                      <a:pt x="616" y="63"/>
                    </a:lnTo>
                    <a:lnTo>
                      <a:pt x="616" y="54"/>
                    </a:lnTo>
                    <a:lnTo>
                      <a:pt x="625" y="54"/>
                    </a:lnTo>
                    <a:lnTo>
                      <a:pt x="625" y="54"/>
                    </a:lnTo>
                    <a:lnTo>
                      <a:pt x="625" y="54"/>
                    </a:lnTo>
                    <a:lnTo>
                      <a:pt x="625" y="45"/>
                    </a:lnTo>
                    <a:lnTo>
                      <a:pt x="625" y="45"/>
                    </a:lnTo>
                    <a:lnTo>
                      <a:pt x="625" y="45"/>
                    </a:lnTo>
                    <a:lnTo>
                      <a:pt x="634" y="45"/>
                    </a:lnTo>
                    <a:lnTo>
                      <a:pt x="634" y="36"/>
                    </a:lnTo>
                    <a:lnTo>
                      <a:pt x="634" y="36"/>
                    </a:lnTo>
                    <a:lnTo>
                      <a:pt x="634" y="36"/>
                    </a:lnTo>
                    <a:lnTo>
                      <a:pt x="643" y="36"/>
                    </a:lnTo>
                    <a:lnTo>
                      <a:pt x="643" y="27"/>
                    </a:lnTo>
                    <a:lnTo>
                      <a:pt x="643" y="27"/>
                    </a:lnTo>
                    <a:lnTo>
                      <a:pt x="643" y="27"/>
                    </a:lnTo>
                    <a:lnTo>
                      <a:pt x="652" y="27"/>
                    </a:lnTo>
                    <a:lnTo>
                      <a:pt x="652" y="27"/>
                    </a:lnTo>
                    <a:lnTo>
                      <a:pt x="652" y="18"/>
                    </a:lnTo>
                    <a:lnTo>
                      <a:pt x="652" y="18"/>
                    </a:lnTo>
                    <a:lnTo>
                      <a:pt x="652" y="18"/>
                    </a:lnTo>
                    <a:lnTo>
                      <a:pt x="652" y="18"/>
                    </a:lnTo>
                    <a:lnTo>
                      <a:pt x="652" y="18"/>
                    </a:lnTo>
                    <a:lnTo>
                      <a:pt x="652" y="9"/>
                    </a:lnTo>
                    <a:lnTo>
                      <a:pt x="652" y="9"/>
                    </a:lnTo>
                    <a:lnTo>
                      <a:pt x="652" y="9"/>
                    </a:lnTo>
                    <a:lnTo>
                      <a:pt x="652" y="9"/>
                    </a:lnTo>
                    <a:lnTo>
                      <a:pt x="661" y="9"/>
                    </a:lnTo>
                    <a:lnTo>
                      <a:pt x="661" y="9"/>
                    </a:lnTo>
                    <a:lnTo>
                      <a:pt x="670" y="0"/>
                    </a:lnTo>
                    <a:lnTo>
                      <a:pt x="670" y="0"/>
                    </a:lnTo>
                    <a:lnTo>
                      <a:pt x="679" y="0"/>
                    </a:lnTo>
                    <a:lnTo>
                      <a:pt x="679" y="0"/>
                    </a:lnTo>
                    <a:lnTo>
                      <a:pt x="688" y="0"/>
                    </a:lnTo>
                    <a:lnTo>
                      <a:pt x="688" y="0"/>
                    </a:lnTo>
                    <a:lnTo>
                      <a:pt x="697" y="9"/>
                    </a:lnTo>
                    <a:lnTo>
                      <a:pt x="697" y="9"/>
                    </a:lnTo>
                    <a:lnTo>
                      <a:pt x="706" y="9"/>
                    </a:lnTo>
                    <a:lnTo>
                      <a:pt x="706" y="9"/>
                    </a:lnTo>
                    <a:lnTo>
                      <a:pt x="706" y="18"/>
                    </a:lnTo>
                    <a:lnTo>
                      <a:pt x="706" y="18"/>
                    </a:lnTo>
                    <a:lnTo>
                      <a:pt x="715" y="18"/>
                    </a:lnTo>
                    <a:lnTo>
                      <a:pt x="715" y="27"/>
                    </a:lnTo>
                    <a:lnTo>
                      <a:pt x="715" y="27"/>
                    </a:lnTo>
                    <a:lnTo>
                      <a:pt x="715" y="36"/>
                    </a:lnTo>
                    <a:lnTo>
                      <a:pt x="715" y="45"/>
                    </a:lnTo>
                    <a:lnTo>
                      <a:pt x="715" y="45"/>
                    </a:lnTo>
                    <a:lnTo>
                      <a:pt x="715" y="54"/>
                    </a:lnTo>
                    <a:lnTo>
                      <a:pt x="715" y="54"/>
                    </a:lnTo>
                    <a:lnTo>
                      <a:pt x="715" y="63"/>
                    </a:lnTo>
                    <a:lnTo>
                      <a:pt x="723" y="63"/>
                    </a:lnTo>
                    <a:lnTo>
                      <a:pt x="723" y="71"/>
                    </a:lnTo>
                    <a:lnTo>
                      <a:pt x="723" y="71"/>
                    </a:lnTo>
                    <a:lnTo>
                      <a:pt x="723" y="71"/>
                    </a:lnTo>
                    <a:lnTo>
                      <a:pt x="732" y="80"/>
                    </a:lnTo>
                    <a:lnTo>
                      <a:pt x="732" y="80"/>
                    </a:lnTo>
                    <a:lnTo>
                      <a:pt x="732" y="80"/>
                    </a:lnTo>
                    <a:lnTo>
                      <a:pt x="732" y="80"/>
                    </a:lnTo>
                    <a:lnTo>
                      <a:pt x="741" y="89"/>
                    </a:lnTo>
                    <a:lnTo>
                      <a:pt x="741" y="89"/>
                    </a:lnTo>
                    <a:lnTo>
                      <a:pt x="750" y="89"/>
                    </a:lnTo>
                    <a:lnTo>
                      <a:pt x="750" y="89"/>
                    </a:lnTo>
                    <a:lnTo>
                      <a:pt x="750" y="89"/>
                    </a:lnTo>
                    <a:lnTo>
                      <a:pt x="759" y="98"/>
                    </a:lnTo>
                    <a:lnTo>
                      <a:pt x="759" y="98"/>
                    </a:lnTo>
                    <a:lnTo>
                      <a:pt x="759" y="98"/>
                    </a:lnTo>
                    <a:lnTo>
                      <a:pt x="768" y="98"/>
                    </a:lnTo>
                    <a:lnTo>
                      <a:pt x="768" y="98"/>
                    </a:lnTo>
                    <a:lnTo>
                      <a:pt x="777" y="107"/>
                    </a:lnTo>
                    <a:lnTo>
                      <a:pt x="777" y="107"/>
                    </a:lnTo>
                    <a:lnTo>
                      <a:pt x="777" y="107"/>
                    </a:lnTo>
                    <a:lnTo>
                      <a:pt x="786" y="107"/>
                    </a:lnTo>
                    <a:lnTo>
                      <a:pt x="786" y="116"/>
                    </a:lnTo>
                    <a:lnTo>
                      <a:pt x="786" y="116"/>
                    </a:lnTo>
                    <a:lnTo>
                      <a:pt x="786" y="116"/>
                    </a:lnTo>
                    <a:lnTo>
                      <a:pt x="786" y="125"/>
                    </a:lnTo>
                    <a:lnTo>
                      <a:pt x="786" y="125"/>
                    </a:lnTo>
                    <a:lnTo>
                      <a:pt x="786" y="134"/>
                    </a:lnTo>
                    <a:lnTo>
                      <a:pt x="786" y="134"/>
                    </a:lnTo>
                    <a:lnTo>
                      <a:pt x="786" y="134"/>
                    </a:lnTo>
                    <a:lnTo>
                      <a:pt x="786" y="143"/>
                    </a:lnTo>
                    <a:lnTo>
                      <a:pt x="786" y="143"/>
                    </a:lnTo>
                    <a:lnTo>
                      <a:pt x="786" y="143"/>
                    </a:lnTo>
                    <a:lnTo>
                      <a:pt x="777" y="152"/>
                    </a:lnTo>
                    <a:lnTo>
                      <a:pt x="777" y="152"/>
                    </a:lnTo>
                    <a:lnTo>
                      <a:pt x="777" y="161"/>
                    </a:lnTo>
                    <a:lnTo>
                      <a:pt x="777" y="161"/>
                    </a:lnTo>
                    <a:lnTo>
                      <a:pt x="777" y="170"/>
                    </a:lnTo>
                    <a:lnTo>
                      <a:pt x="768" y="170"/>
                    </a:lnTo>
                    <a:lnTo>
                      <a:pt x="768" y="179"/>
                    </a:lnTo>
                    <a:lnTo>
                      <a:pt x="768" y="179"/>
                    </a:lnTo>
                    <a:lnTo>
                      <a:pt x="777" y="179"/>
                    </a:lnTo>
                    <a:lnTo>
                      <a:pt x="777" y="179"/>
                    </a:lnTo>
                    <a:lnTo>
                      <a:pt x="777" y="188"/>
                    </a:lnTo>
                    <a:lnTo>
                      <a:pt x="777" y="188"/>
                    </a:lnTo>
                    <a:lnTo>
                      <a:pt x="777" y="188"/>
                    </a:lnTo>
                    <a:lnTo>
                      <a:pt x="786" y="188"/>
                    </a:lnTo>
                    <a:lnTo>
                      <a:pt x="786" y="188"/>
                    </a:lnTo>
                    <a:lnTo>
                      <a:pt x="786" y="196"/>
                    </a:lnTo>
                    <a:lnTo>
                      <a:pt x="786" y="196"/>
                    </a:lnTo>
                    <a:lnTo>
                      <a:pt x="795" y="196"/>
                    </a:lnTo>
                    <a:lnTo>
                      <a:pt x="795" y="196"/>
                    </a:lnTo>
                    <a:lnTo>
                      <a:pt x="795" y="196"/>
                    </a:lnTo>
                    <a:lnTo>
                      <a:pt x="804" y="196"/>
                    </a:lnTo>
                    <a:lnTo>
                      <a:pt x="804" y="205"/>
                    </a:lnTo>
                    <a:lnTo>
                      <a:pt x="804" y="205"/>
                    </a:lnTo>
                    <a:lnTo>
                      <a:pt x="813" y="205"/>
                    </a:lnTo>
                    <a:lnTo>
                      <a:pt x="813" y="205"/>
                    </a:lnTo>
                    <a:lnTo>
                      <a:pt x="822" y="214"/>
                    </a:lnTo>
                    <a:lnTo>
                      <a:pt x="822" y="214"/>
                    </a:lnTo>
                    <a:lnTo>
                      <a:pt x="831" y="214"/>
                    </a:lnTo>
                    <a:lnTo>
                      <a:pt x="840" y="214"/>
                    </a:lnTo>
                    <a:lnTo>
                      <a:pt x="840" y="223"/>
                    </a:lnTo>
                    <a:lnTo>
                      <a:pt x="848" y="223"/>
                    </a:lnTo>
                    <a:lnTo>
                      <a:pt x="848" y="223"/>
                    </a:lnTo>
                    <a:lnTo>
                      <a:pt x="857" y="214"/>
                    </a:lnTo>
                    <a:lnTo>
                      <a:pt x="857" y="214"/>
                    </a:lnTo>
                    <a:lnTo>
                      <a:pt x="857" y="214"/>
                    </a:lnTo>
                    <a:lnTo>
                      <a:pt x="866" y="205"/>
                    </a:lnTo>
                    <a:lnTo>
                      <a:pt x="866" y="205"/>
                    </a:lnTo>
                    <a:lnTo>
                      <a:pt x="866" y="205"/>
                    </a:lnTo>
                    <a:lnTo>
                      <a:pt x="875" y="205"/>
                    </a:lnTo>
                    <a:lnTo>
                      <a:pt x="875" y="205"/>
                    </a:lnTo>
                    <a:lnTo>
                      <a:pt x="884" y="205"/>
                    </a:lnTo>
                    <a:lnTo>
                      <a:pt x="884" y="205"/>
                    </a:lnTo>
                    <a:lnTo>
                      <a:pt x="884" y="214"/>
                    </a:lnTo>
                    <a:lnTo>
                      <a:pt x="884" y="214"/>
                    </a:lnTo>
                    <a:lnTo>
                      <a:pt x="884" y="214"/>
                    </a:lnTo>
                    <a:lnTo>
                      <a:pt x="893" y="223"/>
                    </a:lnTo>
                    <a:lnTo>
                      <a:pt x="893" y="223"/>
                    </a:lnTo>
                    <a:lnTo>
                      <a:pt x="893" y="232"/>
                    </a:lnTo>
                    <a:lnTo>
                      <a:pt x="893" y="232"/>
                    </a:lnTo>
                    <a:lnTo>
                      <a:pt x="893" y="241"/>
                    </a:lnTo>
                    <a:lnTo>
                      <a:pt x="893" y="250"/>
                    </a:lnTo>
                    <a:lnTo>
                      <a:pt x="893" y="250"/>
                    </a:lnTo>
                    <a:lnTo>
                      <a:pt x="893" y="259"/>
                    </a:lnTo>
                    <a:lnTo>
                      <a:pt x="893" y="268"/>
                    </a:lnTo>
                    <a:lnTo>
                      <a:pt x="893" y="268"/>
                    </a:lnTo>
                    <a:lnTo>
                      <a:pt x="893" y="277"/>
                    </a:lnTo>
                    <a:lnTo>
                      <a:pt x="902" y="277"/>
                    </a:lnTo>
                    <a:lnTo>
                      <a:pt x="911" y="277"/>
                    </a:lnTo>
                    <a:lnTo>
                      <a:pt x="911" y="277"/>
                    </a:lnTo>
                    <a:lnTo>
                      <a:pt x="920" y="286"/>
                    </a:lnTo>
                    <a:lnTo>
                      <a:pt x="929" y="286"/>
                    </a:lnTo>
                    <a:lnTo>
                      <a:pt x="929" y="286"/>
                    </a:lnTo>
                    <a:lnTo>
                      <a:pt x="938" y="286"/>
                    </a:lnTo>
                    <a:lnTo>
                      <a:pt x="938" y="295"/>
                    </a:lnTo>
                    <a:lnTo>
                      <a:pt x="938" y="295"/>
                    </a:lnTo>
                    <a:lnTo>
                      <a:pt x="947" y="295"/>
                    </a:lnTo>
                    <a:lnTo>
                      <a:pt x="947" y="295"/>
                    </a:lnTo>
                    <a:lnTo>
                      <a:pt x="947" y="295"/>
                    </a:lnTo>
                    <a:lnTo>
                      <a:pt x="947" y="295"/>
                    </a:lnTo>
                    <a:lnTo>
                      <a:pt x="947" y="304"/>
                    </a:lnTo>
                    <a:lnTo>
                      <a:pt x="947" y="304"/>
                    </a:lnTo>
                    <a:lnTo>
                      <a:pt x="947" y="304"/>
                    </a:lnTo>
                    <a:lnTo>
                      <a:pt x="947" y="313"/>
                    </a:lnTo>
                    <a:lnTo>
                      <a:pt x="947" y="313"/>
                    </a:lnTo>
                    <a:lnTo>
                      <a:pt x="947" y="313"/>
                    </a:lnTo>
                    <a:lnTo>
                      <a:pt x="938" y="313"/>
                    </a:lnTo>
                    <a:lnTo>
                      <a:pt x="938" y="321"/>
                    </a:lnTo>
                    <a:lnTo>
                      <a:pt x="938" y="321"/>
                    </a:lnTo>
                    <a:lnTo>
                      <a:pt x="929" y="321"/>
                    </a:lnTo>
                    <a:lnTo>
                      <a:pt x="929" y="321"/>
                    </a:lnTo>
                    <a:lnTo>
                      <a:pt x="929" y="330"/>
                    </a:lnTo>
                    <a:lnTo>
                      <a:pt x="920" y="330"/>
                    </a:lnTo>
                    <a:lnTo>
                      <a:pt x="920" y="330"/>
                    </a:lnTo>
                    <a:lnTo>
                      <a:pt x="911" y="339"/>
                    </a:lnTo>
                    <a:lnTo>
                      <a:pt x="911" y="339"/>
                    </a:lnTo>
                    <a:lnTo>
                      <a:pt x="902" y="339"/>
                    </a:lnTo>
                    <a:lnTo>
                      <a:pt x="902" y="348"/>
                    </a:lnTo>
                    <a:lnTo>
                      <a:pt x="893" y="348"/>
                    </a:lnTo>
                    <a:lnTo>
                      <a:pt x="893" y="348"/>
                    </a:lnTo>
                    <a:lnTo>
                      <a:pt x="893" y="348"/>
                    </a:lnTo>
                    <a:lnTo>
                      <a:pt x="884" y="348"/>
                    </a:lnTo>
                    <a:lnTo>
                      <a:pt x="884" y="357"/>
                    </a:lnTo>
                    <a:lnTo>
                      <a:pt x="884" y="357"/>
                    </a:lnTo>
                    <a:lnTo>
                      <a:pt x="875" y="357"/>
                    </a:lnTo>
                    <a:lnTo>
                      <a:pt x="875" y="357"/>
                    </a:lnTo>
                    <a:lnTo>
                      <a:pt x="875" y="357"/>
                    </a:lnTo>
                    <a:lnTo>
                      <a:pt x="866" y="357"/>
                    </a:lnTo>
                    <a:lnTo>
                      <a:pt x="866" y="357"/>
                    </a:lnTo>
                    <a:lnTo>
                      <a:pt x="866" y="357"/>
                    </a:lnTo>
                    <a:lnTo>
                      <a:pt x="866" y="357"/>
                    </a:lnTo>
                    <a:lnTo>
                      <a:pt x="857" y="357"/>
                    </a:lnTo>
                    <a:lnTo>
                      <a:pt x="857" y="357"/>
                    </a:lnTo>
                    <a:lnTo>
                      <a:pt x="848" y="357"/>
                    </a:lnTo>
                    <a:lnTo>
                      <a:pt x="848" y="366"/>
                    </a:lnTo>
                    <a:lnTo>
                      <a:pt x="840" y="375"/>
                    </a:lnTo>
                    <a:lnTo>
                      <a:pt x="840" y="375"/>
                    </a:lnTo>
                    <a:lnTo>
                      <a:pt x="831" y="384"/>
                    </a:lnTo>
                    <a:lnTo>
                      <a:pt x="822" y="393"/>
                    </a:lnTo>
                    <a:lnTo>
                      <a:pt x="822" y="402"/>
                    </a:lnTo>
                    <a:lnTo>
                      <a:pt x="813" y="411"/>
                    </a:lnTo>
                    <a:lnTo>
                      <a:pt x="813" y="411"/>
                    </a:lnTo>
                    <a:lnTo>
                      <a:pt x="804" y="420"/>
                    </a:lnTo>
                    <a:lnTo>
                      <a:pt x="804" y="420"/>
                    </a:lnTo>
                    <a:lnTo>
                      <a:pt x="804" y="429"/>
                    </a:lnTo>
                    <a:lnTo>
                      <a:pt x="804" y="429"/>
                    </a:lnTo>
                    <a:lnTo>
                      <a:pt x="804" y="429"/>
                    </a:lnTo>
                    <a:lnTo>
                      <a:pt x="804" y="438"/>
                    </a:lnTo>
                    <a:lnTo>
                      <a:pt x="804" y="438"/>
                    </a:lnTo>
                    <a:lnTo>
                      <a:pt x="804" y="438"/>
                    </a:lnTo>
                    <a:lnTo>
                      <a:pt x="795" y="438"/>
                    </a:lnTo>
                    <a:lnTo>
                      <a:pt x="795" y="447"/>
                    </a:lnTo>
                    <a:lnTo>
                      <a:pt x="786" y="447"/>
                    </a:lnTo>
                    <a:lnTo>
                      <a:pt x="786" y="447"/>
                    </a:lnTo>
                    <a:lnTo>
                      <a:pt x="777" y="447"/>
                    </a:lnTo>
                    <a:lnTo>
                      <a:pt x="777" y="455"/>
                    </a:lnTo>
                    <a:lnTo>
                      <a:pt x="768" y="455"/>
                    </a:lnTo>
                    <a:lnTo>
                      <a:pt x="768" y="455"/>
                    </a:lnTo>
                    <a:lnTo>
                      <a:pt x="768" y="464"/>
                    </a:lnTo>
                    <a:lnTo>
                      <a:pt x="759" y="464"/>
                    </a:lnTo>
                    <a:lnTo>
                      <a:pt x="750" y="464"/>
                    </a:lnTo>
                    <a:lnTo>
                      <a:pt x="750" y="473"/>
                    </a:lnTo>
                    <a:lnTo>
                      <a:pt x="741" y="473"/>
                    </a:lnTo>
                    <a:lnTo>
                      <a:pt x="741" y="473"/>
                    </a:lnTo>
                    <a:lnTo>
                      <a:pt x="732" y="482"/>
                    </a:lnTo>
                    <a:lnTo>
                      <a:pt x="732" y="482"/>
                    </a:lnTo>
                    <a:lnTo>
                      <a:pt x="732" y="482"/>
                    </a:lnTo>
                    <a:lnTo>
                      <a:pt x="732" y="491"/>
                    </a:lnTo>
                    <a:lnTo>
                      <a:pt x="723" y="491"/>
                    </a:lnTo>
                    <a:lnTo>
                      <a:pt x="723" y="500"/>
                    </a:lnTo>
                    <a:lnTo>
                      <a:pt x="723" y="500"/>
                    </a:lnTo>
                    <a:lnTo>
                      <a:pt x="723" y="500"/>
                    </a:lnTo>
                    <a:lnTo>
                      <a:pt x="723" y="509"/>
                    </a:lnTo>
                    <a:lnTo>
                      <a:pt x="723" y="509"/>
                    </a:lnTo>
                    <a:lnTo>
                      <a:pt x="715" y="509"/>
                    </a:lnTo>
                    <a:lnTo>
                      <a:pt x="715" y="509"/>
                    </a:lnTo>
                    <a:lnTo>
                      <a:pt x="715" y="509"/>
                    </a:lnTo>
                    <a:lnTo>
                      <a:pt x="715" y="509"/>
                    </a:lnTo>
                    <a:lnTo>
                      <a:pt x="706" y="509"/>
                    </a:lnTo>
                    <a:lnTo>
                      <a:pt x="706" y="509"/>
                    </a:lnTo>
                    <a:lnTo>
                      <a:pt x="706" y="509"/>
                    </a:lnTo>
                    <a:lnTo>
                      <a:pt x="697" y="509"/>
                    </a:lnTo>
                    <a:lnTo>
                      <a:pt x="697" y="518"/>
                    </a:lnTo>
                    <a:lnTo>
                      <a:pt x="688" y="518"/>
                    </a:lnTo>
                    <a:lnTo>
                      <a:pt x="679" y="527"/>
                    </a:lnTo>
                    <a:lnTo>
                      <a:pt x="679" y="536"/>
                    </a:lnTo>
                    <a:lnTo>
                      <a:pt x="670" y="545"/>
                    </a:lnTo>
                    <a:lnTo>
                      <a:pt x="661" y="554"/>
                    </a:lnTo>
                    <a:lnTo>
                      <a:pt x="661" y="554"/>
                    </a:lnTo>
                    <a:lnTo>
                      <a:pt x="652" y="563"/>
                    </a:lnTo>
                    <a:lnTo>
                      <a:pt x="652" y="563"/>
                    </a:lnTo>
                    <a:lnTo>
                      <a:pt x="652" y="572"/>
                    </a:lnTo>
                    <a:lnTo>
                      <a:pt x="643" y="572"/>
                    </a:lnTo>
                    <a:lnTo>
                      <a:pt x="643" y="580"/>
                    </a:lnTo>
                    <a:lnTo>
                      <a:pt x="643" y="580"/>
                    </a:lnTo>
                    <a:lnTo>
                      <a:pt x="643" y="580"/>
                    </a:lnTo>
                    <a:lnTo>
                      <a:pt x="643" y="580"/>
                    </a:lnTo>
                    <a:lnTo>
                      <a:pt x="634" y="589"/>
                    </a:lnTo>
                    <a:lnTo>
                      <a:pt x="634" y="589"/>
                    </a:lnTo>
                    <a:lnTo>
                      <a:pt x="634" y="589"/>
                    </a:lnTo>
                    <a:lnTo>
                      <a:pt x="634" y="589"/>
                    </a:lnTo>
                    <a:lnTo>
                      <a:pt x="625" y="589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98"/>
                    </a:lnTo>
                    <a:lnTo>
                      <a:pt x="625" y="598"/>
                    </a:lnTo>
                    <a:lnTo>
                      <a:pt x="625" y="598"/>
                    </a:lnTo>
                    <a:lnTo>
                      <a:pt x="625" y="598"/>
                    </a:lnTo>
                    <a:lnTo>
                      <a:pt x="616" y="598"/>
                    </a:lnTo>
                    <a:lnTo>
                      <a:pt x="616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598" y="598"/>
                    </a:lnTo>
                    <a:lnTo>
                      <a:pt x="598" y="598"/>
                    </a:lnTo>
                    <a:lnTo>
                      <a:pt x="589" y="598"/>
                    </a:lnTo>
                    <a:lnTo>
                      <a:pt x="589" y="598"/>
                    </a:lnTo>
                    <a:lnTo>
                      <a:pt x="589" y="607"/>
                    </a:lnTo>
                    <a:lnTo>
                      <a:pt x="589" y="607"/>
                    </a:lnTo>
                    <a:lnTo>
                      <a:pt x="589" y="616"/>
                    </a:lnTo>
                    <a:lnTo>
                      <a:pt x="589" y="616"/>
                    </a:lnTo>
                    <a:lnTo>
                      <a:pt x="589" y="625"/>
                    </a:lnTo>
                    <a:lnTo>
                      <a:pt x="589" y="634"/>
                    </a:lnTo>
                    <a:lnTo>
                      <a:pt x="589" y="634"/>
                    </a:lnTo>
                    <a:lnTo>
                      <a:pt x="581" y="643"/>
                    </a:lnTo>
                    <a:lnTo>
                      <a:pt x="581" y="643"/>
                    </a:lnTo>
                    <a:lnTo>
                      <a:pt x="581" y="643"/>
                    </a:lnTo>
                    <a:lnTo>
                      <a:pt x="581" y="643"/>
                    </a:lnTo>
                    <a:lnTo>
                      <a:pt x="572" y="643"/>
                    </a:lnTo>
                    <a:lnTo>
                      <a:pt x="572" y="652"/>
                    </a:lnTo>
                    <a:lnTo>
                      <a:pt x="563" y="652"/>
                    </a:lnTo>
                    <a:lnTo>
                      <a:pt x="563" y="652"/>
                    </a:lnTo>
                    <a:lnTo>
                      <a:pt x="563" y="652"/>
                    </a:lnTo>
                    <a:lnTo>
                      <a:pt x="563" y="652"/>
                    </a:lnTo>
                    <a:lnTo>
                      <a:pt x="554" y="661"/>
                    </a:lnTo>
                    <a:lnTo>
                      <a:pt x="554" y="670"/>
                    </a:lnTo>
                    <a:lnTo>
                      <a:pt x="554" y="670"/>
                    </a:lnTo>
                    <a:lnTo>
                      <a:pt x="554" y="679"/>
                    </a:lnTo>
                    <a:lnTo>
                      <a:pt x="554" y="679"/>
                    </a:lnTo>
                    <a:lnTo>
                      <a:pt x="554" y="688"/>
                    </a:lnTo>
                    <a:lnTo>
                      <a:pt x="554" y="688"/>
                    </a:lnTo>
                    <a:lnTo>
                      <a:pt x="554" y="688"/>
                    </a:lnTo>
                    <a:lnTo>
                      <a:pt x="554" y="697"/>
                    </a:lnTo>
                    <a:lnTo>
                      <a:pt x="545" y="697"/>
                    </a:lnTo>
                    <a:lnTo>
                      <a:pt x="545" y="697"/>
                    </a:lnTo>
                    <a:lnTo>
                      <a:pt x="545" y="697"/>
                    </a:lnTo>
                    <a:lnTo>
                      <a:pt x="536" y="697"/>
                    </a:lnTo>
                    <a:lnTo>
                      <a:pt x="536" y="697"/>
                    </a:lnTo>
                    <a:lnTo>
                      <a:pt x="527" y="705"/>
                    </a:lnTo>
                    <a:lnTo>
                      <a:pt x="527" y="705"/>
                    </a:lnTo>
                    <a:lnTo>
                      <a:pt x="527" y="705"/>
                    </a:lnTo>
                    <a:lnTo>
                      <a:pt x="518" y="705"/>
                    </a:lnTo>
                    <a:lnTo>
                      <a:pt x="518" y="705"/>
                    </a:lnTo>
                    <a:lnTo>
                      <a:pt x="518" y="705"/>
                    </a:lnTo>
                    <a:lnTo>
                      <a:pt x="509" y="705"/>
                    </a:lnTo>
                    <a:lnTo>
                      <a:pt x="509" y="705"/>
                    </a:lnTo>
                    <a:lnTo>
                      <a:pt x="509" y="705"/>
                    </a:lnTo>
                    <a:lnTo>
                      <a:pt x="500" y="705"/>
                    </a:lnTo>
                    <a:lnTo>
                      <a:pt x="500" y="705"/>
                    </a:lnTo>
                    <a:lnTo>
                      <a:pt x="500" y="705"/>
                    </a:lnTo>
                    <a:lnTo>
                      <a:pt x="500" y="705"/>
                    </a:lnTo>
                    <a:lnTo>
                      <a:pt x="491" y="705"/>
                    </a:lnTo>
                    <a:lnTo>
                      <a:pt x="491" y="705"/>
                    </a:lnTo>
                    <a:lnTo>
                      <a:pt x="491" y="714"/>
                    </a:lnTo>
                    <a:lnTo>
                      <a:pt x="491" y="714"/>
                    </a:lnTo>
                    <a:lnTo>
                      <a:pt x="491" y="714"/>
                    </a:lnTo>
                    <a:lnTo>
                      <a:pt x="491" y="723"/>
                    </a:lnTo>
                    <a:lnTo>
                      <a:pt x="491" y="732"/>
                    </a:lnTo>
                    <a:lnTo>
                      <a:pt x="491" y="732"/>
                    </a:lnTo>
                    <a:lnTo>
                      <a:pt x="491" y="741"/>
                    </a:lnTo>
                    <a:lnTo>
                      <a:pt x="491" y="750"/>
                    </a:lnTo>
                    <a:lnTo>
                      <a:pt x="491" y="750"/>
                    </a:lnTo>
                    <a:lnTo>
                      <a:pt x="491" y="759"/>
                    </a:lnTo>
                    <a:lnTo>
                      <a:pt x="491" y="759"/>
                    </a:lnTo>
                    <a:lnTo>
                      <a:pt x="482" y="759"/>
                    </a:lnTo>
                    <a:lnTo>
                      <a:pt x="482" y="768"/>
                    </a:lnTo>
                    <a:lnTo>
                      <a:pt x="482" y="768"/>
                    </a:lnTo>
                    <a:lnTo>
                      <a:pt x="473" y="768"/>
                    </a:lnTo>
                    <a:lnTo>
                      <a:pt x="473" y="768"/>
                    </a:lnTo>
                    <a:lnTo>
                      <a:pt x="473" y="777"/>
                    </a:lnTo>
                    <a:lnTo>
                      <a:pt x="473" y="777"/>
                    </a:lnTo>
                    <a:lnTo>
                      <a:pt x="464" y="777"/>
                    </a:lnTo>
                    <a:lnTo>
                      <a:pt x="464" y="777"/>
                    </a:lnTo>
                    <a:lnTo>
                      <a:pt x="464" y="777"/>
                    </a:lnTo>
                    <a:lnTo>
                      <a:pt x="464" y="786"/>
                    </a:lnTo>
                    <a:lnTo>
                      <a:pt x="455" y="786"/>
                    </a:lnTo>
                    <a:lnTo>
                      <a:pt x="455" y="786"/>
                    </a:lnTo>
                    <a:lnTo>
                      <a:pt x="455" y="786"/>
                    </a:lnTo>
                    <a:lnTo>
                      <a:pt x="455" y="786"/>
                    </a:lnTo>
                    <a:lnTo>
                      <a:pt x="455" y="795"/>
                    </a:lnTo>
                    <a:lnTo>
                      <a:pt x="455" y="795"/>
                    </a:lnTo>
                    <a:lnTo>
                      <a:pt x="455" y="804"/>
                    </a:lnTo>
                    <a:lnTo>
                      <a:pt x="455" y="804"/>
                    </a:lnTo>
                    <a:lnTo>
                      <a:pt x="447" y="804"/>
                    </a:lnTo>
                    <a:lnTo>
                      <a:pt x="447" y="813"/>
                    </a:lnTo>
                    <a:lnTo>
                      <a:pt x="447" y="813"/>
                    </a:lnTo>
                    <a:lnTo>
                      <a:pt x="447" y="813"/>
                    </a:lnTo>
                    <a:lnTo>
                      <a:pt x="447" y="813"/>
                    </a:lnTo>
                    <a:lnTo>
                      <a:pt x="447" y="813"/>
                    </a:lnTo>
                    <a:lnTo>
                      <a:pt x="447" y="822"/>
                    </a:lnTo>
                    <a:lnTo>
                      <a:pt x="447" y="822"/>
                    </a:lnTo>
                    <a:lnTo>
                      <a:pt x="447" y="822"/>
                    </a:lnTo>
                    <a:lnTo>
                      <a:pt x="438" y="822"/>
                    </a:lnTo>
                    <a:lnTo>
                      <a:pt x="438" y="822"/>
                    </a:lnTo>
                    <a:lnTo>
                      <a:pt x="438" y="822"/>
                    </a:lnTo>
                    <a:lnTo>
                      <a:pt x="438" y="822"/>
                    </a:lnTo>
                    <a:lnTo>
                      <a:pt x="438" y="822"/>
                    </a:lnTo>
                    <a:lnTo>
                      <a:pt x="438" y="822"/>
                    </a:lnTo>
                    <a:lnTo>
                      <a:pt x="438" y="830"/>
                    </a:lnTo>
                    <a:lnTo>
                      <a:pt x="429" y="830"/>
                    </a:lnTo>
                    <a:lnTo>
                      <a:pt x="429" y="830"/>
                    </a:lnTo>
                    <a:lnTo>
                      <a:pt x="429" y="830"/>
                    </a:lnTo>
                    <a:lnTo>
                      <a:pt x="429" y="830"/>
                    </a:lnTo>
                    <a:lnTo>
                      <a:pt x="429" y="839"/>
                    </a:lnTo>
                    <a:lnTo>
                      <a:pt x="420" y="839"/>
                    </a:lnTo>
                    <a:lnTo>
                      <a:pt x="420" y="839"/>
                    </a:lnTo>
                    <a:lnTo>
                      <a:pt x="411" y="839"/>
                    </a:lnTo>
                    <a:lnTo>
                      <a:pt x="411" y="839"/>
                    </a:lnTo>
                    <a:lnTo>
                      <a:pt x="411" y="839"/>
                    </a:lnTo>
                    <a:lnTo>
                      <a:pt x="402" y="839"/>
                    </a:lnTo>
                    <a:lnTo>
                      <a:pt x="402" y="839"/>
                    </a:lnTo>
                    <a:lnTo>
                      <a:pt x="384" y="839"/>
                    </a:lnTo>
                    <a:lnTo>
                      <a:pt x="348" y="830"/>
                    </a:lnTo>
                    <a:lnTo>
                      <a:pt x="330" y="822"/>
                    </a:lnTo>
                    <a:lnTo>
                      <a:pt x="304" y="822"/>
                    </a:lnTo>
                    <a:lnTo>
                      <a:pt x="268" y="822"/>
                    </a:lnTo>
                    <a:lnTo>
                      <a:pt x="250" y="813"/>
                    </a:lnTo>
                    <a:lnTo>
                      <a:pt x="250" y="795"/>
                    </a:lnTo>
                    <a:lnTo>
                      <a:pt x="259" y="777"/>
                    </a:lnTo>
                    <a:lnTo>
                      <a:pt x="286" y="750"/>
                    </a:lnTo>
                    <a:lnTo>
                      <a:pt x="295" y="732"/>
                    </a:lnTo>
                    <a:lnTo>
                      <a:pt x="313" y="705"/>
                    </a:lnTo>
                    <a:lnTo>
                      <a:pt x="304" y="697"/>
                    </a:lnTo>
                    <a:lnTo>
                      <a:pt x="295" y="697"/>
                    </a:lnTo>
                    <a:lnTo>
                      <a:pt x="268" y="688"/>
                    </a:lnTo>
                    <a:lnTo>
                      <a:pt x="250" y="679"/>
                    </a:lnTo>
                    <a:lnTo>
                      <a:pt x="241" y="661"/>
                    </a:lnTo>
                    <a:lnTo>
                      <a:pt x="223" y="661"/>
                    </a:lnTo>
                    <a:lnTo>
                      <a:pt x="223" y="652"/>
                    </a:lnTo>
                    <a:lnTo>
                      <a:pt x="179" y="652"/>
                    </a:lnTo>
                    <a:lnTo>
                      <a:pt x="161" y="652"/>
                    </a:lnTo>
                    <a:lnTo>
                      <a:pt x="152" y="643"/>
                    </a:lnTo>
                    <a:lnTo>
                      <a:pt x="152" y="625"/>
                    </a:lnTo>
                    <a:lnTo>
                      <a:pt x="134" y="616"/>
                    </a:lnTo>
                    <a:lnTo>
                      <a:pt x="125" y="607"/>
                    </a:lnTo>
                    <a:lnTo>
                      <a:pt x="125" y="598"/>
                    </a:lnTo>
                    <a:lnTo>
                      <a:pt x="125" y="580"/>
                    </a:lnTo>
                    <a:lnTo>
                      <a:pt x="98" y="580"/>
                    </a:lnTo>
                    <a:lnTo>
                      <a:pt x="98" y="580"/>
                    </a:lnTo>
                    <a:lnTo>
                      <a:pt x="125" y="572"/>
                    </a:lnTo>
                    <a:lnTo>
                      <a:pt x="134" y="554"/>
                    </a:lnTo>
                    <a:lnTo>
                      <a:pt x="134" y="509"/>
                    </a:lnTo>
                    <a:lnTo>
                      <a:pt x="134" y="491"/>
                    </a:lnTo>
                    <a:lnTo>
                      <a:pt x="152" y="482"/>
                    </a:lnTo>
                    <a:lnTo>
                      <a:pt x="152" y="473"/>
                    </a:lnTo>
                    <a:lnTo>
                      <a:pt x="143" y="455"/>
                    </a:lnTo>
                    <a:lnTo>
                      <a:pt x="134" y="464"/>
                    </a:lnTo>
                    <a:lnTo>
                      <a:pt x="125" y="473"/>
                    </a:lnTo>
                    <a:lnTo>
                      <a:pt x="98" y="473"/>
                    </a:lnTo>
                    <a:lnTo>
                      <a:pt x="89" y="482"/>
                    </a:lnTo>
                    <a:lnTo>
                      <a:pt x="89" y="491"/>
                    </a:lnTo>
                    <a:lnTo>
                      <a:pt x="89" y="518"/>
                    </a:lnTo>
                    <a:lnTo>
                      <a:pt x="71" y="500"/>
                    </a:lnTo>
                    <a:lnTo>
                      <a:pt x="62" y="482"/>
                    </a:lnTo>
                    <a:lnTo>
                      <a:pt x="62" y="464"/>
                    </a:lnTo>
                    <a:lnTo>
                      <a:pt x="54" y="447"/>
                    </a:lnTo>
                    <a:lnTo>
                      <a:pt x="45" y="438"/>
                    </a:lnTo>
                    <a:lnTo>
                      <a:pt x="54" y="411"/>
                    </a:lnTo>
                    <a:lnTo>
                      <a:pt x="36" y="402"/>
                    </a:lnTo>
                    <a:lnTo>
                      <a:pt x="36" y="393"/>
                    </a:lnTo>
                    <a:lnTo>
                      <a:pt x="27" y="393"/>
                    </a:lnTo>
                    <a:lnTo>
                      <a:pt x="0" y="393"/>
                    </a:lnTo>
                    <a:lnTo>
                      <a:pt x="0" y="384"/>
                    </a:lnTo>
                    <a:lnTo>
                      <a:pt x="0" y="366"/>
                    </a:lnTo>
                    <a:lnTo>
                      <a:pt x="0" y="348"/>
                    </a:lnTo>
                    <a:lnTo>
                      <a:pt x="9" y="339"/>
                    </a:lnTo>
                    <a:lnTo>
                      <a:pt x="9" y="330"/>
                    </a:lnTo>
                    <a:lnTo>
                      <a:pt x="9" y="313"/>
                    </a:lnTo>
                    <a:lnTo>
                      <a:pt x="18" y="304"/>
                    </a:lnTo>
                    <a:lnTo>
                      <a:pt x="18" y="277"/>
                    </a:lnTo>
                    <a:lnTo>
                      <a:pt x="18" y="259"/>
                    </a:lnTo>
                    <a:lnTo>
                      <a:pt x="36" y="259"/>
                    </a:lnTo>
                    <a:lnTo>
                      <a:pt x="45" y="250"/>
                    </a:lnTo>
                    <a:lnTo>
                      <a:pt x="45" y="232"/>
                    </a:lnTo>
                    <a:lnTo>
                      <a:pt x="45" y="214"/>
                    </a:lnTo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7" name="Freeform 59"/>
              <p:cNvSpPr>
                <a:spLocks/>
              </p:cNvSpPr>
              <p:nvPr/>
            </p:nvSpPr>
            <p:spPr bwMode="auto">
              <a:xfrm>
                <a:off x="4072" y="7370"/>
                <a:ext cx="1089" cy="1375"/>
              </a:xfrm>
              <a:custGeom>
                <a:avLst/>
                <a:gdLst>
                  <a:gd name="T0" fmla="*/ 464 w 491"/>
                  <a:gd name="T1" fmla="*/ 44 h 580"/>
                  <a:gd name="T2" fmla="*/ 428 w 491"/>
                  <a:gd name="T3" fmla="*/ 17 h 580"/>
                  <a:gd name="T4" fmla="*/ 384 w 491"/>
                  <a:gd name="T5" fmla="*/ 35 h 580"/>
                  <a:gd name="T6" fmla="*/ 357 w 491"/>
                  <a:gd name="T7" fmla="*/ 9 h 580"/>
                  <a:gd name="T8" fmla="*/ 285 w 491"/>
                  <a:gd name="T9" fmla="*/ 0 h 580"/>
                  <a:gd name="T10" fmla="*/ 223 w 491"/>
                  <a:gd name="T11" fmla="*/ 0 h 580"/>
                  <a:gd name="T12" fmla="*/ 196 w 491"/>
                  <a:gd name="T13" fmla="*/ 26 h 580"/>
                  <a:gd name="T14" fmla="*/ 160 w 491"/>
                  <a:gd name="T15" fmla="*/ 26 h 580"/>
                  <a:gd name="T16" fmla="*/ 125 w 491"/>
                  <a:gd name="T17" fmla="*/ 35 h 580"/>
                  <a:gd name="T18" fmla="*/ 89 w 491"/>
                  <a:gd name="T19" fmla="*/ 44 h 580"/>
                  <a:gd name="T20" fmla="*/ 98 w 491"/>
                  <a:gd name="T21" fmla="*/ 71 h 580"/>
                  <a:gd name="T22" fmla="*/ 107 w 491"/>
                  <a:gd name="T23" fmla="*/ 80 h 580"/>
                  <a:gd name="T24" fmla="*/ 116 w 491"/>
                  <a:gd name="T25" fmla="*/ 107 h 580"/>
                  <a:gd name="T26" fmla="*/ 125 w 491"/>
                  <a:gd name="T27" fmla="*/ 125 h 580"/>
                  <a:gd name="T28" fmla="*/ 134 w 491"/>
                  <a:gd name="T29" fmla="*/ 151 h 580"/>
                  <a:gd name="T30" fmla="*/ 125 w 491"/>
                  <a:gd name="T31" fmla="*/ 169 h 580"/>
                  <a:gd name="T32" fmla="*/ 98 w 491"/>
                  <a:gd name="T33" fmla="*/ 187 h 580"/>
                  <a:gd name="T34" fmla="*/ 98 w 491"/>
                  <a:gd name="T35" fmla="*/ 205 h 580"/>
                  <a:gd name="T36" fmla="*/ 71 w 491"/>
                  <a:gd name="T37" fmla="*/ 223 h 580"/>
                  <a:gd name="T38" fmla="*/ 62 w 491"/>
                  <a:gd name="T39" fmla="*/ 241 h 580"/>
                  <a:gd name="T40" fmla="*/ 53 w 491"/>
                  <a:gd name="T41" fmla="*/ 276 h 580"/>
                  <a:gd name="T42" fmla="*/ 71 w 491"/>
                  <a:gd name="T43" fmla="*/ 285 h 580"/>
                  <a:gd name="T44" fmla="*/ 89 w 491"/>
                  <a:gd name="T45" fmla="*/ 303 h 580"/>
                  <a:gd name="T46" fmla="*/ 80 w 491"/>
                  <a:gd name="T47" fmla="*/ 339 h 580"/>
                  <a:gd name="T48" fmla="*/ 62 w 491"/>
                  <a:gd name="T49" fmla="*/ 348 h 580"/>
                  <a:gd name="T50" fmla="*/ 26 w 491"/>
                  <a:gd name="T51" fmla="*/ 348 h 580"/>
                  <a:gd name="T52" fmla="*/ 17 w 491"/>
                  <a:gd name="T53" fmla="*/ 366 h 580"/>
                  <a:gd name="T54" fmla="*/ 9 w 491"/>
                  <a:gd name="T55" fmla="*/ 392 h 580"/>
                  <a:gd name="T56" fmla="*/ 0 w 491"/>
                  <a:gd name="T57" fmla="*/ 410 h 580"/>
                  <a:gd name="T58" fmla="*/ 9 w 491"/>
                  <a:gd name="T59" fmla="*/ 446 h 580"/>
                  <a:gd name="T60" fmla="*/ 35 w 491"/>
                  <a:gd name="T61" fmla="*/ 464 h 580"/>
                  <a:gd name="T62" fmla="*/ 35 w 491"/>
                  <a:gd name="T63" fmla="*/ 491 h 580"/>
                  <a:gd name="T64" fmla="*/ 62 w 491"/>
                  <a:gd name="T65" fmla="*/ 517 h 580"/>
                  <a:gd name="T66" fmla="*/ 62 w 491"/>
                  <a:gd name="T67" fmla="*/ 553 h 580"/>
                  <a:gd name="T68" fmla="*/ 89 w 491"/>
                  <a:gd name="T69" fmla="*/ 580 h 580"/>
                  <a:gd name="T70" fmla="*/ 134 w 491"/>
                  <a:gd name="T71" fmla="*/ 571 h 580"/>
                  <a:gd name="T72" fmla="*/ 178 w 491"/>
                  <a:gd name="T73" fmla="*/ 544 h 580"/>
                  <a:gd name="T74" fmla="*/ 196 w 491"/>
                  <a:gd name="T75" fmla="*/ 526 h 580"/>
                  <a:gd name="T76" fmla="*/ 241 w 491"/>
                  <a:gd name="T77" fmla="*/ 526 h 580"/>
                  <a:gd name="T78" fmla="*/ 294 w 491"/>
                  <a:gd name="T79" fmla="*/ 526 h 580"/>
                  <a:gd name="T80" fmla="*/ 303 w 491"/>
                  <a:gd name="T81" fmla="*/ 500 h 580"/>
                  <a:gd name="T82" fmla="*/ 303 w 491"/>
                  <a:gd name="T83" fmla="*/ 464 h 580"/>
                  <a:gd name="T84" fmla="*/ 321 w 491"/>
                  <a:gd name="T85" fmla="*/ 455 h 580"/>
                  <a:gd name="T86" fmla="*/ 339 w 491"/>
                  <a:gd name="T87" fmla="*/ 437 h 580"/>
                  <a:gd name="T88" fmla="*/ 366 w 491"/>
                  <a:gd name="T89" fmla="*/ 428 h 580"/>
                  <a:gd name="T90" fmla="*/ 402 w 491"/>
                  <a:gd name="T91" fmla="*/ 428 h 580"/>
                  <a:gd name="T92" fmla="*/ 410 w 491"/>
                  <a:gd name="T93" fmla="*/ 419 h 580"/>
                  <a:gd name="T94" fmla="*/ 419 w 491"/>
                  <a:gd name="T95" fmla="*/ 392 h 580"/>
                  <a:gd name="T96" fmla="*/ 437 w 491"/>
                  <a:gd name="T97" fmla="*/ 392 h 580"/>
                  <a:gd name="T98" fmla="*/ 464 w 491"/>
                  <a:gd name="T99" fmla="*/ 384 h 580"/>
                  <a:gd name="T100" fmla="*/ 473 w 491"/>
                  <a:gd name="T101" fmla="*/ 348 h 580"/>
                  <a:gd name="T102" fmla="*/ 482 w 491"/>
                  <a:gd name="T103" fmla="*/ 339 h 580"/>
                  <a:gd name="T104" fmla="*/ 491 w 491"/>
                  <a:gd name="T105" fmla="*/ 312 h 580"/>
                  <a:gd name="T106" fmla="*/ 482 w 491"/>
                  <a:gd name="T107" fmla="*/ 285 h 580"/>
                  <a:gd name="T108" fmla="*/ 464 w 491"/>
                  <a:gd name="T109" fmla="*/ 250 h 580"/>
                  <a:gd name="T110" fmla="*/ 473 w 491"/>
                  <a:gd name="T111" fmla="*/ 214 h 580"/>
                  <a:gd name="T112" fmla="*/ 491 w 491"/>
                  <a:gd name="T113" fmla="*/ 196 h 580"/>
                  <a:gd name="T114" fmla="*/ 482 w 491"/>
                  <a:gd name="T115" fmla="*/ 169 h 580"/>
                  <a:gd name="T116" fmla="*/ 446 w 491"/>
                  <a:gd name="T117" fmla="*/ 160 h 580"/>
                  <a:gd name="T118" fmla="*/ 446 w 491"/>
                  <a:gd name="T119" fmla="*/ 125 h 580"/>
                  <a:gd name="T120" fmla="*/ 464 w 491"/>
                  <a:gd name="T121" fmla="*/ 98 h 580"/>
                  <a:gd name="T122" fmla="*/ 473 w 491"/>
                  <a:gd name="T123" fmla="*/ 62 h 5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91" h="580">
                    <a:moveTo>
                      <a:pt x="473" y="62"/>
                    </a:moveTo>
                    <a:lnTo>
                      <a:pt x="464" y="44"/>
                    </a:lnTo>
                    <a:lnTo>
                      <a:pt x="446" y="17"/>
                    </a:lnTo>
                    <a:lnTo>
                      <a:pt x="428" y="17"/>
                    </a:lnTo>
                    <a:lnTo>
                      <a:pt x="393" y="35"/>
                    </a:lnTo>
                    <a:lnTo>
                      <a:pt x="384" y="35"/>
                    </a:lnTo>
                    <a:lnTo>
                      <a:pt x="366" y="26"/>
                    </a:lnTo>
                    <a:lnTo>
                      <a:pt x="357" y="9"/>
                    </a:lnTo>
                    <a:lnTo>
                      <a:pt x="330" y="0"/>
                    </a:lnTo>
                    <a:lnTo>
                      <a:pt x="285" y="0"/>
                    </a:lnTo>
                    <a:lnTo>
                      <a:pt x="241" y="0"/>
                    </a:lnTo>
                    <a:lnTo>
                      <a:pt x="223" y="0"/>
                    </a:lnTo>
                    <a:lnTo>
                      <a:pt x="214" y="9"/>
                    </a:lnTo>
                    <a:lnTo>
                      <a:pt x="196" y="26"/>
                    </a:lnTo>
                    <a:lnTo>
                      <a:pt x="169" y="26"/>
                    </a:lnTo>
                    <a:lnTo>
                      <a:pt x="160" y="26"/>
                    </a:lnTo>
                    <a:lnTo>
                      <a:pt x="143" y="35"/>
                    </a:lnTo>
                    <a:lnTo>
                      <a:pt x="125" y="35"/>
                    </a:lnTo>
                    <a:lnTo>
                      <a:pt x="107" y="35"/>
                    </a:lnTo>
                    <a:lnTo>
                      <a:pt x="89" y="44"/>
                    </a:lnTo>
                    <a:lnTo>
                      <a:pt x="80" y="62"/>
                    </a:lnTo>
                    <a:lnTo>
                      <a:pt x="98" y="71"/>
                    </a:lnTo>
                    <a:lnTo>
                      <a:pt x="107" y="71"/>
                    </a:lnTo>
                    <a:lnTo>
                      <a:pt x="107" y="80"/>
                    </a:lnTo>
                    <a:lnTo>
                      <a:pt x="116" y="89"/>
                    </a:lnTo>
                    <a:lnTo>
                      <a:pt x="116" y="107"/>
                    </a:lnTo>
                    <a:lnTo>
                      <a:pt x="125" y="116"/>
                    </a:lnTo>
                    <a:lnTo>
                      <a:pt x="125" y="125"/>
                    </a:lnTo>
                    <a:lnTo>
                      <a:pt x="134" y="142"/>
                    </a:lnTo>
                    <a:lnTo>
                      <a:pt x="134" y="151"/>
                    </a:lnTo>
                    <a:lnTo>
                      <a:pt x="125" y="169"/>
                    </a:lnTo>
                    <a:lnTo>
                      <a:pt x="125" y="169"/>
                    </a:lnTo>
                    <a:lnTo>
                      <a:pt x="107" y="178"/>
                    </a:lnTo>
                    <a:lnTo>
                      <a:pt x="98" y="187"/>
                    </a:lnTo>
                    <a:lnTo>
                      <a:pt x="98" y="196"/>
                    </a:lnTo>
                    <a:lnTo>
                      <a:pt x="98" y="205"/>
                    </a:lnTo>
                    <a:lnTo>
                      <a:pt x="80" y="214"/>
                    </a:lnTo>
                    <a:lnTo>
                      <a:pt x="71" y="223"/>
                    </a:lnTo>
                    <a:lnTo>
                      <a:pt x="62" y="232"/>
                    </a:lnTo>
                    <a:lnTo>
                      <a:pt x="62" y="241"/>
                    </a:lnTo>
                    <a:lnTo>
                      <a:pt x="53" y="250"/>
                    </a:lnTo>
                    <a:lnTo>
                      <a:pt x="53" y="276"/>
                    </a:lnTo>
                    <a:lnTo>
                      <a:pt x="62" y="285"/>
                    </a:lnTo>
                    <a:lnTo>
                      <a:pt x="71" y="285"/>
                    </a:lnTo>
                    <a:lnTo>
                      <a:pt x="80" y="294"/>
                    </a:lnTo>
                    <a:lnTo>
                      <a:pt x="89" y="303"/>
                    </a:lnTo>
                    <a:lnTo>
                      <a:pt x="89" y="321"/>
                    </a:lnTo>
                    <a:lnTo>
                      <a:pt x="80" y="339"/>
                    </a:lnTo>
                    <a:lnTo>
                      <a:pt x="80" y="348"/>
                    </a:lnTo>
                    <a:lnTo>
                      <a:pt x="62" y="348"/>
                    </a:lnTo>
                    <a:lnTo>
                      <a:pt x="44" y="348"/>
                    </a:lnTo>
                    <a:lnTo>
                      <a:pt x="26" y="348"/>
                    </a:lnTo>
                    <a:lnTo>
                      <a:pt x="26" y="357"/>
                    </a:lnTo>
                    <a:lnTo>
                      <a:pt x="17" y="366"/>
                    </a:lnTo>
                    <a:lnTo>
                      <a:pt x="26" y="384"/>
                    </a:lnTo>
                    <a:lnTo>
                      <a:pt x="9" y="392"/>
                    </a:lnTo>
                    <a:lnTo>
                      <a:pt x="0" y="392"/>
                    </a:lnTo>
                    <a:lnTo>
                      <a:pt x="0" y="410"/>
                    </a:lnTo>
                    <a:lnTo>
                      <a:pt x="9" y="428"/>
                    </a:lnTo>
                    <a:lnTo>
                      <a:pt x="9" y="446"/>
                    </a:lnTo>
                    <a:lnTo>
                      <a:pt x="17" y="464"/>
                    </a:lnTo>
                    <a:lnTo>
                      <a:pt x="35" y="464"/>
                    </a:lnTo>
                    <a:lnTo>
                      <a:pt x="35" y="491"/>
                    </a:lnTo>
                    <a:lnTo>
                      <a:pt x="35" y="491"/>
                    </a:lnTo>
                    <a:lnTo>
                      <a:pt x="44" y="500"/>
                    </a:lnTo>
                    <a:lnTo>
                      <a:pt x="62" y="517"/>
                    </a:lnTo>
                    <a:lnTo>
                      <a:pt x="62" y="526"/>
                    </a:lnTo>
                    <a:lnTo>
                      <a:pt x="62" y="553"/>
                    </a:lnTo>
                    <a:lnTo>
                      <a:pt x="80" y="571"/>
                    </a:lnTo>
                    <a:lnTo>
                      <a:pt x="89" y="580"/>
                    </a:lnTo>
                    <a:lnTo>
                      <a:pt x="116" y="580"/>
                    </a:lnTo>
                    <a:lnTo>
                      <a:pt x="134" y="571"/>
                    </a:lnTo>
                    <a:lnTo>
                      <a:pt x="151" y="562"/>
                    </a:lnTo>
                    <a:lnTo>
                      <a:pt x="178" y="544"/>
                    </a:lnTo>
                    <a:lnTo>
                      <a:pt x="187" y="535"/>
                    </a:lnTo>
                    <a:lnTo>
                      <a:pt x="196" y="526"/>
                    </a:lnTo>
                    <a:lnTo>
                      <a:pt x="214" y="526"/>
                    </a:lnTo>
                    <a:lnTo>
                      <a:pt x="241" y="526"/>
                    </a:lnTo>
                    <a:lnTo>
                      <a:pt x="268" y="526"/>
                    </a:lnTo>
                    <a:lnTo>
                      <a:pt x="294" y="526"/>
                    </a:lnTo>
                    <a:lnTo>
                      <a:pt x="294" y="509"/>
                    </a:lnTo>
                    <a:lnTo>
                      <a:pt x="303" y="500"/>
                    </a:lnTo>
                    <a:lnTo>
                      <a:pt x="303" y="482"/>
                    </a:lnTo>
                    <a:lnTo>
                      <a:pt x="303" y="464"/>
                    </a:lnTo>
                    <a:lnTo>
                      <a:pt x="321" y="464"/>
                    </a:lnTo>
                    <a:lnTo>
                      <a:pt x="321" y="455"/>
                    </a:lnTo>
                    <a:lnTo>
                      <a:pt x="321" y="446"/>
                    </a:lnTo>
                    <a:lnTo>
                      <a:pt x="339" y="437"/>
                    </a:lnTo>
                    <a:lnTo>
                      <a:pt x="357" y="428"/>
                    </a:lnTo>
                    <a:lnTo>
                      <a:pt x="366" y="428"/>
                    </a:lnTo>
                    <a:lnTo>
                      <a:pt x="384" y="428"/>
                    </a:lnTo>
                    <a:lnTo>
                      <a:pt x="402" y="428"/>
                    </a:lnTo>
                    <a:lnTo>
                      <a:pt x="402" y="428"/>
                    </a:lnTo>
                    <a:lnTo>
                      <a:pt x="410" y="419"/>
                    </a:lnTo>
                    <a:lnTo>
                      <a:pt x="419" y="401"/>
                    </a:lnTo>
                    <a:lnTo>
                      <a:pt x="419" y="392"/>
                    </a:lnTo>
                    <a:lnTo>
                      <a:pt x="419" y="392"/>
                    </a:lnTo>
                    <a:lnTo>
                      <a:pt x="437" y="392"/>
                    </a:lnTo>
                    <a:lnTo>
                      <a:pt x="455" y="384"/>
                    </a:lnTo>
                    <a:lnTo>
                      <a:pt x="464" y="384"/>
                    </a:lnTo>
                    <a:lnTo>
                      <a:pt x="473" y="366"/>
                    </a:lnTo>
                    <a:lnTo>
                      <a:pt x="473" y="348"/>
                    </a:lnTo>
                    <a:lnTo>
                      <a:pt x="473" y="339"/>
                    </a:lnTo>
                    <a:lnTo>
                      <a:pt x="482" y="339"/>
                    </a:lnTo>
                    <a:lnTo>
                      <a:pt x="482" y="321"/>
                    </a:lnTo>
                    <a:lnTo>
                      <a:pt x="491" y="312"/>
                    </a:lnTo>
                    <a:lnTo>
                      <a:pt x="491" y="294"/>
                    </a:lnTo>
                    <a:lnTo>
                      <a:pt x="482" y="285"/>
                    </a:lnTo>
                    <a:lnTo>
                      <a:pt x="464" y="276"/>
                    </a:lnTo>
                    <a:lnTo>
                      <a:pt x="464" y="250"/>
                    </a:lnTo>
                    <a:lnTo>
                      <a:pt x="464" y="232"/>
                    </a:lnTo>
                    <a:lnTo>
                      <a:pt x="473" y="214"/>
                    </a:lnTo>
                    <a:lnTo>
                      <a:pt x="491" y="214"/>
                    </a:lnTo>
                    <a:lnTo>
                      <a:pt x="491" y="196"/>
                    </a:lnTo>
                    <a:lnTo>
                      <a:pt x="491" y="178"/>
                    </a:lnTo>
                    <a:lnTo>
                      <a:pt x="482" y="169"/>
                    </a:lnTo>
                    <a:lnTo>
                      <a:pt x="464" y="169"/>
                    </a:lnTo>
                    <a:lnTo>
                      <a:pt x="446" y="160"/>
                    </a:lnTo>
                    <a:lnTo>
                      <a:pt x="446" y="142"/>
                    </a:lnTo>
                    <a:lnTo>
                      <a:pt x="446" y="125"/>
                    </a:lnTo>
                    <a:lnTo>
                      <a:pt x="455" y="116"/>
                    </a:lnTo>
                    <a:lnTo>
                      <a:pt x="464" y="98"/>
                    </a:lnTo>
                    <a:lnTo>
                      <a:pt x="464" y="80"/>
                    </a:lnTo>
                    <a:lnTo>
                      <a:pt x="473" y="62"/>
                    </a:lnTo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8" name="Freeform 60"/>
              <p:cNvSpPr>
                <a:spLocks/>
              </p:cNvSpPr>
              <p:nvPr/>
            </p:nvSpPr>
            <p:spPr bwMode="auto">
              <a:xfrm>
                <a:off x="5950" y="7030"/>
                <a:ext cx="1051" cy="1547"/>
              </a:xfrm>
              <a:custGeom>
                <a:avLst/>
                <a:gdLst>
                  <a:gd name="T0" fmla="*/ 161 w 474"/>
                  <a:gd name="T1" fmla="*/ 553 h 652"/>
                  <a:gd name="T2" fmla="*/ 98 w 474"/>
                  <a:gd name="T3" fmla="*/ 482 h 652"/>
                  <a:gd name="T4" fmla="*/ 63 w 474"/>
                  <a:gd name="T5" fmla="*/ 384 h 652"/>
                  <a:gd name="T6" fmla="*/ 98 w 474"/>
                  <a:gd name="T7" fmla="*/ 312 h 652"/>
                  <a:gd name="T8" fmla="*/ 36 w 474"/>
                  <a:gd name="T9" fmla="*/ 250 h 652"/>
                  <a:gd name="T10" fmla="*/ 18 w 474"/>
                  <a:gd name="T11" fmla="*/ 196 h 652"/>
                  <a:gd name="T12" fmla="*/ 0 w 474"/>
                  <a:gd name="T13" fmla="*/ 143 h 652"/>
                  <a:gd name="T14" fmla="*/ 81 w 474"/>
                  <a:gd name="T15" fmla="*/ 125 h 652"/>
                  <a:gd name="T16" fmla="*/ 143 w 474"/>
                  <a:gd name="T17" fmla="*/ 89 h 652"/>
                  <a:gd name="T18" fmla="*/ 179 w 474"/>
                  <a:gd name="T19" fmla="*/ 18 h 652"/>
                  <a:gd name="T20" fmla="*/ 197 w 474"/>
                  <a:gd name="T21" fmla="*/ 0 h 652"/>
                  <a:gd name="T22" fmla="*/ 206 w 474"/>
                  <a:gd name="T23" fmla="*/ 0 h 652"/>
                  <a:gd name="T24" fmla="*/ 215 w 474"/>
                  <a:gd name="T25" fmla="*/ 0 h 652"/>
                  <a:gd name="T26" fmla="*/ 215 w 474"/>
                  <a:gd name="T27" fmla="*/ 9 h 652"/>
                  <a:gd name="T28" fmla="*/ 215 w 474"/>
                  <a:gd name="T29" fmla="*/ 26 h 652"/>
                  <a:gd name="T30" fmla="*/ 215 w 474"/>
                  <a:gd name="T31" fmla="*/ 35 h 652"/>
                  <a:gd name="T32" fmla="*/ 223 w 474"/>
                  <a:gd name="T33" fmla="*/ 53 h 652"/>
                  <a:gd name="T34" fmla="*/ 232 w 474"/>
                  <a:gd name="T35" fmla="*/ 44 h 652"/>
                  <a:gd name="T36" fmla="*/ 241 w 474"/>
                  <a:gd name="T37" fmla="*/ 53 h 652"/>
                  <a:gd name="T38" fmla="*/ 241 w 474"/>
                  <a:gd name="T39" fmla="*/ 62 h 652"/>
                  <a:gd name="T40" fmla="*/ 241 w 474"/>
                  <a:gd name="T41" fmla="*/ 80 h 652"/>
                  <a:gd name="T42" fmla="*/ 241 w 474"/>
                  <a:gd name="T43" fmla="*/ 89 h 652"/>
                  <a:gd name="T44" fmla="*/ 250 w 474"/>
                  <a:gd name="T45" fmla="*/ 89 h 652"/>
                  <a:gd name="T46" fmla="*/ 268 w 474"/>
                  <a:gd name="T47" fmla="*/ 89 h 652"/>
                  <a:gd name="T48" fmla="*/ 268 w 474"/>
                  <a:gd name="T49" fmla="*/ 89 h 652"/>
                  <a:gd name="T50" fmla="*/ 286 w 474"/>
                  <a:gd name="T51" fmla="*/ 98 h 652"/>
                  <a:gd name="T52" fmla="*/ 295 w 474"/>
                  <a:gd name="T53" fmla="*/ 98 h 652"/>
                  <a:gd name="T54" fmla="*/ 295 w 474"/>
                  <a:gd name="T55" fmla="*/ 107 h 652"/>
                  <a:gd name="T56" fmla="*/ 295 w 474"/>
                  <a:gd name="T57" fmla="*/ 125 h 652"/>
                  <a:gd name="T58" fmla="*/ 304 w 474"/>
                  <a:gd name="T59" fmla="*/ 125 h 652"/>
                  <a:gd name="T60" fmla="*/ 313 w 474"/>
                  <a:gd name="T61" fmla="*/ 116 h 652"/>
                  <a:gd name="T62" fmla="*/ 322 w 474"/>
                  <a:gd name="T63" fmla="*/ 116 h 652"/>
                  <a:gd name="T64" fmla="*/ 331 w 474"/>
                  <a:gd name="T65" fmla="*/ 116 h 652"/>
                  <a:gd name="T66" fmla="*/ 340 w 474"/>
                  <a:gd name="T67" fmla="*/ 134 h 652"/>
                  <a:gd name="T68" fmla="*/ 340 w 474"/>
                  <a:gd name="T69" fmla="*/ 143 h 652"/>
                  <a:gd name="T70" fmla="*/ 349 w 474"/>
                  <a:gd name="T71" fmla="*/ 152 h 652"/>
                  <a:gd name="T72" fmla="*/ 357 w 474"/>
                  <a:gd name="T73" fmla="*/ 160 h 652"/>
                  <a:gd name="T74" fmla="*/ 375 w 474"/>
                  <a:gd name="T75" fmla="*/ 160 h 652"/>
                  <a:gd name="T76" fmla="*/ 384 w 474"/>
                  <a:gd name="T77" fmla="*/ 169 h 652"/>
                  <a:gd name="T78" fmla="*/ 393 w 474"/>
                  <a:gd name="T79" fmla="*/ 178 h 652"/>
                  <a:gd name="T80" fmla="*/ 402 w 474"/>
                  <a:gd name="T81" fmla="*/ 196 h 652"/>
                  <a:gd name="T82" fmla="*/ 402 w 474"/>
                  <a:gd name="T83" fmla="*/ 205 h 652"/>
                  <a:gd name="T84" fmla="*/ 402 w 474"/>
                  <a:gd name="T85" fmla="*/ 214 h 652"/>
                  <a:gd name="T86" fmla="*/ 402 w 474"/>
                  <a:gd name="T87" fmla="*/ 223 h 652"/>
                  <a:gd name="T88" fmla="*/ 411 w 474"/>
                  <a:gd name="T89" fmla="*/ 232 h 652"/>
                  <a:gd name="T90" fmla="*/ 429 w 474"/>
                  <a:gd name="T91" fmla="*/ 232 h 652"/>
                  <a:gd name="T92" fmla="*/ 447 w 474"/>
                  <a:gd name="T93" fmla="*/ 232 h 652"/>
                  <a:gd name="T94" fmla="*/ 456 w 474"/>
                  <a:gd name="T95" fmla="*/ 241 h 652"/>
                  <a:gd name="T96" fmla="*/ 456 w 474"/>
                  <a:gd name="T97" fmla="*/ 241 h 652"/>
                  <a:gd name="T98" fmla="*/ 465 w 474"/>
                  <a:gd name="T99" fmla="*/ 250 h 652"/>
                  <a:gd name="T100" fmla="*/ 465 w 474"/>
                  <a:gd name="T101" fmla="*/ 250 h 652"/>
                  <a:gd name="T102" fmla="*/ 474 w 474"/>
                  <a:gd name="T103" fmla="*/ 250 h 652"/>
                  <a:gd name="T104" fmla="*/ 474 w 474"/>
                  <a:gd name="T105" fmla="*/ 268 h 652"/>
                  <a:gd name="T106" fmla="*/ 474 w 474"/>
                  <a:gd name="T107" fmla="*/ 277 h 652"/>
                  <a:gd name="T108" fmla="*/ 429 w 474"/>
                  <a:gd name="T109" fmla="*/ 294 h 652"/>
                  <a:gd name="T110" fmla="*/ 375 w 474"/>
                  <a:gd name="T111" fmla="*/ 375 h 652"/>
                  <a:gd name="T112" fmla="*/ 340 w 474"/>
                  <a:gd name="T113" fmla="*/ 473 h 652"/>
                  <a:gd name="T114" fmla="*/ 277 w 474"/>
                  <a:gd name="T115" fmla="*/ 544 h 652"/>
                  <a:gd name="T116" fmla="*/ 250 w 474"/>
                  <a:gd name="T117" fmla="*/ 607 h 652"/>
                  <a:gd name="T118" fmla="*/ 215 w 474"/>
                  <a:gd name="T119" fmla="*/ 65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74" h="652">
                    <a:moveTo>
                      <a:pt x="197" y="634"/>
                    </a:moveTo>
                    <a:lnTo>
                      <a:pt x="188" y="616"/>
                    </a:lnTo>
                    <a:lnTo>
                      <a:pt x="188" y="598"/>
                    </a:lnTo>
                    <a:lnTo>
                      <a:pt x="188" y="580"/>
                    </a:lnTo>
                    <a:lnTo>
                      <a:pt x="179" y="562"/>
                    </a:lnTo>
                    <a:lnTo>
                      <a:pt x="161" y="553"/>
                    </a:lnTo>
                    <a:lnTo>
                      <a:pt x="143" y="535"/>
                    </a:lnTo>
                    <a:lnTo>
                      <a:pt x="143" y="527"/>
                    </a:lnTo>
                    <a:lnTo>
                      <a:pt x="143" y="500"/>
                    </a:lnTo>
                    <a:lnTo>
                      <a:pt x="134" y="491"/>
                    </a:lnTo>
                    <a:lnTo>
                      <a:pt x="116" y="482"/>
                    </a:lnTo>
                    <a:lnTo>
                      <a:pt x="98" y="482"/>
                    </a:lnTo>
                    <a:lnTo>
                      <a:pt x="89" y="473"/>
                    </a:lnTo>
                    <a:lnTo>
                      <a:pt x="72" y="464"/>
                    </a:lnTo>
                    <a:lnTo>
                      <a:pt x="54" y="455"/>
                    </a:lnTo>
                    <a:lnTo>
                      <a:pt x="54" y="437"/>
                    </a:lnTo>
                    <a:lnTo>
                      <a:pt x="54" y="410"/>
                    </a:lnTo>
                    <a:lnTo>
                      <a:pt x="63" y="384"/>
                    </a:lnTo>
                    <a:lnTo>
                      <a:pt x="72" y="375"/>
                    </a:lnTo>
                    <a:lnTo>
                      <a:pt x="81" y="375"/>
                    </a:lnTo>
                    <a:lnTo>
                      <a:pt x="81" y="366"/>
                    </a:lnTo>
                    <a:lnTo>
                      <a:pt x="89" y="357"/>
                    </a:lnTo>
                    <a:lnTo>
                      <a:pt x="98" y="339"/>
                    </a:lnTo>
                    <a:lnTo>
                      <a:pt x="98" y="312"/>
                    </a:lnTo>
                    <a:lnTo>
                      <a:pt x="98" y="294"/>
                    </a:lnTo>
                    <a:lnTo>
                      <a:pt x="81" y="277"/>
                    </a:lnTo>
                    <a:lnTo>
                      <a:pt x="72" y="268"/>
                    </a:lnTo>
                    <a:lnTo>
                      <a:pt x="63" y="268"/>
                    </a:lnTo>
                    <a:lnTo>
                      <a:pt x="54" y="259"/>
                    </a:lnTo>
                    <a:lnTo>
                      <a:pt x="36" y="250"/>
                    </a:lnTo>
                    <a:lnTo>
                      <a:pt x="36" y="232"/>
                    </a:lnTo>
                    <a:lnTo>
                      <a:pt x="45" y="214"/>
                    </a:lnTo>
                    <a:lnTo>
                      <a:pt x="36" y="214"/>
                    </a:lnTo>
                    <a:lnTo>
                      <a:pt x="27" y="214"/>
                    </a:lnTo>
                    <a:lnTo>
                      <a:pt x="18" y="205"/>
                    </a:lnTo>
                    <a:lnTo>
                      <a:pt x="18" y="196"/>
                    </a:lnTo>
                    <a:lnTo>
                      <a:pt x="18" y="187"/>
                    </a:lnTo>
                    <a:lnTo>
                      <a:pt x="9" y="178"/>
                    </a:lnTo>
                    <a:lnTo>
                      <a:pt x="18" y="169"/>
                    </a:lnTo>
                    <a:lnTo>
                      <a:pt x="9" y="160"/>
                    </a:lnTo>
                    <a:lnTo>
                      <a:pt x="0" y="160"/>
                    </a:lnTo>
                    <a:lnTo>
                      <a:pt x="0" y="143"/>
                    </a:lnTo>
                    <a:lnTo>
                      <a:pt x="9" y="143"/>
                    </a:lnTo>
                    <a:lnTo>
                      <a:pt x="27" y="143"/>
                    </a:lnTo>
                    <a:lnTo>
                      <a:pt x="45" y="143"/>
                    </a:lnTo>
                    <a:lnTo>
                      <a:pt x="54" y="134"/>
                    </a:lnTo>
                    <a:lnTo>
                      <a:pt x="63" y="125"/>
                    </a:lnTo>
                    <a:lnTo>
                      <a:pt x="81" y="125"/>
                    </a:lnTo>
                    <a:lnTo>
                      <a:pt x="81" y="143"/>
                    </a:lnTo>
                    <a:lnTo>
                      <a:pt x="98" y="143"/>
                    </a:lnTo>
                    <a:lnTo>
                      <a:pt x="116" y="143"/>
                    </a:lnTo>
                    <a:lnTo>
                      <a:pt x="125" y="134"/>
                    </a:lnTo>
                    <a:lnTo>
                      <a:pt x="143" y="107"/>
                    </a:lnTo>
                    <a:lnTo>
                      <a:pt x="143" y="89"/>
                    </a:lnTo>
                    <a:lnTo>
                      <a:pt x="143" y="62"/>
                    </a:lnTo>
                    <a:lnTo>
                      <a:pt x="143" y="53"/>
                    </a:lnTo>
                    <a:lnTo>
                      <a:pt x="143" y="35"/>
                    </a:lnTo>
                    <a:lnTo>
                      <a:pt x="161" y="26"/>
                    </a:lnTo>
                    <a:lnTo>
                      <a:pt x="179" y="26"/>
                    </a:lnTo>
                    <a:lnTo>
                      <a:pt x="179" y="18"/>
                    </a:lnTo>
                    <a:lnTo>
                      <a:pt x="188" y="18"/>
                    </a:lnTo>
                    <a:lnTo>
                      <a:pt x="197" y="9"/>
                    </a:lnTo>
                    <a:lnTo>
                      <a:pt x="197" y="9"/>
                    </a:lnTo>
                    <a:lnTo>
                      <a:pt x="197" y="9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197" y="0"/>
                    </a:lnTo>
                    <a:lnTo>
                      <a:pt x="206" y="0"/>
                    </a:lnTo>
                    <a:lnTo>
                      <a:pt x="206" y="0"/>
                    </a:lnTo>
                    <a:lnTo>
                      <a:pt x="206" y="0"/>
                    </a:lnTo>
                    <a:lnTo>
                      <a:pt x="206" y="0"/>
                    </a:lnTo>
                    <a:lnTo>
                      <a:pt x="206" y="0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215" y="9"/>
                    </a:lnTo>
                    <a:lnTo>
                      <a:pt x="215" y="9"/>
                    </a:lnTo>
                    <a:lnTo>
                      <a:pt x="215" y="9"/>
                    </a:lnTo>
                    <a:lnTo>
                      <a:pt x="215" y="9"/>
                    </a:lnTo>
                    <a:lnTo>
                      <a:pt x="215" y="18"/>
                    </a:lnTo>
                    <a:lnTo>
                      <a:pt x="215" y="18"/>
                    </a:lnTo>
                    <a:lnTo>
                      <a:pt x="215" y="18"/>
                    </a:lnTo>
                    <a:lnTo>
                      <a:pt x="215" y="18"/>
                    </a:lnTo>
                    <a:lnTo>
                      <a:pt x="215" y="26"/>
                    </a:lnTo>
                    <a:lnTo>
                      <a:pt x="215" y="26"/>
                    </a:lnTo>
                    <a:lnTo>
                      <a:pt x="215" y="26"/>
                    </a:lnTo>
                    <a:lnTo>
                      <a:pt x="215" y="35"/>
                    </a:lnTo>
                    <a:lnTo>
                      <a:pt x="215" y="35"/>
                    </a:lnTo>
                    <a:lnTo>
                      <a:pt x="215" y="35"/>
                    </a:lnTo>
                    <a:lnTo>
                      <a:pt x="215" y="35"/>
                    </a:lnTo>
                    <a:lnTo>
                      <a:pt x="223" y="44"/>
                    </a:lnTo>
                    <a:lnTo>
                      <a:pt x="223" y="44"/>
                    </a:lnTo>
                    <a:lnTo>
                      <a:pt x="223" y="44"/>
                    </a:lnTo>
                    <a:lnTo>
                      <a:pt x="223" y="44"/>
                    </a:lnTo>
                    <a:lnTo>
                      <a:pt x="223" y="53"/>
                    </a:lnTo>
                    <a:lnTo>
                      <a:pt x="223" y="53"/>
                    </a:lnTo>
                    <a:lnTo>
                      <a:pt x="223" y="53"/>
                    </a:lnTo>
                    <a:lnTo>
                      <a:pt x="223" y="53"/>
                    </a:lnTo>
                    <a:lnTo>
                      <a:pt x="232" y="53"/>
                    </a:lnTo>
                    <a:lnTo>
                      <a:pt x="232" y="53"/>
                    </a:lnTo>
                    <a:lnTo>
                      <a:pt x="232" y="44"/>
                    </a:lnTo>
                    <a:lnTo>
                      <a:pt x="232" y="44"/>
                    </a:lnTo>
                    <a:lnTo>
                      <a:pt x="241" y="44"/>
                    </a:lnTo>
                    <a:lnTo>
                      <a:pt x="241" y="44"/>
                    </a:lnTo>
                    <a:lnTo>
                      <a:pt x="241" y="44"/>
                    </a:lnTo>
                    <a:lnTo>
                      <a:pt x="241" y="53"/>
                    </a:lnTo>
                    <a:lnTo>
                      <a:pt x="241" y="53"/>
                    </a:lnTo>
                    <a:lnTo>
                      <a:pt x="241" y="53"/>
                    </a:lnTo>
                    <a:lnTo>
                      <a:pt x="241" y="53"/>
                    </a:lnTo>
                    <a:lnTo>
                      <a:pt x="241" y="53"/>
                    </a:lnTo>
                    <a:lnTo>
                      <a:pt x="241" y="53"/>
                    </a:lnTo>
                    <a:lnTo>
                      <a:pt x="241" y="53"/>
                    </a:lnTo>
                    <a:lnTo>
                      <a:pt x="241" y="62"/>
                    </a:lnTo>
                    <a:lnTo>
                      <a:pt x="241" y="62"/>
                    </a:lnTo>
                    <a:lnTo>
                      <a:pt x="241" y="62"/>
                    </a:lnTo>
                    <a:lnTo>
                      <a:pt x="241" y="71"/>
                    </a:lnTo>
                    <a:lnTo>
                      <a:pt x="241" y="71"/>
                    </a:lnTo>
                    <a:lnTo>
                      <a:pt x="241" y="71"/>
                    </a:lnTo>
                    <a:lnTo>
                      <a:pt x="241" y="80"/>
                    </a:lnTo>
                    <a:lnTo>
                      <a:pt x="241" y="80"/>
                    </a:lnTo>
                    <a:lnTo>
                      <a:pt x="241" y="80"/>
                    </a:lnTo>
                    <a:lnTo>
                      <a:pt x="241" y="80"/>
                    </a:lnTo>
                    <a:lnTo>
                      <a:pt x="241" y="80"/>
                    </a:lnTo>
                    <a:lnTo>
                      <a:pt x="241" y="89"/>
                    </a:lnTo>
                    <a:lnTo>
                      <a:pt x="241" y="89"/>
                    </a:lnTo>
                    <a:lnTo>
                      <a:pt x="241" y="89"/>
                    </a:lnTo>
                    <a:lnTo>
                      <a:pt x="241" y="89"/>
                    </a:lnTo>
                    <a:lnTo>
                      <a:pt x="241" y="89"/>
                    </a:lnTo>
                    <a:lnTo>
                      <a:pt x="250" y="89"/>
                    </a:lnTo>
                    <a:lnTo>
                      <a:pt x="250" y="89"/>
                    </a:lnTo>
                    <a:lnTo>
                      <a:pt x="250" y="89"/>
                    </a:lnTo>
                    <a:lnTo>
                      <a:pt x="250" y="89"/>
                    </a:lnTo>
                    <a:lnTo>
                      <a:pt x="259" y="89"/>
                    </a:lnTo>
                    <a:lnTo>
                      <a:pt x="259" y="89"/>
                    </a:lnTo>
                    <a:lnTo>
                      <a:pt x="259" y="89"/>
                    </a:lnTo>
                    <a:lnTo>
                      <a:pt x="259" y="89"/>
                    </a:lnTo>
                    <a:lnTo>
                      <a:pt x="259" y="89"/>
                    </a:lnTo>
                    <a:lnTo>
                      <a:pt x="268" y="89"/>
                    </a:lnTo>
                    <a:lnTo>
                      <a:pt x="268" y="89"/>
                    </a:lnTo>
                    <a:lnTo>
                      <a:pt x="268" y="89"/>
                    </a:lnTo>
                    <a:lnTo>
                      <a:pt x="268" y="89"/>
                    </a:lnTo>
                    <a:lnTo>
                      <a:pt x="268" y="89"/>
                    </a:lnTo>
                    <a:lnTo>
                      <a:pt x="268" y="89"/>
                    </a:lnTo>
                    <a:lnTo>
                      <a:pt x="268" y="89"/>
                    </a:lnTo>
                    <a:lnTo>
                      <a:pt x="277" y="89"/>
                    </a:lnTo>
                    <a:lnTo>
                      <a:pt x="277" y="89"/>
                    </a:lnTo>
                    <a:lnTo>
                      <a:pt x="277" y="89"/>
                    </a:lnTo>
                    <a:lnTo>
                      <a:pt x="277" y="89"/>
                    </a:lnTo>
                    <a:lnTo>
                      <a:pt x="286" y="98"/>
                    </a:lnTo>
                    <a:lnTo>
                      <a:pt x="286" y="98"/>
                    </a:lnTo>
                    <a:lnTo>
                      <a:pt x="286" y="98"/>
                    </a:lnTo>
                    <a:lnTo>
                      <a:pt x="286" y="98"/>
                    </a:lnTo>
                    <a:lnTo>
                      <a:pt x="286" y="98"/>
                    </a:lnTo>
                    <a:lnTo>
                      <a:pt x="295" y="98"/>
                    </a:lnTo>
                    <a:lnTo>
                      <a:pt x="295" y="98"/>
                    </a:lnTo>
                    <a:lnTo>
                      <a:pt x="295" y="98"/>
                    </a:lnTo>
                    <a:lnTo>
                      <a:pt x="295" y="98"/>
                    </a:lnTo>
                    <a:lnTo>
                      <a:pt x="295" y="107"/>
                    </a:lnTo>
                    <a:lnTo>
                      <a:pt x="295" y="107"/>
                    </a:lnTo>
                    <a:lnTo>
                      <a:pt x="295" y="107"/>
                    </a:lnTo>
                    <a:lnTo>
                      <a:pt x="295" y="107"/>
                    </a:lnTo>
                    <a:lnTo>
                      <a:pt x="295" y="107"/>
                    </a:lnTo>
                    <a:lnTo>
                      <a:pt x="295" y="116"/>
                    </a:lnTo>
                    <a:lnTo>
                      <a:pt x="295" y="116"/>
                    </a:lnTo>
                    <a:lnTo>
                      <a:pt x="295" y="116"/>
                    </a:lnTo>
                    <a:lnTo>
                      <a:pt x="295" y="116"/>
                    </a:lnTo>
                    <a:lnTo>
                      <a:pt x="295" y="116"/>
                    </a:lnTo>
                    <a:lnTo>
                      <a:pt x="295" y="125"/>
                    </a:lnTo>
                    <a:lnTo>
                      <a:pt x="295" y="125"/>
                    </a:lnTo>
                    <a:lnTo>
                      <a:pt x="295" y="125"/>
                    </a:lnTo>
                    <a:lnTo>
                      <a:pt x="304" y="125"/>
                    </a:lnTo>
                    <a:lnTo>
                      <a:pt x="304" y="125"/>
                    </a:lnTo>
                    <a:lnTo>
                      <a:pt x="304" y="125"/>
                    </a:lnTo>
                    <a:lnTo>
                      <a:pt x="304" y="125"/>
                    </a:lnTo>
                    <a:lnTo>
                      <a:pt x="304" y="116"/>
                    </a:lnTo>
                    <a:lnTo>
                      <a:pt x="304" y="116"/>
                    </a:lnTo>
                    <a:lnTo>
                      <a:pt x="313" y="116"/>
                    </a:lnTo>
                    <a:lnTo>
                      <a:pt x="313" y="116"/>
                    </a:lnTo>
                    <a:lnTo>
                      <a:pt x="313" y="116"/>
                    </a:lnTo>
                    <a:lnTo>
                      <a:pt x="313" y="116"/>
                    </a:lnTo>
                    <a:lnTo>
                      <a:pt x="313" y="116"/>
                    </a:lnTo>
                    <a:lnTo>
                      <a:pt x="313" y="116"/>
                    </a:lnTo>
                    <a:lnTo>
                      <a:pt x="322" y="116"/>
                    </a:lnTo>
                    <a:lnTo>
                      <a:pt x="322" y="116"/>
                    </a:lnTo>
                    <a:lnTo>
                      <a:pt x="322" y="116"/>
                    </a:lnTo>
                    <a:lnTo>
                      <a:pt x="322" y="116"/>
                    </a:lnTo>
                    <a:lnTo>
                      <a:pt x="322" y="116"/>
                    </a:lnTo>
                    <a:lnTo>
                      <a:pt x="331" y="116"/>
                    </a:lnTo>
                    <a:lnTo>
                      <a:pt x="331" y="116"/>
                    </a:lnTo>
                    <a:lnTo>
                      <a:pt x="331" y="116"/>
                    </a:lnTo>
                    <a:lnTo>
                      <a:pt x="331" y="116"/>
                    </a:lnTo>
                    <a:lnTo>
                      <a:pt x="331" y="116"/>
                    </a:lnTo>
                    <a:lnTo>
                      <a:pt x="331" y="116"/>
                    </a:lnTo>
                    <a:lnTo>
                      <a:pt x="331" y="125"/>
                    </a:lnTo>
                    <a:lnTo>
                      <a:pt x="331" y="125"/>
                    </a:lnTo>
                    <a:lnTo>
                      <a:pt x="340" y="125"/>
                    </a:lnTo>
                    <a:lnTo>
                      <a:pt x="340" y="125"/>
                    </a:lnTo>
                    <a:lnTo>
                      <a:pt x="340" y="134"/>
                    </a:lnTo>
                    <a:lnTo>
                      <a:pt x="340" y="134"/>
                    </a:lnTo>
                    <a:lnTo>
                      <a:pt x="340" y="134"/>
                    </a:lnTo>
                    <a:lnTo>
                      <a:pt x="340" y="134"/>
                    </a:lnTo>
                    <a:lnTo>
                      <a:pt x="340" y="143"/>
                    </a:lnTo>
                    <a:lnTo>
                      <a:pt x="340" y="143"/>
                    </a:lnTo>
                    <a:lnTo>
                      <a:pt x="340" y="143"/>
                    </a:lnTo>
                    <a:lnTo>
                      <a:pt x="340" y="143"/>
                    </a:lnTo>
                    <a:lnTo>
                      <a:pt x="340" y="152"/>
                    </a:lnTo>
                    <a:lnTo>
                      <a:pt x="349" y="152"/>
                    </a:lnTo>
                    <a:lnTo>
                      <a:pt x="349" y="152"/>
                    </a:lnTo>
                    <a:lnTo>
                      <a:pt x="349" y="152"/>
                    </a:lnTo>
                    <a:lnTo>
                      <a:pt x="349" y="152"/>
                    </a:lnTo>
                    <a:lnTo>
                      <a:pt x="349" y="152"/>
                    </a:lnTo>
                    <a:lnTo>
                      <a:pt x="349" y="152"/>
                    </a:lnTo>
                    <a:lnTo>
                      <a:pt x="357" y="152"/>
                    </a:lnTo>
                    <a:lnTo>
                      <a:pt x="357" y="152"/>
                    </a:lnTo>
                    <a:lnTo>
                      <a:pt x="357" y="152"/>
                    </a:lnTo>
                    <a:lnTo>
                      <a:pt x="357" y="160"/>
                    </a:lnTo>
                    <a:lnTo>
                      <a:pt x="357" y="160"/>
                    </a:lnTo>
                    <a:lnTo>
                      <a:pt x="366" y="160"/>
                    </a:lnTo>
                    <a:lnTo>
                      <a:pt x="366" y="160"/>
                    </a:lnTo>
                    <a:lnTo>
                      <a:pt x="366" y="160"/>
                    </a:lnTo>
                    <a:lnTo>
                      <a:pt x="366" y="160"/>
                    </a:lnTo>
                    <a:lnTo>
                      <a:pt x="375" y="160"/>
                    </a:lnTo>
                    <a:lnTo>
                      <a:pt x="375" y="160"/>
                    </a:lnTo>
                    <a:lnTo>
                      <a:pt x="375" y="160"/>
                    </a:lnTo>
                    <a:lnTo>
                      <a:pt x="375" y="160"/>
                    </a:lnTo>
                    <a:lnTo>
                      <a:pt x="375" y="169"/>
                    </a:lnTo>
                    <a:lnTo>
                      <a:pt x="384" y="169"/>
                    </a:lnTo>
                    <a:lnTo>
                      <a:pt x="384" y="169"/>
                    </a:lnTo>
                    <a:lnTo>
                      <a:pt x="384" y="169"/>
                    </a:lnTo>
                    <a:lnTo>
                      <a:pt x="384" y="169"/>
                    </a:lnTo>
                    <a:lnTo>
                      <a:pt x="384" y="178"/>
                    </a:lnTo>
                    <a:lnTo>
                      <a:pt x="393" y="178"/>
                    </a:lnTo>
                    <a:lnTo>
                      <a:pt x="393" y="178"/>
                    </a:lnTo>
                    <a:lnTo>
                      <a:pt x="393" y="178"/>
                    </a:lnTo>
                    <a:lnTo>
                      <a:pt x="393" y="187"/>
                    </a:lnTo>
                    <a:lnTo>
                      <a:pt x="393" y="187"/>
                    </a:lnTo>
                    <a:lnTo>
                      <a:pt x="393" y="187"/>
                    </a:lnTo>
                    <a:lnTo>
                      <a:pt x="393" y="187"/>
                    </a:lnTo>
                    <a:lnTo>
                      <a:pt x="393" y="187"/>
                    </a:lnTo>
                    <a:lnTo>
                      <a:pt x="402" y="196"/>
                    </a:lnTo>
                    <a:lnTo>
                      <a:pt x="402" y="196"/>
                    </a:lnTo>
                    <a:lnTo>
                      <a:pt x="402" y="196"/>
                    </a:lnTo>
                    <a:lnTo>
                      <a:pt x="402" y="196"/>
                    </a:lnTo>
                    <a:lnTo>
                      <a:pt x="402" y="196"/>
                    </a:lnTo>
                    <a:lnTo>
                      <a:pt x="402" y="205"/>
                    </a:lnTo>
                    <a:lnTo>
                      <a:pt x="402" y="205"/>
                    </a:lnTo>
                    <a:lnTo>
                      <a:pt x="402" y="205"/>
                    </a:lnTo>
                    <a:lnTo>
                      <a:pt x="402" y="205"/>
                    </a:lnTo>
                    <a:lnTo>
                      <a:pt x="402" y="214"/>
                    </a:lnTo>
                    <a:lnTo>
                      <a:pt x="402" y="214"/>
                    </a:lnTo>
                    <a:lnTo>
                      <a:pt x="402" y="214"/>
                    </a:lnTo>
                    <a:lnTo>
                      <a:pt x="402" y="214"/>
                    </a:lnTo>
                    <a:lnTo>
                      <a:pt x="402" y="214"/>
                    </a:lnTo>
                    <a:lnTo>
                      <a:pt x="402" y="223"/>
                    </a:lnTo>
                    <a:lnTo>
                      <a:pt x="402" y="223"/>
                    </a:lnTo>
                    <a:lnTo>
                      <a:pt x="402" y="223"/>
                    </a:lnTo>
                    <a:lnTo>
                      <a:pt x="402" y="223"/>
                    </a:lnTo>
                    <a:lnTo>
                      <a:pt x="402" y="223"/>
                    </a:lnTo>
                    <a:lnTo>
                      <a:pt x="411" y="223"/>
                    </a:lnTo>
                    <a:lnTo>
                      <a:pt x="411" y="223"/>
                    </a:lnTo>
                    <a:lnTo>
                      <a:pt x="411" y="223"/>
                    </a:lnTo>
                    <a:lnTo>
                      <a:pt x="411" y="232"/>
                    </a:lnTo>
                    <a:lnTo>
                      <a:pt x="411" y="232"/>
                    </a:lnTo>
                    <a:lnTo>
                      <a:pt x="411" y="232"/>
                    </a:lnTo>
                    <a:lnTo>
                      <a:pt x="420" y="232"/>
                    </a:lnTo>
                    <a:lnTo>
                      <a:pt x="420" y="232"/>
                    </a:lnTo>
                    <a:lnTo>
                      <a:pt x="420" y="232"/>
                    </a:lnTo>
                    <a:lnTo>
                      <a:pt x="429" y="232"/>
                    </a:lnTo>
                    <a:lnTo>
                      <a:pt x="429" y="232"/>
                    </a:lnTo>
                    <a:lnTo>
                      <a:pt x="429" y="232"/>
                    </a:lnTo>
                    <a:lnTo>
                      <a:pt x="438" y="232"/>
                    </a:lnTo>
                    <a:lnTo>
                      <a:pt x="438" y="232"/>
                    </a:lnTo>
                    <a:lnTo>
                      <a:pt x="438" y="232"/>
                    </a:lnTo>
                    <a:lnTo>
                      <a:pt x="438" y="232"/>
                    </a:lnTo>
                    <a:lnTo>
                      <a:pt x="438" y="232"/>
                    </a:lnTo>
                    <a:lnTo>
                      <a:pt x="447" y="232"/>
                    </a:lnTo>
                    <a:lnTo>
                      <a:pt x="447" y="232"/>
                    </a:lnTo>
                    <a:lnTo>
                      <a:pt x="447" y="232"/>
                    </a:lnTo>
                    <a:lnTo>
                      <a:pt x="447" y="232"/>
                    </a:lnTo>
                    <a:lnTo>
                      <a:pt x="447" y="232"/>
                    </a:lnTo>
                    <a:lnTo>
                      <a:pt x="447" y="232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41"/>
                    </a:lnTo>
                    <a:lnTo>
                      <a:pt x="456" y="250"/>
                    </a:lnTo>
                    <a:lnTo>
                      <a:pt x="465" y="250"/>
                    </a:lnTo>
                    <a:lnTo>
                      <a:pt x="465" y="250"/>
                    </a:lnTo>
                    <a:lnTo>
                      <a:pt x="465" y="250"/>
                    </a:lnTo>
                    <a:lnTo>
                      <a:pt x="465" y="250"/>
                    </a:lnTo>
                    <a:lnTo>
                      <a:pt x="465" y="250"/>
                    </a:lnTo>
                    <a:lnTo>
                      <a:pt x="465" y="250"/>
                    </a:lnTo>
                    <a:lnTo>
                      <a:pt x="465" y="250"/>
                    </a:lnTo>
                    <a:lnTo>
                      <a:pt x="474" y="250"/>
                    </a:lnTo>
                    <a:lnTo>
                      <a:pt x="474" y="250"/>
                    </a:lnTo>
                    <a:lnTo>
                      <a:pt x="474" y="250"/>
                    </a:lnTo>
                    <a:lnTo>
                      <a:pt x="474" y="250"/>
                    </a:lnTo>
                    <a:lnTo>
                      <a:pt x="474" y="250"/>
                    </a:lnTo>
                    <a:lnTo>
                      <a:pt x="474" y="250"/>
                    </a:lnTo>
                    <a:lnTo>
                      <a:pt x="474" y="259"/>
                    </a:lnTo>
                    <a:lnTo>
                      <a:pt x="474" y="259"/>
                    </a:lnTo>
                    <a:lnTo>
                      <a:pt x="474" y="259"/>
                    </a:lnTo>
                    <a:lnTo>
                      <a:pt x="474" y="259"/>
                    </a:lnTo>
                    <a:lnTo>
                      <a:pt x="474" y="259"/>
                    </a:lnTo>
                    <a:lnTo>
                      <a:pt x="474" y="268"/>
                    </a:lnTo>
                    <a:lnTo>
                      <a:pt x="474" y="268"/>
                    </a:lnTo>
                    <a:lnTo>
                      <a:pt x="474" y="268"/>
                    </a:lnTo>
                    <a:lnTo>
                      <a:pt x="474" y="268"/>
                    </a:lnTo>
                    <a:lnTo>
                      <a:pt x="474" y="268"/>
                    </a:lnTo>
                    <a:lnTo>
                      <a:pt x="474" y="277"/>
                    </a:lnTo>
                    <a:lnTo>
                      <a:pt x="474" y="277"/>
                    </a:lnTo>
                    <a:lnTo>
                      <a:pt x="474" y="277"/>
                    </a:lnTo>
                    <a:lnTo>
                      <a:pt x="474" y="277"/>
                    </a:lnTo>
                    <a:lnTo>
                      <a:pt x="474" y="277"/>
                    </a:lnTo>
                    <a:lnTo>
                      <a:pt x="456" y="285"/>
                    </a:lnTo>
                    <a:lnTo>
                      <a:pt x="438" y="285"/>
                    </a:lnTo>
                    <a:lnTo>
                      <a:pt x="429" y="294"/>
                    </a:lnTo>
                    <a:lnTo>
                      <a:pt x="429" y="312"/>
                    </a:lnTo>
                    <a:lnTo>
                      <a:pt x="411" y="321"/>
                    </a:lnTo>
                    <a:lnTo>
                      <a:pt x="384" y="321"/>
                    </a:lnTo>
                    <a:lnTo>
                      <a:pt x="384" y="339"/>
                    </a:lnTo>
                    <a:lnTo>
                      <a:pt x="366" y="339"/>
                    </a:lnTo>
                    <a:lnTo>
                      <a:pt x="375" y="375"/>
                    </a:lnTo>
                    <a:lnTo>
                      <a:pt x="375" y="393"/>
                    </a:lnTo>
                    <a:lnTo>
                      <a:pt x="357" y="402"/>
                    </a:lnTo>
                    <a:lnTo>
                      <a:pt x="331" y="402"/>
                    </a:lnTo>
                    <a:lnTo>
                      <a:pt x="331" y="428"/>
                    </a:lnTo>
                    <a:lnTo>
                      <a:pt x="331" y="455"/>
                    </a:lnTo>
                    <a:lnTo>
                      <a:pt x="340" y="473"/>
                    </a:lnTo>
                    <a:lnTo>
                      <a:pt x="331" y="491"/>
                    </a:lnTo>
                    <a:lnTo>
                      <a:pt x="304" y="500"/>
                    </a:lnTo>
                    <a:lnTo>
                      <a:pt x="286" y="509"/>
                    </a:lnTo>
                    <a:lnTo>
                      <a:pt x="277" y="518"/>
                    </a:lnTo>
                    <a:lnTo>
                      <a:pt x="268" y="527"/>
                    </a:lnTo>
                    <a:lnTo>
                      <a:pt x="277" y="544"/>
                    </a:lnTo>
                    <a:lnTo>
                      <a:pt x="286" y="562"/>
                    </a:lnTo>
                    <a:lnTo>
                      <a:pt x="286" y="580"/>
                    </a:lnTo>
                    <a:lnTo>
                      <a:pt x="286" y="607"/>
                    </a:lnTo>
                    <a:lnTo>
                      <a:pt x="277" y="616"/>
                    </a:lnTo>
                    <a:lnTo>
                      <a:pt x="268" y="616"/>
                    </a:lnTo>
                    <a:lnTo>
                      <a:pt x="250" y="607"/>
                    </a:lnTo>
                    <a:lnTo>
                      <a:pt x="241" y="616"/>
                    </a:lnTo>
                    <a:lnTo>
                      <a:pt x="241" y="625"/>
                    </a:lnTo>
                    <a:lnTo>
                      <a:pt x="241" y="643"/>
                    </a:lnTo>
                    <a:lnTo>
                      <a:pt x="241" y="652"/>
                    </a:lnTo>
                    <a:lnTo>
                      <a:pt x="232" y="652"/>
                    </a:lnTo>
                    <a:lnTo>
                      <a:pt x="215" y="652"/>
                    </a:lnTo>
                    <a:lnTo>
                      <a:pt x="215" y="643"/>
                    </a:lnTo>
                    <a:lnTo>
                      <a:pt x="206" y="634"/>
                    </a:lnTo>
                    <a:lnTo>
                      <a:pt x="197" y="634"/>
                    </a:lnTo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49" name="Freeform 61"/>
              <p:cNvSpPr>
                <a:spLocks/>
              </p:cNvSpPr>
              <p:nvPr/>
            </p:nvSpPr>
            <p:spPr bwMode="auto">
              <a:xfrm>
                <a:off x="6147" y="9784"/>
                <a:ext cx="2025" cy="3113"/>
              </a:xfrm>
              <a:custGeom>
                <a:avLst/>
                <a:gdLst>
                  <a:gd name="T0" fmla="*/ 661 w 912"/>
                  <a:gd name="T1" fmla="*/ 187 h 1312"/>
                  <a:gd name="T2" fmla="*/ 644 w 912"/>
                  <a:gd name="T3" fmla="*/ 241 h 1312"/>
                  <a:gd name="T4" fmla="*/ 608 w 912"/>
                  <a:gd name="T5" fmla="*/ 285 h 1312"/>
                  <a:gd name="T6" fmla="*/ 635 w 912"/>
                  <a:gd name="T7" fmla="*/ 321 h 1312"/>
                  <a:gd name="T8" fmla="*/ 688 w 912"/>
                  <a:gd name="T9" fmla="*/ 366 h 1312"/>
                  <a:gd name="T10" fmla="*/ 697 w 912"/>
                  <a:gd name="T11" fmla="*/ 428 h 1312"/>
                  <a:gd name="T12" fmla="*/ 706 w 912"/>
                  <a:gd name="T13" fmla="*/ 509 h 1312"/>
                  <a:gd name="T14" fmla="*/ 724 w 912"/>
                  <a:gd name="T15" fmla="*/ 571 h 1312"/>
                  <a:gd name="T16" fmla="*/ 733 w 912"/>
                  <a:gd name="T17" fmla="*/ 660 h 1312"/>
                  <a:gd name="T18" fmla="*/ 733 w 912"/>
                  <a:gd name="T19" fmla="*/ 741 h 1312"/>
                  <a:gd name="T20" fmla="*/ 733 w 912"/>
                  <a:gd name="T21" fmla="*/ 821 h 1312"/>
                  <a:gd name="T22" fmla="*/ 697 w 912"/>
                  <a:gd name="T23" fmla="*/ 848 h 1312"/>
                  <a:gd name="T24" fmla="*/ 697 w 912"/>
                  <a:gd name="T25" fmla="*/ 884 h 1312"/>
                  <a:gd name="T26" fmla="*/ 733 w 912"/>
                  <a:gd name="T27" fmla="*/ 901 h 1312"/>
                  <a:gd name="T28" fmla="*/ 697 w 912"/>
                  <a:gd name="T29" fmla="*/ 946 h 1312"/>
                  <a:gd name="T30" fmla="*/ 688 w 912"/>
                  <a:gd name="T31" fmla="*/ 1000 h 1312"/>
                  <a:gd name="T32" fmla="*/ 724 w 912"/>
                  <a:gd name="T33" fmla="*/ 973 h 1312"/>
                  <a:gd name="T34" fmla="*/ 733 w 912"/>
                  <a:gd name="T35" fmla="*/ 982 h 1312"/>
                  <a:gd name="T36" fmla="*/ 751 w 912"/>
                  <a:gd name="T37" fmla="*/ 1026 h 1312"/>
                  <a:gd name="T38" fmla="*/ 778 w 912"/>
                  <a:gd name="T39" fmla="*/ 1018 h 1312"/>
                  <a:gd name="T40" fmla="*/ 795 w 912"/>
                  <a:gd name="T41" fmla="*/ 1044 h 1312"/>
                  <a:gd name="T42" fmla="*/ 831 w 912"/>
                  <a:gd name="T43" fmla="*/ 1080 h 1312"/>
                  <a:gd name="T44" fmla="*/ 867 w 912"/>
                  <a:gd name="T45" fmla="*/ 1089 h 1312"/>
                  <a:gd name="T46" fmla="*/ 876 w 912"/>
                  <a:gd name="T47" fmla="*/ 1116 h 1312"/>
                  <a:gd name="T48" fmla="*/ 912 w 912"/>
                  <a:gd name="T49" fmla="*/ 1125 h 1312"/>
                  <a:gd name="T50" fmla="*/ 903 w 912"/>
                  <a:gd name="T51" fmla="*/ 1160 h 1312"/>
                  <a:gd name="T52" fmla="*/ 894 w 912"/>
                  <a:gd name="T53" fmla="*/ 1214 h 1312"/>
                  <a:gd name="T54" fmla="*/ 903 w 912"/>
                  <a:gd name="T55" fmla="*/ 1259 h 1312"/>
                  <a:gd name="T56" fmla="*/ 912 w 912"/>
                  <a:gd name="T57" fmla="*/ 1294 h 1312"/>
                  <a:gd name="T58" fmla="*/ 894 w 912"/>
                  <a:gd name="T59" fmla="*/ 1303 h 1312"/>
                  <a:gd name="T60" fmla="*/ 858 w 912"/>
                  <a:gd name="T61" fmla="*/ 1303 h 1312"/>
                  <a:gd name="T62" fmla="*/ 822 w 912"/>
                  <a:gd name="T63" fmla="*/ 1268 h 1312"/>
                  <a:gd name="T64" fmla="*/ 787 w 912"/>
                  <a:gd name="T65" fmla="*/ 1241 h 1312"/>
                  <a:gd name="T66" fmla="*/ 769 w 912"/>
                  <a:gd name="T67" fmla="*/ 1223 h 1312"/>
                  <a:gd name="T68" fmla="*/ 715 w 912"/>
                  <a:gd name="T69" fmla="*/ 1223 h 1312"/>
                  <a:gd name="T70" fmla="*/ 670 w 912"/>
                  <a:gd name="T71" fmla="*/ 1214 h 1312"/>
                  <a:gd name="T72" fmla="*/ 653 w 912"/>
                  <a:gd name="T73" fmla="*/ 1250 h 1312"/>
                  <a:gd name="T74" fmla="*/ 617 w 912"/>
                  <a:gd name="T75" fmla="*/ 1223 h 1312"/>
                  <a:gd name="T76" fmla="*/ 581 w 912"/>
                  <a:gd name="T77" fmla="*/ 1187 h 1312"/>
                  <a:gd name="T78" fmla="*/ 545 w 912"/>
                  <a:gd name="T79" fmla="*/ 1151 h 1312"/>
                  <a:gd name="T80" fmla="*/ 519 w 912"/>
                  <a:gd name="T81" fmla="*/ 1134 h 1312"/>
                  <a:gd name="T82" fmla="*/ 483 w 912"/>
                  <a:gd name="T83" fmla="*/ 1143 h 1312"/>
                  <a:gd name="T84" fmla="*/ 456 w 912"/>
                  <a:gd name="T85" fmla="*/ 1125 h 1312"/>
                  <a:gd name="T86" fmla="*/ 420 w 912"/>
                  <a:gd name="T87" fmla="*/ 1134 h 1312"/>
                  <a:gd name="T88" fmla="*/ 394 w 912"/>
                  <a:gd name="T89" fmla="*/ 1143 h 1312"/>
                  <a:gd name="T90" fmla="*/ 367 w 912"/>
                  <a:gd name="T91" fmla="*/ 1107 h 1312"/>
                  <a:gd name="T92" fmla="*/ 322 w 912"/>
                  <a:gd name="T93" fmla="*/ 1116 h 1312"/>
                  <a:gd name="T94" fmla="*/ 286 w 912"/>
                  <a:gd name="T95" fmla="*/ 1089 h 1312"/>
                  <a:gd name="T96" fmla="*/ 268 w 912"/>
                  <a:gd name="T97" fmla="*/ 1080 h 1312"/>
                  <a:gd name="T98" fmla="*/ 260 w 912"/>
                  <a:gd name="T99" fmla="*/ 1044 h 1312"/>
                  <a:gd name="T100" fmla="*/ 215 w 912"/>
                  <a:gd name="T101" fmla="*/ 1026 h 1312"/>
                  <a:gd name="T102" fmla="*/ 179 w 912"/>
                  <a:gd name="T103" fmla="*/ 1053 h 1312"/>
                  <a:gd name="T104" fmla="*/ 143 w 912"/>
                  <a:gd name="T105" fmla="*/ 1035 h 1312"/>
                  <a:gd name="T106" fmla="*/ 81 w 912"/>
                  <a:gd name="T107" fmla="*/ 1026 h 1312"/>
                  <a:gd name="T108" fmla="*/ 54 w 912"/>
                  <a:gd name="T109" fmla="*/ 982 h 1312"/>
                  <a:gd name="T110" fmla="*/ 72 w 912"/>
                  <a:gd name="T111" fmla="*/ 937 h 1312"/>
                  <a:gd name="T112" fmla="*/ 63 w 912"/>
                  <a:gd name="T113" fmla="*/ 660 h 1312"/>
                  <a:gd name="T114" fmla="*/ 152 w 912"/>
                  <a:gd name="T115" fmla="*/ 428 h 1312"/>
                  <a:gd name="T116" fmla="*/ 322 w 912"/>
                  <a:gd name="T117" fmla="*/ 241 h 1312"/>
                  <a:gd name="T118" fmla="*/ 411 w 912"/>
                  <a:gd name="T119" fmla="*/ 116 h 1312"/>
                  <a:gd name="T120" fmla="*/ 545 w 912"/>
                  <a:gd name="T121" fmla="*/ 35 h 1312"/>
                  <a:gd name="T122" fmla="*/ 653 w 912"/>
                  <a:gd name="T123" fmla="*/ 151 h 1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12" h="1312">
                    <a:moveTo>
                      <a:pt x="679" y="187"/>
                    </a:moveTo>
                    <a:lnTo>
                      <a:pt x="679" y="187"/>
                    </a:lnTo>
                    <a:lnTo>
                      <a:pt x="679" y="187"/>
                    </a:lnTo>
                    <a:lnTo>
                      <a:pt x="679" y="187"/>
                    </a:lnTo>
                    <a:lnTo>
                      <a:pt x="679" y="187"/>
                    </a:lnTo>
                    <a:lnTo>
                      <a:pt x="670" y="187"/>
                    </a:lnTo>
                    <a:lnTo>
                      <a:pt x="670" y="187"/>
                    </a:lnTo>
                    <a:lnTo>
                      <a:pt x="670" y="187"/>
                    </a:lnTo>
                    <a:lnTo>
                      <a:pt x="670" y="187"/>
                    </a:lnTo>
                    <a:lnTo>
                      <a:pt x="670" y="196"/>
                    </a:lnTo>
                    <a:lnTo>
                      <a:pt x="670" y="196"/>
                    </a:lnTo>
                    <a:lnTo>
                      <a:pt x="661" y="187"/>
                    </a:lnTo>
                    <a:lnTo>
                      <a:pt x="661" y="187"/>
                    </a:lnTo>
                    <a:lnTo>
                      <a:pt x="661" y="187"/>
                    </a:lnTo>
                    <a:lnTo>
                      <a:pt x="661" y="187"/>
                    </a:lnTo>
                    <a:lnTo>
                      <a:pt x="661" y="187"/>
                    </a:lnTo>
                    <a:lnTo>
                      <a:pt x="661" y="196"/>
                    </a:lnTo>
                    <a:lnTo>
                      <a:pt x="661" y="196"/>
                    </a:lnTo>
                    <a:lnTo>
                      <a:pt x="653" y="196"/>
                    </a:lnTo>
                    <a:lnTo>
                      <a:pt x="653" y="205"/>
                    </a:lnTo>
                    <a:lnTo>
                      <a:pt x="653" y="214"/>
                    </a:lnTo>
                    <a:lnTo>
                      <a:pt x="653" y="214"/>
                    </a:lnTo>
                    <a:lnTo>
                      <a:pt x="653" y="223"/>
                    </a:lnTo>
                    <a:lnTo>
                      <a:pt x="653" y="223"/>
                    </a:lnTo>
                    <a:lnTo>
                      <a:pt x="653" y="232"/>
                    </a:lnTo>
                    <a:lnTo>
                      <a:pt x="644" y="241"/>
                    </a:lnTo>
                    <a:lnTo>
                      <a:pt x="644" y="241"/>
                    </a:lnTo>
                    <a:lnTo>
                      <a:pt x="635" y="250"/>
                    </a:lnTo>
                    <a:lnTo>
                      <a:pt x="635" y="250"/>
                    </a:lnTo>
                    <a:lnTo>
                      <a:pt x="626" y="259"/>
                    </a:lnTo>
                    <a:lnTo>
                      <a:pt x="626" y="259"/>
                    </a:lnTo>
                    <a:lnTo>
                      <a:pt x="626" y="267"/>
                    </a:lnTo>
                    <a:lnTo>
                      <a:pt x="617" y="267"/>
                    </a:lnTo>
                    <a:lnTo>
                      <a:pt x="617" y="267"/>
                    </a:lnTo>
                    <a:lnTo>
                      <a:pt x="617" y="276"/>
                    </a:lnTo>
                    <a:lnTo>
                      <a:pt x="608" y="276"/>
                    </a:lnTo>
                    <a:lnTo>
                      <a:pt x="608" y="276"/>
                    </a:lnTo>
                    <a:lnTo>
                      <a:pt x="608" y="276"/>
                    </a:lnTo>
                    <a:lnTo>
                      <a:pt x="608" y="285"/>
                    </a:lnTo>
                    <a:lnTo>
                      <a:pt x="608" y="285"/>
                    </a:lnTo>
                    <a:lnTo>
                      <a:pt x="608" y="285"/>
                    </a:lnTo>
                    <a:lnTo>
                      <a:pt x="608" y="294"/>
                    </a:lnTo>
                    <a:lnTo>
                      <a:pt x="608" y="294"/>
                    </a:lnTo>
                    <a:lnTo>
                      <a:pt x="608" y="303"/>
                    </a:lnTo>
                    <a:lnTo>
                      <a:pt x="617" y="303"/>
                    </a:lnTo>
                    <a:lnTo>
                      <a:pt x="617" y="303"/>
                    </a:lnTo>
                    <a:lnTo>
                      <a:pt x="617" y="312"/>
                    </a:lnTo>
                    <a:lnTo>
                      <a:pt x="626" y="312"/>
                    </a:lnTo>
                    <a:lnTo>
                      <a:pt x="626" y="312"/>
                    </a:lnTo>
                    <a:lnTo>
                      <a:pt x="626" y="321"/>
                    </a:lnTo>
                    <a:lnTo>
                      <a:pt x="635" y="321"/>
                    </a:lnTo>
                    <a:lnTo>
                      <a:pt x="635" y="321"/>
                    </a:lnTo>
                    <a:lnTo>
                      <a:pt x="644" y="321"/>
                    </a:lnTo>
                    <a:lnTo>
                      <a:pt x="644" y="321"/>
                    </a:lnTo>
                    <a:lnTo>
                      <a:pt x="653" y="330"/>
                    </a:lnTo>
                    <a:lnTo>
                      <a:pt x="653" y="330"/>
                    </a:lnTo>
                    <a:lnTo>
                      <a:pt x="661" y="330"/>
                    </a:lnTo>
                    <a:lnTo>
                      <a:pt x="661" y="339"/>
                    </a:lnTo>
                    <a:lnTo>
                      <a:pt x="670" y="339"/>
                    </a:lnTo>
                    <a:lnTo>
                      <a:pt x="670" y="339"/>
                    </a:lnTo>
                    <a:lnTo>
                      <a:pt x="679" y="348"/>
                    </a:lnTo>
                    <a:lnTo>
                      <a:pt x="679" y="348"/>
                    </a:lnTo>
                    <a:lnTo>
                      <a:pt x="688" y="357"/>
                    </a:lnTo>
                    <a:lnTo>
                      <a:pt x="688" y="357"/>
                    </a:lnTo>
                    <a:lnTo>
                      <a:pt x="688" y="366"/>
                    </a:lnTo>
                    <a:lnTo>
                      <a:pt x="688" y="366"/>
                    </a:lnTo>
                    <a:lnTo>
                      <a:pt x="697" y="375"/>
                    </a:lnTo>
                    <a:lnTo>
                      <a:pt x="697" y="375"/>
                    </a:lnTo>
                    <a:lnTo>
                      <a:pt x="697" y="384"/>
                    </a:lnTo>
                    <a:lnTo>
                      <a:pt x="697" y="384"/>
                    </a:lnTo>
                    <a:lnTo>
                      <a:pt x="697" y="392"/>
                    </a:lnTo>
                    <a:lnTo>
                      <a:pt x="697" y="392"/>
                    </a:lnTo>
                    <a:lnTo>
                      <a:pt x="697" y="401"/>
                    </a:lnTo>
                    <a:lnTo>
                      <a:pt x="697" y="401"/>
                    </a:lnTo>
                    <a:lnTo>
                      <a:pt x="697" y="410"/>
                    </a:lnTo>
                    <a:lnTo>
                      <a:pt x="697" y="419"/>
                    </a:lnTo>
                    <a:lnTo>
                      <a:pt x="697" y="428"/>
                    </a:lnTo>
                    <a:lnTo>
                      <a:pt x="697" y="428"/>
                    </a:lnTo>
                    <a:lnTo>
                      <a:pt x="697" y="437"/>
                    </a:lnTo>
                    <a:lnTo>
                      <a:pt x="697" y="446"/>
                    </a:lnTo>
                    <a:lnTo>
                      <a:pt x="697" y="455"/>
                    </a:lnTo>
                    <a:lnTo>
                      <a:pt x="697" y="455"/>
                    </a:lnTo>
                    <a:lnTo>
                      <a:pt x="697" y="464"/>
                    </a:lnTo>
                    <a:lnTo>
                      <a:pt x="697" y="473"/>
                    </a:lnTo>
                    <a:lnTo>
                      <a:pt x="697" y="473"/>
                    </a:lnTo>
                    <a:lnTo>
                      <a:pt x="697" y="482"/>
                    </a:lnTo>
                    <a:lnTo>
                      <a:pt x="706" y="482"/>
                    </a:lnTo>
                    <a:lnTo>
                      <a:pt x="706" y="491"/>
                    </a:lnTo>
                    <a:lnTo>
                      <a:pt x="706" y="500"/>
                    </a:lnTo>
                    <a:lnTo>
                      <a:pt x="706" y="500"/>
                    </a:lnTo>
                    <a:lnTo>
                      <a:pt x="706" y="509"/>
                    </a:lnTo>
                    <a:lnTo>
                      <a:pt x="715" y="509"/>
                    </a:lnTo>
                    <a:lnTo>
                      <a:pt x="715" y="517"/>
                    </a:lnTo>
                    <a:lnTo>
                      <a:pt x="715" y="517"/>
                    </a:lnTo>
                    <a:lnTo>
                      <a:pt x="724" y="526"/>
                    </a:lnTo>
                    <a:lnTo>
                      <a:pt x="724" y="526"/>
                    </a:lnTo>
                    <a:lnTo>
                      <a:pt x="724" y="535"/>
                    </a:lnTo>
                    <a:lnTo>
                      <a:pt x="724" y="544"/>
                    </a:lnTo>
                    <a:lnTo>
                      <a:pt x="724" y="544"/>
                    </a:lnTo>
                    <a:lnTo>
                      <a:pt x="724" y="553"/>
                    </a:lnTo>
                    <a:lnTo>
                      <a:pt x="724" y="553"/>
                    </a:lnTo>
                    <a:lnTo>
                      <a:pt x="724" y="562"/>
                    </a:lnTo>
                    <a:lnTo>
                      <a:pt x="724" y="571"/>
                    </a:lnTo>
                    <a:lnTo>
                      <a:pt x="724" y="571"/>
                    </a:lnTo>
                    <a:lnTo>
                      <a:pt x="724" y="580"/>
                    </a:lnTo>
                    <a:lnTo>
                      <a:pt x="733" y="589"/>
                    </a:lnTo>
                    <a:lnTo>
                      <a:pt x="733" y="589"/>
                    </a:lnTo>
                    <a:lnTo>
                      <a:pt x="733" y="598"/>
                    </a:lnTo>
                    <a:lnTo>
                      <a:pt x="733" y="607"/>
                    </a:lnTo>
                    <a:lnTo>
                      <a:pt x="733" y="616"/>
                    </a:lnTo>
                    <a:lnTo>
                      <a:pt x="733" y="625"/>
                    </a:lnTo>
                    <a:lnTo>
                      <a:pt x="733" y="625"/>
                    </a:lnTo>
                    <a:lnTo>
                      <a:pt x="742" y="634"/>
                    </a:lnTo>
                    <a:lnTo>
                      <a:pt x="742" y="642"/>
                    </a:lnTo>
                    <a:lnTo>
                      <a:pt x="742" y="651"/>
                    </a:lnTo>
                    <a:lnTo>
                      <a:pt x="733" y="660"/>
                    </a:lnTo>
                    <a:lnTo>
                      <a:pt x="733" y="660"/>
                    </a:lnTo>
                    <a:lnTo>
                      <a:pt x="733" y="669"/>
                    </a:lnTo>
                    <a:lnTo>
                      <a:pt x="733" y="678"/>
                    </a:lnTo>
                    <a:lnTo>
                      <a:pt x="733" y="687"/>
                    </a:lnTo>
                    <a:lnTo>
                      <a:pt x="733" y="687"/>
                    </a:lnTo>
                    <a:lnTo>
                      <a:pt x="733" y="696"/>
                    </a:lnTo>
                    <a:lnTo>
                      <a:pt x="733" y="705"/>
                    </a:lnTo>
                    <a:lnTo>
                      <a:pt x="733" y="705"/>
                    </a:lnTo>
                    <a:lnTo>
                      <a:pt x="733" y="714"/>
                    </a:lnTo>
                    <a:lnTo>
                      <a:pt x="733" y="723"/>
                    </a:lnTo>
                    <a:lnTo>
                      <a:pt x="733" y="723"/>
                    </a:lnTo>
                    <a:lnTo>
                      <a:pt x="733" y="732"/>
                    </a:lnTo>
                    <a:lnTo>
                      <a:pt x="733" y="732"/>
                    </a:lnTo>
                    <a:lnTo>
                      <a:pt x="733" y="741"/>
                    </a:lnTo>
                    <a:lnTo>
                      <a:pt x="733" y="750"/>
                    </a:lnTo>
                    <a:lnTo>
                      <a:pt x="733" y="759"/>
                    </a:lnTo>
                    <a:lnTo>
                      <a:pt x="733" y="767"/>
                    </a:lnTo>
                    <a:lnTo>
                      <a:pt x="733" y="767"/>
                    </a:lnTo>
                    <a:lnTo>
                      <a:pt x="733" y="776"/>
                    </a:lnTo>
                    <a:lnTo>
                      <a:pt x="733" y="785"/>
                    </a:lnTo>
                    <a:lnTo>
                      <a:pt x="733" y="794"/>
                    </a:lnTo>
                    <a:lnTo>
                      <a:pt x="733" y="794"/>
                    </a:lnTo>
                    <a:lnTo>
                      <a:pt x="733" y="803"/>
                    </a:lnTo>
                    <a:lnTo>
                      <a:pt x="733" y="812"/>
                    </a:lnTo>
                    <a:lnTo>
                      <a:pt x="733" y="812"/>
                    </a:lnTo>
                    <a:lnTo>
                      <a:pt x="733" y="821"/>
                    </a:lnTo>
                    <a:lnTo>
                      <a:pt x="733" y="821"/>
                    </a:lnTo>
                    <a:lnTo>
                      <a:pt x="733" y="830"/>
                    </a:lnTo>
                    <a:lnTo>
                      <a:pt x="733" y="830"/>
                    </a:lnTo>
                    <a:lnTo>
                      <a:pt x="733" y="839"/>
                    </a:lnTo>
                    <a:lnTo>
                      <a:pt x="724" y="839"/>
                    </a:lnTo>
                    <a:lnTo>
                      <a:pt x="724" y="839"/>
                    </a:lnTo>
                    <a:lnTo>
                      <a:pt x="715" y="839"/>
                    </a:lnTo>
                    <a:lnTo>
                      <a:pt x="715" y="839"/>
                    </a:lnTo>
                    <a:lnTo>
                      <a:pt x="715" y="839"/>
                    </a:lnTo>
                    <a:lnTo>
                      <a:pt x="706" y="839"/>
                    </a:lnTo>
                    <a:lnTo>
                      <a:pt x="706" y="848"/>
                    </a:lnTo>
                    <a:lnTo>
                      <a:pt x="706" y="848"/>
                    </a:lnTo>
                    <a:lnTo>
                      <a:pt x="697" y="848"/>
                    </a:lnTo>
                    <a:lnTo>
                      <a:pt x="697" y="848"/>
                    </a:lnTo>
                    <a:lnTo>
                      <a:pt x="697" y="857"/>
                    </a:lnTo>
                    <a:lnTo>
                      <a:pt x="697" y="857"/>
                    </a:lnTo>
                    <a:lnTo>
                      <a:pt x="697" y="857"/>
                    </a:lnTo>
                    <a:lnTo>
                      <a:pt x="697" y="857"/>
                    </a:lnTo>
                    <a:lnTo>
                      <a:pt x="697" y="866"/>
                    </a:lnTo>
                    <a:lnTo>
                      <a:pt x="697" y="866"/>
                    </a:lnTo>
                    <a:lnTo>
                      <a:pt x="697" y="866"/>
                    </a:lnTo>
                    <a:lnTo>
                      <a:pt x="697" y="875"/>
                    </a:lnTo>
                    <a:lnTo>
                      <a:pt x="697" y="875"/>
                    </a:lnTo>
                    <a:lnTo>
                      <a:pt x="697" y="875"/>
                    </a:lnTo>
                    <a:lnTo>
                      <a:pt x="697" y="884"/>
                    </a:lnTo>
                    <a:lnTo>
                      <a:pt x="697" y="884"/>
                    </a:lnTo>
                    <a:lnTo>
                      <a:pt x="697" y="884"/>
                    </a:lnTo>
                    <a:lnTo>
                      <a:pt x="706" y="884"/>
                    </a:lnTo>
                    <a:lnTo>
                      <a:pt x="706" y="893"/>
                    </a:lnTo>
                    <a:lnTo>
                      <a:pt x="706" y="893"/>
                    </a:lnTo>
                    <a:lnTo>
                      <a:pt x="715" y="893"/>
                    </a:lnTo>
                    <a:lnTo>
                      <a:pt x="715" y="893"/>
                    </a:lnTo>
                    <a:lnTo>
                      <a:pt x="724" y="893"/>
                    </a:lnTo>
                    <a:lnTo>
                      <a:pt x="724" y="893"/>
                    </a:lnTo>
                    <a:lnTo>
                      <a:pt x="724" y="893"/>
                    </a:lnTo>
                    <a:lnTo>
                      <a:pt x="724" y="893"/>
                    </a:lnTo>
                    <a:lnTo>
                      <a:pt x="724" y="893"/>
                    </a:lnTo>
                    <a:lnTo>
                      <a:pt x="733" y="901"/>
                    </a:lnTo>
                    <a:lnTo>
                      <a:pt x="733" y="901"/>
                    </a:lnTo>
                    <a:lnTo>
                      <a:pt x="733" y="901"/>
                    </a:lnTo>
                    <a:lnTo>
                      <a:pt x="733" y="901"/>
                    </a:lnTo>
                    <a:lnTo>
                      <a:pt x="724" y="910"/>
                    </a:lnTo>
                    <a:lnTo>
                      <a:pt x="724" y="910"/>
                    </a:lnTo>
                    <a:lnTo>
                      <a:pt x="724" y="910"/>
                    </a:lnTo>
                    <a:lnTo>
                      <a:pt x="724" y="919"/>
                    </a:lnTo>
                    <a:lnTo>
                      <a:pt x="715" y="919"/>
                    </a:lnTo>
                    <a:lnTo>
                      <a:pt x="715" y="919"/>
                    </a:lnTo>
                    <a:lnTo>
                      <a:pt x="715" y="928"/>
                    </a:lnTo>
                    <a:lnTo>
                      <a:pt x="706" y="928"/>
                    </a:lnTo>
                    <a:lnTo>
                      <a:pt x="706" y="928"/>
                    </a:lnTo>
                    <a:lnTo>
                      <a:pt x="697" y="937"/>
                    </a:lnTo>
                    <a:lnTo>
                      <a:pt x="697" y="937"/>
                    </a:lnTo>
                    <a:lnTo>
                      <a:pt x="697" y="946"/>
                    </a:lnTo>
                    <a:lnTo>
                      <a:pt x="697" y="946"/>
                    </a:lnTo>
                    <a:lnTo>
                      <a:pt x="697" y="946"/>
                    </a:lnTo>
                    <a:lnTo>
                      <a:pt x="688" y="955"/>
                    </a:lnTo>
                    <a:lnTo>
                      <a:pt x="688" y="955"/>
                    </a:lnTo>
                    <a:lnTo>
                      <a:pt x="688" y="964"/>
                    </a:lnTo>
                    <a:lnTo>
                      <a:pt x="688" y="964"/>
                    </a:lnTo>
                    <a:lnTo>
                      <a:pt x="688" y="973"/>
                    </a:lnTo>
                    <a:lnTo>
                      <a:pt x="688" y="973"/>
                    </a:lnTo>
                    <a:lnTo>
                      <a:pt x="688" y="982"/>
                    </a:lnTo>
                    <a:lnTo>
                      <a:pt x="688" y="982"/>
                    </a:lnTo>
                    <a:lnTo>
                      <a:pt x="688" y="991"/>
                    </a:lnTo>
                    <a:lnTo>
                      <a:pt x="688" y="991"/>
                    </a:lnTo>
                    <a:lnTo>
                      <a:pt x="688" y="1000"/>
                    </a:lnTo>
                    <a:lnTo>
                      <a:pt x="697" y="1000"/>
                    </a:lnTo>
                    <a:lnTo>
                      <a:pt x="697" y="1000"/>
                    </a:lnTo>
                    <a:lnTo>
                      <a:pt x="697" y="1000"/>
                    </a:lnTo>
                    <a:lnTo>
                      <a:pt x="706" y="1000"/>
                    </a:lnTo>
                    <a:lnTo>
                      <a:pt x="706" y="1000"/>
                    </a:lnTo>
                    <a:lnTo>
                      <a:pt x="706" y="991"/>
                    </a:lnTo>
                    <a:lnTo>
                      <a:pt x="706" y="991"/>
                    </a:lnTo>
                    <a:lnTo>
                      <a:pt x="715" y="991"/>
                    </a:lnTo>
                    <a:lnTo>
                      <a:pt x="715" y="991"/>
                    </a:lnTo>
                    <a:lnTo>
                      <a:pt x="715" y="982"/>
                    </a:lnTo>
                    <a:lnTo>
                      <a:pt x="724" y="982"/>
                    </a:lnTo>
                    <a:lnTo>
                      <a:pt x="724" y="982"/>
                    </a:lnTo>
                    <a:lnTo>
                      <a:pt x="724" y="973"/>
                    </a:lnTo>
                    <a:lnTo>
                      <a:pt x="724" y="973"/>
                    </a:lnTo>
                    <a:lnTo>
                      <a:pt x="724" y="964"/>
                    </a:lnTo>
                    <a:lnTo>
                      <a:pt x="733" y="964"/>
                    </a:lnTo>
                    <a:lnTo>
                      <a:pt x="733" y="964"/>
                    </a:lnTo>
                    <a:lnTo>
                      <a:pt x="733" y="964"/>
                    </a:lnTo>
                    <a:lnTo>
                      <a:pt x="733" y="964"/>
                    </a:lnTo>
                    <a:lnTo>
                      <a:pt x="733" y="964"/>
                    </a:lnTo>
                    <a:lnTo>
                      <a:pt x="733" y="964"/>
                    </a:lnTo>
                    <a:lnTo>
                      <a:pt x="733" y="973"/>
                    </a:lnTo>
                    <a:lnTo>
                      <a:pt x="733" y="973"/>
                    </a:lnTo>
                    <a:lnTo>
                      <a:pt x="733" y="973"/>
                    </a:lnTo>
                    <a:lnTo>
                      <a:pt x="733" y="982"/>
                    </a:lnTo>
                    <a:lnTo>
                      <a:pt x="733" y="982"/>
                    </a:lnTo>
                    <a:lnTo>
                      <a:pt x="733" y="982"/>
                    </a:lnTo>
                    <a:lnTo>
                      <a:pt x="733" y="991"/>
                    </a:lnTo>
                    <a:lnTo>
                      <a:pt x="733" y="991"/>
                    </a:lnTo>
                    <a:lnTo>
                      <a:pt x="733" y="1000"/>
                    </a:lnTo>
                    <a:lnTo>
                      <a:pt x="733" y="1000"/>
                    </a:lnTo>
                    <a:lnTo>
                      <a:pt x="733" y="1009"/>
                    </a:lnTo>
                    <a:lnTo>
                      <a:pt x="733" y="1009"/>
                    </a:lnTo>
                    <a:lnTo>
                      <a:pt x="733" y="1009"/>
                    </a:lnTo>
                    <a:lnTo>
                      <a:pt x="733" y="1018"/>
                    </a:lnTo>
                    <a:lnTo>
                      <a:pt x="742" y="1018"/>
                    </a:lnTo>
                    <a:lnTo>
                      <a:pt x="742" y="1018"/>
                    </a:lnTo>
                    <a:lnTo>
                      <a:pt x="742" y="1026"/>
                    </a:lnTo>
                    <a:lnTo>
                      <a:pt x="751" y="1026"/>
                    </a:lnTo>
                    <a:lnTo>
                      <a:pt x="751" y="1026"/>
                    </a:lnTo>
                    <a:lnTo>
                      <a:pt x="751" y="1026"/>
                    </a:lnTo>
                    <a:lnTo>
                      <a:pt x="760" y="1026"/>
                    </a:lnTo>
                    <a:lnTo>
                      <a:pt x="760" y="1026"/>
                    </a:lnTo>
                    <a:lnTo>
                      <a:pt x="760" y="1026"/>
                    </a:lnTo>
                    <a:lnTo>
                      <a:pt x="769" y="1026"/>
                    </a:lnTo>
                    <a:lnTo>
                      <a:pt x="769" y="1026"/>
                    </a:lnTo>
                    <a:lnTo>
                      <a:pt x="769" y="1026"/>
                    </a:lnTo>
                    <a:lnTo>
                      <a:pt x="769" y="1018"/>
                    </a:lnTo>
                    <a:lnTo>
                      <a:pt x="778" y="1018"/>
                    </a:lnTo>
                    <a:lnTo>
                      <a:pt x="778" y="1018"/>
                    </a:lnTo>
                    <a:lnTo>
                      <a:pt x="778" y="1018"/>
                    </a:lnTo>
                    <a:lnTo>
                      <a:pt x="778" y="1018"/>
                    </a:lnTo>
                    <a:lnTo>
                      <a:pt x="787" y="1018"/>
                    </a:lnTo>
                    <a:lnTo>
                      <a:pt x="787" y="1018"/>
                    </a:lnTo>
                    <a:lnTo>
                      <a:pt x="787" y="1018"/>
                    </a:lnTo>
                    <a:lnTo>
                      <a:pt x="795" y="1018"/>
                    </a:lnTo>
                    <a:lnTo>
                      <a:pt x="795" y="1018"/>
                    </a:lnTo>
                    <a:lnTo>
                      <a:pt x="795" y="1026"/>
                    </a:lnTo>
                    <a:lnTo>
                      <a:pt x="795" y="1026"/>
                    </a:lnTo>
                    <a:lnTo>
                      <a:pt x="795" y="1026"/>
                    </a:lnTo>
                    <a:lnTo>
                      <a:pt x="795" y="1035"/>
                    </a:lnTo>
                    <a:lnTo>
                      <a:pt x="795" y="1035"/>
                    </a:lnTo>
                    <a:lnTo>
                      <a:pt x="795" y="1035"/>
                    </a:lnTo>
                    <a:lnTo>
                      <a:pt x="795" y="1044"/>
                    </a:lnTo>
                    <a:lnTo>
                      <a:pt x="795" y="1044"/>
                    </a:lnTo>
                    <a:lnTo>
                      <a:pt x="795" y="1044"/>
                    </a:lnTo>
                    <a:lnTo>
                      <a:pt x="795" y="1044"/>
                    </a:lnTo>
                    <a:lnTo>
                      <a:pt x="804" y="1044"/>
                    </a:lnTo>
                    <a:lnTo>
                      <a:pt x="804" y="1053"/>
                    </a:lnTo>
                    <a:lnTo>
                      <a:pt x="804" y="1053"/>
                    </a:lnTo>
                    <a:lnTo>
                      <a:pt x="804" y="1053"/>
                    </a:lnTo>
                    <a:lnTo>
                      <a:pt x="813" y="1053"/>
                    </a:lnTo>
                    <a:lnTo>
                      <a:pt x="813" y="1062"/>
                    </a:lnTo>
                    <a:lnTo>
                      <a:pt x="813" y="1062"/>
                    </a:lnTo>
                    <a:lnTo>
                      <a:pt x="822" y="1062"/>
                    </a:lnTo>
                    <a:lnTo>
                      <a:pt x="822" y="1071"/>
                    </a:lnTo>
                    <a:lnTo>
                      <a:pt x="822" y="1071"/>
                    </a:lnTo>
                    <a:lnTo>
                      <a:pt x="831" y="1080"/>
                    </a:lnTo>
                    <a:lnTo>
                      <a:pt x="831" y="1080"/>
                    </a:lnTo>
                    <a:lnTo>
                      <a:pt x="840" y="1080"/>
                    </a:lnTo>
                    <a:lnTo>
                      <a:pt x="840" y="1089"/>
                    </a:lnTo>
                    <a:lnTo>
                      <a:pt x="840" y="1089"/>
                    </a:lnTo>
                    <a:lnTo>
                      <a:pt x="849" y="1089"/>
                    </a:lnTo>
                    <a:lnTo>
                      <a:pt x="849" y="1089"/>
                    </a:lnTo>
                    <a:lnTo>
                      <a:pt x="858" y="1089"/>
                    </a:lnTo>
                    <a:lnTo>
                      <a:pt x="858" y="1089"/>
                    </a:lnTo>
                    <a:lnTo>
                      <a:pt x="858" y="1089"/>
                    </a:lnTo>
                    <a:lnTo>
                      <a:pt x="867" y="1089"/>
                    </a:lnTo>
                    <a:lnTo>
                      <a:pt x="867" y="1089"/>
                    </a:lnTo>
                    <a:lnTo>
                      <a:pt x="867" y="1089"/>
                    </a:lnTo>
                    <a:lnTo>
                      <a:pt x="867" y="1089"/>
                    </a:lnTo>
                    <a:lnTo>
                      <a:pt x="876" y="1089"/>
                    </a:lnTo>
                    <a:lnTo>
                      <a:pt x="876" y="1089"/>
                    </a:lnTo>
                    <a:lnTo>
                      <a:pt x="876" y="1089"/>
                    </a:lnTo>
                    <a:lnTo>
                      <a:pt x="876" y="1089"/>
                    </a:lnTo>
                    <a:lnTo>
                      <a:pt x="876" y="1089"/>
                    </a:lnTo>
                    <a:lnTo>
                      <a:pt x="876" y="1089"/>
                    </a:lnTo>
                    <a:lnTo>
                      <a:pt x="885" y="1098"/>
                    </a:lnTo>
                    <a:lnTo>
                      <a:pt x="876" y="1098"/>
                    </a:lnTo>
                    <a:lnTo>
                      <a:pt x="876" y="1098"/>
                    </a:lnTo>
                    <a:lnTo>
                      <a:pt x="876" y="1107"/>
                    </a:lnTo>
                    <a:lnTo>
                      <a:pt x="876" y="1107"/>
                    </a:lnTo>
                    <a:lnTo>
                      <a:pt x="876" y="1107"/>
                    </a:lnTo>
                    <a:lnTo>
                      <a:pt x="876" y="1116"/>
                    </a:lnTo>
                    <a:lnTo>
                      <a:pt x="876" y="1116"/>
                    </a:lnTo>
                    <a:lnTo>
                      <a:pt x="876" y="1116"/>
                    </a:lnTo>
                    <a:lnTo>
                      <a:pt x="885" y="1116"/>
                    </a:lnTo>
                    <a:lnTo>
                      <a:pt x="885" y="1116"/>
                    </a:lnTo>
                    <a:lnTo>
                      <a:pt x="885" y="1116"/>
                    </a:lnTo>
                    <a:lnTo>
                      <a:pt x="894" y="1116"/>
                    </a:lnTo>
                    <a:lnTo>
                      <a:pt x="894" y="1116"/>
                    </a:lnTo>
                    <a:lnTo>
                      <a:pt x="894" y="1116"/>
                    </a:lnTo>
                    <a:lnTo>
                      <a:pt x="903" y="1116"/>
                    </a:lnTo>
                    <a:lnTo>
                      <a:pt x="903" y="1116"/>
                    </a:lnTo>
                    <a:lnTo>
                      <a:pt x="903" y="1125"/>
                    </a:lnTo>
                    <a:lnTo>
                      <a:pt x="903" y="1125"/>
                    </a:lnTo>
                    <a:lnTo>
                      <a:pt x="912" y="1125"/>
                    </a:lnTo>
                    <a:lnTo>
                      <a:pt x="912" y="1125"/>
                    </a:lnTo>
                    <a:lnTo>
                      <a:pt x="912" y="1134"/>
                    </a:lnTo>
                    <a:lnTo>
                      <a:pt x="912" y="1134"/>
                    </a:lnTo>
                    <a:lnTo>
                      <a:pt x="912" y="1134"/>
                    </a:lnTo>
                    <a:lnTo>
                      <a:pt x="912" y="1143"/>
                    </a:lnTo>
                    <a:lnTo>
                      <a:pt x="912" y="1143"/>
                    </a:lnTo>
                    <a:lnTo>
                      <a:pt x="912" y="1143"/>
                    </a:lnTo>
                    <a:lnTo>
                      <a:pt x="912" y="1151"/>
                    </a:lnTo>
                    <a:lnTo>
                      <a:pt x="903" y="1151"/>
                    </a:lnTo>
                    <a:lnTo>
                      <a:pt x="903" y="1151"/>
                    </a:lnTo>
                    <a:lnTo>
                      <a:pt x="903" y="1160"/>
                    </a:lnTo>
                    <a:lnTo>
                      <a:pt x="903" y="1160"/>
                    </a:lnTo>
                    <a:lnTo>
                      <a:pt x="903" y="1160"/>
                    </a:lnTo>
                    <a:lnTo>
                      <a:pt x="894" y="1169"/>
                    </a:lnTo>
                    <a:lnTo>
                      <a:pt x="894" y="1169"/>
                    </a:lnTo>
                    <a:lnTo>
                      <a:pt x="894" y="1169"/>
                    </a:lnTo>
                    <a:lnTo>
                      <a:pt x="894" y="1178"/>
                    </a:lnTo>
                    <a:lnTo>
                      <a:pt x="894" y="1178"/>
                    </a:lnTo>
                    <a:lnTo>
                      <a:pt x="894" y="1187"/>
                    </a:lnTo>
                    <a:lnTo>
                      <a:pt x="894" y="1187"/>
                    </a:lnTo>
                    <a:lnTo>
                      <a:pt x="885" y="1187"/>
                    </a:lnTo>
                    <a:lnTo>
                      <a:pt x="885" y="1196"/>
                    </a:lnTo>
                    <a:lnTo>
                      <a:pt x="894" y="1196"/>
                    </a:lnTo>
                    <a:lnTo>
                      <a:pt x="894" y="1205"/>
                    </a:lnTo>
                    <a:lnTo>
                      <a:pt x="894" y="1205"/>
                    </a:lnTo>
                    <a:lnTo>
                      <a:pt x="894" y="1214"/>
                    </a:lnTo>
                    <a:lnTo>
                      <a:pt x="894" y="1214"/>
                    </a:lnTo>
                    <a:lnTo>
                      <a:pt x="894" y="1223"/>
                    </a:lnTo>
                    <a:lnTo>
                      <a:pt x="894" y="1223"/>
                    </a:lnTo>
                    <a:lnTo>
                      <a:pt x="894" y="1232"/>
                    </a:lnTo>
                    <a:lnTo>
                      <a:pt x="894" y="1232"/>
                    </a:lnTo>
                    <a:lnTo>
                      <a:pt x="894" y="1232"/>
                    </a:lnTo>
                    <a:lnTo>
                      <a:pt x="903" y="1241"/>
                    </a:lnTo>
                    <a:lnTo>
                      <a:pt x="903" y="1241"/>
                    </a:lnTo>
                    <a:lnTo>
                      <a:pt x="903" y="1250"/>
                    </a:lnTo>
                    <a:lnTo>
                      <a:pt x="903" y="1250"/>
                    </a:lnTo>
                    <a:lnTo>
                      <a:pt x="903" y="1250"/>
                    </a:lnTo>
                    <a:lnTo>
                      <a:pt x="903" y="1250"/>
                    </a:lnTo>
                    <a:lnTo>
                      <a:pt x="903" y="1259"/>
                    </a:lnTo>
                    <a:lnTo>
                      <a:pt x="903" y="1259"/>
                    </a:lnTo>
                    <a:lnTo>
                      <a:pt x="912" y="1259"/>
                    </a:lnTo>
                    <a:lnTo>
                      <a:pt x="912" y="1259"/>
                    </a:lnTo>
                    <a:lnTo>
                      <a:pt x="912" y="1268"/>
                    </a:lnTo>
                    <a:lnTo>
                      <a:pt x="912" y="1268"/>
                    </a:lnTo>
                    <a:lnTo>
                      <a:pt x="912" y="1268"/>
                    </a:lnTo>
                    <a:lnTo>
                      <a:pt x="912" y="1276"/>
                    </a:lnTo>
                    <a:lnTo>
                      <a:pt x="912" y="1276"/>
                    </a:lnTo>
                    <a:lnTo>
                      <a:pt x="912" y="1276"/>
                    </a:lnTo>
                    <a:lnTo>
                      <a:pt x="912" y="1285"/>
                    </a:lnTo>
                    <a:lnTo>
                      <a:pt x="912" y="1285"/>
                    </a:lnTo>
                    <a:lnTo>
                      <a:pt x="912" y="1294"/>
                    </a:lnTo>
                    <a:lnTo>
                      <a:pt x="912" y="1294"/>
                    </a:lnTo>
                    <a:lnTo>
                      <a:pt x="912" y="1294"/>
                    </a:lnTo>
                    <a:lnTo>
                      <a:pt x="912" y="1294"/>
                    </a:lnTo>
                    <a:lnTo>
                      <a:pt x="903" y="1294"/>
                    </a:lnTo>
                    <a:lnTo>
                      <a:pt x="903" y="1294"/>
                    </a:lnTo>
                    <a:lnTo>
                      <a:pt x="903" y="1294"/>
                    </a:lnTo>
                    <a:lnTo>
                      <a:pt x="903" y="1294"/>
                    </a:lnTo>
                    <a:lnTo>
                      <a:pt x="894" y="1294"/>
                    </a:lnTo>
                    <a:lnTo>
                      <a:pt x="894" y="1294"/>
                    </a:lnTo>
                    <a:lnTo>
                      <a:pt x="894" y="1294"/>
                    </a:lnTo>
                    <a:lnTo>
                      <a:pt x="894" y="1294"/>
                    </a:lnTo>
                    <a:lnTo>
                      <a:pt x="894" y="1303"/>
                    </a:lnTo>
                    <a:lnTo>
                      <a:pt x="894" y="1303"/>
                    </a:lnTo>
                    <a:lnTo>
                      <a:pt x="894" y="1303"/>
                    </a:lnTo>
                    <a:lnTo>
                      <a:pt x="894" y="1303"/>
                    </a:lnTo>
                    <a:lnTo>
                      <a:pt x="894" y="1312"/>
                    </a:lnTo>
                    <a:lnTo>
                      <a:pt x="894" y="1312"/>
                    </a:lnTo>
                    <a:lnTo>
                      <a:pt x="885" y="1312"/>
                    </a:lnTo>
                    <a:lnTo>
                      <a:pt x="885" y="1312"/>
                    </a:lnTo>
                    <a:lnTo>
                      <a:pt x="885" y="1312"/>
                    </a:lnTo>
                    <a:lnTo>
                      <a:pt x="876" y="1312"/>
                    </a:lnTo>
                    <a:lnTo>
                      <a:pt x="876" y="1312"/>
                    </a:lnTo>
                    <a:lnTo>
                      <a:pt x="876" y="1312"/>
                    </a:lnTo>
                    <a:lnTo>
                      <a:pt x="867" y="1312"/>
                    </a:lnTo>
                    <a:lnTo>
                      <a:pt x="867" y="1312"/>
                    </a:lnTo>
                    <a:lnTo>
                      <a:pt x="867" y="1312"/>
                    </a:lnTo>
                    <a:lnTo>
                      <a:pt x="858" y="1303"/>
                    </a:lnTo>
                    <a:lnTo>
                      <a:pt x="858" y="1303"/>
                    </a:lnTo>
                    <a:lnTo>
                      <a:pt x="858" y="1294"/>
                    </a:lnTo>
                    <a:lnTo>
                      <a:pt x="858" y="1285"/>
                    </a:lnTo>
                    <a:lnTo>
                      <a:pt x="858" y="1285"/>
                    </a:lnTo>
                    <a:lnTo>
                      <a:pt x="849" y="1276"/>
                    </a:lnTo>
                    <a:lnTo>
                      <a:pt x="849" y="1276"/>
                    </a:lnTo>
                    <a:lnTo>
                      <a:pt x="849" y="1276"/>
                    </a:lnTo>
                    <a:lnTo>
                      <a:pt x="840" y="1268"/>
                    </a:lnTo>
                    <a:lnTo>
                      <a:pt x="840" y="1268"/>
                    </a:lnTo>
                    <a:lnTo>
                      <a:pt x="831" y="1268"/>
                    </a:lnTo>
                    <a:lnTo>
                      <a:pt x="831" y="1268"/>
                    </a:lnTo>
                    <a:lnTo>
                      <a:pt x="822" y="1268"/>
                    </a:lnTo>
                    <a:lnTo>
                      <a:pt x="822" y="1268"/>
                    </a:lnTo>
                    <a:lnTo>
                      <a:pt x="822" y="1268"/>
                    </a:lnTo>
                    <a:lnTo>
                      <a:pt x="813" y="1268"/>
                    </a:lnTo>
                    <a:lnTo>
                      <a:pt x="813" y="1259"/>
                    </a:lnTo>
                    <a:lnTo>
                      <a:pt x="813" y="1259"/>
                    </a:lnTo>
                    <a:lnTo>
                      <a:pt x="813" y="1259"/>
                    </a:lnTo>
                    <a:lnTo>
                      <a:pt x="813" y="1250"/>
                    </a:lnTo>
                    <a:lnTo>
                      <a:pt x="813" y="1250"/>
                    </a:lnTo>
                    <a:lnTo>
                      <a:pt x="804" y="1241"/>
                    </a:lnTo>
                    <a:lnTo>
                      <a:pt x="804" y="1241"/>
                    </a:lnTo>
                    <a:lnTo>
                      <a:pt x="804" y="1241"/>
                    </a:lnTo>
                    <a:lnTo>
                      <a:pt x="795" y="1241"/>
                    </a:lnTo>
                    <a:lnTo>
                      <a:pt x="795" y="1241"/>
                    </a:lnTo>
                    <a:lnTo>
                      <a:pt x="787" y="1241"/>
                    </a:lnTo>
                    <a:lnTo>
                      <a:pt x="787" y="1241"/>
                    </a:lnTo>
                    <a:lnTo>
                      <a:pt x="787" y="1241"/>
                    </a:lnTo>
                    <a:lnTo>
                      <a:pt x="778" y="1241"/>
                    </a:lnTo>
                    <a:lnTo>
                      <a:pt x="778" y="1241"/>
                    </a:lnTo>
                    <a:lnTo>
                      <a:pt x="778" y="1241"/>
                    </a:lnTo>
                    <a:lnTo>
                      <a:pt x="769" y="1241"/>
                    </a:lnTo>
                    <a:lnTo>
                      <a:pt x="769" y="1232"/>
                    </a:lnTo>
                    <a:lnTo>
                      <a:pt x="769" y="1232"/>
                    </a:lnTo>
                    <a:lnTo>
                      <a:pt x="769" y="1232"/>
                    </a:lnTo>
                    <a:lnTo>
                      <a:pt x="769" y="1232"/>
                    </a:lnTo>
                    <a:lnTo>
                      <a:pt x="769" y="1223"/>
                    </a:lnTo>
                    <a:lnTo>
                      <a:pt x="769" y="1223"/>
                    </a:lnTo>
                    <a:lnTo>
                      <a:pt x="769" y="1223"/>
                    </a:lnTo>
                    <a:lnTo>
                      <a:pt x="760" y="1223"/>
                    </a:lnTo>
                    <a:lnTo>
                      <a:pt x="760" y="1223"/>
                    </a:lnTo>
                    <a:lnTo>
                      <a:pt x="751" y="1223"/>
                    </a:lnTo>
                    <a:lnTo>
                      <a:pt x="751" y="1232"/>
                    </a:lnTo>
                    <a:lnTo>
                      <a:pt x="742" y="1232"/>
                    </a:lnTo>
                    <a:lnTo>
                      <a:pt x="733" y="1232"/>
                    </a:lnTo>
                    <a:lnTo>
                      <a:pt x="733" y="1232"/>
                    </a:lnTo>
                    <a:lnTo>
                      <a:pt x="733" y="1232"/>
                    </a:lnTo>
                    <a:lnTo>
                      <a:pt x="724" y="1232"/>
                    </a:lnTo>
                    <a:lnTo>
                      <a:pt x="724" y="1223"/>
                    </a:lnTo>
                    <a:lnTo>
                      <a:pt x="715" y="1223"/>
                    </a:lnTo>
                    <a:lnTo>
                      <a:pt x="715" y="1223"/>
                    </a:lnTo>
                    <a:lnTo>
                      <a:pt x="715" y="1223"/>
                    </a:lnTo>
                    <a:lnTo>
                      <a:pt x="706" y="1223"/>
                    </a:lnTo>
                    <a:lnTo>
                      <a:pt x="706" y="1223"/>
                    </a:lnTo>
                    <a:lnTo>
                      <a:pt x="706" y="1223"/>
                    </a:lnTo>
                    <a:lnTo>
                      <a:pt x="697" y="1223"/>
                    </a:lnTo>
                    <a:lnTo>
                      <a:pt x="697" y="1214"/>
                    </a:lnTo>
                    <a:lnTo>
                      <a:pt x="697" y="1214"/>
                    </a:lnTo>
                    <a:lnTo>
                      <a:pt x="688" y="1214"/>
                    </a:lnTo>
                    <a:lnTo>
                      <a:pt x="688" y="1214"/>
                    </a:lnTo>
                    <a:lnTo>
                      <a:pt x="679" y="1214"/>
                    </a:lnTo>
                    <a:lnTo>
                      <a:pt x="679" y="1214"/>
                    </a:lnTo>
                    <a:lnTo>
                      <a:pt x="679" y="1214"/>
                    </a:lnTo>
                    <a:lnTo>
                      <a:pt x="679" y="1214"/>
                    </a:lnTo>
                    <a:lnTo>
                      <a:pt x="670" y="1214"/>
                    </a:lnTo>
                    <a:lnTo>
                      <a:pt x="670" y="1214"/>
                    </a:lnTo>
                    <a:lnTo>
                      <a:pt x="670" y="1214"/>
                    </a:lnTo>
                    <a:lnTo>
                      <a:pt x="661" y="1214"/>
                    </a:lnTo>
                    <a:lnTo>
                      <a:pt x="661" y="1214"/>
                    </a:lnTo>
                    <a:lnTo>
                      <a:pt x="661" y="1223"/>
                    </a:lnTo>
                    <a:lnTo>
                      <a:pt x="661" y="1223"/>
                    </a:lnTo>
                    <a:lnTo>
                      <a:pt x="661" y="1223"/>
                    </a:lnTo>
                    <a:lnTo>
                      <a:pt x="661" y="1232"/>
                    </a:lnTo>
                    <a:lnTo>
                      <a:pt x="661" y="1232"/>
                    </a:lnTo>
                    <a:lnTo>
                      <a:pt x="653" y="1241"/>
                    </a:lnTo>
                    <a:lnTo>
                      <a:pt x="653" y="1241"/>
                    </a:lnTo>
                    <a:lnTo>
                      <a:pt x="653" y="1241"/>
                    </a:lnTo>
                    <a:lnTo>
                      <a:pt x="653" y="1250"/>
                    </a:lnTo>
                    <a:lnTo>
                      <a:pt x="644" y="1250"/>
                    </a:lnTo>
                    <a:lnTo>
                      <a:pt x="644" y="1250"/>
                    </a:lnTo>
                    <a:lnTo>
                      <a:pt x="644" y="1241"/>
                    </a:lnTo>
                    <a:lnTo>
                      <a:pt x="635" y="1241"/>
                    </a:lnTo>
                    <a:lnTo>
                      <a:pt x="635" y="1241"/>
                    </a:lnTo>
                    <a:lnTo>
                      <a:pt x="635" y="1232"/>
                    </a:lnTo>
                    <a:lnTo>
                      <a:pt x="635" y="1232"/>
                    </a:lnTo>
                    <a:lnTo>
                      <a:pt x="626" y="1232"/>
                    </a:lnTo>
                    <a:lnTo>
                      <a:pt x="626" y="1232"/>
                    </a:lnTo>
                    <a:lnTo>
                      <a:pt x="626" y="1223"/>
                    </a:lnTo>
                    <a:lnTo>
                      <a:pt x="617" y="1223"/>
                    </a:lnTo>
                    <a:lnTo>
                      <a:pt x="617" y="1223"/>
                    </a:lnTo>
                    <a:lnTo>
                      <a:pt x="617" y="1223"/>
                    </a:lnTo>
                    <a:lnTo>
                      <a:pt x="617" y="1214"/>
                    </a:lnTo>
                    <a:lnTo>
                      <a:pt x="608" y="1214"/>
                    </a:lnTo>
                    <a:lnTo>
                      <a:pt x="608" y="1214"/>
                    </a:lnTo>
                    <a:lnTo>
                      <a:pt x="608" y="1214"/>
                    </a:lnTo>
                    <a:lnTo>
                      <a:pt x="599" y="1205"/>
                    </a:lnTo>
                    <a:lnTo>
                      <a:pt x="599" y="1205"/>
                    </a:lnTo>
                    <a:lnTo>
                      <a:pt x="599" y="1205"/>
                    </a:lnTo>
                    <a:lnTo>
                      <a:pt x="590" y="1205"/>
                    </a:lnTo>
                    <a:lnTo>
                      <a:pt x="590" y="1196"/>
                    </a:lnTo>
                    <a:lnTo>
                      <a:pt x="590" y="1196"/>
                    </a:lnTo>
                    <a:lnTo>
                      <a:pt x="590" y="1196"/>
                    </a:lnTo>
                    <a:lnTo>
                      <a:pt x="581" y="1187"/>
                    </a:lnTo>
                    <a:lnTo>
                      <a:pt x="581" y="1187"/>
                    </a:lnTo>
                    <a:lnTo>
                      <a:pt x="581" y="1178"/>
                    </a:lnTo>
                    <a:lnTo>
                      <a:pt x="581" y="1178"/>
                    </a:lnTo>
                    <a:lnTo>
                      <a:pt x="581" y="1169"/>
                    </a:lnTo>
                    <a:lnTo>
                      <a:pt x="581" y="1169"/>
                    </a:lnTo>
                    <a:lnTo>
                      <a:pt x="581" y="1160"/>
                    </a:lnTo>
                    <a:lnTo>
                      <a:pt x="572" y="1160"/>
                    </a:lnTo>
                    <a:lnTo>
                      <a:pt x="572" y="1160"/>
                    </a:lnTo>
                    <a:lnTo>
                      <a:pt x="572" y="1160"/>
                    </a:lnTo>
                    <a:lnTo>
                      <a:pt x="563" y="1151"/>
                    </a:lnTo>
                    <a:lnTo>
                      <a:pt x="563" y="1151"/>
                    </a:lnTo>
                    <a:lnTo>
                      <a:pt x="554" y="1151"/>
                    </a:lnTo>
                    <a:lnTo>
                      <a:pt x="554" y="1151"/>
                    </a:lnTo>
                    <a:lnTo>
                      <a:pt x="545" y="1151"/>
                    </a:lnTo>
                    <a:lnTo>
                      <a:pt x="545" y="1151"/>
                    </a:lnTo>
                    <a:lnTo>
                      <a:pt x="545" y="1143"/>
                    </a:lnTo>
                    <a:lnTo>
                      <a:pt x="545" y="1143"/>
                    </a:lnTo>
                    <a:lnTo>
                      <a:pt x="536" y="1143"/>
                    </a:lnTo>
                    <a:lnTo>
                      <a:pt x="536" y="1134"/>
                    </a:lnTo>
                    <a:lnTo>
                      <a:pt x="536" y="1134"/>
                    </a:lnTo>
                    <a:lnTo>
                      <a:pt x="536" y="1134"/>
                    </a:lnTo>
                    <a:lnTo>
                      <a:pt x="536" y="1125"/>
                    </a:lnTo>
                    <a:lnTo>
                      <a:pt x="527" y="1125"/>
                    </a:lnTo>
                    <a:lnTo>
                      <a:pt x="527" y="1125"/>
                    </a:lnTo>
                    <a:lnTo>
                      <a:pt x="527" y="1134"/>
                    </a:lnTo>
                    <a:lnTo>
                      <a:pt x="519" y="1134"/>
                    </a:lnTo>
                    <a:lnTo>
                      <a:pt x="519" y="1134"/>
                    </a:lnTo>
                    <a:lnTo>
                      <a:pt x="519" y="1134"/>
                    </a:lnTo>
                    <a:lnTo>
                      <a:pt x="510" y="1143"/>
                    </a:lnTo>
                    <a:lnTo>
                      <a:pt x="510" y="1143"/>
                    </a:lnTo>
                    <a:lnTo>
                      <a:pt x="510" y="1143"/>
                    </a:lnTo>
                    <a:lnTo>
                      <a:pt x="501" y="1143"/>
                    </a:lnTo>
                    <a:lnTo>
                      <a:pt x="501" y="1143"/>
                    </a:lnTo>
                    <a:lnTo>
                      <a:pt x="501" y="1143"/>
                    </a:lnTo>
                    <a:lnTo>
                      <a:pt x="492" y="1143"/>
                    </a:lnTo>
                    <a:lnTo>
                      <a:pt x="492" y="1143"/>
                    </a:lnTo>
                    <a:lnTo>
                      <a:pt x="492" y="1143"/>
                    </a:lnTo>
                    <a:lnTo>
                      <a:pt x="483" y="1143"/>
                    </a:lnTo>
                    <a:lnTo>
                      <a:pt x="483" y="1143"/>
                    </a:lnTo>
                    <a:lnTo>
                      <a:pt x="483" y="1143"/>
                    </a:lnTo>
                    <a:lnTo>
                      <a:pt x="483" y="1134"/>
                    </a:lnTo>
                    <a:lnTo>
                      <a:pt x="474" y="1134"/>
                    </a:lnTo>
                    <a:lnTo>
                      <a:pt x="474" y="1134"/>
                    </a:lnTo>
                    <a:lnTo>
                      <a:pt x="474" y="1125"/>
                    </a:lnTo>
                    <a:lnTo>
                      <a:pt x="474" y="1125"/>
                    </a:lnTo>
                    <a:lnTo>
                      <a:pt x="474" y="1125"/>
                    </a:lnTo>
                    <a:lnTo>
                      <a:pt x="465" y="1125"/>
                    </a:lnTo>
                    <a:lnTo>
                      <a:pt x="465" y="1125"/>
                    </a:lnTo>
                    <a:lnTo>
                      <a:pt x="465" y="1116"/>
                    </a:lnTo>
                    <a:lnTo>
                      <a:pt x="465" y="1116"/>
                    </a:lnTo>
                    <a:lnTo>
                      <a:pt x="456" y="1116"/>
                    </a:lnTo>
                    <a:lnTo>
                      <a:pt x="456" y="1125"/>
                    </a:lnTo>
                    <a:lnTo>
                      <a:pt x="456" y="1125"/>
                    </a:lnTo>
                    <a:lnTo>
                      <a:pt x="456" y="1125"/>
                    </a:lnTo>
                    <a:lnTo>
                      <a:pt x="447" y="1125"/>
                    </a:lnTo>
                    <a:lnTo>
                      <a:pt x="447" y="1125"/>
                    </a:lnTo>
                    <a:lnTo>
                      <a:pt x="447" y="1125"/>
                    </a:lnTo>
                    <a:lnTo>
                      <a:pt x="438" y="1125"/>
                    </a:lnTo>
                    <a:lnTo>
                      <a:pt x="438" y="1125"/>
                    </a:lnTo>
                    <a:lnTo>
                      <a:pt x="429" y="1125"/>
                    </a:lnTo>
                    <a:lnTo>
                      <a:pt x="429" y="1125"/>
                    </a:lnTo>
                    <a:lnTo>
                      <a:pt x="429" y="1125"/>
                    </a:lnTo>
                    <a:lnTo>
                      <a:pt x="420" y="1125"/>
                    </a:lnTo>
                    <a:lnTo>
                      <a:pt x="420" y="1125"/>
                    </a:lnTo>
                    <a:lnTo>
                      <a:pt x="420" y="1134"/>
                    </a:lnTo>
                    <a:lnTo>
                      <a:pt x="420" y="1134"/>
                    </a:lnTo>
                    <a:lnTo>
                      <a:pt x="420" y="1134"/>
                    </a:lnTo>
                    <a:lnTo>
                      <a:pt x="411" y="1134"/>
                    </a:lnTo>
                    <a:lnTo>
                      <a:pt x="411" y="1134"/>
                    </a:lnTo>
                    <a:lnTo>
                      <a:pt x="411" y="1143"/>
                    </a:lnTo>
                    <a:lnTo>
                      <a:pt x="411" y="1143"/>
                    </a:lnTo>
                    <a:lnTo>
                      <a:pt x="411" y="1143"/>
                    </a:lnTo>
                    <a:lnTo>
                      <a:pt x="402" y="1143"/>
                    </a:lnTo>
                    <a:lnTo>
                      <a:pt x="402" y="1143"/>
                    </a:lnTo>
                    <a:lnTo>
                      <a:pt x="402" y="1143"/>
                    </a:lnTo>
                    <a:lnTo>
                      <a:pt x="394" y="1143"/>
                    </a:lnTo>
                    <a:lnTo>
                      <a:pt x="394" y="1143"/>
                    </a:lnTo>
                    <a:lnTo>
                      <a:pt x="394" y="1143"/>
                    </a:lnTo>
                    <a:lnTo>
                      <a:pt x="394" y="1143"/>
                    </a:lnTo>
                    <a:lnTo>
                      <a:pt x="385" y="1134"/>
                    </a:lnTo>
                    <a:lnTo>
                      <a:pt x="385" y="1134"/>
                    </a:lnTo>
                    <a:lnTo>
                      <a:pt x="385" y="1125"/>
                    </a:lnTo>
                    <a:lnTo>
                      <a:pt x="385" y="1125"/>
                    </a:lnTo>
                    <a:lnTo>
                      <a:pt x="385" y="1116"/>
                    </a:lnTo>
                    <a:lnTo>
                      <a:pt x="385" y="1116"/>
                    </a:lnTo>
                    <a:lnTo>
                      <a:pt x="385" y="1116"/>
                    </a:lnTo>
                    <a:lnTo>
                      <a:pt x="376" y="1107"/>
                    </a:lnTo>
                    <a:lnTo>
                      <a:pt x="376" y="1107"/>
                    </a:lnTo>
                    <a:lnTo>
                      <a:pt x="376" y="1107"/>
                    </a:lnTo>
                    <a:lnTo>
                      <a:pt x="367" y="1107"/>
                    </a:lnTo>
                    <a:lnTo>
                      <a:pt x="367" y="1107"/>
                    </a:lnTo>
                    <a:lnTo>
                      <a:pt x="367" y="1107"/>
                    </a:lnTo>
                    <a:lnTo>
                      <a:pt x="367" y="1107"/>
                    </a:lnTo>
                    <a:lnTo>
                      <a:pt x="358" y="1107"/>
                    </a:lnTo>
                    <a:lnTo>
                      <a:pt x="358" y="1107"/>
                    </a:lnTo>
                    <a:lnTo>
                      <a:pt x="358" y="1107"/>
                    </a:lnTo>
                    <a:lnTo>
                      <a:pt x="349" y="1107"/>
                    </a:lnTo>
                    <a:lnTo>
                      <a:pt x="349" y="1116"/>
                    </a:lnTo>
                    <a:lnTo>
                      <a:pt x="349" y="1116"/>
                    </a:lnTo>
                    <a:lnTo>
                      <a:pt x="340" y="1116"/>
                    </a:lnTo>
                    <a:lnTo>
                      <a:pt x="340" y="1116"/>
                    </a:lnTo>
                    <a:lnTo>
                      <a:pt x="340" y="1116"/>
                    </a:lnTo>
                    <a:lnTo>
                      <a:pt x="331" y="1116"/>
                    </a:lnTo>
                    <a:lnTo>
                      <a:pt x="331" y="1116"/>
                    </a:lnTo>
                    <a:lnTo>
                      <a:pt x="322" y="1116"/>
                    </a:lnTo>
                    <a:lnTo>
                      <a:pt x="322" y="1116"/>
                    </a:lnTo>
                    <a:lnTo>
                      <a:pt x="322" y="1116"/>
                    </a:lnTo>
                    <a:lnTo>
                      <a:pt x="322" y="1107"/>
                    </a:lnTo>
                    <a:lnTo>
                      <a:pt x="313" y="1107"/>
                    </a:lnTo>
                    <a:lnTo>
                      <a:pt x="313" y="1107"/>
                    </a:lnTo>
                    <a:lnTo>
                      <a:pt x="313" y="1107"/>
                    </a:lnTo>
                    <a:lnTo>
                      <a:pt x="304" y="1107"/>
                    </a:lnTo>
                    <a:lnTo>
                      <a:pt x="304" y="1098"/>
                    </a:lnTo>
                    <a:lnTo>
                      <a:pt x="304" y="1098"/>
                    </a:lnTo>
                    <a:lnTo>
                      <a:pt x="295" y="1098"/>
                    </a:lnTo>
                    <a:lnTo>
                      <a:pt x="295" y="1098"/>
                    </a:lnTo>
                    <a:lnTo>
                      <a:pt x="295" y="1098"/>
                    </a:lnTo>
                    <a:lnTo>
                      <a:pt x="286" y="1089"/>
                    </a:lnTo>
                    <a:lnTo>
                      <a:pt x="286" y="1089"/>
                    </a:lnTo>
                    <a:lnTo>
                      <a:pt x="286" y="1089"/>
                    </a:lnTo>
                    <a:lnTo>
                      <a:pt x="286" y="1089"/>
                    </a:lnTo>
                    <a:lnTo>
                      <a:pt x="277" y="1089"/>
                    </a:lnTo>
                    <a:lnTo>
                      <a:pt x="277" y="1089"/>
                    </a:lnTo>
                    <a:lnTo>
                      <a:pt x="277" y="1089"/>
                    </a:lnTo>
                    <a:lnTo>
                      <a:pt x="277" y="1089"/>
                    </a:lnTo>
                    <a:lnTo>
                      <a:pt x="268" y="1089"/>
                    </a:lnTo>
                    <a:lnTo>
                      <a:pt x="268" y="1089"/>
                    </a:lnTo>
                    <a:lnTo>
                      <a:pt x="268" y="1089"/>
                    </a:lnTo>
                    <a:lnTo>
                      <a:pt x="268" y="1089"/>
                    </a:lnTo>
                    <a:lnTo>
                      <a:pt x="268" y="1080"/>
                    </a:lnTo>
                    <a:lnTo>
                      <a:pt x="268" y="1080"/>
                    </a:lnTo>
                    <a:lnTo>
                      <a:pt x="268" y="1080"/>
                    </a:lnTo>
                    <a:lnTo>
                      <a:pt x="268" y="1080"/>
                    </a:lnTo>
                    <a:lnTo>
                      <a:pt x="268" y="1080"/>
                    </a:lnTo>
                    <a:lnTo>
                      <a:pt x="268" y="1071"/>
                    </a:lnTo>
                    <a:lnTo>
                      <a:pt x="268" y="1071"/>
                    </a:lnTo>
                    <a:lnTo>
                      <a:pt x="268" y="1071"/>
                    </a:lnTo>
                    <a:lnTo>
                      <a:pt x="268" y="1062"/>
                    </a:lnTo>
                    <a:lnTo>
                      <a:pt x="268" y="1062"/>
                    </a:lnTo>
                    <a:lnTo>
                      <a:pt x="268" y="1062"/>
                    </a:lnTo>
                    <a:lnTo>
                      <a:pt x="260" y="1053"/>
                    </a:lnTo>
                    <a:lnTo>
                      <a:pt x="260" y="1053"/>
                    </a:lnTo>
                    <a:lnTo>
                      <a:pt x="260" y="1053"/>
                    </a:lnTo>
                    <a:lnTo>
                      <a:pt x="260" y="1044"/>
                    </a:lnTo>
                    <a:lnTo>
                      <a:pt x="260" y="1044"/>
                    </a:lnTo>
                    <a:lnTo>
                      <a:pt x="260" y="1035"/>
                    </a:lnTo>
                    <a:lnTo>
                      <a:pt x="251" y="1035"/>
                    </a:lnTo>
                    <a:lnTo>
                      <a:pt x="251" y="1035"/>
                    </a:lnTo>
                    <a:lnTo>
                      <a:pt x="251" y="1026"/>
                    </a:lnTo>
                    <a:lnTo>
                      <a:pt x="242" y="1026"/>
                    </a:lnTo>
                    <a:lnTo>
                      <a:pt x="242" y="1026"/>
                    </a:lnTo>
                    <a:lnTo>
                      <a:pt x="242" y="1026"/>
                    </a:lnTo>
                    <a:lnTo>
                      <a:pt x="233" y="1026"/>
                    </a:lnTo>
                    <a:lnTo>
                      <a:pt x="233" y="1026"/>
                    </a:lnTo>
                    <a:lnTo>
                      <a:pt x="224" y="1026"/>
                    </a:lnTo>
                    <a:lnTo>
                      <a:pt x="224" y="1026"/>
                    </a:lnTo>
                    <a:lnTo>
                      <a:pt x="215" y="1026"/>
                    </a:lnTo>
                    <a:lnTo>
                      <a:pt x="215" y="1026"/>
                    </a:lnTo>
                    <a:lnTo>
                      <a:pt x="206" y="1026"/>
                    </a:lnTo>
                    <a:lnTo>
                      <a:pt x="206" y="1026"/>
                    </a:lnTo>
                    <a:lnTo>
                      <a:pt x="197" y="1026"/>
                    </a:lnTo>
                    <a:lnTo>
                      <a:pt x="197" y="1035"/>
                    </a:lnTo>
                    <a:lnTo>
                      <a:pt x="197" y="1035"/>
                    </a:lnTo>
                    <a:lnTo>
                      <a:pt x="197" y="1035"/>
                    </a:lnTo>
                    <a:lnTo>
                      <a:pt x="197" y="1035"/>
                    </a:lnTo>
                    <a:lnTo>
                      <a:pt x="188" y="1044"/>
                    </a:lnTo>
                    <a:lnTo>
                      <a:pt x="188" y="1044"/>
                    </a:lnTo>
                    <a:lnTo>
                      <a:pt x="188" y="1044"/>
                    </a:lnTo>
                    <a:lnTo>
                      <a:pt x="179" y="1044"/>
                    </a:lnTo>
                    <a:lnTo>
                      <a:pt x="179" y="1053"/>
                    </a:lnTo>
                    <a:lnTo>
                      <a:pt x="179" y="1053"/>
                    </a:lnTo>
                    <a:lnTo>
                      <a:pt x="170" y="1053"/>
                    </a:lnTo>
                    <a:lnTo>
                      <a:pt x="170" y="1053"/>
                    </a:lnTo>
                    <a:lnTo>
                      <a:pt x="170" y="1053"/>
                    </a:lnTo>
                    <a:lnTo>
                      <a:pt x="161" y="1053"/>
                    </a:lnTo>
                    <a:lnTo>
                      <a:pt x="161" y="1053"/>
                    </a:lnTo>
                    <a:lnTo>
                      <a:pt x="161" y="1053"/>
                    </a:lnTo>
                    <a:lnTo>
                      <a:pt x="152" y="1044"/>
                    </a:lnTo>
                    <a:lnTo>
                      <a:pt x="152" y="1044"/>
                    </a:lnTo>
                    <a:lnTo>
                      <a:pt x="152" y="1044"/>
                    </a:lnTo>
                    <a:lnTo>
                      <a:pt x="143" y="1035"/>
                    </a:lnTo>
                    <a:lnTo>
                      <a:pt x="143" y="1035"/>
                    </a:lnTo>
                    <a:lnTo>
                      <a:pt x="143" y="1035"/>
                    </a:lnTo>
                    <a:lnTo>
                      <a:pt x="134" y="1035"/>
                    </a:lnTo>
                    <a:lnTo>
                      <a:pt x="134" y="1035"/>
                    </a:lnTo>
                    <a:lnTo>
                      <a:pt x="126" y="1026"/>
                    </a:lnTo>
                    <a:lnTo>
                      <a:pt x="126" y="1026"/>
                    </a:lnTo>
                    <a:lnTo>
                      <a:pt x="117" y="1026"/>
                    </a:lnTo>
                    <a:lnTo>
                      <a:pt x="108" y="1026"/>
                    </a:lnTo>
                    <a:lnTo>
                      <a:pt x="108" y="1026"/>
                    </a:lnTo>
                    <a:lnTo>
                      <a:pt x="99" y="1026"/>
                    </a:lnTo>
                    <a:lnTo>
                      <a:pt x="99" y="1026"/>
                    </a:lnTo>
                    <a:lnTo>
                      <a:pt x="90" y="1026"/>
                    </a:lnTo>
                    <a:lnTo>
                      <a:pt x="90" y="1026"/>
                    </a:lnTo>
                    <a:lnTo>
                      <a:pt x="81" y="1026"/>
                    </a:lnTo>
                    <a:lnTo>
                      <a:pt x="81" y="1026"/>
                    </a:lnTo>
                    <a:lnTo>
                      <a:pt x="72" y="1026"/>
                    </a:lnTo>
                    <a:lnTo>
                      <a:pt x="72" y="1026"/>
                    </a:lnTo>
                    <a:lnTo>
                      <a:pt x="72" y="1018"/>
                    </a:lnTo>
                    <a:lnTo>
                      <a:pt x="63" y="1018"/>
                    </a:lnTo>
                    <a:lnTo>
                      <a:pt x="63" y="1018"/>
                    </a:lnTo>
                    <a:lnTo>
                      <a:pt x="63" y="1009"/>
                    </a:lnTo>
                    <a:lnTo>
                      <a:pt x="63" y="1009"/>
                    </a:lnTo>
                    <a:lnTo>
                      <a:pt x="63" y="1000"/>
                    </a:lnTo>
                    <a:lnTo>
                      <a:pt x="54" y="1000"/>
                    </a:lnTo>
                    <a:lnTo>
                      <a:pt x="54" y="1000"/>
                    </a:lnTo>
                    <a:lnTo>
                      <a:pt x="54" y="991"/>
                    </a:lnTo>
                    <a:lnTo>
                      <a:pt x="54" y="991"/>
                    </a:lnTo>
                    <a:lnTo>
                      <a:pt x="54" y="982"/>
                    </a:lnTo>
                    <a:lnTo>
                      <a:pt x="54" y="973"/>
                    </a:lnTo>
                    <a:lnTo>
                      <a:pt x="54" y="973"/>
                    </a:lnTo>
                    <a:lnTo>
                      <a:pt x="54" y="964"/>
                    </a:lnTo>
                    <a:lnTo>
                      <a:pt x="54" y="964"/>
                    </a:lnTo>
                    <a:lnTo>
                      <a:pt x="45" y="955"/>
                    </a:lnTo>
                    <a:lnTo>
                      <a:pt x="45" y="955"/>
                    </a:lnTo>
                    <a:lnTo>
                      <a:pt x="45" y="955"/>
                    </a:lnTo>
                    <a:lnTo>
                      <a:pt x="45" y="946"/>
                    </a:lnTo>
                    <a:lnTo>
                      <a:pt x="54" y="946"/>
                    </a:lnTo>
                    <a:lnTo>
                      <a:pt x="54" y="946"/>
                    </a:lnTo>
                    <a:lnTo>
                      <a:pt x="63" y="937"/>
                    </a:lnTo>
                    <a:lnTo>
                      <a:pt x="72" y="937"/>
                    </a:lnTo>
                    <a:lnTo>
                      <a:pt x="72" y="937"/>
                    </a:lnTo>
                    <a:lnTo>
                      <a:pt x="72" y="937"/>
                    </a:lnTo>
                    <a:lnTo>
                      <a:pt x="90" y="901"/>
                    </a:lnTo>
                    <a:lnTo>
                      <a:pt x="90" y="848"/>
                    </a:lnTo>
                    <a:lnTo>
                      <a:pt x="81" y="821"/>
                    </a:lnTo>
                    <a:lnTo>
                      <a:pt x="72" y="803"/>
                    </a:lnTo>
                    <a:lnTo>
                      <a:pt x="54" y="803"/>
                    </a:lnTo>
                    <a:lnTo>
                      <a:pt x="36" y="794"/>
                    </a:lnTo>
                    <a:lnTo>
                      <a:pt x="9" y="785"/>
                    </a:lnTo>
                    <a:lnTo>
                      <a:pt x="0" y="750"/>
                    </a:lnTo>
                    <a:lnTo>
                      <a:pt x="9" y="714"/>
                    </a:lnTo>
                    <a:lnTo>
                      <a:pt x="18" y="696"/>
                    </a:lnTo>
                    <a:lnTo>
                      <a:pt x="45" y="678"/>
                    </a:lnTo>
                    <a:lnTo>
                      <a:pt x="63" y="660"/>
                    </a:lnTo>
                    <a:lnTo>
                      <a:pt x="63" y="651"/>
                    </a:lnTo>
                    <a:lnTo>
                      <a:pt x="63" y="634"/>
                    </a:lnTo>
                    <a:lnTo>
                      <a:pt x="54" y="616"/>
                    </a:lnTo>
                    <a:lnTo>
                      <a:pt x="63" y="607"/>
                    </a:lnTo>
                    <a:lnTo>
                      <a:pt x="72" y="598"/>
                    </a:lnTo>
                    <a:lnTo>
                      <a:pt x="90" y="562"/>
                    </a:lnTo>
                    <a:lnTo>
                      <a:pt x="99" y="544"/>
                    </a:lnTo>
                    <a:lnTo>
                      <a:pt x="117" y="535"/>
                    </a:lnTo>
                    <a:lnTo>
                      <a:pt x="108" y="509"/>
                    </a:lnTo>
                    <a:lnTo>
                      <a:pt x="126" y="509"/>
                    </a:lnTo>
                    <a:lnTo>
                      <a:pt x="126" y="482"/>
                    </a:lnTo>
                    <a:lnTo>
                      <a:pt x="134" y="455"/>
                    </a:lnTo>
                    <a:lnTo>
                      <a:pt x="152" y="428"/>
                    </a:lnTo>
                    <a:lnTo>
                      <a:pt x="152" y="384"/>
                    </a:lnTo>
                    <a:lnTo>
                      <a:pt x="152" y="357"/>
                    </a:lnTo>
                    <a:lnTo>
                      <a:pt x="161" y="321"/>
                    </a:lnTo>
                    <a:lnTo>
                      <a:pt x="161" y="303"/>
                    </a:lnTo>
                    <a:lnTo>
                      <a:pt x="179" y="285"/>
                    </a:lnTo>
                    <a:lnTo>
                      <a:pt x="206" y="276"/>
                    </a:lnTo>
                    <a:lnTo>
                      <a:pt x="233" y="259"/>
                    </a:lnTo>
                    <a:lnTo>
                      <a:pt x="242" y="250"/>
                    </a:lnTo>
                    <a:lnTo>
                      <a:pt x="251" y="232"/>
                    </a:lnTo>
                    <a:lnTo>
                      <a:pt x="268" y="241"/>
                    </a:lnTo>
                    <a:lnTo>
                      <a:pt x="295" y="250"/>
                    </a:lnTo>
                    <a:lnTo>
                      <a:pt x="313" y="250"/>
                    </a:lnTo>
                    <a:lnTo>
                      <a:pt x="322" y="241"/>
                    </a:lnTo>
                    <a:lnTo>
                      <a:pt x="322" y="223"/>
                    </a:lnTo>
                    <a:lnTo>
                      <a:pt x="340" y="223"/>
                    </a:lnTo>
                    <a:lnTo>
                      <a:pt x="331" y="196"/>
                    </a:lnTo>
                    <a:lnTo>
                      <a:pt x="322" y="178"/>
                    </a:lnTo>
                    <a:lnTo>
                      <a:pt x="322" y="160"/>
                    </a:lnTo>
                    <a:lnTo>
                      <a:pt x="331" y="151"/>
                    </a:lnTo>
                    <a:lnTo>
                      <a:pt x="340" y="142"/>
                    </a:lnTo>
                    <a:lnTo>
                      <a:pt x="358" y="151"/>
                    </a:lnTo>
                    <a:lnTo>
                      <a:pt x="376" y="151"/>
                    </a:lnTo>
                    <a:lnTo>
                      <a:pt x="394" y="151"/>
                    </a:lnTo>
                    <a:lnTo>
                      <a:pt x="394" y="142"/>
                    </a:lnTo>
                    <a:lnTo>
                      <a:pt x="394" y="133"/>
                    </a:lnTo>
                    <a:lnTo>
                      <a:pt x="411" y="116"/>
                    </a:lnTo>
                    <a:lnTo>
                      <a:pt x="429" y="116"/>
                    </a:lnTo>
                    <a:lnTo>
                      <a:pt x="438" y="116"/>
                    </a:lnTo>
                    <a:lnTo>
                      <a:pt x="447" y="98"/>
                    </a:lnTo>
                    <a:lnTo>
                      <a:pt x="465" y="89"/>
                    </a:lnTo>
                    <a:lnTo>
                      <a:pt x="465" y="80"/>
                    </a:lnTo>
                    <a:lnTo>
                      <a:pt x="474" y="53"/>
                    </a:lnTo>
                    <a:lnTo>
                      <a:pt x="474" y="35"/>
                    </a:lnTo>
                    <a:lnTo>
                      <a:pt x="483" y="17"/>
                    </a:lnTo>
                    <a:lnTo>
                      <a:pt x="501" y="0"/>
                    </a:lnTo>
                    <a:lnTo>
                      <a:pt x="519" y="0"/>
                    </a:lnTo>
                    <a:lnTo>
                      <a:pt x="536" y="0"/>
                    </a:lnTo>
                    <a:lnTo>
                      <a:pt x="536" y="17"/>
                    </a:lnTo>
                    <a:lnTo>
                      <a:pt x="545" y="35"/>
                    </a:lnTo>
                    <a:lnTo>
                      <a:pt x="536" y="53"/>
                    </a:lnTo>
                    <a:lnTo>
                      <a:pt x="545" y="71"/>
                    </a:lnTo>
                    <a:lnTo>
                      <a:pt x="545" y="98"/>
                    </a:lnTo>
                    <a:lnTo>
                      <a:pt x="545" y="107"/>
                    </a:lnTo>
                    <a:lnTo>
                      <a:pt x="554" y="116"/>
                    </a:lnTo>
                    <a:lnTo>
                      <a:pt x="563" y="125"/>
                    </a:lnTo>
                    <a:lnTo>
                      <a:pt x="581" y="116"/>
                    </a:lnTo>
                    <a:lnTo>
                      <a:pt x="581" y="125"/>
                    </a:lnTo>
                    <a:lnTo>
                      <a:pt x="590" y="133"/>
                    </a:lnTo>
                    <a:lnTo>
                      <a:pt x="599" y="142"/>
                    </a:lnTo>
                    <a:lnTo>
                      <a:pt x="626" y="142"/>
                    </a:lnTo>
                    <a:lnTo>
                      <a:pt x="644" y="142"/>
                    </a:lnTo>
                    <a:lnTo>
                      <a:pt x="653" y="151"/>
                    </a:lnTo>
                    <a:lnTo>
                      <a:pt x="661" y="169"/>
                    </a:lnTo>
                    <a:lnTo>
                      <a:pt x="679" y="187"/>
                    </a:lnTo>
                  </a:path>
                </a:pathLst>
              </a:custGeom>
              <a:solidFill>
                <a:srgbClr val="53A74F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0" name="Freeform 62"/>
              <p:cNvSpPr>
                <a:spLocks/>
              </p:cNvSpPr>
              <p:nvPr/>
            </p:nvSpPr>
            <p:spPr bwMode="auto">
              <a:xfrm>
                <a:off x="6919" y="7219"/>
                <a:ext cx="2082" cy="1737"/>
              </a:xfrm>
              <a:custGeom>
                <a:avLst/>
                <a:gdLst>
                  <a:gd name="T0" fmla="*/ 893 w 938"/>
                  <a:gd name="T1" fmla="*/ 527 h 732"/>
                  <a:gd name="T2" fmla="*/ 938 w 938"/>
                  <a:gd name="T3" fmla="*/ 464 h 732"/>
                  <a:gd name="T4" fmla="*/ 902 w 938"/>
                  <a:gd name="T5" fmla="*/ 464 h 732"/>
                  <a:gd name="T6" fmla="*/ 804 w 938"/>
                  <a:gd name="T7" fmla="*/ 447 h 732"/>
                  <a:gd name="T8" fmla="*/ 777 w 938"/>
                  <a:gd name="T9" fmla="*/ 411 h 732"/>
                  <a:gd name="T10" fmla="*/ 831 w 938"/>
                  <a:gd name="T11" fmla="*/ 330 h 732"/>
                  <a:gd name="T12" fmla="*/ 777 w 938"/>
                  <a:gd name="T13" fmla="*/ 304 h 732"/>
                  <a:gd name="T14" fmla="*/ 741 w 938"/>
                  <a:gd name="T15" fmla="*/ 277 h 732"/>
                  <a:gd name="T16" fmla="*/ 670 w 938"/>
                  <a:gd name="T17" fmla="*/ 259 h 732"/>
                  <a:gd name="T18" fmla="*/ 643 w 938"/>
                  <a:gd name="T19" fmla="*/ 223 h 732"/>
                  <a:gd name="T20" fmla="*/ 616 w 938"/>
                  <a:gd name="T21" fmla="*/ 205 h 732"/>
                  <a:gd name="T22" fmla="*/ 652 w 938"/>
                  <a:gd name="T23" fmla="*/ 125 h 732"/>
                  <a:gd name="T24" fmla="*/ 661 w 938"/>
                  <a:gd name="T25" fmla="*/ 89 h 732"/>
                  <a:gd name="T26" fmla="*/ 616 w 938"/>
                  <a:gd name="T27" fmla="*/ 98 h 732"/>
                  <a:gd name="T28" fmla="*/ 598 w 938"/>
                  <a:gd name="T29" fmla="*/ 134 h 732"/>
                  <a:gd name="T30" fmla="*/ 572 w 938"/>
                  <a:gd name="T31" fmla="*/ 72 h 732"/>
                  <a:gd name="T32" fmla="*/ 554 w 938"/>
                  <a:gd name="T33" fmla="*/ 27 h 732"/>
                  <a:gd name="T34" fmla="*/ 518 w 938"/>
                  <a:gd name="T35" fmla="*/ 9 h 732"/>
                  <a:gd name="T36" fmla="*/ 464 w 938"/>
                  <a:gd name="T37" fmla="*/ 0 h 732"/>
                  <a:gd name="T38" fmla="*/ 402 w 938"/>
                  <a:gd name="T39" fmla="*/ 9 h 732"/>
                  <a:gd name="T40" fmla="*/ 420 w 938"/>
                  <a:gd name="T41" fmla="*/ 45 h 732"/>
                  <a:gd name="T42" fmla="*/ 455 w 938"/>
                  <a:gd name="T43" fmla="*/ 72 h 732"/>
                  <a:gd name="T44" fmla="*/ 438 w 938"/>
                  <a:gd name="T45" fmla="*/ 98 h 732"/>
                  <a:gd name="T46" fmla="*/ 402 w 938"/>
                  <a:gd name="T47" fmla="*/ 143 h 732"/>
                  <a:gd name="T48" fmla="*/ 357 w 938"/>
                  <a:gd name="T49" fmla="*/ 152 h 732"/>
                  <a:gd name="T50" fmla="*/ 295 w 938"/>
                  <a:gd name="T51" fmla="*/ 170 h 732"/>
                  <a:gd name="T52" fmla="*/ 223 w 938"/>
                  <a:gd name="T53" fmla="*/ 179 h 732"/>
                  <a:gd name="T54" fmla="*/ 232 w 938"/>
                  <a:gd name="T55" fmla="*/ 232 h 732"/>
                  <a:gd name="T56" fmla="*/ 241 w 938"/>
                  <a:gd name="T57" fmla="*/ 286 h 732"/>
                  <a:gd name="T58" fmla="*/ 214 w 938"/>
                  <a:gd name="T59" fmla="*/ 366 h 732"/>
                  <a:gd name="T60" fmla="*/ 178 w 938"/>
                  <a:gd name="T61" fmla="*/ 393 h 732"/>
                  <a:gd name="T62" fmla="*/ 196 w 938"/>
                  <a:gd name="T63" fmla="*/ 429 h 732"/>
                  <a:gd name="T64" fmla="*/ 178 w 938"/>
                  <a:gd name="T65" fmla="*/ 464 h 732"/>
                  <a:gd name="T66" fmla="*/ 178 w 938"/>
                  <a:gd name="T67" fmla="*/ 509 h 732"/>
                  <a:gd name="T68" fmla="*/ 116 w 938"/>
                  <a:gd name="T69" fmla="*/ 509 h 732"/>
                  <a:gd name="T70" fmla="*/ 80 w 938"/>
                  <a:gd name="T71" fmla="*/ 518 h 732"/>
                  <a:gd name="T72" fmla="*/ 53 w 938"/>
                  <a:gd name="T73" fmla="*/ 536 h 732"/>
                  <a:gd name="T74" fmla="*/ 18 w 938"/>
                  <a:gd name="T75" fmla="*/ 580 h 732"/>
                  <a:gd name="T76" fmla="*/ 0 w 938"/>
                  <a:gd name="T77" fmla="*/ 625 h 732"/>
                  <a:gd name="T78" fmla="*/ 36 w 938"/>
                  <a:gd name="T79" fmla="*/ 670 h 732"/>
                  <a:gd name="T80" fmla="*/ 36 w 938"/>
                  <a:gd name="T81" fmla="*/ 688 h 732"/>
                  <a:gd name="T82" fmla="*/ 62 w 938"/>
                  <a:gd name="T83" fmla="*/ 714 h 732"/>
                  <a:gd name="T84" fmla="*/ 134 w 938"/>
                  <a:gd name="T85" fmla="*/ 732 h 732"/>
                  <a:gd name="T86" fmla="*/ 214 w 938"/>
                  <a:gd name="T87" fmla="*/ 732 h 732"/>
                  <a:gd name="T88" fmla="*/ 295 w 938"/>
                  <a:gd name="T89" fmla="*/ 697 h 732"/>
                  <a:gd name="T90" fmla="*/ 330 w 938"/>
                  <a:gd name="T91" fmla="*/ 670 h 732"/>
                  <a:gd name="T92" fmla="*/ 348 w 938"/>
                  <a:gd name="T93" fmla="*/ 607 h 732"/>
                  <a:gd name="T94" fmla="*/ 366 w 938"/>
                  <a:gd name="T95" fmla="*/ 580 h 732"/>
                  <a:gd name="T96" fmla="*/ 411 w 938"/>
                  <a:gd name="T97" fmla="*/ 580 h 732"/>
                  <a:gd name="T98" fmla="*/ 420 w 938"/>
                  <a:gd name="T99" fmla="*/ 607 h 732"/>
                  <a:gd name="T100" fmla="*/ 455 w 938"/>
                  <a:gd name="T101" fmla="*/ 607 h 732"/>
                  <a:gd name="T102" fmla="*/ 527 w 938"/>
                  <a:gd name="T103" fmla="*/ 607 h 732"/>
                  <a:gd name="T104" fmla="*/ 563 w 938"/>
                  <a:gd name="T105" fmla="*/ 616 h 732"/>
                  <a:gd name="T106" fmla="*/ 589 w 938"/>
                  <a:gd name="T107" fmla="*/ 625 h 732"/>
                  <a:gd name="T108" fmla="*/ 616 w 938"/>
                  <a:gd name="T109" fmla="*/ 616 h 732"/>
                  <a:gd name="T110" fmla="*/ 616 w 938"/>
                  <a:gd name="T111" fmla="*/ 598 h 732"/>
                  <a:gd name="T112" fmla="*/ 625 w 938"/>
                  <a:gd name="T113" fmla="*/ 572 h 732"/>
                  <a:gd name="T114" fmla="*/ 652 w 938"/>
                  <a:gd name="T115" fmla="*/ 572 h 732"/>
                  <a:gd name="T116" fmla="*/ 679 w 938"/>
                  <a:gd name="T117" fmla="*/ 580 h 732"/>
                  <a:gd name="T118" fmla="*/ 697 w 938"/>
                  <a:gd name="T119" fmla="*/ 545 h 732"/>
                  <a:gd name="T120" fmla="*/ 741 w 938"/>
                  <a:gd name="T121" fmla="*/ 536 h 732"/>
                  <a:gd name="T122" fmla="*/ 795 w 938"/>
                  <a:gd name="T123" fmla="*/ 545 h 732"/>
                  <a:gd name="T124" fmla="*/ 831 w 938"/>
                  <a:gd name="T125" fmla="*/ 563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38" h="732">
                    <a:moveTo>
                      <a:pt x="848" y="580"/>
                    </a:moveTo>
                    <a:lnTo>
                      <a:pt x="848" y="580"/>
                    </a:lnTo>
                    <a:lnTo>
                      <a:pt x="848" y="580"/>
                    </a:lnTo>
                    <a:lnTo>
                      <a:pt x="857" y="580"/>
                    </a:lnTo>
                    <a:lnTo>
                      <a:pt x="857" y="580"/>
                    </a:lnTo>
                    <a:lnTo>
                      <a:pt x="857" y="580"/>
                    </a:lnTo>
                    <a:lnTo>
                      <a:pt x="857" y="580"/>
                    </a:lnTo>
                    <a:lnTo>
                      <a:pt x="857" y="580"/>
                    </a:lnTo>
                    <a:lnTo>
                      <a:pt x="866" y="580"/>
                    </a:lnTo>
                    <a:lnTo>
                      <a:pt x="866" y="572"/>
                    </a:lnTo>
                    <a:lnTo>
                      <a:pt x="866" y="572"/>
                    </a:lnTo>
                    <a:lnTo>
                      <a:pt x="866" y="572"/>
                    </a:lnTo>
                    <a:lnTo>
                      <a:pt x="866" y="563"/>
                    </a:lnTo>
                    <a:lnTo>
                      <a:pt x="866" y="563"/>
                    </a:lnTo>
                    <a:lnTo>
                      <a:pt x="866" y="563"/>
                    </a:lnTo>
                    <a:lnTo>
                      <a:pt x="866" y="554"/>
                    </a:lnTo>
                    <a:lnTo>
                      <a:pt x="866" y="554"/>
                    </a:lnTo>
                    <a:lnTo>
                      <a:pt x="866" y="554"/>
                    </a:lnTo>
                    <a:lnTo>
                      <a:pt x="875" y="545"/>
                    </a:lnTo>
                    <a:lnTo>
                      <a:pt x="875" y="545"/>
                    </a:lnTo>
                    <a:lnTo>
                      <a:pt x="875" y="545"/>
                    </a:lnTo>
                    <a:lnTo>
                      <a:pt x="884" y="536"/>
                    </a:lnTo>
                    <a:lnTo>
                      <a:pt x="884" y="536"/>
                    </a:lnTo>
                    <a:lnTo>
                      <a:pt x="884" y="536"/>
                    </a:lnTo>
                    <a:lnTo>
                      <a:pt x="893" y="536"/>
                    </a:lnTo>
                    <a:lnTo>
                      <a:pt x="893" y="527"/>
                    </a:lnTo>
                    <a:lnTo>
                      <a:pt x="893" y="527"/>
                    </a:lnTo>
                    <a:lnTo>
                      <a:pt x="893" y="527"/>
                    </a:lnTo>
                    <a:lnTo>
                      <a:pt x="893" y="527"/>
                    </a:lnTo>
                    <a:lnTo>
                      <a:pt x="884" y="518"/>
                    </a:lnTo>
                    <a:lnTo>
                      <a:pt x="884" y="518"/>
                    </a:lnTo>
                    <a:lnTo>
                      <a:pt x="884" y="518"/>
                    </a:lnTo>
                    <a:lnTo>
                      <a:pt x="893" y="518"/>
                    </a:lnTo>
                    <a:lnTo>
                      <a:pt x="893" y="518"/>
                    </a:lnTo>
                    <a:lnTo>
                      <a:pt x="893" y="509"/>
                    </a:lnTo>
                    <a:lnTo>
                      <a:pt x="893" y="509"/>
                    </a:lnTo>
                    <a:lnTo>
                      <a:pt x="893" y="509"/>
                    </a:lnTo>
                    <a:lnTo>
                      <a:pt x="893" y="509"/>
                    </a:lnTo>
                    <a:lnTo>
                      <a:pt x="902" y="509"/>
                    </a:lnTo>
                    <a:lnTo>
                      <a:pt x="902" y="509"/>
                    </a:lnTo>
                    <a:lnTo>
                      <a:pt x="902" y="500"/>
                    </a:lnTo>
                    <a:lnTo>
                      <a:pt x="911" y="500"/>
                    </a:lnTo>
                    <a:lnTo>
                      <a:pt x="911" y="500"/>
                    </a:lnTo>
                    <a:lnTo>
                      <a:pt x="911" y="491"/>
                    </a:lnTo>
                    <a:lnTo>
                      <a:pt x="920" y="491"/>
                    </a:lnTo>
                    <a:lnTo>
                      <a:pt x="920" y="491"/>
                    </a:lnTo>
                    <a:lnTo>
                      <a:pt x="920" y="482"/>
                    </a:lnTo>
                    <a:lnTo>
                      <a:pt x="929" y="482"/>
                    </a:lnTo>
                    <a:lnTo>
                      <a:pt x="929" y="473"/>
                    </a:lnTo>
                    <a:lnTo>
                      <a:pt x="929" y="473"/>
                    </a:lnTo>
                    <a:lnTo>
                      <a:pt x="929" y="473"/>
                    </a:lnTo>
                    <a:lnTo>
                      <a:pt x="938" y="473"/>
                    </a:lnTo>
                    <a:lnTo>
                      <a:pt x="938" y="473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38" y="464"/>
                    </a:lnTo>
                    <a:lnTo>
                      <a:pt x="929" y="464"/>
                    </a:lnTo>
                    <a:lnTo>
                      <a:pt x="929" y="464"/>
                    </a:lnTo>
                    <a:lnTo>
                      <a:pt x="929" y="464"/>
                    </a:lnTo>
                    <a:lnTo>
                      <a:pt x="929" y="464"/>
                    </a:lnTo>
                    <a:lnTo>
                      <a:pt x="920" y="464"/>
                    </a:lnTo>
                    <a:lnTo>
                      <a:pt x="920" y="464"/>
                    </a:lnTo>
                    <a:lnTo>
                      <a:pt x="920" y="464"/>
                    </a:lnTo>
                    <a:lnTo>
                      <a:pt x="920" y="464"/>
                    </a:lnTo>
                    <a:lnTo>
                      <a:pt x="920" y="464"/>
                    </a:lnTo>
                    <a:lnTo>
                      <a:pt x="920" y="464"/>
                    </a:lnTo>
                    <a:lnTo>
                      <a:pt x="911" y="464"/>
                    </a:lnTo>
                    <a:lnTo>
                      <a:pt x="911" y="464"/>
                    </a:lnTo>
                    <a:lnTo>
                      <a:pt x="911" y="464"/>
                    </a:lnTo>
                    <a:lnTo>
                      <a:pt x="902" y="464"/>
                    </a:lnTo>
                    <a:lnTo>
                      <a:pt x="902" y="464"/>
                    </a:lnTo>
                    <a:lnTo>
                      <a:pt x="902" y="464"/>
                    </a:lnTo>
                    <a:lnTo>
                      <a:pt x="893" y="464"/>
                    </a:lnTo>
                    <a:lnTo>
                      <a:pt x="893" y="464"/>
                    </a:lnTo>
                    <a:lnTo>
                      <a:pt x="884" y="464"/>
                    </a:lnTo>
                    <a:lnTo>
                      <a:pt x="884" y="455"/>
                    </a:lnTo>
                    <a:lnTo>
                      <a:pt x="875" y="455"/>
                    </a:lnTo>
                    <a:lnTo>
                      <a:pt x="875" y="455"/>
                    </a:lnTo>
                    <a:lnTo>
                      <a:pt x="866" y="455"/>
                    </a:lnTo>
                    <a:lnTo>
                      <a:pt x="866" y="455"/>
                    </a:lnTo>
                    <a:lnTo>
                      <a:pt x="866" y="455"/>
                    </a:lnTo>
                    <a:lnTo>
                      <a:pt x="857" y="455"/>
                    </a:lnTo>
                    <a:lnTo>
                      <a:pt x="857" y="455"/>
                    </a:lnTo>
                    <a:lnTo>
                      <a:pt x="857" y="455"/>
                    </a:lnTo>
                    <a:lnTo>
                      <a:pt x="857" y="455"/>
                    </a:lnTo>
                    <a:lnTo>
                      <a:pt x="857" y="447"/>
                    </a:lnTo>
                    <a:lnTo>
                      <a:pt x="848" y="447"/>
                    </a:lnTo>
                    <a:lnTo>
                      <a:pt x="848" y="447"/>
                    </a:lnTo>
                    <a:lnTo>
                      <a:pt x="848" y="447"/>
                    </a:lnTo>
                    <a:lnTo>
                      <a:pt x="839" y="447"/>
                    </a:lnTo>
                    <a:lnTo>
                      <a:pt x="839" y="447"/>
                    </a:lnTo>
                    <a:lnTo>
                      <a:pt x="831" y="447"/>
                    </a:lnTo>
                    <a:lnTo>
                      <a:pt x="831" y="447"/>
                    </a:lnTo>
                    <a:lnTo>
                      <a:pt x="822" y="447"/>
                    </a:lnTo>
                    <a:lnTo>
                      <a:pt x="822" y="447"/>
                    </a:lnTo>
                    <a:lnTo>
                      <a:pt x="822" y="447"/>
                    </a:lnTo>
                    <a:lnTo>
                      <a:pt x="813" y="447"/>
                    </a:lnTo>
                    <a:lnTo>
                      <a:pt x="813" y="447"/>
                    </a:lnTo>
                    <a:lnTo>
                      <a:pt x="804" y="447"/>
                    </a:lnTo>
                    <a:lnTo>
                      <a:pt x="804" y="447"/>
                    </a:lnTo>
                    <a:lnTo>
                      <a:pt x="795" y="447"/>
                    </a:lnTo>
                    <a:lnTo>
                      <a:pt x="795" y="447"/>
                    </a:lnTo>
                    <a:lnTo>
                      <a:pt x="786" y="447"/>
                    </a:lnTo>
                    <a:lnTo>
                      <a:pt x="786" y="447"/>
                    </a:lnTo>
                    <a:lnTo>
                      <a:pt x="777" y="447"/>
                    </a:lnTo>
                    <a:lnTo>
                      <a:pt x="777" y="447"/>
                    </a:lnTo>
                    <a:lnTo>
                      <a:pt x="777" y="438"/>
                    </a:lnTo>
                    <a:lnTo>
                      <a:pt x="777" y="438"/>
                    </a:lnTo>
                    <a:lnTo>
                      <a:pt x="777" y="438"/>
                    </a:lnTo>
                    <a:lnTo>
                      <a:pt x="768" y="438"/>
                    </a:lnTo>
                    <a:lnTo>
                      <a:pt x="768" y="438"/>
                    </a:lnTo>
                    <a:lnTo>
                      <a:pt x="768" y="438"/>
                    </a:lnTo>
                    <a:lnTo>
                      <a:pt x="768" y="429"/>
                    </a:lnTo>
                    <a:lnTo>
                      <a:pt x="768" y="429"/>
                    </a:lnTo>
                    <a:lnTo>
                      <a:pt x="768" y="429"/>
                    </a:lnTo>
                    <a:lnTo>
                      <a:pt x="768" y="429"/>
                    </a:lnTo>
                    <a:lnTo>
                      <a:pt x="768" y="429"/>
                    </a:lnTo>
                    <a:lnTo>
                      <a:pt x="768" y="420"/>
                    </a:lnTo>
                    <a:lnTo>
                      <a:pt x="768" y="420"/>
                    </a:lnTo>
                    <a:lnTo>
                      <a:pt x="768" y="420"/>
                    </a:lnTo>
                    <a:lnTo>
                      <a:pt x="768" y="420"/>
                    </a:lnTo>
                    <a:lnTo>
                      <a:pt x="768" y="411"/>
                    </a:lnTo>
                    <a:lnTo>
                      <a:pt x="777" y="411"/>
                    </a:lnTo>
                    <a:lnTo>
                      <a:pt x="777" y="411"/>
                    </a:lnTo>
                    <a:lnTo>
                      <a:pt x="777" y="411"/>
                    </a:lnTo>
                    <a:lnTo>
                      <a:pt x="777" y="411"/>
                    </a:lnTo>
                    <a:lnTo>
                      <a:pt x="777" y="402"/>
                    </a:lnTo>
                    <a:lnTo>
                      <a:pt x="777" y="402"/>
                    </a:lnTo>
                    <a:lnTo>
                      <a:pt x="786" y="402"/>
                    </a:lnTo>
                    <a:lnTo>
                      <a:pt x="786" y="393"/>
                    </a:lnTo>
                    <a:lnTo>
                      <a:pt x="786" y="393"/>
                    </a:lnTo>
                    <a:lnTo>
                      <a:pt x="795" y="393"/>
                    </a:lnTo>
                    <a:lnTo>
                      <a:pt x="795" y="384"/>
                    </a:lnTo>
                    <a:lnTo>
                      <a:pt x="795" y="384"/>
                    </a:lnTo>
                    <a:lnTo>
                      <a:pt x="795" y="375"/>
                    </a:lnTo>
                    <a:lnTo>
                      <a:pt x="804" y="375"/>
                    </a:lnTo>
                    <a:lnTo>
                      <a:pt x="804" y="375"/>
                    </a:lnTo>
                    <a:lnTo>
                      <a:pt x="804" y="366"/>
                    </a:lnTo>
                    <a:lnTo>
                      <a:pt x="804" y="366"/>
                    </a:lnTo>
                    <a:lnTo>
                      <a:pt x="804" y="366"/>
                    </a:lnTo>
                    <a:lnTo>
                      <a:pt x="804" y="357"/>
                    </a:lnTo>
                    <a:lnTo>
                      <a:pt x="804" y="357"/>
                    </a:lnTo>
                    <a:lnTo>
                      <a:pt x="813" y="357"/>
                    </a:lnTo>
                    <a:lnTo>
                      <a:pt x="813" y="357"/>
                    </a:lnTo>
                    <a:lnTo>
                      <a:pt x="813" y="348"/>
                    </a:lnTo>
                    <a:lnTo>
                      <a:pt x="813" y="348"/>
                    </a:lnTo>
                    <a:lnTo>
                      <a:pt x="813" y="348"/>
                    </a:lnTo>
                    <a:lnTo>
                      <a:pt x="822" y="348"/>
                    </a:lnTo>
                    <a:lnTo>
                      <a:pt x="822" y="339"/>
                    </a:lnTo>
                    <a:lnTo>
                      <a:pt x="822" y="339"/>
                    </a:lnTo>
                    <a:lnTo>
                      <a:pt x="822" y="339"/>
                    </a:lnTo>
                    <a:lnTo>
                      <a:pt x="831" y="330"/>
                    </a:lnTo>
                    <a:lnTo>
                      <a:pt x="831" y="330"/>
                    </a:lnTo>
                    <a:lnTo>
                      <a:pt x="831" y="330"/>
                    </a:lnTo>
                    <a:lnTo>
                      <a:pt x="831" y="330"/>
                    </a:lnTo>
                    <a:lnTo>
                      <a:pt x="831" y="330"/>
                    </a:lnTo>
                    <a:lnTo>
                      <a:pt x="822" y="330"/>
                    </a:lnTo>
                    <a:lnTo>
                      <a:pt x="822" y="330"/>
                    </a:lnTo>
                    <a:lnTo>
                      <a:pt x="822" y="322"/>
                    </a:lnTo>
                    <a:lnTo>
                      <a:pt x="822" y="322"/>
                    </a:lnTo>
                    <a:lnTo>
                      <a:pt x="822" y="322"/>
                    </a:lnTo>
                    <a:lnTo>
                      <a:pt x="822" y="322"/>
                    </a:lnTo>
                    <a:lnTo>
                      <a:pt x="822" y="322"/>
                    </a:lnTo>
                    <a:lnTo>
                      <a:pt x="822" y="322"/>
                    </a:lnTo>
                    <a:lnTo>
                      <a:pt x="813" y="322"/>
                    </a:lnTo>
                    <a:lnTo>
                      <a:pt x="813" y="322"/>
                    </a:lnTo>
                    <a:lnTo>
                      <a:pt x="813" y="322"/>
                    </a:lnTo>
                    <a:lnTo>
                      <a:pt x="813" y="322"/>
                    </a:lnTo>
                    <a:lnTo>
                      <a:pt x="804" y="313"/>
                    </a:lnTo>
                    <a:lnTo>
                      <a:pt x="804" y="313"/>
                    </a:lnTo>
                    <a:lnTo>
                      <a:pt x="804" y="313"/>
                    </a:lnTo>
                    <a:lnTo>
                      <a:pt x="795" y="313"/>
                    </a:lnTo>
                    <a:lnTo>
                      <a:pt x="795" y="313"/>
                    </a:lnTo>
                    <a:lnTo>
                      <a:pt x="795" y="313"/>
                    </a:lnTo>
                    <a:lnTo>
                      <a:pt x="786" y="313"/>
                    </a:lnTo>
                    <a:lnTo>
                      <a:pt x="786" y="313"/>
                    </a:lnTo>
                    <a:lnTo>
                      <a:pt x="777" y="313"/>
                    </a:lnTo>
                    <a:lnTo>
                      <a:pt x="777" y="304"/>
                    </a:lnTo>
                    <a:lnTo>
                      <a:pt x="777" y="304"/>
                    </a:lnTo>
                    <a:lnTo>
                      <a:pt x="777" y="304"/>
                    </a:lnTo>
                    <a:lnTo>
                      <a:pt x="768" y="304"/>
                    </a:lnTo>
                    <a:lnTo>
                      <a:pt x="768" y="304"/>
                    </a:lnTo>
                    <a:lnTo>
                      <a:pt x="768" y="304"/>
                    </a:lnTo>
                    <a:lnTo>
                      <a:pt x="768" y="304"/>
                    </a:lnTo>
                    <a:lnTo>
                      <a:pt x="768" y="304"/>
                    </a:lnTo>
                    <a:lnTo>
                      <a:pt x="768" y="295"/>
                    </a:lnTo>
                    <a:lnTo>
                      <a:pt x="759" y="295"/>
                    </a:lnTo>
                    <a:lnTo>
                      <a:pt x="759" y="295"/>
                    </a:lnTo>
                    <a:lnTo>
                      <a:pt x="759" y="295"/>
                    </a:lnTo>
                    <a:lnTo>
                      <a:pt x="759" y="286"/>
                    </a:lnTo>
                    <a:lnTo>
                      <a:pt x="759" y="286"/>
                    </a:lnTo>
                    <a:lnTo>
                      <a:pt x="759" y="286"/>
                    </a:lnTo>
                    <a:lnTo>
                      <a:pt x="759" y="286"/>
                    </a:lnTo>
                    <a:lnTo>
                      <a:pt x="759" y="286"/>
                    </a:lnTo>
                    <a:lnTo>
                      <a:pt x="750" y="286"/>
                    </a:lnTo>
                    <a:lnTo>
                      <a:pt x="750" y="286"/>
                    </a:lnTo>
                    <a:lnTo>
                      <a:pt x="750" y="286"/>
                    </a:lnTo>
                    <a:lnTo>
                      <a:pt x="750" y="286"/>
                    </a:lnTo>
                    <a:lnTo>
                      <a:pt x="741" y="286"/>
                    </a:lnTo>
                    <a:lnTo>
                      <a:pt x="741" y="286"/>
                    </a:lnTo>
                    <a:lnTo>
                      <a:pt x="741" y="286"/>
                    </a:lnTo>
                    <a:lnTo>
                      <a:pt x="741" y="286"/>
                    </a:lnTo>
                    <a:lnTo>
                      <a:pt x="741" y="286"/>
                    </a:lnTo>
                    <a:lnTo>
                      <a:pt x="741" y="286"/>
                    </a:lnTo>
                    <a:lnTo>
                      <a:pt x="741" y="277"/>
                    </a:lnTo>
                    <a:lnTo>
                      <a:pt x="741" y="277"/>
                    </a:lnTo>
                    <a:lnTo>
                      <a:pt x="741" y="277"/>
                    </a:lnTo>
                    <a:lnTo>
                      <a:pt x="741" y="277"/>
                    </a:lnTo>
                    <a:lnTo>
                      <a:pt x="732" y="277"/>
                    </a:lnTo>
                    <a:lnTo>
                      <a:pt x="732" y="277"/>
                    </a:lnTo>
                    <a:lnTo>
                      <a:pt x="723" y="277"/>
                    </a:lnTo>
                    <a:lnTo>
                      <a:pt x="714" y="277"/>
                    </a:lnTo>
                    <a:lnTo>
                      <a:pt x="714" y="277"/>
                    </a:lnTo>
                    <a:lnTo>
                      <a:pt x="705" y="277"/>
                    </a:lnTo>
                    <a:lnTo>
                      <a:pt x="705" y="277"/>
                    </a:lnTo>
                    <a:lnTo>
                      <a:pt x="697" y="277"/>
                    </a:lnTo>
                    <a:lnTo>
                      <a:pt x="697" y="277"/>
                    </a:lnTo>
                    <a:lnTo>
                      <a:pt x="697" y="277"/>
                    </a:lnTo>
                    <a:lnTo>
                      <a:pt x="688" y="277"/>
                    </a:lnTo>
                    <a:lnTo>
                      <a:pt x="688" y="277"/>
                    </a:lnTo>
                    <a:lnTo>
                      <a:pt x="688" y="277"/>
                    </a:lnTo>
                    <a:lnTo>
                      <a:pt x="679" y="277"/>
                    </a:lnTo>
                    <a:lnTo>
                      <a:pt x="679" y="277"/>
                    </a:lnTo>
                    <a:lnTo>
                      <a:pt x="679" y="277"/>
                    </a:lnTo>
                    <a:lnTo>
                      <a:pt x="679" y="277"/>
                    </a:lnTo>
                    <a:lnTo>
                      <a:pt x="670" y="277"/>
                    </a:lnTo>
                    <a:lnTo>
                      <a:pt x="670" y="277"/>
                    </a:lnTo>
                    <a:lnTo>
                      <a:pt x="670" y="268"/>
                    </a:lnTo>
                    <a:lnTo>
                      <a:pt x="670" y="268"/>
                    </a:lnTo>
                    <a:lnTo>
                      <a:pt x="670" y="268"/>
                    </a:lnTo>
                    <a:lnTo>
                      <a:pt x="670" y="268"/>
                    </a:lnTo>
                    <a:lnTo>
                      <a:pt x="670" y="268"/>
                    </a:lnTo>
                    <a:lnTo>
                      <a:pt x="670" y="259"/>
                    </a:lnTo>
                    <a:lnTo>
                      <a:pt x="670" y="259"/>
                    </a:lnTo>
                    <a:lnTo>
                      <a:pt x="670" y="259"/>
                    </a:lnTo>
                    <a:lnTo>
                      <a:pt x="670" y="259"/>
                    </a:lnTo>
                    <a:lnTo>
                      <a:pt x="670" y="259"/>
                    </a:lnTo>
                    <a:lnTo>
                      <a:pt x="670" y="259"/>
                    </a:lnTo>
                    <a:lnTo>
                      <a:pt x="670" y="250"/>
                    </a:lnTo>
                    <a:lnTo>
                      <a:pt x="670" y="250"/>
                    </a:lnTo>
                    <a:lnTo>
                      <a:pt x="670" y="250"/>
                    </a:lnTo>
                    <a:lnTo>
                      <a:pt x="670" y="250"/>
                    </a:lnTo>
                    <a:lnTo>
                      <a:pt x="661" y="250"/>
                    </a:lnTo>
                    <a:lnTo>
                      <a:pt x="661" y="250"/>
                    </a:lnTo>
                    <a:lnTo>
                      <a:pt x="661" y="250"/>
                    </a:lnTo>
                    <a:lnTo>
                      <a:pt x="661" y="241"/>
                    </a:lnTo>
                    <a:lnTo>
                      <a:pt x="661" y="241"/>
                    </a:lnTo>
                    <a:lnTo>
                      <a:pt x="652" y="241"/>
                    </a:lnTo>
                    <a:lnTo>
                      <a:pt x="652" y="241"/>
                    </a:lnTo>
                    <a:lnTo>
                      <a:pt x="652" y="241"/>
                    </a:lnTo>
                    <a:lnTo>
                      <a:pt x="652" y="241"/>
                    </a:lnTo>
                    <a:lnTo>
                      <a:pt x="652" y="241"/>
                    </a:lnTo>
                    <a:lnTo>
                      <a:pt x="652" y="232"/>
                    </a:lnTo>
                    <a:lnTo>
                      <a:pt x="652" y="232"/>
                    </a:lnTo>
                    <a:lnTo>
                      <a:pt x="643" y="232"/>
                    </a:lnTo>
                    <a:lnTo>
                      <a:pt x="643" y="232"/>
                    </a:lnTo>
                    <a:lnTo>
                      <a:pt x="643" y="232"/>
                    </a:lnTo>
                    <a:lnTo>
                      <a:pt x="643" y="232"/>
                    </a:lnTo>
                    <a:lnTo>
                      <a:pt x="643" y="223"/>
                    </a:lnTo>
                    <a:lnTo>
                      <a:pt x="643" y="223"/>
                    </a:lnTo>
                    <a:lnTo>
                      <a:pt x="643" y="223"/>
                    </a:lnTo>
                    <a:lnTo>
                      <a:pt x="643" y="223"/>
                    </a:lnTo>
                    <a:lnTo>
                      <a:pt x="643" y="223"/>
                    </a:lnTo>
                    <a:lnTo>
                      <a:pt x="643" y="223"/>
                    </a:lnTo>
                    <a:lnTo>
                      <a:pt x="643" y="214"/>
                    </a:lnTo>
                    <a:lnTo>
                      <a:pt x="643" y="214"/>
                    </a:lnTo>
                    <a:lnTo>
                      <a:pt x="643" y="214"/>
                    </a:lnTo>
                    <a:lnTo>
                      <a:pt x="643" y="214"/>
                    </a:lnTo>
                    <a:lnTo>
                      <a:pt x="643" y="214"/>
                    </a:lnTo>
                    <a:lnTo>
                      <a:pt x="643" y="214"/>
                    </a:lnTo>
                    <a:lnTo>
                      <a:pt x="643" y="205"/>
                    </a:lnTo>
                    <a:lnTo>
                      <a:pt x="643" y="205"/>
                    </a:lnTo>
                    <a:lnTo>
                      <a:pt x="643" y="205"/>
                    </a:lnTo>
                    <a:lnTo>
                      <a:pt x="634" y="205"/>
                    </a:lnTo>
                    <a:lnTo>
                      <a:pt x="634" y="205"/>
                    </a:lnTo>
                    <a:lnTo>
                      <a:pt x="625" y="205"/>
                    </a:lnTo>
                    <a:lnTo>
                      <a:pt x="625" y="205"/>
                    </a:lnTo>
                    <a:lnTo>
                      <a:pt x="625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205"/>
                    </a:lnTo>
                    <a:lnTo>
                      <a:pt x="616" y="197"/>
                    </a:lnTo>
                    <a:lnTo>
                      <a:pt x="625" y="197"/>
                    </a:lnTo>
                    <a:lnTo>
                      <a:pt x="625" y="197"/>
                    </a:lnTo>
                    <a:lnTo>
                      <a:pt x="625" y="197"/>
                    </a:lnTo>
                    <a:lnTo>
                      <a:pt x="634" y="197"/>
                    </a:lnTo>
                    <a:lnTo>
                      <a:pt x="634" y="197"/>
                    </a:lnTo>
                    <a:lnTo>
                      <a:pt x="634" y="197"/>
                    </a:lnTo>
                    <a:lnTo>
                      <a:pt x="643" y="197"/>
                    </a:lnTo>
                    <a:lnTo>
                      <a:pt x="643" y="188"/>
                    </a:lnTo>
                    <a:lnTo>
                      <a:pt x="643" y="188"/>
                    </a:lnTo>
                    <a:lnTo>
                      <a:pt x="643" y="188"/>
                    </a:lnTo>
                    <a:lnTo>
                      <a:pt x="643" y="188"/>
                    </a:lnTo>
                    <a:lnTo>
                      <a:pt x="643" y="179"/>
                    </a:lnTo>
                    <a:lnTo>
                      <a:pt x="643" y="179"/>
                    </a:lnTo>
                    <a:lnTo>
                      <a:pt x="643" y="179"/>
                    </a:lnTo>
                    <a:lnTo>
                      <a:pt x="652" y="179"/>
                    </a:lnTo>
                    <a:lnTo>
                      <a:pt x="652" y="170"/>
                    </a:lnTo>
                    <a:lnTo>
                      <a:pt x="652" y="161"/>
                    </a:lnTo>
                    <a:lnTo>
                      <a:pt x="652" y="161"/>
                    </a:lnTo>
                    <a:lnTo>
                      <a:pt x="652" y="152"/>
                    </a:lnTo>
                    <a:lnTo>
                      <a:pt x="652" y="152"/>
                    </a:lnTo>
                    <a:lnTo>
                      <a:pt x="652" y="143"/>
                    </a:lnTo>
                    <a:lnTo>
                      <a:pt x="652" y="134"/>
                    </a:lnTo>
                    <a:lnTo>
                      <a:pt x="652" y="134"/>
                    </a:lnTo>
                    <a:lnTo>
                      <a:pt x="652" y="125"/>
                    </a:lnTo>
                    <a:lnTo>
                      <a:pt x="652" y="125"/>
                    </a:lnTo>
                    <a:lnTo>
                      <a:pt x="652" y="125"/>
                    </a:lnTo>
                    <a:lnTo>
                      <a:pt x="652" y="125"/>
                    </a:lnTo>
                    <a:lnTo>
                      <a:pt x="652" y="125"/>
                    </a:lnTo>
                    <a:lnTo>
                      <a:pt x="652" y="116"/>
                    </a:lnTo>
                    <a:lnTo>
                      <a:pt x="652" y="116"/>
                    </a:lnTo>
                    <a:lnTo>
                      <a:pt x="652" y="116"/>
                    </a:lnTo>
                    <a:lnTo>
                      <a:pt x="661" y="116"/>
                    </a:lnTo>
                    <a:lnTo>
                      <a:pt x="661" y="116"/>
                    </a:lnTo>
                    <a:lnTo>
                      <a:pt x="661" y="116"/>
                    </a:lnTo>
                    <a:lnTo>
                      <a:pt x="661" y="107"/>
                    </a:lnTo>
                    <a:lnTo>
                      <a:pt x="661" y="107"/>
                    </a:lnTo>
                    <a:lnTo>
                      <a:pt x="661" y="107"/>
                    </a:lnTo>
                    <a:lnTo>
                      <a:pt x="670" y="107"/>
                    </a:lnTo>
                    <a:lnTo>
                      <a:pt x="670" y="107"/>
                    </a:lnTo>
                    <a:lnTo>
                      <a:pt x="670" y="107"/>
                    </a:lnTo>
                    <a:lnTo>
                      <a:pt x="670" y="107"/>
                    </a:lnTo>
                    <a:lnTo>
                      <a:pt x="670" y="98"/>
                    </a:lnTo>
                    <a:lnTo>
                      <a:pt x="670" y="98"/>
                    </a:lnTo>
                    <a:lnTo>
                      <a:pt x="670" y="98"/>
                    </a:lnTo>
                    <a:lnTo>
                      <a:pt x="670" y="98"/>
                    </a:lnTo>
                    <a:lnTo>
                      <a:pt x="670" y="98"/>
                    </a:lnTo>
                    <a:lnTo>
                      <a:pt x="670" y="98"/>
                    </a:lnTo>
                    <a:lnTo>
                      <a:pt x="670" y="89"/>
                    </a:lnTo>
                    <a:lnTo>
                      <a:pt x="670" y="89"/>
                    </a:lnTo>
                    <a:lnTo>
                      <a:pt x="670" y="89"/>
                    </a:lnTo>
                    <a:lnTo>
                      <a:pt x="661" y="89"/>
                    </a:lnTo>
                    <a:lnTo>
                      <a:pt x="661" y="89"/>
                    </a:lnTo>
                    <a:lnTo>
                      <a:pt x="661" y="89"/>
                    </a:lnTo>
                    <a:lnTo>
                      <a:pt x="661" y="89"/>
                    </a:lnTo>
                    <a:lnTo>
                      <a:pt x="661" y="80"/>
                    </a:lnTo>
                    <a:lnTo>
                      <a:pt x="661" y="89"/>
                    </a:lnTo>
                    <a:lnTo>
                      <a:pt x="661" y="89"/>
                    </a:lnTo>
                    <a:lnTo>
                      <a:pt x="661" y="89"/>
                    </a:lnTo>
                    <a:lnTo>
                      <a:pt x="661" y="89"/>
                    </a:lnTo>
                    <a:lnTo>
                      <a:pt x="661" y="89"/>
                    </a:lnTo>
                    <a:lnTo>
                      <a:pt x="652" y="89"/>
                    </a:lnTo>
                    <a:lnTo>
                      <a:pt x="652" y="89"/>
                    </a:lnTo>
                    <a:lnTo>
                      <a:pt x="652" y="89"/>
                    </a:lnTo>
                    <a:lnTo>
                      <a:pt x="652" y="89"/>
                    </a:lnTo>
                    <a:lnTo>
                      <a:pt x="652" y="89"/>
                    </a:lnTo>
                    <a:lnTo>
                      <a:pt x="652" y="89"/>
                    </a:lnTo>
                    <a:lnTo>
                      <a:pt x="652" y="89"/>
                    </a:lnTo>
                    <a:lnTo>
                      <a:pt x="643" y="98"/>
                    </a:lnTo>
                    <a:lnTo>
                      <a:pt x="643" y="98"/>
                    </a:lnTo>
                    <a:lnTo>
                      <a:pt x="643" y="98"/>
                    </a:lnTo>
                    <a:lnTo>
                      <a:pt x="643" y="98"/>
                    </a:lnTo>
                    <a:lnTo>
                      <a:pt x="643" y="98"/>
                    </a:lnTo>
                    <a:lnTo>
                      <a:pt x="634" y="98"/>
                    </a:lnTo>
                    <a:lnTo>
                      <a:pt x="634" y="98"/>
                    </a:lnTo>
                    <a:lnTo>
                      <a:pt x="634" y="98"/>
                    </a:lnTo>
                    <a:lnTo>
                      <a:pt x="625" y="98"/>
                    </a:lnTo>
                    <a:lnTo>
                      <a:pt x="625" y="98"/>
                    </a:lnTo>
                    <a:lnTo>
                      <a:pt x="625" y="98"/>
                    </a:lnTo>
                    <a:lnTo>
                      <a:pt x="616" y="98"/>
                    </a:lnTo>
                    <a:lnTo>
                      <a:pt x="616" y="98"/>
                    </a:lnTo>
                    <a:lnTo>
                      <a:pt x="616" y="98"/>
                    </a:lnTo>
                    <a:lnTo>
                      <a:pt x="616" y="98"/>
                    </a:lnTo>
                    <a:lnTo>
                      <a:pt x="616" y="98"/>
                    </a:lnTo>
                    <a:lnTo>
                      <a:pt x="616" y="107"/>
                    </a:lnTo>
                    <a:lnTo>
                      <a:pt x="616" y="107"/>
                    </a:lnTo>
                    <a:lnTo>
                      <a:pt x="616" y="107"/>
                    </a:lnTo>
                    <a:lnTo>
                      <a:pt x="607" y="107"/>
                    </a:lnTo>
                    <a:lnTo>
                      <a:pt x="607" y="107"/>
                    </a:lnTo>
                    <a:lnTo>
                      <a:pt x="607" y="107"/>
                    </a:lnTo>
                    <a:lnTo>
                      <a:pt x="607" y="107"/>
                    </a:lnTo>
                    <a:lnTo>
                      <a:pt x="607" y="116"/>
                    </a:lnTo>
                    <a:lnTo>
                      <a:pt x="607" y="116"/>
                    </a:lnTo>
                    <a:lnTo>
                      <a:pt x="607" y="116"/>
                    </a:lnTo>
                    <a:lnTo>
                      <a:pt x="607" y="116"/>
                    </a:lnTo>
                    <a:lnTo>
                      <a:pt x="607" y="116"/>
                    </a:lnTo>
                    <a:lnTo>
                      <a:pt x="607" y="125"/>
                    </a:lnTo>
                    <a:lnTo>
                      <a:pt x="607" y="125"/>
                    </a:lnTo>
                    <a:lnTo>
                      <a:pt x="607" y="125"/>
                    </a:lnTo>
                    <a:lnTo>
                      <a:pt x="607" y="134"/>
                    </a:lnTo>
                    <a:lnTo>
                      <a:pt x="607" y="134"/>
                    </a:lnTo>
                    <a:lnTo>
                      <a:pt x="607" y="134"/>
                    </a:lnTo>
                    <a:lnTo>
                      <a:pt x="607" y="134"/>
                    </a:lnTo>
                    <a:lnTo>
                      <a:pt x="607" y="143"/>
                    </a:lnTo>
                    <a:lnTo>
                      <a:pt x="607" y="143"/>
                    </a:lnTo>
                    <a:lnTo>
                      <a:pt x="598" y="134"/>
                    </a:lnTo>
                    <a:lnTo>
                      <a:pt x="598" y="134"/>
                    </a:lnTo>
                    <a:lnTo>
                      <a:pt x="598" y="134"/>
                    </a:lnTo>
                    <a:lnTo>
                      <a:pt x="598" y="134"/>
                    </a:lnTo>
                    <a:lnTo>
                      <a:pt x="589" y="134"/>
                    </a:lnTo>
                    <a:lnTo>
                      <a:pt x="589" y="134"/>
                    </a:lnTo>
                    <a:lnTo>
                      <a:pt x="589" y="125"/>
                    </a:lnTo>
                    <a:lnTo>
                      <a:pt x="589" y="125"/>
                    </a:lnTo>
                    <a:lnTo>
                      <a:pt x="589" y="125"/>
                    </a:lnTo>
                    <a:lnTo>
                      <a:pt x="589" y="125"/>
                    </a:lnTo>
                    <a:lnTo>
                      <a:pt x="580" y="116"/>
                    </a:lnTo>
                    <a:lnTo>
                      <a:pt x="580" y="116"/>
                    </a:lnTo>
                    <a:lnTo>
                      <a:pt x="580" y="116"/>
                    </a:lnTo>
                    <a:lnTo>
                      <a:pt x="580" y="116"/>
                    </a:lnTo>
                    <a:lnTo>
                      <a:pt x="580" y="107"/>
                    </a:lnTo>
                    <a:lnTo>
                      <a:pt x="580" y="107"/>
                    </a:lnTo>
                    <a:lnTo>
                      <a:pt x="580" y="107"/>
                    </a:lnTo>
                    <a:lnTo>
                      <a:pt x="580" y="98"/>
                    </a:lnTo>
                    <a:lnTo>
                      <a:pt x="580" y="98"/>
                    </a:lnTo>
                    <a:lnTo>
                      <a:pt x="580" y="98"/>
                    </a:lnTo>
                    <a:lnTo>
                      <a:pt x="580" y="89"/>
                    </a:lnTo>
                    <a:lnTo>
                      <a:pt x="580" y="89"/>
                    </a:lnTo>
                    <a:lnTo>
                      <a:pt x="580" y="89"/>
                    </a:lnTo>
                    <a:lnTo>
                      <a:pt x="580" y="89"/>
                    </a:lnTo>
                    <a:lnTo>
                      <a:pt x="580" y="80"/>
                    </a:lnTo>
                    <a:lnTo>
                      <a:pt x="572" y="80"/>
                    </a:lnTo>
                    <a:lnTo>
                      <a:pt x="572" y="80"/>
                    </a:lnTo>
                    <a:lnTo>
                      <a:pt x="572" y="80"/>
                    </a:lnTo>
                    <a:lnTo>
                      <a:pt x="572" y="80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72"/>
                    </a:lnTo>
                    <a:lnTo>
                      <a:pt x="572" y="63"/>
                    </a:lnTo>
                    <a:lnTo>
                      <a:pt x="563" y="63"/>
                    </a:lnTo>
                    <a:lnTo>
                      <a:pt x="563" y="63"/>
                    </a:lnTo>
                    <a:lnTo>
                      <a:pt x="563" y="63"/>
                    </a:lnTo>
                    <a:lnTo>
                      <a:pt x="563" y="63"/>
                    </a:lnTo>
                    <a:lnTo>
                      <a:pt x="563" y="54"/>
                    </a:lnTo>
                    <a:lnTo>
                      <a:pt x="563" y="54"/>
                    </a:lnTo>
                    <a:lnTo>
                      <a:pt x="563" y="54"/>
                    </a:lnTo>
                    <a:lnTo>
                      <a:pt x="563" y="45"/>
                    </a:lnTo>
                    <a:lnTo>
                      <a:pt x="563" y="45"/>
                    </a:lnTo>
                    <a:lnTo>
                      <a:pt x="563" y="45"/>
                    </a:lnTo>
                    <a:lnTo>
                      <a:pt x="572" y="36"/>
                    </a:lnTo>
                    <a:lnTo>
                      <a:pt x="563" y="36"/>
                    </a:lnTo>
                    <a:lnTo>
                      <a:pt x="563" y="36"/>
                    </a:lnTo>
                    <a:lnTo>
                      <a:pt x="563" y="36"/>
                    </a:lnTo>
                    <a:lnTo>
                      <a:pt x="563" y="36"/>
                    </a:lnTo>
                    <a:lnTo>
                      <a:pt x="563" y="36"/>
                    </a:lnTo>
                    <a:lnTo>
                      <a:pt x="554" y="27"/>
                    </a:lnTo>
                    <a:lnTo>
                      <a:pt x="554" y="27"/>
                    </a:lnTo>
                    <a:lnTo>
                      <a:pt x="554" y="27"/>
                    </a:lnTo>
                    <a:lnTo>
                      <a:pt x="554" y="27"/>
                    </a:lnTo>
                    <a:lnTo>
                      <a:pt x="554" y="27"/>
                    </a:lnTo>
                    <a:lnTo>
                      <a:pt x="554" y="27"/>
                    </a:lnTo>
                    <a:lnTo>
                      <a:pt x="554" y="18"/>
                    </a:lnTo>
                    <a:lnTo>
                      <a:pt x="554" y="18"/>
                    </a:lnTo>
                    <a:lnTo>
                      <a:pt x="554" y="18"/>
                    </a:lnTo>
                    <a:lnTo>
                      <a:pt x="554" y="18"/>
                    </a:lnTo>
                    <a:lnTo>
                      <a:pt x="554" y="18"/>
                    </a:lnTo>
                    <a:lnTo>
                      <a:pt x="554" y="18"/>
                    </a:lnTo>
                    <a:lnTo>
                      <a:pt x="554" y="18"/>
                    </a:lnTo>
                    <a:lnTo>
                      <a:pt x="554" y="18"/>
                    </a:lnTo>
                    <a:lnTo>
                      <a:pt x="554" y="18"/>
                    </a:lnTo>
                    <a:lnTo>
                      <a:pt x="545" y="18"/>
                    </a:lnTo>
                    <a:lnTo>
                      <a:pt x="545" y="18"/>
                    </a:lnTo>
                    <a:lnTo>
                      <a:pt x="545" y="18"/>
                    </a:lnTo>
                    <a:lnTo>
                      <a:pt x="545" y="18"/>
                    </a:lnTo>
                    <a:lnTo>
                      <a:pt x="545" y="18"/>
                    </a:lnTo>
                    <a:lnTo>
                      <a:pt x="536" y="18"/>
                    </a:lnTo>
                    <a:lnTo>
                      <a:pt x="536" y="18"/>
                    </a:lnTo>
                    <a:lnTo>
                      <a:pt x="536" y="18"/>
                    </a:lnTo>
                    <a:lnTo>
                      <a:pt x="527" y="18"/>
                    </a:lnTo>
                    <a:lnTo>
                      <a:pt x="527" y="18"/>
                    </a:lnTo>
                    <a:lnTo>
                      <a:pt x="527" y="18"/>
                    </a:lnTo>
                    <a:lnTo>
                      <a:pt x="518" y="18"/>
                    </a:lnTo>
                    <a:lnTo>
                      <a:pt x="518" y="18"/>
                    </a:lnTo>
                    <a:lnTo>
                      <a:pt x="518" y="18"/>
                    </a:lnTo>
                    <a:lnTo>
                      <a:pt x="518" y="18"/>
                    </a:lnTo>
                    <a:lnTo>
                      <a:pt x="518" y="9"/>
                    </a:lnTo>
                    <a:lnTo>
                      <a:pt x="518" y="9"/>
                    </a:lnTo>
                    <a:lnTo>
                      <a:pt x="518" y="9"/>
                    </a:lnTo>
                    <a:lnTo>
                      <a:pt x="518" y="9"/>
                    </a:lnTo>
                    <a:lnTo>
                      <a:pt x="518" y="9"/>
                    </a:lnTo>
                    <a:lnTo>
                      <a:pt x="509" y="9"/>
                    </a:lnTo>
                    <a:lnTo>
                      <a:pt x="509" y="9"/>
                    </a:lnTo>
                    <a:lnTo>
                      <a:pt x="509" y="9"/>
                    </a:lnTo>
                    <a:lnTo>
                      <a:pt x="509" y="9"/>
                    </a:lnTo>
                    <a:lnTo>
                      <a:pt x="500" y="9"/>
                    </a:lnTo>
                    <a:lnTo>
                      <a:pt x="500" y="9"/>
                    </a:lnTo>
                    <a:lnTo>
                      <a:pt x="500" y="9"/>
                    </a:lnTo>
                    <a:lnTo>
                      <a:pt x="500" y="9"/>
                    </a:lnTo>
                    <a:lnTo>
                      <a:pt x="500" y="9"/>
                    </a:lnTo>
                    <a:lnTo>
                      <a:pt x="491" y="9"/>
                    </a:lnTo>
                    <a:lnTo>
                      <a:pt x="491" y="9"/>
                    </a:lnTo>
                    <a:lnTo>
                      <a:pt x="491" y="9"/>
                    </a:lnTo>
                    <a:lnTo>
                      <a:pt x="491" y="9"/>
                    </a:lnTo>
                    <a:lnTo>
                      <a:pt x="491" y="9"/>
                    </a:lnTo>
                    <a:lnTo>
                      <a:pt x="491" y="9"/>
                    </a:lnTo>
                    <a:lnTo>
                      <a:pt x="482" y="9"/>
                    </a:lnTo>
                    <a:lnTo>
                      <a:pt x="482" y="9"/>
                    </a:lnTo>
                    <a:lnTo>
                      <a:pt x="482" y="9"/>
                    </a:lnTo>
                    <a:lnTo>
                      <a:pt x="473" y="9"/>
                    </a:lnTo>
                    <a:lnTo>
                      <a:pt x="473" y="0"/>
                    </a:lnTo>
                    <a:lnTo>
                      <a:pt x="473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64" y="0"/>
                    </a:lnTo>
                    <a:lnTo>
                      <a:pt x="455" y="0"/>
                    </a:lnTo>
                    <a:lnTo>
                      <a:pt x="455" y="0"/>
                    </a:lnTo>
                    <a:lnTo>
                      <a:pt x="455" y="0"/>
                    </a:lnTo>
                    <a:lnTo>
                      <a:pt x="446" y="0"/>
                    </a:lnTo>
                    <a:lnTo>
                      <a:pt x="446" y="0"/>
                    </a:lnTo>
                    <a:lnTo>
                      <a:pt x="446" y="0"/>
                    </a:lnTo>
                    <a:lnTo>
                      <a:pt x="438" y="0"/>
                    </a:lnTo>
                    <a:lnTo>
                      <a:pt x="438" y="0"/>
                    </a:lnTo>
                    <a:lnTo>
                      <a:pt x="438" y="0"/>
                    </a:lnTo>
                    <a:lnTo>
                      <a:pt x="438" y="0"/>
                    </a:lnTo>
                    <a:lnTo>
                      <a:pt x="429" y="0"/>
                    </a:lnTo>
                    <a:lnTo>
                      <a:pt x="429" y="0"/>
                    </a:lnTo>
                    <a:lnTo>
                      <a:pt x="429" y="0"/>
                    </a:lnTo>
                    <a:lnTo>
                      <a:pt x="429" y="0"/>
                    </a:lnTo>
                    <a:lnTo>
                      <a:pt x="429" y="0"/>
                    </a:lnTo>
                    <a:lnTo>
                      <a:pt x="420" y="0"/>
                    </a:lnTo>
                    <a:lnTo>
                      <a:pt x="420" y="0"/>
                    </a:lnTo>
                    <a:lnTo>
                      <a:pt x="420" y="9"/>
                    </a:lnTo>
                    <a:lnTo>
                      <a:pt x="420" y="9"/>
                    </a:lnTo>
                    <a:lnTo>
                      <a:pt x="411" y="9"/>
                    </a:lnTo>
                    <a:lnTo>
                      <a:pt x="411" y="9"/>
                    </a:lnTo>
                    <a:lnTo>
                      <a:pt x="411" y="9"/>
                    </a:lnTo>
                    <a:lnTo>
                      <a:pt x="411" y="9"/>
                    </a:lnTo>
                    <a:lnTo>
                      <a:pt x="411" y="9"/>
                    </a:lnTo>
                    <a:lnTo>
                      <a:pt x="411" y="9"/>
                    </a:lnTo>
                    <a:lnTo>
                      <a:pt x="402" y="9"/>
                    </a:lnTo>
                    <a:lnTo>
                      <a:pt x="402" y="9"/>
                    </a:lnTo>
                    <a:lnTo>
                      <a:pt x="402" y="9"/>
                    </a:lnTo>
                    <a:lnTo>
                      <a:pt x="402" y="18"/>
                    </a:lnTo>
                    <a:lnTo>
                      <a:pt x="402" y="18"/>
                    </a:lnTo>
                    <a:lnTo>
                      <a:pt x="402" y="18"/>
                    </a:lnTo>
                    <a:lnTo>
                      <a:pt x="402" y="18"/>
                    </a:lnTo>
                    <a:lnTo>
                      <a:pt x="402" y="18"/>
                    </a:lnTo>
                    <a:lnTo>
                      <a:pt x="402" y="27"/>
                    </a:lnTo>
                    <a:lnTo>
                      <a:pt x="402" y="27"/>
                    </a:lnTo>
                    <a:lnTo>
                      <a:pt x="402" y="27"/>
                    </a:lnTo>
                    <a:lnTo>
                      <a:pt x="402" y="27"/>
                    </a:lnTo>
                    <a:lnTo>
                      <a:pt x="402" y="36"/>
                    </a:lnTo>
                    <a:lnTo>
                      <a:pt x="402" y="36"/>
                    </a:lnTo>
                    <a:lnTo>
                      <a:pt x="402" y="36"/>
                    </a:lnTo>
                    <a:lnTo>
                      <a:pt x="411" y="36"/>
                    </a:lnTo>
                    <a:lnTo>
                      <a:pt x="411" y="36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45"/>
                    </a:lnTo>
                    <a:lnTo>
                      <a:pt x="411" y="54"/>
                    </a:lnTo>
                    <a:lnTo>
                      <a:pt x="411" y="54"/>
                    </a:lnTo>
                    <a:lnTo>
                      <a:pt x="411" y="45"/>
                    </a:lnTo>
                    <a:lnTo>
                      <a:pt x="420" y="45"/>
                    </a:lnTo>
                    <a:lnTo>
                      <a:pt x="420" y="45"/>
                    </a:lnTo>
                    <a:lnTo>
                      <a:pt x="420" y="45"/>
                    </a:lnTo>
                    <a:lnTo>
                      <a:pt x="420" y="45"/>
                    </a:lnTo>
                    <a:lnTo>
                      <a:pt x="420" y="45"/>
                    </a:lnTo>
                    <a:lnTo>
                      <a:pt x="429" y="45"/>
                    </a:lnTo>
                    <a:lnTo>
                      <a:pt x="429" y="45"/>
                    </a:lnTo>
                    <a:lnTo>
                      <a:pt x="429" y="45"/>
                    </a:lnTo>
                    <a:lnTo>
                      <a:pt x="429" y="54"/>
                    </a:lnTo>
                    <a:lnTo>
                      <a:pt x="429" y="54"/>
                    </a:lnTo>
                    <a:lnTo>
                      <a:pt x="429" y="54"/>
                    </a:lnTo>
                    <a:lnTo>
                      <a:pt x="429" y="54"/>
                    </a:lnTo>
                    <a:lnTo>
                      <a:pt x="429" y="54"/>
                    </a:lnTo>
                    <a:lnTo>
                      <a:pt x="429" y="54"/>
                    </a:lnTo>
                    <a:lnTo>
                      <a:pt x="429" y="54"/>
                    </a:lnTo>
                    <a:lnTo>
                      <a:pt x="429" y="54"/>
                    </a:lnTo>
                    <a:lnTo>
                      <a:pt x="429" y="54"/>
                    </a:lnTo>
                    <a:lnTo>
                      <a:pt x="438" y="54"/>
                    </a:lnTo>
                    <a:lnTo>
                      <a:pt x="438" y="54"/>
                    </a:lnTo>
                    <a:lnTo>
                      <a:pt x="438" y="54"/>
                    </a:lnTo>
                    <a:lnTo>
                      <a:pt x="446" y="54"/>
                    </a:lnTo>
                    <a:lnTo>
                      <a:pt x="446" y="54"/>
                    </a:lnTo>
                    <a:lnTo>
                      <a:pt x="446" y="54"/>
                    </a:lnTo>
                    <a:lnTo>
                      <a:pt x="446" y="54"/>
                    </a:lnTo>
                    <a:lnTo>
                      <a:pt x="446" y="54"/>
                    </a:lnTo>
                    <a:lnTo>
                      <a:pt x="446" y="63"/>
                    </a:lnTo>
                    <a:lnTo>
                      <a:pt x="446" y="63"/>
                    </a:lnTo>
                    <a:lnTo>
                      <a:pt x="446" y="63"/>
                    </a:lnTo>
                    <a:lnTo>
                      <a:pt x="446" y="63"/>
                    </a:lnTo>
                    <a:lnTo>
                      <a:pt x="455" y="72"/>
                    </a:lnTo>
                    <a:lnTo>
                      <a:pt x="455" y="72"/>
                    </a:lnTo>
                    <a:lnTo>
                      <a:pt x="455" y="72"/>
                    </a:lnTo>
                    <a:lnTo>
                      <a:pt x="455" y="72"/>
                    </a:lnTo>
                    <a:lnTo>
                      <a:pt x="455" y="72"/>
                    </a:lnTo>
                    <a:lnTo>
                      <a:pt x="455" y="72"/>
                    </a:lnTo>
                    <a:lnTo>
                      <a:pt x="455" y="80"/>
                    </a:lnTo>
                    <a:lnTo>
                      <a:pt x="455" y="80"/>
                    </a:lnTo>
                    <a:lnTo>
                      <a:pt x="464" y="80"/>
                    </a:lnTo>
                    <a:lnTo>
                      <a:pt x="455" y="80"/>
                    </a:lnTo>
                    <a:lnTo>
                      <a:pt x="455" y="80"/>
                    </a:lnTo>
                    <a:lnTo>
                      <a:pt x="455" y="80"/>
                    </a:lnTo>
                    <a:lnTo>
                      <a:pt x="455" y="80"/>
                    </a:lnTo>
                    <a:lnTo>
                      <a:pt x="455" y="89"/>
                    </a:lnTo>
                    <a:lnTo>
                      <a:pt x="455" y="89"/>
                    </a:lnTo>
                    <a:lnTo>
                      <a:pt x="455" y="89"/>
                    </a:lnTo>
                    <a:lnTo>
                      <a:pt x="455" y="89"/>
                    </a:lnTo>
                    <a:lnTo>
                      <a:pt x="446" y="89"/>
                    </a:lnTo>
                    <a:lnTo>
                      <a:pt x="446" y="89"/>
                    </a:lnTo>
                    <a:lnTo>
                      <a:pt x="446" y="89"/>
                    </a:lnTo>
                    <a:lnTo>
                      <a:pt x="446" y="89"/>
                    </a:lnTo>
                    <a:lnTo>
                      <a:pt x="446" y="89"/>
                    </a:lnTo>
                    <a:lnTo>
                      <a:pt x="446" y="89"/>
                    </a:lnTo>
                    <a:lnTo>
                      <a:pt x="446" y="89"/>
                    </a:lnTo>
                    <a:lnTo>
                      <a:pt x="446" y="89"/>
                    </a:lnTo>
                    <a:lnTo>
                      <a:pt x="446" y="98"/>
                    </a:lnTo>
                    <a:lnTo>
                      <a:pt x="446" y="98"/>
                    </a:lnTo>
                    <a:lnTo>
                      <a:pt x="446" y="98"/>
                    </a:lnTo>
                    <a:lnTo>
                      <a:pt x="438" y="98"/>
                    </a:lnTo>
                    <a:lnTo>
                      <a:pt x="438" y="107"/>
                    </a:lnTo>
                    <a:lnTo>
                      <a:pt x="438" y="107"/>
                    </a:lnTo>
                    <a:lnTo>
                      <a:pt x="438" y="107"/>
                    </a:lnTo>
                    <a:lnTo>
                      <a:pt x="438" y="107"/>
                    </a:lnTo>
                    <a:lnTo>
                      <a:pt x="438" y="116"/>
                    </a:lnTo>
                    <a:lnTo>
                      <a:pt x="438" y="116"/>
                    </a:lnTo>
                    <a:lnTo>
                      <a:pt x="438" y="116"/>
                    </a:lnTo>
                    <a:lnTo>
                      <a:pt x="438" y="125"/>
                    </a:lnTo>
                    <a:lnTo>
                      <a:pt x="438" y="125"/>
                    </a:lnTo>
                    <a:lnTo>
                      <a:pt x="438" y="125"/>
                    </a:lnTo>
                    <a:lnTo>
                      <a:pt x="438" y="134"/>
                    </a:lnTo>
                    <a:lnTo>
                      <a:pt x="438" y="134"/>
                    </a:lnTo>
                    <a:lnTo>
                      <a:pt x="438" y="134"/>
                    </a:lnTo>
                    <a:lnTo>
                      <a:pt x="438" y="134"/>
                    </a:lnTo>
                    <a:lnTo>
                      <a:pt x="429" y="134"/>
                    </a:lnTo>
                    <a:lnTo>
                      <a:pt x="429" y="134"/>
                    </a:lnTo>
                    <a:lnTo>
                      <a:pt x="420" y="134"/>
                    </a:lnTo>
                    <a:lnTo>
                      <a:pt x="420" y="134"/>
                    </a:lnTo>
                    <a:lnTo>
                      <a:pt x="420" y="134"/>
                    </a:lnTo>
                    <a:lnTo>
                      <a:pt x="411" y="134"/>
                    </a:lnTo>
                    <a:lnTo>
                      <a:pt x="411" y="134"/>
                    </a:lnTo>
                    <a:lnTo>
                      <a:pt x="411" y="134"/>
                    </a:lnTo>
                    <a:lnTo>
                      <a:pt x="411" y="134"/>
                    </a:lnTo>
                    <a:lnTo>
                      <a:pt x="411" y="134"/>
                    </a:lnTo>
                    <a:lnTo>
                      <a:pt x="411" y="134"/>
                    </a:lnTo>
                    <a:lnTo>
                      <a:pt x="402" y="143"/>
                    </a:lnTo>
                    <a:lnTo>
                      <a:pt x="402" y="143"/>
                    </a:lnTo>
                    <a:lnTo>
                      <a:pt x="402" y="143"/>
                    </a:lnTo>
                    <a:lnTo>
                      <a:pt x="402" y="143"/>
                    </a:lnTo>
                    <a:lnTo>
                      <a:pt x="402" y="143"/>
                    </a:lnTo>
                    <a:lnTo>
                      <a:pt x="393" y="143"/>
                    </a:lnTo>
                    <a:lnTo>
                      <a:pt x="393" y="143"/>
                    </a:lnTo>
                    <a:lnTo>
                      <a:pt x="393" y="143"/>
                    </a:lnTo>
                    <a:lnTo>
                      <a:pt x="393" y="134"/>
                    </a:lnTo>
                    <a:lnTo>
                      <a:pt x="384" y="134"/>
                    </a:lnTo>
                    <a:lnTo>
                      <a:pt x="384" y="134"/>
                    </a:lnTo>
                    <a:lnTo>
                      <a:pt x="384" y="134"/>
                    </a:lnTo>
                    <a:lnTo>
                      <a:pt x="384" y="134"/>
                    </a:lnTo>
                    <a:lnTo>
                      <a:pt x="384" y="143"/>
                    </a:lnTo>
                    <a:lnTo>
                      <a:pt x="384" y="143"/>
                    </a:lnTo>
                    <a:lnTo>
                      <a:pt x="384" y="143"/>
                    </a:lnTo>
                    <a:lnTo>
                      <a:pt x="375" y="143"/>
                    </a:lnTo>
                    <a:lnTo>
                      <a:pt x="375" y="143"/>
                    </a:lnTo>
                    <a:lnTo>
                      <a:pt x="375" y="143"/>
                    </a:lnTo>
                    <a:lnTo>
                      <a:pt x="375" y="143"/>
                    </a:lnTo>
                    <a:lnTo>
                      <a:pt x="375" y="143"/>
                    </a:lnTo>
                    <a:lnTo>
                      <a:pt x="366" y="143"/>
                    </a:lnTo>
                    <a:lnTo>
                      <a:pt x="366" y="143"/>
                    </a:lnTo>
                    <a:lnTo>
                      <a:pt x="366" y="143"/>
                    </a:lnTo>
                    <a:lnTo>
                      <a:pt x="366" y="152"/>
                    </a:lnTo>
                    <a:lnTo>
                      <a:pt x="357" y="152"/>
                    </a:lnTo>
                    <a:lnTo>
                      <a:pt x="357" y="152"/>
                    </a:lnTo>
                    <a:lnTo>
                      <a:pt x="357" y="152"/>
                    </a:lnTo>
                    <a:lnTo>
                      <a:pt x="357" y="152"/>
                    </a:lnTo>
                    <a:lnTo>
                      <a:pt x="348" y="152"/>
                    </a:lnTo>
                    <a:lnTo>
                      <a:pt x="348" y="152"/>
                    </a:lnTo>
                    <a:lnTo>
                      <a:pt x="348" y="161"/>
                    </a:lnTo>
                    <a:lnTo>
                      <a:pt x="348" y="161"/>
                    </a:lnTo>
                    <a:lnTo>
                      <a:pt x="339" y="161"/>
                    </a:lnTo>
                    <a:lnTo>
                      <a:pt x="339" y="161"/>
                    </a:lnTo>
                    <a:lnTo>
                      <a:pt x="339" y="161"/>
                    </a:lnTo>
                    <a:lnTo>
                      <a:pt x="339" y="161"/>
                    </a:lnTo>
                    <a:lnTo>
                      <a:pt x="330" y="161"/>
                    </a:lnTo>
                    <a:lnTo>
                      <a:pt x="330" y="170"/>
                    </a:lnTo>
                    <a:lnTo>
                      <a:pt x="330" y="170"/>
                    </a:lnTo>
                    <a:lnTo>
                      <a:pt x="321" y="170"/>
                    </a:lnTo>
                    <a:lnTo>
                      <a:pt x="321" y="170"/>
                    </a:lnTo>
                    <a:lnTo>
                      <a:pt x="321" y="170"/>
                    </a:lnTo>
                    <a:lnTo>
                      <a:pt x="321" y="170"/>
                    </a:lnTo>
                    <a:lnTo>
                      <a:pt x="312" y="170"/>
                    </a:lnTo>
                    <a:lnTo>
                      <a:pt x="312" y="170"/>
                    </a:lnTo>
                    <a:lnTo>
                      <a:pt x="312" y="170"/>
                    </a:lnTo>
                    <a:lnTo>
                      <a:pt x="312" y="170"/>
                    </a:lnTo>
                    <a:lnTo>
                      <a:pt x="312" y="170"/>
                    </a:lnTo>
                    <a:lnTo>
                      <a:pt x="304" y="170"/>
                    </a:lnTo>
                    <a:lnTo>
                      <a:pt x="304" y="161"/>
                    </a:lnTo>
                    <a:lnTo>
                      <a:pt x="304" y="170"/>
                    </a:lnTo>
                    <a:lnTo>
                      <a:pt x="304" y="170"/>
                    </a:lnTo>
                    <a:lnTo>
                      <a:pt x="295" y="170"/>
                    </a:lnTo>
                    <a:lnTo>
                      <a:pt x="295" y="170"/>
                    </a:lnTo>
                    <a:lnTo>
                      <a:pt x="295" y="170"/>
                    </a:lnTo>
                    <a:lnTo>
                      <a:pt x="295" y="170"/>
                    </a:lnTo>
                    <a:lnTo>
                      <a:pt x="286" y="170"/>
                    </a:lnTo>
                    <a:lnTo>
                      <a:pt x="286" y="170"/>
                    </a:lnTo>
                    <a:lnTo>
                      <a:pt x="286" y="170"/>
                    </a:lnTo>
                    <a:lnTo>
                      <a:pt x="286" y="170"/>
                    </a:lnTo>
                    <a:lnTo>
                      <a:pt x="286" y="170"/>
                    </a:lnTo>
                    <a:lnTo>
                      <a:pt x="286" y="170"/>
                    </a:lnTo>
                    <a:lnTo>
                      <a:pt x="286" y="179"/>
                    </a:lnTo>
                    <a:lnTo>
                      <a:pt x="277" y="179"/>
                    </a:lnTo>
                    <a:lnTo>
                      <a:pt x="277" y="179"/>
                    </a:lnTo>
                    <a:lnTo>
                      <a:pt x="277" y="179"/>
                    </a:lnTo>
                    <a:lnTo>
                      <a:pt x="277" y="179"/>
                    </a:lnTo>
                    <a:lnTo>
                      <a:pt x="277" y="179"/>
                    </a:lnTo>
                    <a:lnTo>
                      <a:pt x="268" y="179"/>
                    </a:lnTo>
                    <a:lnTo>
                      <a:pt x="268" y="179"/>
                    </a:lnTo>
                    <a:lnTo>
                      <a:pt x="259" y="179"/>
                    </a:lnTo>
                    <a:lnTo>
                      <a:pt x="259" y="179"/>
                    </a:lnTo>
                    <a:lnTo>
                      <a:pt x="259" y="179"/>
                    </a:lnTo>
                    <a:lnTo>
                      <a:pt x="250" y="179"/>
                    </a:lnTo>
                    <a:lnTo>
                      <a:pt x="250" y="179"/>
                    </a:lnTo>
                    <a:lnTo>
                      <a:pt x="250" y="179"/>
                    </a:lnTo>
                    <a:lnTo>
                      <a:pt x="241" y="179"/>
                    </a:lnTo>
                    <a:lnTo>
                      <a:pt x="241" y="179"/>
                    </a:lnTo>
                    <a:lnTo>
                      <a:pt x="232" y="179"/>
                    </a:lnTo>
                    <a:lnTo>
                      <a:pt x="232" y="179"/>
                    </a:lnTo>
                    <a:lnTo>
                      <a:pt x="232" y="179"/>
                    </a:lnTo>
                    <a:lnTo>
                      <a:pt x="223" y="179"/>
                    </a:lnTo>
                    <a:lnTo>
                      <a:pt x="223" y="179"/>
                    </a:lnTo>
                    <a:lnTo>
                      <a:pt x="223" y="179"/>
                    </a:lnTo>
                    <a:lnTo>
                      <a:pt x="223" y="179"/>
                    </a:lnTo>
                    <a:lnTo>
                      <a:pt x="223" y="188"/>
                    </a:lnTo>
                    <a:lnTo>
                      <a:pt x="223" y="188"/>
                    </a:lnTo>
                    <a:lnTo>
                      <a:pt x="223" y="188"/>
                    </a:lnTo>
                    <a:lnTo>
                      <a:pt x="223" y="188"/>
                    </a:lnTo>
                    <a:lnTo>
                      <a:pt x="223" y="188"/>
                    </a:lnTo>
                    <a:lnTo>
                      <a:pt x="223" y="197"/>
                    </a:lnTo>
                    <a:lnTo>
                      <a:pt x="223" y="197"/>
                    </a:lnTo>
                    <a:lnTo>
                      <a:pt x="223" y="197"/>
                    </a:lnTo>
                    <a:lnTo>
                      <a:pt x="223" y="197"/>
                    </a:lnTo>
                    <a:lnTo>
                      <a:pt x="223" y="205"/>
                    </a:lnTo>
                    <a:lnTo>
                      <a:pt x="223" y="205"/>
                    </a:lnTo>
                    <a:lnTo>
                      <a:pt x="223" y="205"/>
                    </a:lnTo>
                    <a:lnTo>
                      <a:pt x="223" y="214"/>
                    </a:lnTo>
                    <a:lnTo>
                      <a:pt x="223" y="214"/>
                    </a:lnTo>
                    <a:lnTo>
                      <a:pt x="223" y="214"/>
                    </a:lnTo>
                    <a:lnTo>
                      <a:pt x="223" y="214"/>
                    </a:lnTo>
                    <a:lnTo>
                      <a:pt x="223" y="214"/>
                    </a:lnTo>
                    <a:lnTo>
                      <a:pt x="223" y="223"/>
                    </a:lnTo>
                    <a:lnTo>
                      <a:pt x="223" y="223"/>
                    </a:lnTo>
                    <a:lnTo>
                      <a:pt x="223" y="223"/>
                    </a:lnTo>
                    <a:lnTo>
                      <a:pt x="223" y="223"/>
                    </a:lnTo>
                    <a:lnTo>
                      <a:pt x="223" y="223"/>
                    </a:lnTo>
                    <a:lnTo>
                      <a:pt x="223" y="232"/>
                    </a:lnTo>
                    <a:lnTo>
                      <a:pt x="232" y="232"/>
                    </a:lnTo>
                    <a:lnTo>
                      <a:pt x="232" y="232"/>
                    </a:lnTo>
                    <a:lnTo>
                      <a:pt x="232" y="232"/>
                    </a:lnTo>
                    <a:lnTo>
                      <a:pt x="232" y="232"/>
                    </a:lnTo>
                    <a:lnTo>
                      <a:pt x="232" y="232"/>
                    </a:lnTo>
                    <a:lnTo>
                      <a:pt x="232" y="232"/>
                    </a:lnTo>
                    <a:lnTo>
                      <a:pt x="232" y="241"/>
                    </a:lnTo>
                    <a:lnTo>
                      <a:pt x="232" y="241"/>
                    </a:lnTo>
                    <a:lnTo>
                      <a:pt x="232" y="241"/>
                    </a:lnTo>
                    <a:lnTo>
                      <a:pt x="241" y="241"/>
                    </a:lnTo>
                    <a:lnTo>
                      <a:pt x="241" y="241"/>
                    </a:lnTo>
                    <a:lnTo>
                      <a:pt x="241" y="241"/>
                    </a:lnTo>
                    <a:lnTo>
                      <a:pt x="241" y="250"/>
                    </a:lnTo>
                    <a:lnTo>
                      <a:pt x="241" y="250"/>
                    </a:lnTo>
                    <a:lnTo>
                      <a:pt x="241" y="250"/>
                    </a:lnTo>
                    <a:lnTo>
                      <a:pt x="241" y="250"/>
                    </a:lnTo>
                    <a:lnTo>
                      <a:pt x="241" y="259"/>
                    </a:lnTo>
                    <a:lnTo>
                      <a:pt x="241" y="259"/>
                    </a:lnTo>
                    <a:lnTo>
                      <a:pt x="241" y="259"/>
                    </a:lnTo>
                    <a:lnTo>
                      <a:pt x="241" y="259"/>
                    </a:lnTo>
                    <a:lnTo>
                      <a:pt x="250" y="268"/>
                    </a:lnTo>
                    <a:lnTo>
                      <a:pt x="250" y="268"/>
                    </a:lnTo>
                    <a:lnTo>
                      <a:pt x="250" y="268"/>
                    </a:lnTo>
                    <a:lnTo>
                      <a:pt x="250" y="277"/>
                    </a:lnTo>
                    <a:lnTo>
                      <a:pt x="241" y="277"/>
                    </a:lnTo>
                    <a:lnTo>
                      <a:pt x="241" y="286"/>
                    </a:lnTo>
                    <a:lnTo>
                      <a:pt x="241" y="286"/>
                    </a:lnTo>
                    <a:lnTo>
                      <a:pt x="241" y="286"/>
                    </a:lnTo>
                    <a:lnTo>
                      <a:pt x="241" y="295"/>
                    </a:lnTo>
                    <a:lnTo>
                      <a:pt x="241" y="295"/>
                    </a:lnTo>
                    <a:lnTo>
                      <a:pt x="241" y="304"/>
                    </a:lnTo>
                    <a:lnTo>
                      <a:pt x="241" y="304"/>
                    </a:lnTo>
                    <a:lnTo>
                      <a:pt x="241" y="304"/>
                    </a:lnTo>
                    <a:lnTo>
                      <a:pt x="241" y="313"/>
                    </a:lnTo>
                    <a:lnTo>
                      <a:pt x="241" y="313"/>
                    </a:lnTo>
                    <a:lnTo>
                      <a:pt x="232" y="322"/>
                    </a:lnTo>
                    <a:lnTo>
                      <a:pt x="232" y="322"/>
                    </a:lnTo>
                    <a:lnTo>
                      <a:pt x="232" y="330"/>
                    </a:lnTo>
                    <a:lnTo>
                      <a:pt x="232" y="330"/>
                    </a:lnTo>
                    <a:lnTo>
                      <a:pt x="232" y="330"/>
                    </a:lnTo>
                    <a:lnTo>
                      <a:pt x="232" y="339"/>
                    </a:lnTo>
                    <a:lnTo>
                      <a:pt x="232" y="339"/>
                    </a:lnTo>
                    <a:lnTo>
                      <a:pt x="232" y="339"/>
                    </a:lnTo>
                    <a:lnTo>
                      <a:pt x="223" y="348"/>
                    </a:lnTo>
                    <a:lnTo>
                      <a:pt x="223" y="348"/>
                    </a:lnTo>
                    <a:lnTo>
                      <a:pt x="223" y="348"/>
                    </a:lnTo>
                    <a:lnTo>
                      <a:pt x="223" y="348"/>
                    </a:lnTo>
                    <a:lnTo>
                      <a:pt x="223" y="357"/>
                    </a:lnTo>
                    <a:lnTo>
                      <a:pt x="223" y="357"/>
                    </a:lnTo>
                    <a:lnTo>
                      <a:pt x="223" y="357"/>
                    </a:lnTo>
                    <a:lnTo>
                      <a:pt x="223" y="357"/>
                    </a:lnTo>
                    <a:lnTo>
                      <a:pt x="223" y="357"/>
                    </a:lnTo>
                    <a:lnTo>
                      <a:pt x="223" y="357"/>
                    </a:lnTo>
                    <a:lnTo>
                      <a:pt x="223" y="357"/>
                    </a:lnTo>
                    <a:lnTo>
                      <a:pt x="214" y="366"/>
                    </a:lnTo>
                    <a:lnTo>
                      <a:pt x="214" y="366"/>
                    </a:lnTo>
                    <a:lnTo>
                      <a:pt x="214" y="366"/>
                    </a:lnTo>
                    <a:lnTo>
                      <a:pt x="214" y="366"/>
                    </a:lnTo>
                    <a:lnTo>
                      <a:pt x="205" y="366"/>
                    </a:lnTo>
                    <a:lnTo>
                      <a:pt x="205" y="366"/>
                    </a:lnTo>
                    <a:lnTo>
                      <a:pt x="205" y="366"/>
                    </a:lnTo>
                    <a:lnTo>
                      <a:pt x="205" y="366"/>
                    </a:lnTo>
                    <a:lnTo>
                      <a:pt x="196" y="366"/>
                    </a:lnTo>
                    <a:lnTo>
                      <a:pt x="196" y="366"/>
                    </a:lnTo>
                    <a:lnTo>
                      <a:pt x="196" y="366"/>
                    </a:lnTo>
                    <a:lnTo>
                      <a:pt x="196" y="375"/>
                    </a:lnTo>
                    <a:lnTo>
                      <a:pt x="196" y="375"/>
                    </a:lnTo>
                    <a:lnTo>
                      <a:pt x="187" y="375"/>
                    </a:lnTo>
                    <a:lnTo>
                      <a:pt x="187" y="375"/>
                    </a:lnTo>
                    <a:lnTo>
                      <a:pt x="187" y="375"/>
                    </a:lnTo>
                    <a:lnTo>
                      <a:pt x="187" y="375"/>
                    </a:lnTo>
                    <a:lnTo>
                      <a:pt x="187" y="375"/>
                    </a:lnTo>
                    <a:lnTo>
                      <a:pt x="187" y="384"/>
                    </a:lnTo>
                    <a:lnTo>
                      <a:pt x="187" y="384"/>
                    </a:lnTo>
                    <a:lnTo>
                      <a:pt x="178" y="384"/>
                    </a:lnTo>
                    <a:lnTo>
                      <a:pt x="178" y="384"/>
                    </a:lnTo>
                    <a:lnTo>
                      <a:pt x="178" y="384"/>
                    </a:lnTo>
                    <a:lnTo>
                      <a:pt x="178" y="384"/>
                    </a:lnTo>
                    <a:lnTo>
                      <a:pt x="178" y="393"/>
                    </a:lnTo>
                    <a:lnTo>
                      <a:pt x="178" y="393"/>
                    </a:lnTo>
                    <a:lnTo>
                      <a:pt x="178" y="393"/>
                    </a:lnTo>
                    <a:lnTo>
                      <a:pt x="178" y="393"/>
                    </a:lnTo>
                    <a:lnTo>
                      <a:pt x="178" y="393"/>
                    </a:lnTo>
                    <a:lnTo>
                      <a:pt x="178" y="402"/>
                    </a:lnTo>
                    <a:lnTo>
                      <a:pt x="178" y="402"/>
                    </a:lnTo>
                    <a:lnTo>
                      <a:pt x="178" y="402"/>
                    </a:lnTo>
                    <a:lnTo>
                      <a:pt x="178" y="402"/>
                    </a:lnTo>
                    <a:lnTo>
                      <a:pt x="178" y="402"/>
                    </a:lnTo>
                    <a:lnTo>
                      <a:pt x="178" y="411"/>
                    </a:lnTo>
                    <a:lnTo>
                      <a:pt x="178" y="411"/>
                    </a:lnTo>
                    <a:lnTo>
                      <a:pt x="178" y="411"/>
                    </a:lnTo>
                    <a:lnTo>
                      <a:pt x="178" y="411"/>
                    </a:lnTo>
                    <a:lnTo>
                      <a:pt x="178" y="411"/>
                    </a:lnTo>
                    <a:lnTo>
                      <a:pt x="178" y="420"/>
                    </a:lnTo>
                    <a:lnTo>
                      <a:pt x="187" y="420"/>
                    </a:lnTo>
                    <a:lnTo>
                      <a:pt x="187" y="420"/>
                    </a:lnTo>
                    <a:lnTo>
                      <a:pt x="187" y="420"/>
                    </a:lnTo>
                    <a:lnTo>
                      <a:pt x="187" y="420"/>
                    </a:lnTo>
                    <a:lnTo>
                      <a:pt x="187" y="420"/>
                    </a:lnTo>
                    <a:lnTo>
                      <a:pt x="187" y="420"/>
                    </a:lnTo>
                    <a:lnTo>
                      <a:pt x="196" y="420"/>
                    </a:lnTo>
                    <a:lnTo>
                      <a:pt x="196" y="420"/>
                    </a:lnTo>
                    <a:lnTo>
                      <a:pt x="196" y="420"/>
                    </a:lnTo>
                    <a:lnTo>
                      <a:pt x="196" y="420"/>
                    </a:lnTo>
                    <a:lnTo>
                      <a:pt x="196" y="420"/>
                    </a:lnTo>
                    <a:lnTo>
                      <a:pt x="196" y="429"/>
                    </a:lnTo>
                    <a:lnTo>
                      <a:pt x="196" y="429"/>
                    </a:lnTo>
                    <a:lnTo>
                      <a:pt x="196" y="429"/>
                    </a:lnTo>
                    <a:lnTo>
                      <a:pt x="196" y="429"/>
                    </a:lnTo>
                    <a:lnTo>
                      <a:pt x="196" y="429"/>
                    </a:lnTo>
                    <a:lnTo>
                      <a:pt x="196" y="438"/>
                    </a:lnTo>
                    <a:lnTo>
                      <a:pt x="196" y="438"/>
                    </a:lnTo>
                    <a:lnTo>
                      <a:pt x="196" y="438"/>
                    </a:lnTo>
                    <a:lnTo>
                      <a:pt x="196" y="438"/>
                    </a:lnTo>
                    <a:lnTo>
                      <a:pt x="196" y="447"/>
                    </a:lnTo>
                    <a:lnTo>
                      <a:pt x="196" y="447"/>
                    </a:lnTo>
                    <a:lnTo>
                      <a:pt x="196" y="447"/>
                    </a:lnTo>
                    <a:lnTo>
                      <a:pt x="196" y="455"/>
                    </a:lnTo>
                    <a:lnTo>
                      <a:pt x="196" y="455"/>
                    </a:lnTo>
                    <a:lnTo>
                      <a:pt x="196" y="455"/>
                    </a:lnTo>
                    <a:lnTo>
                      <a:pt x="187" y="455"/>
                    </a:lnTo>
                    <a:lnTo>
                      <a:pt x="187" y="455"/>
                    </a:lnTo>
                    <a:lnTo>
                      <a:pt x="187" y="455"/>
                    </a:lnTo>
                    <a:lnTo>
                      <a:pt x="187" y="455"/>
                    </a:lnTo>
                    <a:lnTo>
                      <a:pt x="187" y="455"/>
                    </a:lnTo>
                    <a:lnTo>
                      <a:pt x="178" y="455"/>
                    </a:lnTo>
                    <a:lnTo>
                      <a:pt x="178" y="455"/>
                    </a:lnTo>
                    <a:lnTo>
                      <a:pt x="178" y="455"/>
                    </a:lnTo>
                    <a:lnTo>
                      <a:pt x="178" y="455"/>
                    </a:lnTo>
                    <a:lnTo>
                      <a:pt x="178" y="455"/>
                    </a:lnTo>
                    <a:lnTo>
                      <a:pt x="178" y="455"/>
                    </a:lnTo>
                    <a:lnTo>
                      <a:pt x="178" y="455"/>
                    </a:lnTo>
                    <a:lnTo>
                      <a:pt x="178" y="455"/>
                    </a:lnTo>
                    <a:lnTo>
                      <a:pt x="170" y="455"/>
                    </a:lnTo>
                    <a:lnTo>
                      <a:pt x="178" y="464"/>
                    </a:lnTo>
                    <a:lnTo>
                      <a:pt x="178" y="464"/>
                    </a:lnTo>
                    <a:lnTo>
                      <a:pt x="178" y="464"/>
                    </a:lnTo>
                    <a:lnTo>
                      <a:pt x="178" y="464"/>
                    </a:lnTo>
                    <a:lnTo>
                      <a:pt x="178" y="473"/>
                    </a:lnTo>
                    <a:lnTo>
                      <a:pt x="178" y="473"/>
                    </a:lnTo>
                    <a:lnTo>
                      <a:pt x="178" y="473"/>
                    </a:lnTo>
                    <a:lnTo>
                      <a:pt x="178" y="473"/>
                    </a:lnTo>
                    <a:lnTo>
                      <a:pt x="178" y="473"/>
                    </a:lnTo>
                    <a:lnTo>
                      <a:pt x="178" y="482"/>
                    </a:lnTo>
                    <a:lnTo>
                      <a:pt x="187" y="482"/>
                    </a:lnTo>
                    <a:lnTo>
                      <a:pt x="187" y="482"/>
                    </a:lnTo>
                    <a:lnTo>
                      <a:pt x="187" y="482"/>
                    </a:lnTo>
                    <a:lnTo>
                      <a:pt x="187" y="491"/>
                    </a:lnTo>
                    <a:lnTo>
                      <a:pt x="187" y="491"/>
                    </a:lnTo>
                    <a:lnTo>
                      <a:pt x="187" y="491"/>
                    </a:lnTo>
                    <a:lnTo>
                      <a:pt x="187" y="491"/>
                    </a:lnTo>
                    <a:lnTo>
                      <a:pt x="187" y="500"/>
                    </a:lnTo>
                    <a:lnTo>
                      <a:pt x="187" y="500"/>
                    </a:lnTo>
                    <a:lnTo>
                      <a:pt x="187" y="500"/>
                    </a:lnTo>
                    <a:lnTo>
                      <a:pt x="187" y="500"/>
                    </a:lnTo>
                    <a:lnTo>
                      <a:pt x="187" y="509"/>
                    </a:lnTo>
                    <a:lnTo>
                      <a:pt x="187" y="509"/>
                    </a:lnTo>
                    <a:lnTo>
                      <a:pt x="187" y="509"/>
                    </a:lnTo>
                    <a:lnTo>
                      <a:pt x="187" y="509"/>
                    </a:lnTo>
                    <a:lnTo>
                      <a:pt x="187" y="509"/>
                    </a:lnTo>
                    <a:lnTo>
                      <a:pt x="187" y="509"/>
                    </a:lnTo>
                    <a:lnTo>
                      <a:pt x="187" y="509"/>
                    </a:lnTo>
                    <a:lnTo>
                      <a:pt x="178" y="509"/>
                    </a:lnTo>
                    <a:lnTo>
                      <a:pt x="178" y="509"/>
                    </a:lnTo>
                    <a:lnTo>
                      <a:pt x="178" y="509"/>
                    </a:lnTo>
                    <a:lnTo>
                      <a:pt x="178" y="509"/>
                    </a:lnTo>
                    <a:lnTo>
                      <a:pt x="178" y="509"/>
                    </a:lnTo>
                    <a:lnTo>
                      <a:pt x="170" y="509"/>
                    </a:lnTo>
                    <a:lnTo>
                      <a:pt x="170" y="509"/>
                    </a:lnTo>
                    <a:lnTo>
                      <a:pt x="170" y="509"/>
                    </a:lnTo>
                    <a:lnTo>
                      <a:pt x="161" y="509"/>
                    </a:lnTo>
                    <a:lnTo>
                      <a:pt x="161" y="500"/>
                    </a:lnTo>
                    <a:lnTo>
                      <a:pt x="161" y="500"/>
                    </a:lnTo>
                    <a:lnTo>
                      <a:pt x="152" y="500"/>
                    </a:lnTo>
                    <a:lnTo>
                      <a:pt x="152" y="509"/>
                    </a:lnTo>
                    <a:lnTo>
                      <a:pt x="152" y="509"/>
                    </a:lnTo>
                    <a:lnTo>
                      <a:pt x="143" y="509"/>
                    </a:lnTo>
                    <a:lnTo>
                      <a:pt x="143" y="509"/>
                    </a:lnTo>
                    <a:lnTo>
                      <a:pt x="143" y="509"/>
                    </a:lnTo>
                    <a:lnTo>
                      <a:pt x="134" y="509"/>
                    </a:lnTo>
                    <a:lnTo>
                      <a:pt x="134" y="518"/>
                    </a:lnTo>
                    <a:lnTo>
                      <a:pt x="134" y="518"/>
                    </a:lnTo>
                    <a:lnTo>
                      <a:pt x="125" y="518"/>
                    </a:lnTo>
                    <a:lnTo>
                      <a:pt x="125" y="518"/>
                    </a:lnTo>
                    <a:lnTo>
                      <a:pt x="125" y="509"/>
                    </a:lnTo>
                    <a:lnTo>
                      <a:pt x="125" y="509"/>
                    </a:lnTo>
                    <a:lnTo>
                      <a:pt x="116" y="509"/>
                    </a:lnTo>
                    <a:lnTo>
                      <a:pt x="116" y="509"/>
                    </a:lnTo>
                    <a:lnTo>
                      <a:pt x="116" y="509"/>
                    </a:lnTo>
                    <a:lnTo>
                      <a:pt x="116" y="509"/>
                    </a:lnTo>
                    <a:lnTo>
                      <a:pt x="107" y="509"/>
                    </a:lnTo>
                    <a:lnTo>
                      <a:pt x="107" y="509"/>
                    </a:lnTo>
                    <a:lnTo>
                      <a:pt x="107" y="509"/>
                    </a:lnTo>
                    <a:lnTo>
                      <a:pt x="107" y="509"/>
                    </a:lnTo>
                    <a:lnTo>
                      <a:pt x="107" y="509"/>
                    </a:lnTo>
                    <a:lnTo>
                      <a:pt x="107" y="509"/>
                    </a:lnTo>
                    <a:lnTo>
                      <a:pt x="107" y="509"/>
                    </a:lnTo>
                    <a:lnTo>
                      <a:pt x="98" y="509"/>
                    </a:lnTo>
                    <a:lnTo>
                      <a:pt x="98" y="509"/>
                    </a:lnTo>
                    <a:lnTo>
                      <a:pt x="98" y="509"/>
                    </a:lnTo>
                    <a:lnTo>
                      <a:pt x="98" y="509"/>
                    </a:lnTo>
                    <a:lnTo>
                      <a:pt x="98" y="509"/>
                    </a:lnTo>
                    <a:lnTo>
                      <a:pt x="89" y="509"/>
                    </a:lnTo>
                    <a:lnTo>
                      <a:pt x="89" y="509"/>
                    </a:lnTo>
                    <a:lnTo>
                      <a:pt x="89" y="509"/>
                    </a:lnTo>
                    <a:lnTo>
                      <a:pt x="89" y="509"/>
                    </a:lnTo>
                    <a:lnTo>
                      <a:pt x="89" y="509"/>
                    </a:lnTo>
                    <a:lnTo>
                      <a:pt x="89" y="509"/>
                    </a:lnTo>
                    <a:lnTo>
                      <a:pt x="89" y="509"/>
                    </a:lnTo>
                    <a:lnTo>
                      <a:pt x="89" y="509"/>
                    </a:lnTo>
                    <a:lnTo>
                      <a:pt x="89" y="518"/>
                    </a:lnTo>
                    <a:lnTo>
                      <a:pt x="89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80" y="518"/>
                    </a:lnTo>
                    <a:lnTo>
                      <a:pt x="71" y="518"/>
                    </a:lnTo>
                    <a:lnTo>
                      <a:pt x="71" y="518"/>
                    </a:lnTo>
                    <a:lnTo>
                      <a:pt x="71" y="518"/>
                    </a:lnTo>
                    <a:lnTo>
                      <a:pt x="71" y="518"/>
                    </a:lnTo>
                    <a:lnTo>
                      <a:pt x="71" y="518"/>
                    </a:lnTo>
                    <a:lnTo>
                      <a:pt x="62" y="518"/>
                    </a:lnTo>
                    <a:lnTo>
                      <a:pt x="62" y="518"/>
                    </a:lnTo>
                    <a:lnTo>
                      <a:pt x="62" y="518"/>
                    </a:lnTo>
                    <a:lnTo>
                      <a:pt x="62" y="518"/>
                    </a:lnTo>
                    <a:lnTo>
                      <a:pt x="62" y="518"/>
                    </a:lnTo>
                    <a:lnTo>
                      <a:pt x="62" y="518"/>
                    </a:lnTo>
                    <a:lnTo>
                      <a:pt x="62" y="518"/>
                    </a:lnTo>
                    <a:lnTo>
                      <a:pt x="53" y="518"/>
                    </a:lnTo>
                    <a:lnTo>
                      <a:pt x="53" y="518"/>
                    </a:lnTo>
                    <a:lnTo>
                      <a:pt x="53" y="527"/>
                    </a:lnTo>
                    <a:lnTo>
                      <a:pt x="53" y="527"/>
                    </a:lnTo>
                    <a:lnTo>
                      <a:pt x="53" y="527"/>
                    </a:lnTo>
                    <a:lnTo>
                      <a:pt x="53" y="527"/>
                    </a:lnTo>
                    <a:lnTo>
                      <a:pt x="53" y="527"/>
                    </a:lnTo>
                    <a:lnTo>
                      <a:pt x="53" y="536"/>
                    </a:lnTo>
                    <a:lnTo>
                      <a:pt x="53" y="536"/>
                    </a:lnTo>
                    <a:lnTo>
                      <a:pt x="53" y="536"/>
                    </a:lnTo>
                    <a:lnTo>
                      <a:pt x="53" y="545"/>
                    </a:lnTo>
                    <a:lnTo>
                      <a:pt x="53" y="545"/>
                    </a:lnTo>
                    <a:lnTo>
                      <a:pt x="53" y="545"/>
                    </a:lnTo>
                    <a:lnTo>
                      <a:pt x="53" y="545"/>
                    </a:lnTo>
                    <a:lnTo>
                      <a:pt x="45" y="554"/>
                    </a:lnTo>
                    <a:lnTo>
                      <a:pt x="45" y="554"/>
                    </a:lnTo>
                    <a:lnTo>
                      <a:pt x="45" y="554"/>
                    </a:lnTo>
                    <a:lnTo>
                      <a:pt x="45" y="554"/>
                    </a:lnTo>
                    <a:lnTo>
                      <a:pt x="45" y="563"/>
                    </a:lnTo>
                    <a:lnTo>
                      <a:pt x="45" y="563"/>
                    </a:lnTo>
                    <a:lnTo>
                      <a:pt x="45" y="563"/>
                    </a:lnTo>
                    <a:lnTo>
                      <a:pt x="45" y="563"/>
                    </a:lnTo>
                    <a:lnTo>
                      <a:pt x="45" y="563"/>
                    </a:lnTo>
                    <a:lnTo>
                      <a:pt x="45" y="563"/>
                    </a:lnTo>
                    <a:lnTo>
                      <a:pt x="36" y="572"/>
                    </a:lnTo>
                    <a:lnTo>
                      <a:pt x="36" y="572"/>
                    </a:lnTo>
                    <a:lnTo>
                      <a:pt x="36" y="572"/>
                    </a:lnTo>
                    <a:lnTo>
                      <a:pt x="36" y="572"/>
                    </a:lnTo>
                    <a:lnTo>
                      <a:pt x="36" y="572"/>
                    </a:lnTo>
                    <a:lnTo>
                      <a:pt x="27" y="572"/>
                    </a:lnTo>
                    <a:lnTo>
                      <a:pt x="27" y="572"/>
                    </a:lnTo>
                    <a:lnTo>
                      <a:pt x="27" y="572"/>
                    </a:lnTo>
                    <a:lnTo>
                      <a:pt x="27" y="572"/>
                    </a:lnTo>
                    <a:lnTo>
                      <a:pt x="18" y="580"/>
                    </a:lnTo>
                    <a:lnTo>
                      <a:pt x="18" y="580"/>
                    </a:lnTo>
                    <a:lnTo>
                      <a:pt x="18" y="580"/>
                    </a:lnTo>
                    <a:lnTo>
                      <a:pt x="18" y="580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9" y="589"/>
                    </a:lnTo>
                    <a:lnTo>
                      <a:pt x="9" y="589"/>
                    </a:lnTo>
                    <a:lnTo>
                      <a:pt x="9" y="589"/>
                    </a:lnTo>
                    <a:lnTo>
                      <a:pt x="9" y="589"/>
                    </a:lnTo>
                    <a:lnTo>
                      <a:pt x="0" y="598"/>
                    </a:lnTo>
                    <a:lnTo>
                      <a:pt x="0" y="598"/>
                    </a:lnTo>
                    <a:lnTo>
                      <a:pt x="0" y="598"/>
                    </a:lnTo>
                    <a:lnTo>
                      <a:pt x="0" y="598"/>
                    </a:lnTo>
                    <a:lnTo>
                      <a:pt x="0" y="607"/>
                    </a:lnTo>
                    <a:lnTo>
                      <a:pt x="0" y="607"/>
                    </a:lnTo>
                    <a:lnTo>
                      <a:pt x="0" y="607"/>
                    </a:lnTo>
                    <a:lnTo>
                      <a:pt x="0" y="607"/>
                    </a:lnTo>
                    <a:lnTo>
                      <a:pt x="0" y="616"/>
                    </a:lnTo>
                    <a:lnTo>
                      <a:pt x="0" y="616"/>
                    </a:lnTo>
                    <a:lnTo>
                      <a:pt x="0" y="616"/>
                    </a:lnTo>
                    <a:lnTo>
                      <a:pt x="0" y="625"/>
                    </a:lnTo>
                    <a:lnTo>
                      <a:pt x="0" y="625"/>
                    </a:lnTo>
                    <a:lnTo>
                      <a:pt x="0" y="625"/>
                    </a:lnTo>
                    <a:lnTo>
                      <a:pt x="0" y="625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0" y="643"/>
                    </a:lnTo>
                    <a:lnTo>
                      <a:pt x="0" y="643"/>
                    </a:lnTo>
                    <a:lnTo>
                      <a:pt x="0" y="643"/>
                    </a:lnTo>
                    <a:lnTo>
                      <a:pt x="0" y="643"/>
                    </a:lnTo>
                    <a:lnTo>
                      <a:pt x="0" y="643"/>
                    </a:lnTo>
                    <a:lnTo>
                      <a:pt x="9" y="643"/>
                    </a:lnTo>
                    <a:lnTo>
                      <a:pt x="9" y="643"/>
                    </a:lnTo>
                    <a:lnTo>
                      <a:pt x="9" y="652"/>
                    </a:lnTo>
                    <a:lnTo>
                      <a:pt x="9" y="652"/>
                    </a:lnTo>
                    <a:lnTo>
                      <a:pt x="9" y="652"/>
                    </a:lnTo>
                    <a:lnTo>
                      <a:pt x="18" y="652"/>
                    </a:lnTo>
                    <a:lnTo>
                      <a:pt x="18" y="661"/>
                    </a:lnTo>
                    <a:lnTo>
                      <a:pt x="18" y="661"/>
                    </a:lnTo>
                    <a:lnTo>
                      <a:pt x="18" y="661"/>
                    </a:lnTo>
                    <a:lnTo>
                      <a:pt x="18" y="661"/>
                    </a:lnTo>
                    <a:lnTo>
                      <a:pt x="18" y="661"/>
                    </a:lnTo>
                    <a:lnTo>
                      <a:pt x="27" y="661"/>
                    </a:lnTo>
                    <a:lnTo>
                      <a:pt x="27" y="661"/>
                    </a:lnTo>
                    <a:lnTo>
                      <a:pt x="27" y="670"/>
                    </a:lnTo>
                    <a:lnTo>
                      <a:pt x="27" y="670"/>
                    </a:lnTo>
                    <a:lnTo>
                      <a:pt x="36" y="670"/>
                    </a:lnTo>
                    <a:lnTo>
                      <a:pt x="36" y="670"/>
                    </a:lnTo>
                    <a:lnTo>
                      <a:pt x="36" y="670"/>
                    </a:lnTo>
                    <a:lnTo>
                      <a:pt x="36" y="670"/>
                    </a:lnTo>
                    <a:lnTo>
                      <a:pt x="36" y="670"/>
                    </a:lnTo>
                    <a:lnTo>
                      <a:pt x="36" y="670"/>
                    </a:lnTo>
                    <a:lnTo>
                      <a:pt x="36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0"/>
                    </a:lnTo>
                    <a:lnTo>
                      <a:pt x="45" y="679"/>
                    </a:lnTo>
                    <a:lnTo>
                      <a:pt x="45" y="679"/>
                    </a:lnTo>
                    <a:lnTo>
                      <a:pt x="45" y="679"/>
                    </a:lnTo>
                    <a:lnTo>
                      <a:pt x="45" y="679"/>
                    </a:lnTo>
                    <a:lnTo>
                      <a:pt x="36" y="679"/>
                    </a:lnTo>
                    <a:lnTo>
                      <a:pt x="36" y="679"/>
                    </a:lnTo>
                    <a:lnTo>
                      <a:pt x="36" y="688"/>
                    </a:lnTo>
                    <a:lnTo>
                      <a:pt x="36" y="688"/>
                    </a:lnTo>
                    <a:lnTo>
                      <a:pt x="36" y="688"/>
                    </a:lnTo>
                    <a:lnTo>
                      <a:pt x="36" y="688"/>
                    </a:lnTo>
                    <a:lnTo>
                      <a:pt x="36" y="688"/>
                    </a:lnTo>
                    <a:lnTo>
                      <a:pt x="36" y="688"/>
                    </a:lnTo>
                    <a:lnTo>
                      <a:pt x="36" y="697"/>
                    </a:lnTo>
                    <a:lnTo>
                      <a:pt x="36" y="697"/>
                    </a:lnTo>
                    <a:lnTo>
                      <a:pt x="36" y="697"/>
                    </a:lnTo>
                    <a:lnTo>
                      <a:pt x="36" y="697"/>
                    </a:lnTo>
                    <a:lnTo>
                      <a:pt x="36" y="697"/>
                    </a:lnTo>
                    <a:lnTo>
                      <a:pt x="36" y="697"/>
                    </a:lnTo>
                    <a:lnTo>
                      <a:pt x="36" y="697"/>
                    </a:lnTo>
                    <a:lnTo>
                      <a:pt x="36" y="706"/>
                    </a:lnTo>
                    <a:lnTo>
                      <a:pt x="36" y="706"/>
                    </a:lnTo>
                    <a:lnTo>
                      <a:pt x="36" y="706"/>
                    </a:lnTo>
                    <a:lnTo>
                      <a:pt x="45" y="706"/>
                    </a:lnTo>
                    <a:lnTo>
                      <a:pt x="45" y="706"/>
                    </a:lnTo>
                    <a:lnTo>
                      <a:pt x="45" y="706"/>
                    </a:lnTo>
                    <a:lnTo>
                      <a:pt x="45" y="714"/>
                    </a:lnTo>
                    <a:lnTo>
                      <a:pt x="45" y="714"/>
                    </a:lnTo>
                    <a:lnTo>
                      <a:pt x="45" y="714"/>
                    </a:lnTo>
                    <a:lnTo>
                      <a:pt x="45" y="714"/>
                    </a:lnTo>
                    <a:lnTo>
                      <a:pt x="45" y="714"/>
                    </a:lnTo>
                    <a:lnTo>
                      <a:pt x="53" y="714"/>
                    </a:lnTo>
                    <a:lnTo>
                      <a:pt x="53" y="714"/>
                    </a:lnTo>
                    <a:lnTo>
                      <a:pt x="53" y="714"/>
                    </a:lnTo>
                    <a:lnTo>
                      <a:pt x="53" y="714"/>
                    </a:lnTo>
                    <a:lnTo>
                      <a:pt x="53" y="714"/>
                    </a:lnTo>
                    <a:lnTo>
                      <a:pt x="62" y="714"/>
                    </a:lnTo>
                    <a:lnTo>
                      <a:pt x="62" y="714"/>
                    </a:lnTo>
                    <a:lnTo>
                      <a:pt x="62" y="714"/>
                    </a:lnTo>
                    <a:lnTo>
                      <a:pt x="62" y="714"/>
                    </a:lnTo>
                    <a:lnTo>
                      <a:pt x="62" y="714"/>
                    </a:lnTo>
                    <a:lnTo>
                      <a:pt x="71" y="714"/>
                    </a:lnTo>
                    <a:lnTo>
                      <a:pt x="71" y="714"/>
                    </a:lnTo>
                    <a:lnTo>
                      <a:pt x="71" y="714"/>
                    </a:lnTo>
                    <a:lnTo>
                      <a:pt x="71" y="714"/>
                    </a:lnTo>
                    <a:lnTo>
                      <a:pt x="80" y="714"/>
                    </a:lnTo>
                    <a:lnTo>
                      <a:pt x="80" y="714"/>
                    </a:lnTo>
                    <a:lnTo>
                      <a:pt x="80" y="714"/>
                    </a:lnTo>
                    <a:lnTo>
                      <a:pt x="80" y="714"/>
                    </a:lnTo>
                    <a:lnTo>
                      <a:pt x="89" y="714"/>
                    </a:lnTo>
                    <a:lnTo>
                      <a:pt x="89" y="723"/>
                    </a:lnTo>
                    <a:lnTo>
                      <a:pt x="89" y="723"/>
                    </a:lnTo>
                    <a:lnTo>
                      <a:pt x="89" y="723"/>
                    </a:lnTo>
                    <a:lnTo>
                      <a:pt x="98" y="723"/>
                    </a:lnTo>
                    <a:lnTo>
                      <a:pt x="98" y="723"/>
                    </a:lnTo>
                    <a:lnTo>
                      <a:pt x="98" y="723"/>
                    </a:lnTo>
                    <a:lnTo>
                      <a:pt x="107" y="723"/>
                    </a:lnTo>
                    <a:lnTo>
                      <a:pt x="107" y="723"/>
                    </a:lnTo>
                    <a:lnTo>
                      <a:pt x="107" y="723"/>
                    </a:lnTo>
                    <a:lnTo>
                      <a:pt x="116" y="723"/>
                    </a:lnTo>
                    <a:lnTo>
                      <a:pt x="116" y="723"/>
                    </a:lnTo>
                    <a:lnTo>
                      <a:pt x="116" y="723"/>
                    </a:lnTo>
                    <a:lnTo>
                      <a:pt x="125" y="723"/>
                    </a:lnTo>
                    <a:lnTo>
                      <a:pt x="125" y="723"/>
                    </a:lnTo>
                    <a:lnTo>
                      <a:pt x="125" y="732"/>
                    </a:lnTo>
                    <a:lnTo>
                      <a:pt x="125" y="732"/>
                    </a:lnTo>
                    <a:lnTo>
                      <a:pt x="134" y="732"/>
                    </a:lnTo>
                    <a:lnTo>
                      <a:pt x="134" y="732"/>
                    </a:lnTo>
                    <a:lnTo>
                      <a:pt x="134" y="732"/>
                    </a:lnTo>
                    <a:lnTo>
                      <a:pt x="143" y="732"/>
                    </a:lnTo>
                    <a:lnTo>
                      <a:pt x="143" y="732"/>
                    </a:lnTo>
                    <a:lnTo>
                      <a:pt x="143" y="732"/>
                    </a:lnTo>
                    <a:lnTo>
                      <a:pt x="152" y="732"/>
                    </a:lnTo>
                    <a:lnTo>
                      <a:pt x="152" y="732"/>
                    </a:lnTo>
                    <a:lnTo>
                      <a:pt x="152" y="732"/>
                    </a:lnTo>
                    <a:lnTo>
                      <a:pt x="161" y="732"/>
                    </a:lnTo>
                    <a:lnTo>
                      <a:pt x="161" y="732"/>
                    </a:lnTo>
                    <a:lnTo>
                      <a:pt x="161" y="732"/>
                    </a:lnTo>
                    <a:lnTo>
                      <a:pt x="170" y="732"/>
                    </a:lnTo>
                    <a:lnTo>
                      <a:pt x="170" y="732"/>
                    </a:lnTo>
                    <a:lnTo>
                      <a:pt x="178" y="732"/>
                    </a:lnTo>
                    <a:lnTo>
                      <a:pt x="178" y="732"/>
                    </a:lnTo>
                    <a:lnTo>
                      <a:pt x="178" y="732"/>
                    </a:lnTo>
                    <a:lnTo>
                      <a:pt x="187" y="732"/>
                    </a:lnTo>
                    <a:lnTo>
                      <a:pt x="187" y="732"/>
                    </a:lnTo>
                    <a:lnTo>
                      <a:pt x="187" y="732"/>
                    </a:lnTo>
                    <a:lnTo>
                      <a:pt x="196" y="732"/>
                    </a:lnTo>
                    <a:lnTo>
                      <a:pt x="196" y="732"/>
                    </a:lnTo>
                    <a:lnTo>
                      <a:pt x="196" y="732"/>
                    </a:lnTo>
                    <a:lnTo>
                      <a:pt x="205" y="732"/>
                    </a:lnTo>
                    <a:lnTo>
                      <a:pt x="205" y="732"/>
                    </a:lnTo>
                    <a:lnTo>
                      <a:pt x="205" y="732"/>
                    </a:lnTo>
                    <a:lnTo>
                      <a:pt x="205" y="732"/>
                    </a:lnTo>
                    <a:lnTo>
                      <a:pt x="214" y="732"/>
                    </a:lnTo>
                    <a:lnTo>
                      <a:pt x="214" y="732"/>
                    </a:lnTo>
                    <a:lnTo>
                      <a:pt x="214" y="732"/>
                    </a:lnTo>
                    <a:lnTo>
                      <a:pt x="223" y="732"/>
                    </a:lnTo>
                    <a:lnTo>
                      <a:pt x="223" y="732"/>
                    </a:lnTo>
                    <a:lnTo>
                      <a:pt x="223" y="732"/>
                    </a:lnTo>
                    <a:lnTo>
                      <a:pt x="223" y="732"/>
                    </a:lnTo>
                    <a:lnTo>
                      <a:pt x="232" y="732"/>
                    </a:lnTo>
                    <a:lnTo>
                      <a:pt x="232" y="723"/>
                    </a:lnTo>
                    <a:lnTo>
                      <a:pt x="232" y="723"/>
                    </a:lnTo>
                    <a:lnTo>
                      <a:pt x="241" y="723"/>
                    </a:lnTo>
                    <a:lnTo>
                      <a:pt x="241" y="723"/>
                    </a:lnTo>
                    <a:lnTo>
                      <a:pt x="241" y="723"/>
                    </a:lnTo>
                    <a:lnTo>
                      <a:pt x="250" y="723"/>
                    </a:lnTo>
                    <a:lnTo>
                      <a:pt x="250" y="714"/>
                    </a:lnTo>
                    <a:lnTo>
                      <a:pt x="259" y="714"/>
                    </a:lnTo>
                    <a:lnTo>
                      <a:pt x="259" y="714"/>
                    </a:lnTo>
                    <a:lnTo>
                      <a:pt x="259" y="714"/>
                    </a:lnTo>
                    <a:lnTo>
                      <a:pt x="268" y="706"/>
                    </a:lnTo>
                    <a:lnTo>
                      <a:pt x="268" y="706"/>
                    </a:lnTo>
                    <a:lnTo>
                      <a:pt x="277" y="706"/>
                    </a:lnTo>
                    <a:lnTo>
                      <a:pt x="277" y="697"/>
                    </a:lnTo>
                    <a:lnTo>
                      <a:pt x="286" y="697"/>
                    </a:lnTo>
                    <a:lnTo>
                      <a:pt x="286" y="697"/>
                    </a:lnTo>
                    <a:lnTo>
                      <a:pt x="286" y="697"/>
                    </a:lnTo>
                    <a:lnTo>
                      <a:pt x="295" y="697"/>
                    </a:lnTo>
                    <a:lnTo>
                      <a:pt x="295" y="697"/>
                    </a:lnTo>
                    <a:lnTo>
                      <a:pt x="295" y="697"/>
                    </a:lnTo>
                    <a:lnTo>
                      <a:pt x="295" y="688"/>
                    </a:lnTo>
                    <a:lnTo>
                      <a:pt x="304" y="688"/>
                    </a:lnTo>
                    <a:lnTo>
                      <a:pt x="304" y="688"/>
                    </a:lnTo>
                    <a:lnTo>
                      <a:pt x="304" y="688"/>
                    </a:lnTo>
                    <a:lnTo>
                      <a:pt x="304" y="688"/>
                    </a:lnTo>
                    <a:lnTo>
                      <a:pt x="304" y="688"/>
                    </a:lnTo>
                    <a:lnTo>
                      <a:pt x="304" y="679"/>
                    </a:lnTo>
                    <a:lnTo>
                      <a:pt x="304" y="679"/>
                    </a:lnTo>
                    <a:lnTo>
                      <a:pt x="304" y="679"/>
                    </a:lnTo>
                    <a:lnTo>
                      <a:pt x="312" y="679"/>
                    </a:lnTo>
                    <a:lnTo>
                      <a:pt x="312" y="679"/>
                    </a:lnTo>
                    <a:lnTo>
                      <a:pt x="312" y="679"/>
                    </a:lnTo>
                    <a:lnTo>
                      <a:pt x="312" y="670"/>
                    </a:lnTo>
                    <a:lnTo>
                      <a:pt x="312" y="670"/>
                    </a:lnTo>
                    <a:lnTo>
                      <a:pt x="312" y="670"/>
                    </a:lnTo>
                    <a:lnTo>
                      <a:pt x="312" y="670"/>
                    </a:lnTo>
                    <a:lnTo>
                      <a:pt x="312" y="670"/>
                    </a:lnTo>
                    <a:lnTo>
                      <a:pt x="312" y="670"/>
                    </a:lnTo>
                    <a:lnTo>
                      <a:pt x="312" y="670"/>
                    </a:lnTo>
                    <a:lnTo>
                      <a:pt x="321" y="670"/>
                    </a:lnTo>
                    <a:lnTo>
                      <a:pt x="321" y="670"/>
                    </a:lnTo>
                    <a:lnTo>
                      <a:pt x="321" y="670"/>
                    </a:lnTo>
                    <a:lnTo>
                      <a:pt x="321" y="670"/>
                    </a:lnTo>
                    <a:lnTo>
                      <a:pt x="330" y="670"/>
                    </a:lnTo>
                    <a:lnTo>
                      <a:pt x="330" y="670"/>
                    </a:lnTo>
                    <a:lnTo>
                      <a:pt x="330" y="670"/>
                    </a:lnTo>
                    <a:lnTo>
                      <a:pt x="330" y="670"/>
                    </a:lnTo>
                    <a:lnTo>
                      <a:pt x="330" y="670"/>
                    </a:lnTo>
                    <a:lnTo>
                      <a:pt x="330" y="661"/>
                    </a:lnTo>
                    <a:lnTo>
                      <a:pt x="330" y="661"/>
                    </a:lnTo>
                    <a:lnTo>
                      <a:pt x="330" y="661"/>
                    </a:lnTo>
                    <a:lnTo>
                      <a:pt x="330" y="652"/>
                    </a:lnTo>
                    <a:lnTo>
                      <a:pt x="330" y="652"/>
                    </a:lnTo>
                    <a:lnTo>
                      <a:pt x="330" y="652"/>
                    </a:lnTo>
                    <a:lnTo>
                      <a:pt x="330" y="643"/>
                    </a:lnTo>
                    <a:lnTo>
                      <a:pt x="330" y="643"/>
                    </a:lnTo>
                    <a:lnTo>
                      <a:pt x="330" y="643"/>
                    </a:lnTo>
                    <a:lnTo>
                      <a:pt x="330" y="634"/>
                    </a:lnTo>
                    <a:lnTo>
                      <a:pt x="330" y="634"/>
                    </a:lnTo>
                    <a:lnTo>
                      <a:pt x="330" y="634"/>
                    </a:lnTo>
                    <a:lnTo>
                      <a:pt x="330" y="625"/>
                    </a:lnTo>
                    <a:lnTo>
                      <a:pt x="330" y="625"/>
                    </a:lnTo>
                    <a:lnTo>
                      <a:pt x="339" y="625"/>
                    </a:lnTo>
                    <a:lnTo>
                      <a:pt x="339" y="625"/>
                    </a:lnTo>
                    <a:lnTo>
                      <a:pt x="339" y="625"/>
                    </a:lnTo>
                    <a:lnTo>
                      <a:pt x="339" y="616"/>
                    </a:lnTo>
                    <a:lnTo>
                      <a:pt x="339" y="616"/>
                    </a:lnTo>
                    <a:lnTo>
                      <a:pt x="339" y="616"/>
                    </a:lnTo>
                    <a:lnTo>
                      <a:pt x="339" y="616"/>
                    </a:lnTo>
                    <a:lnTo>
                      <a:pt x="348" y="616"/>
                    </a:lnTo>
                    <a:lnTo>
                      <a:pt x="348" y="616"/>
                    </a:lnTo>
                    <a:lnTo>
                      <a:pt x="348" y="607"/>
                    </a:lnTo>
                    <a:lnTo>
                      <a:pt x="348" y="607"/>
                    </a:lnTo>
                    <a:lnTo>
                      <a:pt x="348" y="607"/>
                    </a:lnTo>
                    <a:lnTo>
                      <a:pt x="357" y="607"/>
                    </a:lnTo>
                    <a:lnTo>
                      <a:pt x="357" y="607"/>
                    </a:lnTo>
                    <a:lnTo>
                      <a:pt x="357" y="607"/>
                    </a:lnTo>
                    <a:lnTo>
                      <a:pt x="357" y="607"/>
                    </a:lnTo>
                    <a:lnTo>
                      <a:pt x="357" y="607"/>
                    </a:lnTo>
                    <a:lnTo>
                      <a:pt x="357" y="607"/>
                    </a:lnTo>
                    <a:lnTo>
                      <a:pt x="366" y="607"/>
                    </a:lnTo>
                    <a:lnTo>
                      <a:pt x="366" y="607"/>
                    </a:lnTo>
                    <a:lnTo>
                      <a:pt x="366" y="607"/>
                    </a:lnTo>
                    <a:lnTo>
                      <a:pt x="366" y="607"/>
                    </a:lnTo>
                    <a:lnTo>
                      <a:pt x="366" y="607"/>
                    </a:lnTo>
                    <a:lnTo>
                      <a:pt x="366" y="607"/>
                    </a:lnTo>
                    <a:lnTo>
                      <a:pt x="366" y="607"/>
                    </a:lnTo>
                    <a:lnTo>
                      <a:pt x="366" y="607"/>
                    </a:lnTo>
                    <a:lnTo>
                      <a:pt x="366" y="607"/>
                    </a:lnTo>
                    <a:lnTo>
                      <a:pt x="366" y="598"/>
                    </a:lnTo>
                    <a:lnTo>
                      <a:pt x="366" y="598"/>
                    </a:lnTo>
                    <a:lnTo>
                      <a:pt x="366" y="598"/>
                    </a:lnTo>
                    <a:lnTo>
                      <a:pt x="366" y="598"/>
                    </a:lnTo>
                    <a:lnTo>
                      <a:pt x="366" y="598"/>
                    </a:lnTo>
                    <a:lnTo>
                      <a:pt x="366" y="598"/>
                    </a:lnTo>
                    <a:lnTo>
                      <a:pt x="366" y="589"/>
                    </a:lnTo>
                    <a:lnTo>
                      <a:pt x="366" y="589"/>
                    </a:lnTo>
                    <a:lnTo>
                      <a:pt x="366" y="589"/>
                    </a:lnTo>
                    <a:lnTo>
                      <a:pt x="366" y="589"/>
                    </a:lnTo>
                    <a:lnTo>
                      <a:pt x="366" y="589"/>
                    </a:lnTo>
                    <a:lnTo>
                      <a:pt x="366" y="580"/>
                    </a:lnTo>
                    <a:lnTo>
                      <a:pt x="366" y="580"/>
                    </a:lnTo>
                    <a:lnTo>
                      <a:pt x="375" y="580"/>
                    </a:lnTo>
                    <a:lnTo>
                      <a:pt x="375" y="580"/>
                    </a:lnTo>
                    <a:lnTo>
                      <a:pt x="375" y="580"/>
                    </a:lnTo>
                    <a:lnTo>
                      <a:pt x="375" y="580"/>
                    </a:lnTo>
                    <a:lnTo>
                      <a:pt x="375" y="580"/>
                    </a:lnTo>
                    <a:lnTo>
                      <a:pt x="375" y="580"/>
                    </a:lnTo>
                    <a:lnTo>
                      <a:pt x="375" y="580"/>
                    </a:lnTo>
                    <a:lnTo>
                      <a:pt x="384" y="580"/>
                    </a:lnTo>
                    <a:lnTo>
                      <a:pt x="384" y="572"/>
                    </a:lnTo>
                    <a:lnTo>
                      <a:pt x="384" y="572"/>
                    </a:lnTo>
                    <a:lnTo>
                      <a:pt x="384" y="572"/>
                    </a:lnTo>
                    <a:lnTo>
                      <a:pt x="384" y="572"/>
                    </a:lnTo>
                    <a:lnTo>
                      <a:pt x="393" y="572"/>
                    </a:lnTo>
                    <a:lnTo>
                      <a:pt x="393" y="572"/>
                    </a:lnTo>
                    <a:lnTo>
                      <a:pt x="393" y="572"/>
                    </a:lnTo>
                    <a:lnTo>
                      <a:pt x="393" y="572"/>
                    </a:lnTo>
                    <a:lnTo>
                      <a:pt x="393" y="572"/>
                    </a:lnTo>
                    <a:lnTo>
                      <a:pt x="402" y="572"/>
                    </a:lnTo>
                    <a:lnTo>
                      <a:pt x="402" y="572"/>
                    </a:lnTo>
                    <a:lnTo>
                      <a:pt x="402" y="572"/>
                    </a:lnTo>
                    <a:lnTo>
                      <a:pt x="402" y="580"/>
                    </a:lnTo>
                    <a:lnTo>
                      <a:pt x="402" y="580"/>
                    </a:lnTo>
                    <a:lnTo>
                      <a:pt x="411" y="580"/>
                    </a:lnTo>
                    <a:lnTo>
                      <a:pt x="411" y="580"/>
                    </a:lnTo>
                    <a:lnTo>
                      <a:pt x="411" y="580"/>
                    </a:lnTo>
                    <a:lnTo>
                      <a:pt x="411" y="580"/>
                    </a:lnTo>
                    <a:lnTo>
                      <a:pt x="411" y="580"/>
                    </a:lnTo>
                    <a:lnTo>
                      <a:pt x="411" y="580"/>
                    </a:lnTo>
                    <a:lnTo>
                      <a:pt x="411" y="580"/>
                    </a:lnTo>
                    <a:lnTo>
                      <a:pt x="420" y="580"/>
                    </a:lnTo>
                    <a:lnTo>
                      <a:pt x="420" y="580"/>
                    </a:lnTo>
                    <a:lnTo>
                      <a:pt x="420" y="580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89"/>
                    </a:lnTo>
                    <a:lnTo>
                      <a:pt x="420" y="598"/>
                    </a:lnTo>
                    <a:lnTo>
                      <a:pt x="420" y="598"/>
                    </a:lnTo>
                    <a:lnTo>
                      <a:pt x="420" y="598"/>
                    </a:lnTo>
                    <a:lnTo>
                      <a:pt x="420" y="598"/>
                    </a:lnTo>
                    <a:lnTo>
                      <a:pt x="420" y="598"/>
                    </a:lnTo>
                    <a:lnTo>
                      <a:pt x="420" y="598"/>
                    </a:lnTo>
                    <a:lnTo>
                      <a:pt x="420" y="598"/>
                    </a:lnTo>
                    <a:lnTo>
                      <a:pt x="420" y="598"/>
                    </a:lnTo>
                    <a:lnTo>
                      <a:pt x="420" y="607"/>
                    </a:lnTo>
                    <a:lnTo>
                      <a:pt x="420" y="607"/>
                    </a:lnTo>
                    <a:lnTo>
                      <a:pt x="420" y="607"/>
                    </a:lnTo>
                    <a:lnTo>
                      <a:pt x="420" y="607"/>
                    </a:lnTo>
                    <a:lnTo>
                      <a:pt x="420" y="607"/>
                    </a:lnTo>
                    <a:lnTo>
                      <a:pt x="420" y="607"/>
                    </a:lnTo>
                    <a:lnTo>
                      <a:pt x="420" y="607"/>
                    </a:lnTo>
                    <a:lnTo>
                      <a:pt x="420" y="607"/>
                    </a:lnTo>
                    <a:lnTo>
                      <a:pt x="429" y="607"/>
                    </a:lnTo>
                    <a:lnTo>
                      <a:pt x="429" y="607"/>
                    </a:lnTo>
                    <a:lnTo>
                      <a:pt x="429" y="607"/>
                    </a:lnTo>
                    <a:lnTo>
                      <a:pt x="429" y="607"/>
                    </a:lnTo>
                    <a:lnTo>
                      <a:pt x="429" y="607"/>
                    </a:lnTo>
                    <a:lnTo>
                      <a:pt x="429" y="607"/>
                    </a:lnTo>
                    <a:lnTo>
                      <a:pt x="438" y="607"/>
                    </a:lnTo>
                    <a:lnTo>
                      <a:pt x="438" y="607"/>
                    </a:lnTo>
                    <a:lnTo>
                      <a:pt x="438" y="607"/>
                    </a:lnTo>
                    <a:lnTo>
                      <a:pt x="438" y="607"/>
                    </a:lnTo>
                    <a:lnTo>
                      <a:pt x="438" y="607"/>
                    </a:lnTo>
                    <a:lnTo>
                      <a:pt x="438" y="607"/>
                    </a:lnTo>
                    <a:lnTo>
                      <a:pt x="446" y="607"/>
                    </a:lnTo>
                    <a:lnTo>
                      <a:pt x="446" y="607"/>
                    </a:lnTo>
                    <a:lnTo>
                      <a:pt x="446" y="607"/>
                    </a:lnTo>
                    <a:lnTo>
                      <a:pt x="446" y="607"/>
                    </a:lnTo>
                    <a:lnTo>
                      <a:pt x="446" y="607"/>
                    </a:lnTo>
                    <a:lnTo>
                      <a:pt x="455" y="607"/>
                    </a:lnTo>
                    <a:lnTo>
                      <a:pt x="455" y="607"/>
                    </a:lnTo>
                    <a:lnTo>
                      <a:pt x="455" y="607"/>
                    </a:lnTo>
                    <a:lnTo>
                      <a:pt x="455" y="607"/>
                    </a:lnTo>
                    <a:lnTo>
                      <a:pt x="464" y="607"/>
                    </a:lnTo>
                    <a:lnTo>
                      <a:pt x="464" y="607"/>
                    </a:lnTo>
                    <a:lnTo>
                      <a:pt x="464" y="607"/>
                    </a:lnTo>
                    <a:lnTo>
                      <a:pt x="473" y="607"/>
                    </a:lnTo>
                    <a:lnTo>
                      <a:pt x="473" y="607"/>
                    </a:lnTo>
                    <a:lnTo>
                      <a:pt x="473" y="607"/>
                    </a:lnTo>
                    <a:lnTo>
                      <a:pt x="482" y="607"/>
                    </a:lnTo>
                    <a:lnTo>
                      <a:pt x="482" y="607"/>
                    </a:lnTo>
                    <a:lnTo>
                      <a:pt x="482" y="607"/>
                    </a:lnTo>
                    <a:lnTo>
                      <a:pt x="482" y="607"/>
                    </a:lnTo>
                    <a:lnTo>
                      <a:pt x="491" y="607"/>
                    </a:lnTo>
                    <a:lnTo>
                      <a:pt x="491" y="607"/>
                    </a:lnTo>
                    <a:lnTo>
                      <a:pt x="491" y="607"/>
                    </a:lnTo>
                    <a:lnTo>
                      <a:pt x="491" y="607"/>
                    </a:lnTo>
                    <a:lnTo>
                      <a:pt x="500" y="607"/>
                    </a:lnTo>
                    <a:lnTo>
                      <a:pt x="500" y="607"/>
                    </a:lnTo>
                    <a:lnTo>
                      <a:pt x="500" y="607"/>
                    </a:lnTo>
                    <a:lnTo>
                      <a:pt x="500" y="607"/>
                    </a:lnTo>
                    <a:lnTo>
                      <a:pt x="509" y="607"/>
                    </a:lnTo>
                    <a:lnTo>
                      <a:pt x="509" y="607"/>
                    </a:lnTo>
                    <a:lnTo>
                      <a:pt x="509" y="607"/>
                    </a:lnTo>
                    <a:lnTo>
                      <a:pt x="509" y="607"/>
                    </a:lnTo>
                    <a:lnTo>
                      <a:pt x="518" y="607"/>
                    </a:lnTo>
                    <a:lnTo>
                      <a:pt x="518" y="607"/>
                    </a:lnTo>
                    <a:lnTo>
                      <a:pt x="518" y="607"/>
                    </a:lnTo>
                    <a:lnTo>
                      <a:pt x="527" y="607"/>
                    </a:lnTo>
                    <a:lnTo>
                      <a:pt x="527" y="607"/>
                    </a:lnTo>
                    <a:lnTo>
                      <a:pt x="527" y="607"/>
                    </a:lnTo>
                    <a:lnTo>
                      <a:pt x="527" y="607"/>
                    </a:lnTo>
                    <a:lnTo>
                      <a:pt x="536" y="607"/>
                    </a:lnTo>
                    <a:lnTo>
                      <a:pt x="536" y="607"/>
                    </a:lnTo>
                    <a:lnTo>
                      <a:pt x="536" y="607"/>
                    </a:lnTo>
                    <a:lnTo>
                      <a:pt x="536" y="607"/>
                    </a:lnTo>
                    <a:lnTo>
                      <a:pt x="545" y="607"/>
                    </a:lnTo>
                    <a:lnTo>
                      <a:pt x="545" y="607"/>
                    </a:lnTo>
                    <a:lnTo>
                      <a:pt x="545" y="607"/>
                    </a:lnTo>
                    <a:lnTo>
                      <a:pt x="545" y="607"/>
                    </a:lnTo>
                    <a:lnTo>
                      <a:pt x="545" y="607"/>
                    </a:lnTo>
                    <a:lnTo>
                      <a:pt x="545" y="607"/>
                    </a:lnTo>
                    <a:lnTo>
                      <a:pt x="554" y="607"/>
                    </a:lnTo>
                    <a:lnTo>
                      <a:pt x="554" y="607"/>
                    </a:lnTo>
                    <a:lnTo>
                      <a:pt x="554" y="607"/>
                    </a:lnTo>
                    <a:lnTo>
                      <a:pt x="554" y="607"/>
                    </a:lnTo>
                    <a:lnTo>
                      <a:pt x="554" y="607"/>
                    </a:lnTo>
                    <a:lnTo>
                      <a:pt x="554" y="607"/>
                    </a:lnTo>
                    <a:lnTo>
                      <a:pt x="554" y="607"/>
                    </a:lnTo>
                    <a:lnTo>
                      <a:pt x="554" y="607"/>
                    </a:lnTo>
                    <a:lnTo>
                      <a:pt x="554" y="607"/>
                    </a:lnTo>
                    <a:lnTo>
                      <a:pt x="554" y="616"/>
                    </a:lnTo>
                    <a:lnTo>
                      <a:pt x="554" y="616"/>
                    </a:lnTo>
                    <a:lnTo>
                      <a:pt x="554" y="616"/>
                    </a:lnTo>
                    <a:lnTo>
                      <a:pt x="563" y="616"/>
                    </a:lnTo>
                    <a:lnTo>
                      <a:pt x="563" y="616"/>
                    </a:lnTo>
                    <a:lnTo>
                      <a:pt x="563" y="616"/>
                    </a:lnTo>
                    <a:lnTo>
                      <a:pt x="563" y="616"/>
                    </a:lnTo>
                    <a:lnTo>
                      <a:pt x="563" y="616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63" y="625"/>
                    </a:lnTo>
                    <a:lnTo>
                      <a:pt x="572" y="625"/>
                    </a:lnTo>
                    <a:lnTo>
                      <a:pt x="572" y="625"/>
                    </a:lnTo>
                    <a:lnTo>
                      <a:pt x="572" y="625"/>
                    </a:lnTo>
                    <a:lnTo>
                      <a:pt x="572" y="625"/>
                    </a:lnTo>
                    <a:lnTo>
                      <a:pt x="572" y="625"/>
                    </a:lnTo>
                    <a:lnTo>
                      <a:pt x="580" y="625"/>
                    </a:lnTo>
                    <a:lnTo>
                      <a:pt x="580" y="625"/>
                    </a:lnTo>
                    <a:lnTo>
                      <a:pt x="580" y="625"/>
                    </a:lnTo>
                    <a:lnTo>
                      <a:pt x="580" y="625"/>
                    </a:lnTo>
                    <a:lnTo>
                      <a:pt x="580" y="625"/>
                    </a:lnTo>
                    <a:lnTo>
                      <a:pt x="589" y="625"/>
                    </a:lnTo>
                    <a:lnTo>
                      <a:pt x="589" y="625"/>
                    </a:lnTo>
                    <a:lnTo>
                      <a:pt x="589" y="625"/>
                    </a:lnTo>
                    <a:lnTo>
                      <a:pt x="589" y="625"/>
                    </a:lnTo>
                    <a:lnTo>
                      <a:pt x="598" y="625"/>
                    </a:lnTo>
                    <a:lnTo>
                      <a:pt x="598" y="625"/>
                    </a:lnTo>
                    <a:lnTo>
                      <a:pt x="598" y="625"/>
                    </a:lnTo>
                    <a:lnTo>
                      <a:pt x="598" y="625"/>
                    </a:lnTo>
                    <a:lnTo>
                      <a:pt x="607" y="625"/>
                    </a:lnTo>
                    <a:lnTo>
                      <a:pt x="607" y="625"/>
                    </a:lnTo>
                    <a:lnTo>
                      <a:pt x="607" y="625"/>
                    </a:lnTo>
                    <a:lnTo>
                      <a:pt x="607" y="625"/>
                    </a:lnTo>
                    <a:lnTo>
                      <a:pt x="607" y="625"/>
                    </a:lnTo>
                    <a:lnTo>
                      <a:pt x="607" y="625"/>
                    </a:lnTo>
                    <a:lnTo>
                      <a:pt x="616" y="625"/>
                    </a:lnTo>
                    <a:lnTo>
                      <a:pt x="616" y="625"/>
                    </a:lnTo>
                    <a:lnTo>
                      <a:pt x="616" y="625"/>
                    </a:lnTo>
                    <a:lnTo>
                      <a:pt x="616" y="625"/>
                    </a:lnTo>
                    <a:lnTo>
                      <a:pt x="616" y="625"/>
                    </a:lnTo>
                    <a:lnTo>
                      <a:pt x="616" y="625"/>
                    </a:lnTo>
                    <a:lnTo>
                      <a:pt x="616" y="625"/>
                    </a:lnTo>
                    <a:lnTo>
                      <a:pt x="616" y="625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16" y="616"/>
                    </a:lnTo>
                    <a:lnTo>
                      <a:pt x="607" y="607"/>
                    </a:lnTo>
                    <a:lnTo>
                      <a:pt x="607" y="607"/>
                    </a:lnTo>
                    <a:lnTo>
                      <a:pt x="607" y="607"/>
                    </a:lnTo>
                    <a:lnTo>
                      <a:pt x="607" y="607"/>
                    </a:lnTo>
                    <a:lnTo>
                      <a:pt x="607" y="607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598" y="598"/>
                    </a:lnTo>
                    <a:lnTo>
                      <a:pt x="598" y="598"/>
                    </a:lnTo>
                    <a:lnTo>
                      <a:pt x="598" y="598"/>
                    </a:lnTo>
                    <a:lnTo>
                      <a:pt x="598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616" y="598"/>
                    </a:lnTo>
                    <a:lnTo>
                      <a:pt x="616" y="598"/>
                    </a:lnTo>
                    <a:lnTo>
                      <a:pt x="616" y="598"/>
                    </a:lnTo>
                    <a:lnTo>
                      <a:pt x="616" y="598"/>
                    </a:lnTo>
                    <a:lnTo>
                      <a:pt x="616" y="598"/>
                    </a:lnTo>
                    <a:lnTo>
                      <a:pt x="616" y="598"/>
                    </a:lnTo>
                    <a:lnTo>
                      <a:pt x="616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9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80"/>
                    </a:lnTo>
                    <a:lnTo>
                      <a:pt x="625" y="572"/>
                    </a:lnTo>
                    <a:lnTo>
                      <a:pt x="625" y="572"/>
                    </a:lnTo>
                    <a:lnTo>
                      <a:pt x="625" y="572"/>
                    </a:lnTo>
                    <a:lnTo>
                      <a:pt x="625" y="572"/>
                    </a:lnTo>
                    <a:lnTo>
                      <a:pt x="625" y="572"/>
                    </a:lnTo>
                    <a:lnTo>
                      <a:pt x="625" y="572"/>
                    </a:lnTo>
                    <a:lnTo>
                      <a:pt x="625" y="572"/>
                    </a:lnTo>
                    <a:lnTo>
                      <a:pt x="625" y="572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34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63"/>
                    </a:lnTo>
                    <a:lnTo>
                      <a:pt x="643" y="572"/>
                    </a:lnTo>
                    <a:lnTo>
                      <a:pt x="643" y="572"/>
                    </a:lnTo>
                    <a:lnTo>
                      <a:pt x="652" y="572"/>
                    </a:lnTo>
                    <a:lnTo>
                      <a:pt x="652" y="572"/>
                    </a:lnTo>
                    <a:lnTo>
                      <a:pt x="652" y="572"/>
                    </a:lnTo>
                    <a:lnTo>
                      <a:pt x="652" y="572"/>
                    </a:lnTo>
                    <a:lnTo>
                      <a:pt x="652" y="572"/>
                    </a:lnTo>
                    <a:lnTo>
                      <a:pt x="652" y="572"/>
                    </a:lnTo>
                    <a:lnTo>
                      <a:pt x="652" y="572"/>
                    </a:lnTo>
                    <a:lnTo>
                      <a:pt x="652" y="580"/>
                    </a:lnTo>
                    <a:lnTo>
                      <a:pt x="652" y="580"/>
                    </a:lnTo>
                    <a:lnTo>
                      <a:pt x="661" y="580"/>
                    </a:lnTo>
                    <a:lnTo>
                      <a:pt x="661" y="580"/>
                    </a:lnTo>
                    <a:lnTo>
                      <a:pt x="661" y="580"/>
                    </a:lnTo>
                    <a:lnTo>
                      <a:pt x="661" y="580"/>
                    </a:lnTo>
                    <a:lnTo>
                      <a:pt x="661" y="580"/>
                    </a:lnTo>
                    <a:lnTo>
                      <a:pt x="661" y="580"/>
                    </a:lnTo>
                    <a:lnTo>
                      <a:pt x="661" y="580"/>
                    </a:lnTo>
                    <a:lnTo>
                      <a:pt x="670" y="580"/>
                    </a:lnTo>
                    <a:lnTo>
                      <a:pt x="670" y="580"/>
                    </a:lnTo>
                    <a:lnTo>
                      <a:pt x="670" y="580"/>
                    </a:lnTo>
                    <a:lnTo>
                      <a:pt x="670" y="580"/>
                    </a:lnTo>
                    <a:lnTo>
                      <a:pt x="670" y="580"/>
                    </a:lnTo>
                    <a:lnTo>
                      <a:pt x="670" y="580"/>
                    </a:lnTo>
                    <a:lnTo>
                      <a:pt x="670" y="580"/>
                    </a:lnTo>
                    <a:lnTo>
                      <a:pt x="670" y="580"/>
                    </a:lnTo>
                    <a:lnTo>
                      <a:pt x="679" y="580"/>
                    </a:lnTo>
                    <a:lnTo>
                      <a:pt x="679" y="580"/>
                    </a:lnTo>
                    <a:lnTo>
                      <a:pt x="679" y="580"/>
                    </a:lnTo>
                    <a:lnTo>
                      <a:pt x="679" y="580"/>
                    </a:lnTo>
                    <a:lnTo>
                      <a:pt x="679" y="580"/>
                    </a:lnTo>
                    <a:lnTo>
                      <a:pt x="679" y="580"/>
                    </a:lnTo>
                    <a:lnTo>
                      <a:pt x="679" y="580"/>
                    </a:lnTo>
                    <a:lnTo>
                      <a:pt x="679" y="580"/>
                    </a:lnTo>
                    <a:lnTo>
                      <a:pt x="688" y="572"/>
                    </a:lnTo>
                    <a:lnTo>
                      <a:pt x="688" y="572"/>
                    </a:lnTo>
                    <a:lnTo>
                      <a:pt x="688" y="572"/>
                    </a:lnTo>
                    <a:lnTo>
                      <a:pt x="688" y="572"/>
                    </a:lnTo>
                    <a:lnTo>
                      <a:pt x="688" y="572"/>
                    </a:lnTo>
                    <a:lnTo>
                      <a:pt x="688" y="572"/>
                    </a:lnTo>
                    <a:lnTo>
                      <a:pt x="688" y="572"/>
                    </a:lnTo>
                    <a:lnTo>
                      <a:pt x="688" y="572"/>
                    </a:lnTo>
                    <a:lnTo>
                      <a:pt x="688" y="563"/>
                    </a:lnTo>
                    <a:lnTo>
                      <a:pt x="688" y="563"/>
                    </a:lnTo>
                    <a:lnTo>
                      <a:pt x="688" y="563"/>
                    </a:lnTo>
                    <a:lnTo>
                      <a:pt x="688" y="563"/>
                    </a:lnTo>
                    <a:lnTo>
                      <a:pt x="688" y="563"/>
                    </a:lnTo>
                    <a:lnTo>
                      <a:pt x="697" y="563"/>
                    </a:lnTo>
                    <a:lnTo>
                      <a:pt x="697" y="554"/>
                    </a:lnTo>
                    <a:lnTo>
                      <a:pt x="697" y="554"/>
                    </a:lnTo>
                    <a:lnTo>
                      <a:pt x="697" y="554"/>
                    </a:lnTo>
                    <a:lnTo>
                      <a:pt x="697" y="554"/>
                    </a:lnTo>
                    <a:lnTo>
                      <a:pt x="697" y="545"/>
                    </a:lnTo>
                    <a:lnTo>
                      <a:pt x="697" y="545"/>
                    </a:lnTo>
                    <a:lnTo>
                      <a:pt x="697" y="545"/>
                    </a:lnTo>
                    <a:lnTo>
                      <a:pt x="697" y="545"/>
                    </a:lnTo>
                    <a:lnTo>
                      <a:pt x="697" y="545"/>
                    </a:lnTo>
                    <a:lnTo>
                      <a:pt x="697" y="545"/>
                    </a:lnTo>
                    <a:lnTo>
                      <a:pt x="697" y="536"/>
                    </a:lnTo>
                    <a:lnTo>
                      <a:pt x="697" y="536"/>
                    </a:lnTo>
                    <a:lnTo>
                      <a:pt x="697" y="536"/>
                    </a:lnTo>
                    <a:lnTo>
                      <a:pt x="697" y="536"/>
                    </a:lnTo>
                    <a:lnTo>
                      <a:pt x="697" y="536"/>
                    </a:lnTo>
                    <a:lnTo>
                      <a:pt x="697" y="536"/>
                    </a:lnTo>
                    <a:lnTo>
                      <a:pt x="705" y="536"/>
                    </a:lnTo>
                    <a:lnTo>
                      <a:pt x="705" y="536"/>
                    </a:lnTo>
                    <a:lnTo>
                      <a:pt x="705" y="536"/>
                    </a:lnTo>
                    <a:lnTo>
                      <a:pt x="705" y="536"/>
                    </a:lnTo>
                    <a:lnTo>
                      <a:pt x="705" y="536"/>
                    </a:lnTo>
                    <a:lnTo>
                      <a:pt x="705" y="536"/>
                    </a:lnTo>
                    <a:lnTo>
                      <a:pt x="705" y="536"/>
                    </a:lnTo>
                    <a:lnTo>
                      <a:pt x="714" y="536"/>
                    </a:lnTo>
                    <a:lnTo>
                      <a:pt x="714" y="536"/>
                    </a:lnTo>
                    <a:lnTo>
                      <a:pt x="714" y="536"/>
                    </a:lnTo>
                    <a:lnTo>
                      <a:pt x="714" y="536"/>
                    </a:lnTo>
                    <a:lnTo>
                      <a:pt x="723" y="536"/>
                    </a:lnTo>
                    <a:lnTo>
                      <a:pt x="723" y="536"/>
                    </a:lnTo>
                    <a:lnTo>
                      <a:pt x="723" y="536"/>
                    </a:lnTo>
                    <a:lnTo>
                      <a:pt x="723" y="536"/>
                    </a:lnTo>
                    <a:lnTo>
                      <a:pt x="723" y="536"/>
                    </a:lnTo>
                    <a:lnTo>
                      <a:pt x="732" y="536"/>
                    </a:lnTo>
                    <a:lnTo>
                      <a:pt x="732" y="536"/>
                    </a:lnTo>
                    <a:lnTo>
                      <a:pt x="732" y="536"/>
                    </a:lnTo>
                    <a:lnTo>
                      <a:pt x="741" y="536"/>
                    </a:lnTo>
                    <a:lnTo>
                      <a:pt x="741" y="536"/>
                    </a:lnTo>
                    <a:lnTo>
                      <a:pt x="741" y="536"/>
                    </a:lnTo>
                    <a:lnTo>
                      <a:pt x="741" y="536"/>
                    </a:lnTo>
                    <a:lnTo>
                      <a:pt x="741" y="536"/>
                    </a:lnTo>
                    <a:lnTo>
                      <a:pt x="750" y="536"/>
                    </a:lnTo>
                    <a:lnTo>
                      <a:pt x="750" y="536"/>
                    </a:lnTo>
                    <a:lnTo>
                      <a:pt x="750" y="536"/>
                    </a:lnTo>
                    <a:lnTo>
                      <a:pt x="759" y="536"/>
                    </a:lnTo>
                    <a:lnTo>
                      <a:pt x="759" y="536"/>
                    </a:lnTo>
                    <a:lnTo>
                      <a:pt x="759" y="536"/>
                    </a:lnTo>
                    <a:lnTo>
                      <a:pt x="759" y="536"/>
                    </a:lnTo>
                    <a:lnTo>
                      <a:pt x="759" y="536"/>
                    </a:lnTo>
                    <a:lnTo>
                      <a:pt x="768" y="536"/>
                    </a:lnTo>
                    <a:lnTo>
                      <a:pt x="768" y="536"/>
                    </a:lnTo>
                    <a:lnTo>
                      <a:pt x="768" y="536"/>
                    </a:lnTo>
                    <a:lnTo>
                      <a:pt x="777" y="536"/>
                    </a:lnTo>
                    <a:lnTo>
                      <a:pt x="777" y="536"/>
                    </a:lnTo>
                    <a:lnTo>
                      <a:pt x="777" y="536"/>
                    </a:lnTo>
                    <a:lnTo>
                      <a:pt x="777" y="536"/>
                    </a:lnTo>
                    <a:lnTo>
                      <a:pt x="777" y="536"/>
                    </a:lnTo>
                    <a:lnTo>
                      <a:pt x="786" y="536"/>
                    </a:lnTo>
                    <a:lnTo>
                      <a:pt x="786" y="536"/>
                    </a:lnTo>
                    <a:lnTo>
                      <a:pt x="786" y="536"/>
                    </a:lnTo>
                    <a:lnTo>
                      <a:pt x="786" y="536"/>
                    </a:lnTo>
                    <a:lnTo>
                      <a:pt x="786" y="545"/>
                    </a:lnTo>
                    <a:lnTo>
                      <a:pt x="795" y="545"/>
                    </a:lnTo>
                    <a:lnTo>
                      <a:pt x="795" y="545"/>
                    </a:lnTo>
                    <a:lnTo>
                      <a:pt x="795" y="545"/>
                    </a:lnTo>
                    <a:lnTo>
                      <a:pt x="795" y="545"/>
                    </a:lnTo>
                    <a:lnTo>
                      <a:pt x="795" y="545"/>
                    </a:lnTo>
                    <a:lnTo>
                      <a:pt x="795" y="545"/>
                    </a:lnTo>
                    <a:lnTo>
                      <a:pt x="804" y="554"/>
                    </a:lnTo>
                    <a:lnTo>
                      <a:pt x="804" y="554"/>
                    </a:lnTo>
                    <a:lnTo>
                      <a:pt x="804" y="554"/>
                    </a:lnTo>
                    <a:lnTo>
                      <a:pt x="804" y="554"/>
                    </a:lnTo>
                    <a:lnTo>
                      <a:pt x="804" y="554"/>
                    </a:lnTo>
                    <a:lnTo>
                      <a:pt x="804" y="554"/>
                    </a:lnTo>
                    <a:lnTo>
                      <a:pt x="804" y="554"/>
                    </a:lnTo>
                    <a:lnTo>
                      <a:pt x="813" y="554"/>
                    </a:lnTo>
                    <a:lnTo>
                      <a:pt x="813" y="554"/>
                    </a:lnTo>
                    <a:lnTo>
                      <a:pt x="813" y="554"/>
                    </a:lnTo>
                    <a:lnTo>
                      <a:pt x="813" y="554"/>
                    </a:lnTo>
                    <a:lnTo>
                      <a:pt x="813" y="554"/>
                    </a:lnTo>
                    <a:lnTo>
                      <a:pt x="822" y="554"/>
                    </a:lnTo>
                    <a:lnTo>
                      <a:pt x="822" y="554"/>
                    </a:lnTo>
                    <a:lnTo>
                      <a:pt x="822" y="554"/>
                    </a:lnTo>
                    <a:lnTo>
                      <a:pt x="822" y="554"/>
                    </a:lnTo>
                    <a:lnTo>
                      <a:pt x="831" y="554"/>
                    </a:lnTo>
                    <a:lnTo>
                      <a:pt x="831" y="563"/>
                    </a:lnTo>
                    <a:lnTo>
                      <a:pt x="831" y="563"/>
                    </a:lnTo>
                    <a:lnTo>
                      <a:pt x="831" y="563"/>
                    </a:lnTo>
                    <a:lnTo>
                      <a:pt x="831" y="563"/>
                    </a:lnTo>
                    <a:lnTo>
                      <a:pt x="831" y="563"/>
                    </a:lnTo>
                    <a:lnTo>
                      <a:pt x="831" y="563"/>
                    </a:lnTo>
                    <a:lnTo>
                      <a:pt x="839" y="563"/>
                    </a:lnTo>
                    <a:lnTo>
                      <a:pt x="839" y="563"/>
                    </a:lnTo>
                    <a:lnTo>
                      <a:pt x="839" y="563"/>
                    </a:lnTo>
                    <a:lnTo>
                      <a:pt x="839" y="563"/>
                    </a:lnTo>
                    <a:lnTo>
                      <a:pt x="839" y="572"/>
                    </a:lnTo>
                    <a:lnTo>
                      <a:pt x="839" y="572"/>
                    </a:lnTo>
                    <a:lnTo>
                      <a:pt x="839" y="572"/>
                    </a:lnTo>
                    <a:lnTo>
                      <a:pt x="839" y="572"/>
                    </a:lnTo>
                    <a:lnTo>
                      <a:pt x="848" y="572"/>
                    </a:lnTo>
                    <a:lnTo>
                      <a:pt x="848" y="580"/>
                    </a:lnTo>
                    <a:lnTo>
                      <a:pt x="848" y="580"/>
                    </a:lnTo>
                    <a:lnTo>
                      <a:pt x="848" y="580"/>
                    </a:lnTo>
                  </a:path>
                </a:pathLst>
              </a:custGeom>
              <a:solidFill>
                <a:srgbClr val="53A74F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1" name="Freeform 63"/>
              <p:cNvSpPr>
                <a:spLocks/>
              </p:cNvSpPr>
              <p:nvPr/>
            </p:nvSpPr>
            <p:spPr bwMode="auto">
              <a:xfrm>
                <a:off x="6466" y="8491"/>
                <a:ext cx="2337" cy="1736"/>
              </a:xfrm>
              <a:custGeom>
                <a:avLst/>
                <a:gdLst>
                  <a:gd name="T0" fmla="*/ 572 w 1054"/>
                  <a:gd name="T1" fmla="*/ 678 h 732"/>
                  <a:gd name="T2" fmla="*/ 608 w 1054"/>
                  <a:gd name="T3" fmla="*/ 625 h 732"/>
                  <a:gd name="T4" fmla="*/ 644 w 1054"/>
                  <a:gd name="T5" fmla="*/ 580 h 732"/>
                  <a:gd name="T6" fmla="*/ 670 w 1054"/>
                  <a:gd name="T7" fmla="*/ 509 h 732"/>
                  <a:gd name="T8" fmla="*/ 733 w 1054"/>
                  <a:gd name="T9" fmla="*/ 464 h 732"/>
                  <a:gd name="T10" fmla="*/ 769 w 1054"/>
                  <a:gd name="T11" fmla="*/ 420 h 732"/>
                  <a:gd name="T12" fmla="*/ 813 w 1054"/>
                  <a:gd name="T13" fmla="*/ 339 h 732"/>
                  <a:gd name="T14" fmla="*/ 876 w 1054"/>
                  <a:gd name="T15" fmla="*/ 277 h 732"/>
                  <a:gd name="T16" fmla="*/ 903 w 1054"/>
                  <a:gd name="T17" fmla="*/ 214 h 732"/>
                  <a:gd name="T18" fmla="*/ 956 w 1054"/>
                  <a:gd name="T19" fmla="*/ 187 h 732"/>
                  <a:gd name="T20" fmla="*/ 983 w 1054"/>
                  <a:gd name="T21" fmla="*/ 125 h 732"/>
                  <a:gd name="T22" fmla="*/ 1019 w 1054"/>
                  <a:gd name="T23" fmla="*/ 98 h 732"/>
                  <a:gd name="T24" fmla="*/ 1045 w 1054"/>
                  <a:gd name="T25" fmla="*/ 53 h 732"/>
                  <a:gd name="T26" fmla="*/ 1045 w 1054"/>
                  <a:gd name="T27" fmla="*/ 36 h 732"/>
                  <a:gd name="T28" fmla="*/ 1028 w 1054"/>
                  <a:gd name="T29" fmla="*/ 18 h 732"/>
                  <a:gd name="T30" fmla="*/ 1001 w 1054"/>
                  <a:gd name="T31" fmla="*/ 9 h 732"/>
                  <a:gd name="T32" fmla="*/ 965 w 1054"/>
                  <a:gd name="T33" fmla="*/ 0 h 732"/>
                  <a:gd name="T34" fmla="*/ 929 w 1054"/>
                  <a:gd name="T35" fmla="*/ 0 h 732"/>
                  <a:gd name="T36" fmla="*/ 903 w 1054"/>
                  <a:gd name="T37" fmla="*/ 0 h 732"/>
                  <a:gd name="T38" fmla="*/ 903 w 1054"/>
                  <a:gd name="T39" fmla="*/ 27 h 732"/>
                  <a:gd name="T40" fmla="*/ 885 w 1054"/>
                  <a:gd name="T41" fmla="*/ 44 h 732"/>
                  <a:gd name="T42" fmla="*/ 867 w 1054"/>
                  <a:gd name="T43" fmla="*/ 44 h 732"/>
                  <a:gd name="T44" fmla="*/ 849 w 1054"/>
                  <a:gd name="T45" fmla="*/ 27 h 732"/>
                  <a:gd name="T46" fmla="*/ 840 w 1054"/>
                  <a:gd name="T47" fmla="*/ 27 h 732"/>
                  <a:gd name="T48" fmla="*/ 831 w 1054"/>
                  <a:gd name="T49" fmla="*/ 44 h 732"/>
                  <a:gd name="T50" fmla="*/ 822 w 1054"/>
                  <a:gd name="T51" fmla="*/ 62 h 732"/>
                  <a:gd name="T52" fmla="*/ 813 w 1054"/>
                  <a:gd name="T53" fmla="*/ 62 h 732"/>
                  <a:gd name="T54" fmla="*/ 822 w 1054"/>
                  <a:gd name="T55" fmla="*/ 80 h 732"/>
                  <a:gd name="T56" fmla="*/ 813 w 1054"/>
                  <a:gd name="T57" fmla="*/ 89 h 732"/>
                  <a:gd name="T58" fmla="*/ 778 w 1054"/>
                  <a:gd name="T59" fmla="*/ 89 h 732"/>
                  <a:gd name="T60" fmla="*/ 769 w 1054"/>
                  <a:gd name="T61" fmla="*/ 89 h 732"/>
                  <a:gd name="T62" fmla="*/ 760 w 1054"/>
                  <a:gd name="T63" fmla="*/ 71 h 732"/>
                  <a:gd name="T64" fmla="*/ 733 w 1054"/>
                  <a:gd name="T65" fmla="*/ 71 h 732"/>
                  <a:gd name="T66" fmla="*/ 688 w 1054"/>
                  <a:gd name="T67" fmla="*/ 71 h 732"/>
                  <a:gd name="T68" fmla="*/ 652 w 1054"/>
                  <a:gd name="T69" fmla="*/ 71 h 732"/>
                  <a:gd name="T70" fmla="*/ 626 w 1054"/>
                  <a:gd name="T71" fmla="*/ 71 h 732"/>
                  <a:gd name="T72" fmla="*/ 626 w 1054"/>
                  <a:gd name="T73" fmla="*/ 53 h 732"/>
                  <a:gd name="T74" fmla="*/ 617 w 1054"/>
                  <a:gd name="T75" fmla="*/ 44 h 732"/>
                  <a:gd name="T76" fmla="*/ 590 w 1054"/>
                  <a:gd name="T77" fmla="*/ 36 h 732"/>
                  <a:gd name="T78" fmla="*/ 572 w 1054"/>
                  <a:gd name="T79" fmla="*/ 53 h 732"/>
                  <a:gd name="T80" fmla="*/ 563 w 1054"/>
                  <a:gd name="T81" fmla="*/ 71 h 732"/>
                  <a:gd name="T82" fmla="*/ 545 w 1054"/>
                  <a:gd name="T83" fmla="*/ 89 h 732"/>
                  <a:gd name="T84" fmla="*/ 536 w 1054"/>
                  <a:gd name="T85" fmla="*/ 134 h 732"/>
                  <a:gd name="T86" fmla="*/ 518 w 1054"/>
                  <a:gd name="T87" fmla="*/ 143 h 732"/>
                  <a:gd name="T88" fmla="*/ 492 w 1054"/>
                  <a:gd name="T89" fmla="*/ 161 h 732"/>
                  <a:gd name="T90" fmla="*/ 438 w 1054"/>
                  <a:gd name="T91" fmla="*/ 196 h 732"/>
                  <a:gd name="T92" fmla="*/ 393 w 1054"/>
                  <a:gd name="T93" fmla="*/ 196 h 732"/>
                  <a:gd name="T94" fmla="*/ 340 w 1054"/>
                  <a:gd name="T95" fmla="*/ 196 h 732"/>
                  <a:gd name="T96" fmla="*/ 295 w 1054"/>
                  <a:gd name="T97" fmla="*/ 187 h 732"/>
                  <a:gd name="T98" fmla="*/ 268 w 1054"/>
                  <a:gd name="T99" fmla="*/ 178 h 732"/>
                  <a:gd name="T100" fmla="*/ 242 w 1054"/>
                  <a:gd name="T101" fmla="*/ 170 h 732"/>
                  <a:gd name="T102" fmla="*/ 251 w 1054"/>
                  <a:gd name="T103" fmla="*/ 143 h 732"/>
                  <a:gd name="T104" fmla="*/ 242 w 1054"/>
                  <a:gd name="T105" fmla="*/ 134 h 732"/>
                  <a:gd name="T106" fmla="*/ 215 w 1054"/>
                  <a:gd name="T107" fmla="*/ 116 h 732"/>
                  <a:gd name="T108" fmla="*/ 54 w 1054"/>
                  <a:gd name="T109" fmla="*/ 98 h 732"/>
                  <a:gd name="T110" fmla="*/ 27 w 1054"/>
                  <a:gd name="T111" fmla="*/ 384 h 732"/>
                  <a:gd name="T112" fmla="*/ 72 w 1054"/>
                  <a:gd name="T113" fmla="*/ 527 h 732"/>
                  <a:gd name="T114" fmla="*/ 179 w 1054"/>
                  <a:gd name="T115" fmla="*/ 670 h 732"/>
                  <a:gd name="T116" fmla="*/ 340 w 1054"/>
                  <a:gd name="T117" fmla="*/ 562 h 732"/>
                  <a:gd name="T118" fmla="*/ 483 w 1054"/>
                  <a:gd name="T119" fmla="*/ 687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054" h="732">
                    <a:moveTo>
                      <a:pt x="536" y="732"/>
                    </a:moveTo>
                    <a:lnTo>
                      <a:pt x="536" y="732"/>
                    </a:lnTo>
                    <a:lnTo>
                      <a:pt x="536" y="723"/>
                    </a:lnTo>
                    <a:lnTo>
                      <a:pt x="545" y="723"/>
                    </a:lnTo>
                    <a:lnTo>
                      <a:pt x="545" y="723"/>
                    </a:lnTo>
                    <a:lnTo>
                      <a:pt x="545" y="723"/>
                    </a:lnTo>
                    <a:lnTo>
                      <a:pt x="545" y="714"/>
                    </a:lnTo>
                    <a:lnTo>
                      <a:pt x="545" y="714"/>
                    </a:lnTo>
                    <a:lnTo>
                      <a:pt x="554" y="714"/>
                    </a:lnTo>
                    <a:lnTo>
                      <a:pt x="554" y="714"/>
                    </a:lnTo>
                    <a:lnTo>
                      <a:pt x="554" y="705"/>
                    </a:lnTo>
                    <a:lnTo>
                      <a:pt x="563" y="696"/>
                    </a:lnTo>
                    <a:lnTo>
                      <a:pt x="563" y="696"/>
                    </a:lnTo>
                    <a:lnTo>
                      <a:pt x="563" y="687"/>
                    </a:lnTo>
                    <a:lnTo>
                      <a:pt x="572" y="687"/>
                    </a:lnTo>
                    <a:lnTo>
                      <a:pt x="572" y="678"/>
                    </a:lnTo>
                    <a:lnTo>
                      <a:pt x="572" y="670"/>
                    </a:lnTo>
                    <a:lnTo>
                      <a:pt x="572" y="670"/>
                    </a:lnTo>
                    <a:lnTo>
                      <a:pt x="581" y="661"/>
                    </a:lnTo>
                    <a:lnTo>
                      <a:pt x="581" y="661"/>
                    </a:lnTo>
                    <a:lnTo>
                      <a:pt x="581" y="652"/>
                    </a:lnTo>
                    <a:lnTo>
                      <a:pt x="581" y="652"/>
                    </a:lnTo>
                    <a:lnTo>
                      <a:pt x="590" y="652"/>
                    </a:lnTo>
                    <a:lnTo>
                      <a:pt x="590" y="643"/>
                    </a:lnTo>
                    <a:lnTo>
                      <a:pt x="590" y="643"/>
                    </a:lnTo>
                    <a:lnTo>
                      <a:pt x="599" y="643"/>
                    </a:lnTo>
                    <a:lnTo>
                      <a:pt x="599" y="634"/>
                    </a:lnTo>
                    <a:lnTo>
                      <a:pt x="599" y="634"/>
                    </a:lnTo>
                    <a:lnTo>
                      <a:pt x="599" y="634"/>
                    </a:lnTo>
                    <a:lnTo>
                      <a:pt x="608" y="634"/>
                    </a:lnTo>
                    <a:lnTo>
                      <a:pt x="608" y="634"/>
                    </a:lnTo>
                    <a:lnTo>
                      <a:pt x="608" y="625"/>
                    </a:lnTo>
                    <a:lnTo>
                      <a:pt x="617" y="625"/>
                    </a:lnTo>
                    <a:lnTo>
                      <a:pt x="617" y="625"/>
                    </a:lnTo>
                    <a:lnTo>
                      <a:pt x="617" y="616"/>
                    </a:lnTo>
                    <a:lnTo>
                      <a:pt x="617" y="616"/>
                    </a:lnTo>
                    <a:lnTo>
                      <a:pt x="626" y="607"/>
                    </a:lnTo>
                    <a:lnTo>
                      <a:pt x="626" y="607"/>
                    </a:lnTo>
                    <a:lnTo>
                      <a:pt x="626" y="598"/>
                    </a:lnTo>
                    <a:lnTo>
                      <a:pt x="626" y="598"/>
                    </a:lnTo>
                    <a:lnTo>
                      <a:pt x="626" y="589"/>
                    </a:lnTo>
                    <a:lnTo>
                      <a:pt x="626" y="589"/>
                    </a:lnTo>
                    <a:lnTo>
                      <a:pt x="635" y="589"/>
                    </a:lnTo>
                    <a:lnTo>
                      <a:pt x="635" y="589"/>
                    </a:lnTo>
                    <a:lnTo>
                      <a:pt x="635" y="580"/>
                    </a:lnTo>
                    <a:lnTo>
                      <a:pt x="644" y="580"/>
                    </a:lnTo>
                    <a:lnTo>
                      <a:pt x="644" y="580"/>
                    </a:lnTo>
                    <a:lnTo>
                      <a:pt x="644" y="580"/>
                    </a:lnTo>
                    <a:lnTo>
                      <a:pt x="644" y="580"/>
                    </a:lnTo>
                    <a:lnTo>
                      <a:pt x="652" y="571"/>
                    </a:lnTo>
                    <a:lnTo>
                      <a:pt x="652" y="571"/>
                    </a:lnTo>
                    <a:lnTo>
                      <a:pt x="652" y="571"/>
                    </a:lnTo>
                    <a:lnTo>
                      <a:pt x="652" y="571"/>
                    </a:lnTo>
                    <a:lnTo>
                      <a:pt x="652" y="562"/>
                    </a:lnTo>
                    <a:lnTo>
                      <a:pt x="644" y="562"/>
                    </a:lnTo>
                    <a:lnTo>
                      <a:pt x="644" y="562"/>
                    </a:lnTo>
                    <a:lnTo>
                      <a:pt x="644" y="553"/>
                    </a:lnTo>
                    <a:lnTo>
                      <a:pt x="652" y="553"/>
                    </a:lnTo>
                    <a:lnTo>
                      <a:pt x="652" y="545"/>
                    </a:lnTo>
                    <a:lnTo>
                      <a:pt x="652" y="536"/>
                    </a:lnTo>
                    <a:lnTo>
                      <a:pt x="652" y="527"/>
                    </a:lnTo>
                    <a:lnTo>
                      <a:pt x="661" y="527"/>
                    </a:lnTo>
                    <a:lnTo>
                      <a:pt x="661" y="518"/>
                    </a:lnTo>
                    <a:lnTo>
                      <a:pt x="670" y="509"/>
                    </a:lnTo>
                    <a:lnTo>
                      <a:pt x="670" y="500"/>
                    </a:lnTo>
                    <a:lnTo>
                      <a:pt x="679" y="491"/>
                    </a:lnTo>
                    <a:lnTo>
                      <a:pt x="679" y="491"/>
                    </a:lnTo>
                    <a:lnTo>
                      <a:pt x="688" y="491"/>
                    </a:lnTo>
                    <a:lnTo>
                      <a:pt x="688" y="491"/>
                    </a:lnTo>
                    <a:lnTo>
                      <a:pt x="697" y="491"/>
                    </a:lnTo>
                    <a:lnTo>
                      <a:pt x="706" y="491"/>
                    </a:lnTo>
                    <a:lnTo>
                      <a:pt x="706" y="491"/>
                    </a:lnTo>
                    <a:lnTo>
                      <a:pt x="715" y="491"/>
                    </a:lnTo>
                    <a:lnTo>
                      <a:pt x="715" y="482"/>
                    </a:lnTo>
                    <a:lnTo>
                      <a:pt x="724" y="482"/>
                    </a:lnTo>
                    <a:lnTo>
                      <a:pt x="724" y="482"/>
                    </a:lnTo>
                    <a:lnTo>
                      <a:pt x="724" y="473"/>
                    </a:lnTo>
                    <a:lnTo>
                      <a:pt x="733" y="473"/>
                    </a:lnTo>
                    <a:lnTo>
                      <a:pt x="733" y="464"/>
                    </a:lnTo>
                    <a:lnTo>
                      <a:pt x="733" y="464"/>
                    </a:lnTo>
                    <a:lnTo>
                      <a:pt x="733" y="455"/>
                    </a:lnTo>
                    <a:lnTo>
                      <a:pt x="733" y="455"/>
                    </a:lnTo>
                    <a:lnTo>
                      <a:pt x="733" y="455"/>
                    </a:lnTo>
                    <a:lnTo>
                      <a:pt x="742" y="446"/>
                    </a:lnTo>
                    <a:lnTo>
                      <a:pt x="742" y="446"/>
                    </a:lnTo>
                    <a:lnTo>
                      <a:pt x="751" y="446"/>
                    </a:lnTo>
                    <a:lnTo>
                      <a:pt x="751" y="437"/>
                    </a:lnTo>
                    <a:lnTo>
                      <a:pt x="751" y="437"/>
                    </a:lnTo>
                    <a:lnTo>
                      <a:pt x="751" y="428"/>
                    </a:lnTo>
                    <a:lnTo>
                      <a:pt x="760" y="428"/>
                    </a:lnTo>
                    <a:lnTo>
                      <a:pt x="760" y="420"/>
                    </a:lnTo>
                    <a:lnTo>
                      <a:pt x="760" y="420"/>
                    </a:lnTo>
                    <a:lnTo>
                      <a:pt x="760" y="420"/>
                    </a:lnTo>
                    <a:lnTo>
                      <a:pt x="769" y="420"/>
                    </a:lnTo>
                    <a:lnTo>
                      <a:pt x="769" y="420"/>
                    </a:lnTo>
                    <a:lnTo>
                      <a:pt x="769" y="420"/>
                    </a:lnTo>
                    <a:lnTo>
                      <a:pt x="778" y="420"/>
                    </a:lnTo>
                    <a:lnTo>
                      <a:pt x="778" y="411"/>
                    </a:lnTo>
                    <a:lnTo>
                      <a:pt x="778" y="411"/>
                    </a:lnTo>
                    <a:lnTo>
                      <a:pt x="778" y="402"/>
                    </a:lnTo>
                    <a:lnTo>
                      <a:pt x="786" y="402"/>
                    </a:lnTo>
                    <a:lnTo>
                      <a:pt x="786" y="393"/>
                    </a:lnTo>
                    <a:lnTo>
                      <a:pt x="786" y="384"/>
                    </a:lnTo>
                    <a:lnTo>
                      <a:pt x="795" y="375"/>
                    </a:lnTo>
                    <a:lnTo>
                      <a:pt x="795" y="366"/>
                    </a:lnTo>
                    <a:lnTo>
                      <a:pt x="795" y="366"/>
                    </a:lnTo>
                    <a:lnTo>
                      <a:pt x="804" y="357"/>
                    </a:lnTo>
                    <a:lnTo>
                      <a:pt x="804" y="357"/>
                    </a:lnTo>
                    <a:lnTo>
                      <a:pt x="804" y="348"/>
                    </a:lnTo>
                    <a:lnTo>
                      <a:pt x="804" y="348"/>
                    </a:lnTo>
                    <a:lnTo>
                      <a:pt x="813" y="348"/>
                    </a:lnTo>
                    <a:lnTo>
                      <a:pt x="813" y="339"/>
                    </a:lnTo>
                    <a:lnTo>
                      <a:pt x="822" y="339"/>
                    </a:lnTo>
                    <a:lnTo>
                      <a:pt x="822" y="330"/>
                    </a:lnTo>
                    <a:lnTo>
                      <a:pt x="822" y="330"/>
                    </a:lnTo>
                    <a:lnTo>
                      <a:pt x="831" y="321"/>
                    </a:lnTo>
                    <a:lnTo>
                      <a:pt x="831" y="321"/>
                    </a:lnTo>
                    <a:lnTo>
                      <a:pt x="831" y="312"/>
                    </a:lnTo>
                    <a:lnTo>
                      <a:pt x="840" y="312"/>
                    </a:lnTo>
                    <a:lnTo>
                      <a:pt x="840" y="303"/>
                    </a:lnTo>
                    <a:lnTo>
                      <a:pt x="840" y="295"/>
                    </a:lnTo>
                    <a:lnTo>
                      <a:pt x="849" y="295"/>
                    </a:lnTo>
                    <a:lnTo>
                      <a:pt x="849" y="295"/>
                    </a:lnTo>
                    <a:lnTo>
                      <a:pt x="858" y="286"/>
                    </a:lnTo>
                    <a:lnTo>
                      <a:pt x="858" y="286"/>
                    </a:lnTo>
                    <a:lnTo>
                      <a:pt x="867" y="286"/>
                    </a:lnTo>
                    <a:lnTo>
                      <a:pt x="867" y="286"/>
                    </a:lnTo>
                    <a:lnTo>
                      <a:pt x="876" y="277"/>
                    </a:lnTo>
                    <a:lnTo>
                      <a:pt x="876" y="277"/>
                    </a:lnTo>
                    <a:lnTo>
                      <a:pt x="885" y="277"/>
                    </a:lnTo>
                    <a:lnTo>
                      <a:pt x="885" y="268"/>
                    </a:lnTo>
                    <a:lnTo>
                      <a:pt x="885" y="259"/>
                    </a:lnTo>
                    <a:lnTo>
                      <a:pt x="885" y="259"/>
                    </a:lnTo>
                    <a:lnTo>
                      <a:pt x="885" y="250"/>
                    </a:lnTo>
                    <a:lnTo>
                      <a:pt x="885" y="241"/>
                    </a:lnTo>
                    <a:lnTo>
                      <a:pt x="885" y="232"/>
                    </a:lnTo>
                    <a:lnTo>
                      <a:pt x="885" y="232"/>
                    </a:lnTo>
                    <a:lnTo>
                      <a:pt x="885" y="223"/>
                    </a:lnTo>
                    <a:lnTo>
                      <a:pt x="885" y="223"/>
                    </a:lnTo>
                    <a:lnTo>
                      <a:pt x="894" y="214"/>
                    </a:lnTo>
                    <a:lnTo>
                      <a:pt x="894" y="214"/>
                    </a:lnTo>
                    <a:lnTo>
                      <a:pt x="894" y="214"/>
                    </a:lnTo>
                    <a:lnTo>
                      <a:pt x="903" y="214"/>
                    </a:lnTo>
                    <a:lnTo>
                      <a:pt x="903" y="214"/>
                    </a:lnTo>
                    <a:lnTo>
                      <a:pt x="911" y="214"/>
                    </a:lnTo>
                    <a:lnTo>
                      <a:pt x="911" y="214"/>
                    </a:lnTo>
                    <a:lnTo>
                      <a:pt x="911" y="205"/>
                    </a:lnTo>
                    <a:lnTo>
                      <a:pt x="920" y="205"/>
                    </a:lnTo>
                    <a:lnTo>
                      <a:pt x="920" y="205"/>
                    </a:lnTo>
                    <a:lnTo>
                      <a:pt x="929" y="205"/>
                    </a:lnTo>
                    <a:lnTo>
                      <a:pt x="929" y="205"/>
                    </a:lnTo>
                    <a:lnTo>
                      <a:pt x="938" y="205"/>
                    </a:lnTo>
                    <a:lnTo>
                      <a:pt x="938" y="205"/>
                    </a:lnTo>
                    <a:lnTo>
                      <a:pt x="947" y="205"/>
                    </a:lnTo>
                    <a:lnTo>
                      <a:pt x="947" y="205"/>
                    </a:lnTo>
                    <a:lnTo>
                      <a:pt x="947" y="205"/>
                    </a:lnTo>
                    <a:lnTo>
                      <a:pt x="947" y="196"/>
                    </a:lnTo>
                    <a:lnTo>
                      <a:pt x="956" y="196"/>
                    </a:lnTo>
                    <a:lnTo>
                      <a:pt x="956" y="196"/>
                    </a:lnTo>
                    <a:lnTo>
                      <a:pt x="956" y="187"/>
                    </a:lnTo>
                    <a:lnTo>
                      <a:pt x="956" y="187"/>
                    </a:lnTo>
                    <a:lnTo>
                      <a:pt x="956" y="187"/>
                    </a:lnTo>
                    <a:lnTo>
                      <a:pt x="956" y="178"/>
                    </a:lnTo>
                    <a:lnTo>
                      <a:pt x="956" y="178"/>
                    </a:lnTo>
                    <a:lnTo>
                      <a:pt x="956" y="178"/>
                    </a:lnTo>
                    <a:lnTo>
                      <a:pt x="956" y="170"/>
                    </a:lnTo>
                    <a:lnTo>
                      <a:pt x="956" y="170"/>
                    </a:lnTo>
                    <a:lnTo>
                      <a:pt x="956" y="161"/>
                    </a:lnTo>
                    <a:lnTo>
                      <a:pt x="956" y="161"/>
                    </a:lnTo>
                    <a:lnTo>
                      <a:pt x="956" y="161"/>
                    </a:lnTo>
                    <a:lnTo>
                      <a:pt x="965" y="152"/>
                    </a:lnTo>
                    <a:lnTo>
                      <a:pt x="965" y="152"/>
                    </a:lnTo>
                    <a:lnTo>
                      <a:pt x="965" y="143"/>
                    </a:lnTo>
                    <a:lnTo>
                      <a:pt x="974" y="134"/>
                    </a:lnTo>
                    <a:lnTo>
                      <a:pt x="974" y="134"/>
                    </a:lnTo>
                    <a:lnTo>
                      <a:pt x="983" y="125"/>
                    </a:lnTo>
                    <a:lnTo>
                      <a:pt x="983" y="125"/>
                    </a:lnTo>
                    <a:lnTo>
                      <a:pt x="983" y="125"/>
                    </a:lnTo>
                    <a:lnTo>
                      <a:pt x="992" y="116"/>
                    </a:lnTo>
                    <a:lnTo>
                      <a:pt x="992" y="116"/>
                    </a:lnTo>
                    <a:lnTo>
                      <a:pt x="992" y="116"/>
                    </a:lnTo>
                    <a:lnTo>
                      <a:pt x="1001" y="116"/>
                    </a:lnTo>
                    <a:lnTo>
                      <a:pt x="1001" y="116"/>
                    </a:lnTo>
                    <a:lnTo>
                      <a:pt x="1001" y="107"/>
                    </a:lnTo>
                    <a:lnTo>
                      <a:pt x="1001" y="107"/>
                    </a:lnTo>
                    <a:lnTo>
                      <a:pt x="1010" y="107"/>
                    </a:lnTo>
                    <a:lnTo>
                      <a:pt x="1010" y="107"/>
                    </a:lnTo>
                    <a:lnTo>
                      <a:pt x="1010" y="107"/>
                    </a:lnTo>
                    <a:lnTo>
                      <a:pt x="1010" y="107"/>
                    </a:lnTo>
                    <a:lnTo>
                      <a:pt x="1010" y="107"/>
                    </a:lnTo>
                    <a:lnTo>
                      <a:pt x="1010" y="98"/>
                    </a:lnTo>
                    <a:lnTo>
                      <a:pt x="1019" y="98"/>
                    </a:lnTo>
                    <a:lnTo>
                      <a:pt x="1019" y="98"/>
                    </a:lnTo>
                    <a:lnTo>
                      <a:pt x="1019" y="98"/>
                    </a:lnTo>
                    <a:lnTo>
                      <a:pt x="1019" y="98"/>
                    </a:lnTo>
                    <a:lnTo>
                      <a:pt x="1019" y="89"/>
                    </a:lnTo>
                    <a:lnTo>
                      <a:pt x="1019" y="89"/>
                    </a:lnTo>
                    <a:lnTo>
                      <a:pt x="1028" y="89"/>
                    </a:lnTo>
                    <a:lnTo>
                      <a:pt x="1028" y="89"/>
                    </a:lnTo>
                    <a:lnTo>
                      <a:pt x="1028" y="80"/>
                    </a:lnTo>
                    <a:lnTo>
                      <a:pt x="1028" y="80"/>
                    </a:lnTo>
                    <a:lnTo>
                      <a:pt x="1028" y="80"/>
                    </a:lnTo>
                    <a:lnTo>
                      <a:pt x="1037" y="71"/>
                    </a:lnTo>
                    <a:lnTo>
                      <a:pt x="1037" y="71"/>
                    </a:lnTo>
                    <a:lnTo>
                      <a:pt x="1037" y="71"/>
                    </a:lnTo>
                    <a:lnTo>
                      <a:pt x="1037" y="62"/>
                    </a:lnTo>
                    <a:lnTo>
                      <a:pt x="1045" y="53"/>
                    </a:lnTo>
                    <a:lnTo>
                      <a:pt x="1045" y="53"/>
                    </a:lnTo>
                    <a:lnTo>
                      <a:pt x="1045" y="53"/>
                    </a:lnTo>
                    <a:lnTo>
                      <a:pt x="1045" y="44"/>
                    </a:lnTo>
                    <a:lnTo>
                      <a:pt x="1045" y="44"/>
                    </a:lnTo>
                    <a:lnTo>
                      <a:pt x="1045" y="44"/>
                    </a:lnTo>
                    <a:lnTo>
                      <a:pt x="1054" y="44"/>
                    </a:lnTo>
                    <a:lnTo>
                      <a:pt x="1054" y="44"/>
                    </a:lnTo>
                    <a:lnTo>
                      <a:pt x="1054" y="44"/>
                    </a:lnTo>
                    <a:lnTo>
                      <a:pt x="1054" y="44"/>
                    </a:lnTo>
                    <a:lnTo>
                      <a:pt x="1054" y="44"/>
                    </a:lnTo>
                    <a:lnTo>
                      <a:pt x="1054" y="44"/>
                    </a:lnTo>
                    <a:lnTo>
                      <a:pt x="1054" y="44"/>
                    </a:lnTo>
                    <a:lnTo>
                      <a:pt x="1054" y="44"/>
                    </a:lnTo>
                    <a:lnTo>
                      <a:pt x="1054" y="36"/>
                    </a:lnTo>
                    <a:lnTo>
                      <a:pt x="1045" y="36"/>
                    </a:lnTo>
                    <a:lnTo>
                      <a:pt x="1045" y="36"/>
                    </a:lnTo>
                    <a:lnTo>
                      <a:pt x="1045" y="36"/>
                    </a:lnTo>
                    <a:lnTo>
                      <a:pt x="1045" y="36"/>
                    </a:lnTo>
                    <a:lnTo>
                      <a:pt x="1045" y="27"/>
                    </a:lnTo>
                    <a:lnTo>
                      <a:pt x="1045" y="27"/>
                    </a:lnTo>
                    <a:lnTo>
                      <a:pt x="1045" y="27"/>
                    </a:lnTo>
                    <a:lnTo>
                      <a:pt x="1045" y="27"/>
                    </a:lnTo>
                    <a:lnTo>
                      <a:pt x="1037" y="27"/>
                    </a:lnTo>
                    <a:lnTo>
                      <a:pt x="1037" y="27"/>
                    </a:lnTo>
                    <a:lnTo>
                      <a:pt x="1037" y="27"/>
                    </a:lnTo>
                    <a:lnTo>
                      <a:pt x="1037" y="27"/>
                    </a:lnTo>
                    <a:lnTo>
                      <a:pt x="1037" y="27"/>
                    </a:lnTo>
                    <a:lnTo>
                      <a:pt x="1037" y="27"/>
                    </a:lnTo>
                    <a:lnTo>
                      <a:pt x="1037" y="18"/>
                    </a:lnTo>
                    <a:lnTo>
                      <a:pt x="1028" y="18"/>
                    </a:lnTo>
                    <a:lnTo>
                      <a:pt x="1028" y="18"/>
                    </a:lnTo>
                    <a:lnTo>
                      <a:pt x="1028" y="18"/>
                    </a:lnTo>
                    <a:lnTo>
                      <a:pt x="1028" y="18"/>
                    </a:lnTo>
                    <a:lnTo>
                      <a:pt x="1019" y="18"/>
                    </a:lnTo>
                    <a:lnTo>
                      <a:pt x="1019" y="18"/>
                    </a:lnTo>
                    <a:lnTo>
                      <a:pt x="1019" y="18"/>
                    </a:lnTo>
                    <a:lnTo>
                      <a:pt x="1019" y="18"/>
                    </a:lnTo>
                    <a:lnTo>
                      <a:pt x="1019" y="18"/>
                    </a:lnTo>
                    <a:lnTo>
                      <a:pt x="1010" y="18"/>
                    </a:lnTo>
                    <a:lnTo>
                      <a:pt x="1010" y="18"/>
                    </a:lnTo>
                    <a:lnTo>
                      <a:pt x="1010" y="18"/>
                    </a:lnTo>
                    <a:lnTo>
                      <a:pt x="1010" y="18"/>
                    </a:lnTo>
                    <a:lnTo>
                      <a:pt x="1010" y="18"/>
                    </a:lnTo>
                    <a:lnTo>
                      <a:pt x="1010" y="18"/>
                    </a:lnTo>
                    <a:lnTo>
                      <a:pt x="1010" y="18"/>
                    </a:lnTo>
                    <a:lnTo>
                      <a:pt x="1001" y="9"/>
                    </a:lnTo>
                    <a:lnTo>
                      <a:pt x="1001" y="9"/>
                    </a:lnTo>
                    <a:lnTo>
                      <a:pt x="1001" y="9"/>
                    </a:lnTo>
                    <a:lnTo>
                      <a:pt x="1001" y="9"/>
                    </a:lnTo>
                    <a:lnTo>
                      <a:pt x="1001" y="9"/>
                    </a:lnTo>
                    <a:lnTo>
                      <a:pt x="1001" y="9"/>
                    </a:lnTo>
                    <a:lnTo>
                      <a:pt x="992" y="9"/>
                    </a:lnTo>
                    <a:lnTo>
                      <a:pt x="992" y="0"/>
                    </a:lnTo>
                    <a:lnTo>
                      <a:pt x="992" y="0"/>
                    </a:lnTo>
                    <a:lnTo>
                      <a:pt x="992" y="0"/>
                    </a:lnTo>
                    <a:lnTo>
                      <a:pt x="992" y="0"/>
                    </a:lnTo>
                    <a:lnTo>
                      <a:pt x="983" y="0"/>
                    </a:lnTo>
                    <a:lnTo>
                      <a:pt x="983" y="0"/>
                    </a:lnTo>
                    <a:lnTo>
                      <a:pt x="983" y="0"/>
                    </a:lnTo>
                    <a:lnTo>
                      <a:pt x="983" y="0"/>
                    </a:lnTo>
                    <a:lnTo>
                      <a:pt x="983" y="0"/>
                    </a:lnTo>
                    <a:lnTo>
                      <a:pt x="974" y="0"/>
                    </a:lnTo>
                    <a:lnTo>
                      <a:pt x="974" y="0"/>
                    </a:lnTo>
                    <a:lnTo>
                      <a:pt x="974" y="0"/>
                    </a:lnTo>
                    <a:lnTo>
                      <a:pt x="965" y="0"/>
                    </a:lnTo>
                    <a:lnTo>
                      <a:pt x="965" y="0"/>
                    </a:lnTo>
                    <a:lnTo>
                      <a:pt x="965" y="0"/>
                    </a:lnTo>
                    <a:lnTo>
                      <a:pt x="965" y="0"/>
                    </a:lnTo>
                    <a:lnTo>
                      <a:pt x="965" y="0"/>
                    </a:lnTo>
                    <a:lnTo>
                      <a:pt x="956" y="0"/>
                    </a:lnTo>
                    <a:lnTo>
                      <a:pt x="956" y="0"/>
                    </a:lnTo>
                    <a:lnTo>
                      <a:pt x="956" y="0"/>
                    </a:lnTo>
                    <a:lnTo>
                      <a:pt x="947" y="0"/>
                    </a:lnTo>
                    <a:lnTo>
                      <a:pt x="947" y="0"/>
                    </a:lnTo>
                    <a:lnTo>
                      <a:pt x="947" y="0"/>
                    </a:lnTo>
                    <a:lnTo>
                      <a:pt x="947" y="0"/>
                    </a:lnTo>
                    <a:lnTo>
                      <a:pt x="947" y="0"/>
                    </a:lnTo>
                    <a:lnTo>
                      <a:pt x="938" y="0"/>
                    </a:lnTo>
                    <a:lnTo>
                      <a:pt x="938" y="0"/>
                    </a:lnTo>
                    <a:lnTo>
                      <a:pt x="938" y="0"/>
                    </a:lnTo>
                    <a:lnTo>
                      <a:pt x="929" y="0"/>
                    </a:lnTo>
                    <a:lnTo>
                      <a:pt x="929" y="0"/>
                    </a:lnTo>
                    <a:lnTo>
                      <a:pt x="929" y="0"/>
                    </a:lnTo>
                    <a:lnTo>
                      <a:pt x="929" y="0"/>
                    </a:lnTo>
                    <a:lnTo>
                      <a:pt x="929" y="0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20" y="0"/>
                    </a:lnTo>
                    <a:lnTo>
                      <a:pt x="911" y="0"/>
                    </a:lnTo>
                    <a:lnTo>
                      <a:pt x="911" y="0"/>
                    </a:lnTo>
                    <a:lnTo>
                      <a:pt x="911" y="0"/>
                    </a:lnTo>
                    <a:lnTo>
                      <a:pt x="911" y="0"/>
                    </a:lnTo>
                    <a:lnTo>
                      <a:pt x="911" y="0"/>
                    </a:lnTo>
                    <a:lnTo>
                      <a:pt x="911" y="0"/>
                    </a:lnTo>
                    <a:lnTo>
                      <a:pt x="911" y="0"/>
                    </a:lnTo>
                    <a:lnTo>
                      <a:pt x="903" y="0"/>
                    </a:lnTo>
                    <a:lnTo>
                      <a:pt x="903" y="0"/>
                    </a:lnTo>
                    <a:lnTo>
                      <a:pt x="903" y="0"/>
                    </a:lnTo>
                    <a:lnTo>
                      <a:pt x="903" y="0"/>
                    </a:lnTo>
                    <a:lnTo>
                      <a:pt x="903" y="0"/>
                    </a:lnTo>
                    <a:lnTo>
                      <a:pt x="903" y="0"/>
                    </a:lnTo>
                    <a:lnTo>
                      <a:pt x="903" y="9"/>
                    </a:lnTo>
                    <a:lnTo>
                      <a:pt x="903" y="9"/>
                    </a:lnTo>
                    <a:lnTo>
                      <a:pt x="903" y="9"/>
                    </a:lnTo>
                    <a:lnTo>
                      <a:pt x="903" y="9"/>
                    </a:lnTo>
                    <a:lnTo>
                      <a:pt x="903" y="9"/>
                    </a:lnTo>
                    <a:lnTo>
                      <a:pt x="903" y="9"/>
                    </a:lnTo>
                    <a:lnTo>
                      <a:pt x="903" y="18"/>
                    </a:lnTo>
                    <a:lnTo>
                      <a:pt x="903" y="18"/>
                    </a:lnTo>
                    <a:lnTo>
                      <a:pt x="903" y="18"/>
                    </a:lnTo>
                    <a:lnTo>
                      <a:pt x="903" y="18"/>
                    </a:lnTo>
                    <a:lnTo>
                      <a:pt x="903" y="27"/>
                    </a:lnTo>
                    <a:lnTo>
                      <a:pt x="894" y="27"/>
                    </a:lnTo>
                    <a:lnTo>
                      <a:pt x="894" y="27"/>
                    </a:lnTo>
                    <a:lnTo>
                      <a:pt x="894" y="27"/>
                    </a:lnTo>
                    <a:lnTo>
                      <a:pt x="894" y="27"/>
                    </a:lnTo>
                    <a:lnTo>
                      <a:pt x="894" y="27"/>
                    </a:lnTo>
                    <a:lnTo>
                      <a:pt x="894" y="36"/>
                    </a:lnTo>
                    <a:lnTo>
                      <a:pt x="894" y="36"/>
                    </a:lnTo>
                    <a:lnTo>
                      <a:pt x="894" y="36"/>
                    </a:lnTo>
                    <a:lnTo>
                      <a:pt x="894" y="36"/>
                    </a:lnTo>
                    <a:lnTo>
                      <a:pt x="894" y="36"/>
                    </a:lnTo>
                    <a:lnTo>
                      <a:pt x="894" y="36"/>
                    </a:lnTo>
                    <a:lnTo>
                      <a:pt x="894" y="36"/>
                    </a:lnTo>
                    <a:lnTo>
                      <a:pt x="894" y="36"/>
                    </a:lnTo>
                    <a:lnTo>
                      <a:pt x="885" y="44"/>
                    </a:lnTo>
                    <a:lnTo>
                      <a:pt x="885" y="44"/>
                    </a:lnTo>
                    <a:lnTo>
                      <a:pt x="885" y="44"/>
                    </a:lnTo>
                    <a:lnTo>
                      <a:pt x="885" y="44"/>
                    </a:lnTo>
                    <a:lnTo>
                      <a:pt x="885" y="44"/>
                    </a:lnTo>
                    <a:lnTo>
                      <a:pt x="885" y="44"/>
                    </a:lnTo>
                    <a:lnTo>
                      <a:pt x="885" y="44"/>
                    </a:lnTo>
                    <a:lnTo>
                      <a:pt x="885" y="44"/>
                    </a:lnTo>
                    <a:lnTo>
                      <a:pt x="876" y="44"/>
                    </a:lnTo>
                    <a:lnTo>
                      <a:pt x="876" y="44"/>
                    </a:lnTo>
                    <a:lnTo>
                      <a:pt x="876" y="44"/>
                    </a:lnTo>
                    <a:lnTo>
                      <a:pt x="876" y="44"/>
                    </a:lnTo>
                    <a:lnTo>
                      <a:pt x="876" y="44"/>
                    </a:lnTo>
                    <a:lnTo>
                      <a:pt x="876" y="44"/>
                    </a:lnTo>
                    <a:lnTo>
                      <a:pt x="876" y="44"/>
                    </a:lnTo>
                    <a:lnTo>
                      <a:pt x="876" y="44"/>
                    </a:lnTo>
                    <a:lnTo>
                      <a:pt x="867" y="44"/>
                    </a:lnTo>
                    <a:lnTo>
                      <a:pt x="867" y="44"/>
                    </a:lnTo>
                    <a:lnTo>
                      <a:pt x="867" y="44"/>
                    </a:lnTo>
                    <a:lnTo>
                      <a:pt x="867" y="44"/>
                    </a:lnTo>
                    <a:lnTo>
                      <a:pt x="867" y="44"/>
                    </a:lnTo>
                    <a:lnTo>
                      <a:pt x="867" y="44"/>
                    </a:lnTo>
                    <a:lnTo>
                      <a:pt x="867" y="44"/>
                    </a:lnTo>
                    <a:lnTo>
                      <a:pt x="858" y="44"/>
                    </a:lnTo>
                    <a:lnTo>
                      <a:pt x="858" y="44"/>
                    </a:lnTo>
                    <a:lnTo>
                      <a:pt x="858" y="36"/>
                    </a:lnTo>
                    <a:lnTo>
                      <a:pt x="858" y="36"/>
                    </a:lnTo>
                    <a:lnTo>
                      <a:pt x="858" y="36"/>
                    </a:lnTo>
                    <a:lnTo>
                      <a:pt x="858" y="36"/>
                    </a:lnTo>
                    <a:lnTo>
                      <a:pt x="858" y="36"/>
                    </a:lnTo>
                    <a:lnTo>
                      <a:pt x="858" y="36"/>
                    </a:lnTo>
                    <a:lnTo>
                      <a:pt x="858" y="36"/>
                    </a:lnTo>
                    <a:lnTo>
                      <a:pt x="849" y="36"/>
                    </a:lnTo>
                    <a:lnTo>
                      <a:pt x="849" y="36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9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40" y="27"/>
                    </a:lnTo>
                    <a:lnTo>
                      <a:pt x="831" y="36"/>
                    </a:lnTo>
                    <a:lnTo>
                      <a:pt x="831" y="36"/>
                    </a:lnTo>
                    <a:lnTo>
                      <a:pt x="831" y="36"/>
                    </a:lnTo>
                    <a:lnTo>
                      <a:pt x="831" y="36"/>
                    </a:lnTo>
                    <a:lnTo>
                      <a:pt x="831" y="36"/>
                    </a:lnTo>
                    <a:lnTo>
                      <a:pt x="831" y="36"/>
                    </a:lnTo>
                    <a:lnTo>
                      <a:pt x="831" y="36"/>
                    </a:lnTo>
                    <a:lnTo>
                      <a:pt x="831" y="36"/>
                    </a:lnTo>
                    <a:lnTo>
                      <a:pt x="831" y="44"/>
                    </a:lnTo>
                    <a:lnTo>
                      <a:pt x="831" y="44"/>
                    </a:lnTo>
                    <a:lnTo>
                      <a:pt x="831" y="44"/>
                    </a:lnTo>
                    <a:lnTo>
                      <a:pt x="831" y="44"/>
                    </a:lnTo>
                    <a:lnTo>
                      <a:pt x="831" y="44"/>
                    </a:lnTo>
                    <a:lnTo>
                      <a:pt x="831" y="44"/>
                    </a:lnTo>
                    <a:lnTo>
                      <a:pt x="831" y="44"/>
                    </a:lnTo>
                    <a:lnTo>
                      <a:pt x="831" y="53"/>
                    </a:lnTo>
                    <a:lnTo>
                      <a:pt x="831" y="53"/>
                    </a:lnTo>
                    <a:lnTo>
                      <a:pt x="831" y="53"/>
                    </a:lnTo>
                    <a:lnTo>
                      <a:pt x="831" y="53"/>
                    </a:lnTo>
                    <a:lnTo>
                      <a:pt x="831" y="53"/>
                    </a:lnTo>
                    <a:lnTo>
                      <a:pt x="831" y="53"/>
                    </a:lnTo>
                    <a:lnTo>
                      <a:pt x="831" y="53"/>
                    </a:lnTo>
                    <a:lnTo>
                      <a:pt x="831" y="53"/>
                    </a:lnTo>
                    <a:lnTo>
                      <a:pt x="831" y="53"/>
                    </a:lnTo>
                    <a:lnTo>
                      <a:pt x="822" y="53"/>
                    </a:lnTo>
                    <a:lnTo>
                      <a:pt x="822" y="62"/>
                    </a:lnTo>
                    <a:lnTo>
                      <a:pt x="822" y="62"/>
                    </a:lnTo>
                    <a:lnTo>
                      <a:pt x="822" y="62"/>
                    </a:lnTo>
                    <a:lnTo>
                      <a:pt x="822" y="62"/>
                    </a:lnTo>
                    <a:lnTo>
                      <a:pt x="822" y="62"/>
                    </a:lnTo>
                    <a:lnTo>
                      <a:pt x="822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04" y="62"/>
                    </a:lnTo>
                    <a:lnTo>
                      <a:pt x="804" y="62"/>
                    </a:lnTo>
                    <a:lnTo>
                      <a:pt x="804" y="62"/>
                    </a:lnTo>
                    <a:lnTo>
                      <a:pt x="804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62"/>
                    </a:lnTo>
                    <a:lnTo>
                      <a:pt x="813" y="71"/>
                    </a:lnTo>
                    <a:lnTo>
                      <a:pt x="813" y="71"/>
                    </a:lnTo>
                    <a:lnTo>
                      <a:pt x="813" y="71"/>
                    </a:lnTo>
                    <a:lnTo>
                      <a:pt x="813" y="71"/>
                    </a:lnTo>
                    <a:lnTo>
                      <a:pt x="813" y="71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0"/>
                    </a:lnTo>
                    <a:lnTo>
                      <a:pt x="822" y="89"/>
                    </a:lnTo>
                    <a:lnTo>
                      <a:pt x="822" y="89"/>
                    </a:lnTo>
                    <a:lnTo>
                      <a:pt x="822" y="89"/>
                    </a:lnTo>
                    <a:lnTo>
                      <a:pt x="822" y="89"/>
                    </a:lnTo>
                    <a:lnTo>
                      <a:pt x="822" y="89"/>
                    </a:lnTo>
                    <a:lnTo>
                      <a:pt x="822" y="89"/>
                    </a:lnTo>
                    <a:lnTo>
                      <a:pt x="822" y="89"/>
                    </a:lnTo>
                    <a:lnTo>
                      <a:pt x="822" y="89"/>
                    </a:lnTo>
                    <a:lnTo>
                      <a:pt x="813" y="89"/>
                    </a:lnTo>
                    <a:lnTo>
                      <a:pt x="813" y="89"/>
                    </a:lnTo>
                    <a:lnTo>
                      <a:pt x="813" y="89"/>
                    </a:lnTo>
                    <a:lnTo>
                      <a:pt x="813" y="89"/>
                    </a:lnTo>
                    <a:lnTo>
                      <a:pt x="813" y="89"/>
                    </a:lnTo>
                    <a:lnTo>
                      <a:pt x="813" y="89"/>
                    </a:lnTo>
                    <a:lnTo>
                      <a:pt x="804" y="89"/>
                    </a:lnTo>
                    <a:lnTo>
                      <a:pt x="804" y="89"/>
                    </a:lnTo>
                    <a:lnTo>
                      <a:pt x="804" y="89"/>
                    </a:lnTo>
                    <a:lnTo>
                      <a:pt x="804" y="89"/>
                    </a:lnTo>
                    <a:lnTo>
                      <a:pt x="795" y="89"/>
                    </a:lnTo>
                    <a:lnTo>
                      <a:pt x="795" y="89"/>
                    </a:lnTo>
                    <a:lnTo>
                      <a:pt x="795" y="89"/>
                    </a:lnTo>
                    <a:lnTo>
                      <a:pt x="795" y="89"/>
                    </a:lnTo>
                    <a:lnTo>
                      <a:pt x="786" y="89"/>
                    </a:lnTo>
                    <a:lnTo>
                      <a:pt x="786" y="89"/>
                    </a:lnTo>
                    <a:lnTo>
                      <a:pt x="786" y="89"/>
                    </a:lnTo>
                    <a:lnTo>
                      <a:pt x="786" y="89"/>
                    </a:lnTo>
                    <a:lnTo>
                      <a:pt x="786" y="89"/>
                    </a:lnTo>
                    <a:lnTo>
                      <a:pt x="778" y="89"/>
                    </a:lnTo>
                    <a:lnTo>
                      <a:pt x="778" y="89"/>
                    </a:lnTo>
                    <a:lnTo>
                      <a:pt x="778" y="89"/>
                    </a:lnTo>
                    <a:lnTo>
                      <a:pt x="778" y="89"/>
                    </a:lnTo>
                    <a:lnTo>
                      <a:pt x="778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9"/>
                    </a:lnTo>
                    <a:lnTo>
                      <a:pt x="769" y="80"/>
                    </a:lnTo>
                    <a:lnTo>
                      <a:pt x="769" y="80"/>
                    </a:lnTo>
                    <a:lnTo>
                      <a:pt x="769" y="80"/>
                    </a:lnTo>
                    <a:lnTo>
                      <a:pt x="769" y="80"/>
                    </a:lnTo>
                    <a:lnTo>
                      <a:pt x="769" y="80"/>
                    </a:lnTo>
                    <a:lnTo>
                      <a:pt x="760" y="80"/>
                    </a:lnTo>
                    <a:lnTo>
                      <a:pt x="760" y="80"/>
                    </a:lnTo>
                    <a:lnTo>
                      <a:pt x="760" y="80"/>
                    </a:lnTo>
                    <a:lnTo>
                      <a:pt x="760" y="71"/>
                    </a:lnTo>
                    <a:lnTo>
                      <a:pt x="760" y="71"/>
                    </a:lnTo>
                    <a:lnTo>
                      <a:pt x="760" y="71"/>
                    </a:lnTo>
                    <a:lnTo>
                      <a:pt x="760" y="71"/>
                    </a:lnTo>
                    <a:lnTo>
                      <a:pt x="760" y="71"/>
                    </a:lnTo>
                    <a:lnTo>
                      <a:pt x="760" y="71"/>
                    </a:lnTo>
                    <a:lnTo>
                      <a:pt x="760" y="71"/>
                    </a:lnTo>
                    <a:lnTo>
                      <a:pt x="760" y="71"/>
                    </a:lnTo>
                    <a:lnTo>
                      <a:pt x="760" y="71"/>
                    </a:lnTo>
                    <a:lnTo>
                      <a:pt x="751" y="71"/>
                    </a:lnTo>
                    <a:lnTo>
                      <a:pt x="751" y="71"/>
                    </a:lnTo>
                    <a:lnTo>
                      <a:pt x="751" y="71"/>
                    </a:lnTo>
                    <a:lnTo>
                      <a:pt x="751" y="71"/>
                    </a:lnTo>
                    <a:lnTo>
                      <a:pt x="751" y="71"/>
                    </a:lnTo>
                    <a:lnTo>
                      <a:pt x="751" y="71"/>
                    </a:lnTo>
                    <a:lnTo>
                      <a:pt x="742" y="71"/>
                    </a:lnTo>
                    <a:lnTo>
                      <a:pt x="742" y="71"/>
                    </a:lnTo>
                    <a:lnTo>
                      <a:pt x="742" y="71"/>
                    </a:lnTo>
                    <a:lnTo>
                      <a:pt x="742" y="71"/>
                    </a:lnTo>
                    <a:lnTo>
                      <a:pt x="733" y="71"/>
                    </a:lnTo>
                    <a:lnTo>
                      <a:pt x="733" y="71"/>
                    </a:lnTo>
                    <a:lnTo>
                      <a:pt x="733" y="71"/>
                    </a:lnTo>
                    <a:lnTo>
                      <a:pt x="733" y="71"/>
                    </a:lnTo>
                    <a:lnTo>
                      <a:pt x="724" y="71"/>
                    </a:lnTo>
                    <a:lnTo>
                      <a:pt x="724" y="71"/>
                    </a:lnTo>
                    <a:lnTo>
                      <a:pt x="724" y="71"/>
                    </a:lnTo>
                    <a:lnTo>
                      <a:pt x="715" y="71"/>
                    </a:lnTo>
                    <a:lnTo>
                      <a:pt x="715" y="71"/>
                    </a:lnTo>
                    <a:lnTo>
                      <a:pt x="715" y="71"/>
                    </a:lnTo>
                    <a:lnTo>
                      <a:pt x="715" y="71"/>
                    </a:lnTo>
                    <a:lnTo>
                      <a:pt x="706" y="71"/>
                    </a:lnTo>
                    <a:lnTo>
                      <a:pt x="706" y="71"/>
                    </a:lnTo>
                    <a:lnTo>
                      <a:pt x="706" y="71"/>
                    </a:lnTo>
                    <a:lnTo>
                      <a:pt x="706" y="71"/>
                    </a:lnTo>
                    <a:lnTo>
                      <a:pt x="697" y="71"/>
                    </a:lnTo>
                    <a:lnTo>
                      <a:pt x="697" y="71"/>
                    </a:lnTo>
                    <a:lnTo>
                      <a:pt x="697" y="71"/>
                    </a:lnTo>
                    <a:lnTo>
                      <a:pt x="697" y="71"/>
                    </a:lnTo>
                    <a:lnTo>
                      <a:pt x="688" y="71"/>
                    </a:lnTo>
                    <a:lnTo>
                      <a:pt x="688" y="71"/>
                    </a:lnTo>
                    <a:lnTo>
                      <a:pt x="688" y="71"/>
                    </a:lnTo>
                    <a:lnTo>
                      <a:pt x="688" y="71"/>
                    </a:lnTo>
                    <a:lnTo>
                      <a:pt x="679" y="71"/>
                    </a:lnTo>
                    <a:lnTo>
                      <a:pt x="679" y="71"/>
                    </a:lnTo>
                    <a:lnTo>
                      <a:pt x="679" y="71"/>
                    </a:lnTo>
                    <a:lnTo>
                      <a:pt x="670" y="71"/>
                    </a:lnTo>
                    <a:lnTo>
                      <a:pt x="670" y="71"/>
                    </a:lnTo>
                    <a:lnTo>
                      <a:pt x="670" y="71"/>
                    </a:lnTo>
                    <a:lnTo>
                      <a:pt x="661" y="71"/>
                    </a:lnTo>
                    <a:lnTo>
                      <a:pt x="661" y="71"/>
                    </a:lnTo>
                    <a:lnTo>
                      <a:pt x="661" y="71"/>
                    </a:lnTo>
                    <a:lnTo>
                      <a:pt x="661" y="71"/>
                    </a:lnTo>
                    <a:lnTo>
                      <a:pt x="652" y="71"/>
                    </a:lnTo>
                    <a:lnTo>
                      <a:pt x="652" y="71"/>
                    </a:lnTo>
                    <a:lnTo>
                      <a:pt x="652" y="71"/>
                    </a:lnTo>
                    <a:lnTo>
                      <a:pt x="652" y="71"/>
                    </a:lnTo>
                    <a:lnTo>
                      <a:pt x="652" y="71"/>
                    </a:lnTo>
                    <a:lnTo>
                      <a:pt x="644" y="71"/>
                    </a:lnTo>
                    <a:lnTo>
                      <a:pt x="644" y="71"/>
                    </a:lnTo>
                    <a:lnTo>
                      <a:pt x="644" y="71"/>
                    </a:lnTo>
                    <a:lnTo>
                      <a:pt x="644" y="71"/>
                    </a:lnTo>
                    <a:lnTo>
                      <a:pt x="644" y="71"/>
                    </a:lnTo>
                    <a:lnTo>
                      <a:pt x="644" y="71"/>
                    </a:lnTo>
                    <a:lnTo>
                      <a:pt x="635" y="71"/>
                    </a:lnTo>
                    <a:lnTo>
                      <a:pt x="635" y="71"/>
                    </a:lnTo>
                    <a:lnTo>
                      <a:pt x="635" y="71"/>
                    </a:lnTo>
                    <a:lnTo>
                      <a:pt x="635" y="71"/>
                    </a:lnTo>
                    <a:lnTo>
                      <a:pt x="635" y="71"/>
                    </a:lnTo>
                    <a:lnTo>
                      <a:pt x="635" y="71"/>
                    </a:lnTo>
                    <a:lnTo>
                      <a:pt x="626" y="71"/>
                    </a:lnTo>
                    <a:lnTo>
                      <a:pt x="626" y="71"/>
                    </a:lnTo>
                    <a:lnTo>
                      <a:pt x="626" y="71"/>
                    </a:lnTo>
                    <a:lnTo>
                      <a:pt x="626" y="71"/>
                    </a:lnTo>
                    <a:lnTo>
                      <a:pt x="626" y="71"/>
                    </a:lnTo>
                    <a:lnTo>
                      <a:pt x="626" y="71"/>
                    </a:lnTo>
                    <a:lnTo>
                      <a:pt x="626" y="71"/>
                    </a:lnTo>
                    <a:lnTo>
                      <a:pt x="626" y="71"/>
                    </a:lnTo>
                    <a:lnTo>
                      <a:pt x="626" y="62"/>
                    </a:lnTo>
                    <a:lnTo>
                      <a:pt x="626" y="62"/>
                    </a:lnTo>
                    <a:lnTo>
                      <a:pt x="626" y="62"/>
                    </a:lnTo>
                    <a:lnTo>
                      <a:pt x="626" y="62"/>
                    </a:lnTo>
                    <a:lnTo>
                      <a:pt x="626" y="62"/>
                    </a:lnTo>
                    <a:lnTo>
                      <a:pt x="626" y="62"/>
                    </a:lnTo>
                    <a:lnTo>
                      <a:pt x="626" y="62"/>
                    </a:lnTo>
                    <a:lnTo>
                      <a:pt x="626" y="62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53"/>
                    </a:lnTo>
                    <a:lnTo>
                      <a:pt x="626" y="44"/>
                    </a:lnTo>
                    <a:lnTo>
                      <a:pt x="626" y="44"/>
                    </a:lnTo>
                    <a:lnTo>
                      <a:pt x="626" y="44"/>
                    </a:lnTo>
                    <a:lnTo>
                      <a:pt x="617" y="44"/>
                    </a:lnTo>
                    <a:lnTo>
                      <a:pt x="617" y="44"/>
                    </a:lnTo>
                    <a:lnTo>
                      <a:pt x="617" y="44"/>
                    </a:lnTo>
                    <a:lnTo>
                      <a:pt x="617" y="44"/>
                    </a:lnTo>
                    <a:lnTo>
                      <a:pt x="617" y="44"/>
                    </a:lnTo>
                    <a:lnTo>
                      <a:pt x="617" y="44"/>
                    </a:lnTo>
                    <a:lnTo>
                      <a:pt x="617" y="44"/>
                    </a:lnTo>
                    <a:lnTo>
                      <a:pt x="608" y="44"/>
                    </a:lnTo>
                    <a:lnTo>
                      <a:pt x="608" y="44"/>
                    </a:lnTo>
                    <a:lnTo>
                      <a:pt x="608" y="36"/>
                    </a:lnTo>
                    <a:lnTo>
                      <a:pt x="608" y="36"/>
                    </a:lnTo>
                    <a:lnTo>
                      <a:pt x="608" y="36"/>
                    </a:lnTo>
                    <a:lnTo>
                      <a:pt x="599" y="36"/>
                    </a:lnTo>
                    <a:lnTo>
                      <a:pt x="599" y="36"/>
                    </a:lnTo>
                    <a:lnTo>
                      <a:pt x="599" y="36"/>
                    </a:lnTo>
                    <a:lnTo>
                      <a:pt x="599" y="36"/>
                    </a:lnTo>
                    <a:lnTo>
                      <a:pt x="599" y="36"/>
                    </a:lnTo>
                    <a:lnTo>
                      <a:pt x="590" y="36"/>
                    </a:lnTo>
                    <a:lnTo>
                      <a:pt x="590" y="36"/>
                    </a:lnTo>
                    <a:lnTo>
                      <a:pt x="590" y="36"/>
                    </a:lnTo>
                    <a:lnTo>
                      <a:pt x="590" y="36"/>
                    </a:lnTo>
                    <a:lnTo>
                      <a:pt x="590" y="44"/>
                    </a:lnTo>
                    <a:lnTo>
                      <a:pt x="581" y="44"/>
                    </a:lnTo>
                    <a:lnTo>
                      <a:pt x="581" y="44"/>
                    </a:lnTo>
                    <a:lnTo>
                      <a:pt x="581" y="44"/>
                    </a:lnTo>
                    <a:lnTo>
                      <a:pt x="581" y="44"/>
                    </a:lnTo>
                    <a:lnTo>
                      <a:pt x="581" y="44"/>
                    </a:lnTo>
                    <a:lnTo>
                      <a:pt x="581" y="44"/>
                    </a:lnTo>
                    <a:lnTo>
                      <a:pt x="581" y="44"/>
                    </a:lnTo>
                    <a:lnTo>
                      <a:pt x="572" y="44"/>
                    </a:lnTo>
                    <a:lnTo>
                      <a:pt x="572" y="44"/>
                    </a:lnTo>
                    <a:lnTo>
                      <a:pt x="572" y="53"/>
                    </a:lnTo>
                    <a:lnTo>
                      <a:pt x="572" y="53"/>
                    </a:lnTo>
                    <a:lnTo>
                      <a:pt x="572" y="53"/>
                    </a:lnTo>
                    <a:lnTo>
                      <a:pt x="572" y="53"/>
                    </a:lnTo>
                    <a:lnTo>
                      <a:pt x="572" y="53"/>
                    </a:lnTo>
                    <a:lnTo>
                      <a:pt x="572" y="62"/>
                    </a:lnTo>
                    <a:lnTo>
                      <a:pt x="572" y="62"/>
                    </a:lnTo>
                    <a:lnTo>
                      <a:pt x="572" y="62"/>
                    </a:lnTo>
                    <a:lnTo>
                      <a:pt x="572" y="62"/>
                    </a:lnTo>
                    <a:lnTo>
                      <a:pt x="572" y="62"/>
                    </a:lnTo>
                    <a:lnTo>
                      <a:pt x="572" y="62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63" y="71"/>
                    </a:lnTo>
                    <a:lnTo>
                      <a:pt x="563" y="71"/>
                    </a:lnTo>
                    <a:lnTo>
                      <a:pt x="563" y="71"/>
                    </a:lnTo>
                    <a:lnTo>
                      <a:pt x="563" y="71"/>
                    </a:lnTo>
                    <a:lnTo>
                      <a:pt x="563" y="71"/>
                    </a:lnTo>
                    <a:lnTo>
                      <a:pt x="563" y="71"/>
                    </a:lnTo>
                    <a:lnTo>
                      <a:pt x="554" y="71"/>
                    </a:lnTo>
                    <a:lnTo>
                      <a:pt x="554" y="71"/>
                    </a:lnTo>
                    <a:lnTo>
                      <a:pt x="554" y="71"/>
                    </a:lnTo>
                    <a:lnTo>
                      <a:pt x="554" y="80"/>
                    </a:lnTo>
                    <a:lnTo>
                      <a:pt x="554" y="80"/>
                    </a:lnTo>
                    <a:lnTo>
                      <a:pt x="545" y="80"/>
                    </a:lnTo>
                    <a:lnTo>
                      <a:pt x="545" y="80"/>
                    </a:lnTo>
                    <a:lnTo>
                      <a:pt x="545" y="80"/>
                    </a:lnTo>
                    <a:lnTo>
                      <a:pt x="545" y="80"/>
                    </a:lnTo>
                    <a:lnTo>
                      <a:pt x="545" y="89"/>
                    </a:lnTo>
                    <a:lnTo>
                      <a:pt x="545" y="89"/>
                    </a:lnTo>
                    <a:lnTo>
                      <a:pt x="545" y="89"/>
                    </a:lnTo>
                    <a:lnTo>
                      <a:pt x="536" y="89"/>
                    </a:lnTo>
                    <a:lnTo>
                      <a:pt x="536" y="89"/>
                    </a:lnTo>
                    <a:lnTo>
                      <a:pt x="536" y="98"/>
                    </a:lnTo>
                    <a:lnTo>
                      <a:pt x="536" y="98"/>
                    </a:lnTo>
                    <a:lnTo>
                      <a:pt x="536" y="98"/>
                    </a:lnTo>
                    <a:lnTo>
                      <a:pt x="536" y="107"/>
                    </a:lnTo>
                    <a:lnTo>
                      <a:pt x="536" y="107"/>
                    </a:lnTo>
                    <a:lnTo>
                      <a:pt x="536" y="107"/>
                    </a:lnTo>
                    <a:lnTo>
                      <a:pt x="536" y="116"/>
                    </a:lnTo>
                    <a:lnTo>
                      <a:pt x="536" y="116"/>
                    </a:lnTo>
                    <a:lnTo>
                      <a:pt x="536" y="116"/>
                    </a:lnTo>
                    <a:lnTo>
                      <a:pt x="536" y="125"/>
                    </a:lnTo>
                    <a:lnTo>
                      <a:pt x="536" y="125"/>
                    </a:lnTo>
                    <a:lnTo>
                      <a:pt x="536" y="125"/>
                    </a:lnTo>
                    <a:lnTo>
                      <a:pt x="536" y="134"/>
                    </a:lnTo>
                    <a:lnTo>
                      <a:pt x="536" y="134"/>
                    </a:lnTo>
                    <a:lnTo>
                      <a:pt x="536" y="134"/>
                    </a:lnTo>
                    <a:lnTo>
                      <a:pt x="536" y="134"/>
                    </a:lnTo>
                    <a:lnTo>
                      <a:pt x="536" y="134"/>
                    </a:lnTo>
                    <a:lnTo>
                      <a:pt x="527" y="134"/>
                    </a:lnTo>
                    <a:lnTo>
                      <a:pt x="527" y="134"/>
                    </a:lnTo>
                    <a:lnTo>
                      <a:pt x="527" y="134"/>
                    </a:lnTo>
                    <a:lnTo>
                      <a:pt x="527" y="134"/>
                    </a:lnTo>
                    <a:lnTo>
                      <a:pt x="518" y="134"/>
                    </a:lnTo>
                    <a:lnTo>
                      <a:pt x="518" y="134"/>
                    </a:lnTo>
                    <a:lnTo>
                      <a:pt x="518" y="134"/>
                    </a:lnTo>
                    <a:lnTo>
                      <a:pt x="518" y="134"/>
                    </a:lnTo>
                    <a:lnTo>
                      <a:pt x="518" y="134"/>
                    </a:lnTo>
                    <a:lnTo>
                      <a:pt x="518" y="134"/>
                    </a:lnTo>
                    <a:lnTo>
                      <a:pt x="518" y="134"/>
                    </a:lnTo>
                    <a:lnTo>
                      <a:pt x="518" y="143"/>
                    </a:lnTo>
                    <a:lnTo>
                      <a:pt x="518" y="143"/>
                    </a:lnTo>
                    <a:lnTo>
                      <a:pt x="518" y="143"/>
                    </a:lnTo>
                    <a:lnTo>
                      <a:pt x="510" y="143"/>
                    </a:lnTo>
                    <a:lnTo>
                      <a:pt x="510" y="143"/>
                    </a:lnTo>
                    <a:lnTo>
                      <a:pt x="510" y="143"/>
                    </a:lnTo>
                    <a:lnTo>
                      <a:pt x="510" y="152"/>
                    </a:lnTo>
                    <a:lnTo>
                      <a:pt x="510" y="152"/>
                    </a:lnTo>
                    <a:lnTo>
                      <a:pt x="510" y="152"/>
                    </a:lnTo>
                    <a:lnTo>
                      <a:pt x="510" y="152"/>
                    </a:lnTo>
                    <a:lnTo>
                      <a:pt x="510" y="152"/>
                    </a:lnTo>
                    <a:lnTo>
                      <a:pt x="501" y="152"/>
                    </a:lnTo>
                    <a:lnTo>
                      <a:pt x="501" y="161"/>
                    </a:lnTo>
                    <a:lnTo>
                      <a:pt x="501" y="161"/>
                    </a:lnTo>
                    <a:lnTo>
                      <a:pt x="501" y="161"/>
                    </a:lnTo>
                    <a:lnTo>
                      <a:pt x="492" y="161"/>
                    </a:lnTo>
                    <a:lnTo>
                      <a:pt x="492" y="161"/>
                    </a:lnTo>
                    <a:lnTo>
                      <a:pt x="492" y="161"/>
                    </a:lnTo>
                    <a:lnTo>
                      <a:pt x="483" y="161"/>
                    </a:lnTo>
                    <a:lnTo>
                      <a:pt x="483" y="170"/>
                    </a:lnTo>
                    <a:lnTo>
                      <a:pt x="474" y="170"/>
                    </a:lnTo>
                    <a:lnTo>
                      <a:pt x="474" y="170"/>
                    </a:lnTo>
                    <a:lnTo>
                      <a:pt x="465" y="178"/>
                    </a:lnTo>
                    <a:lnTo>
                      <a:pt x="465" y="178"/>
                    </a:lnTo>
                    <a:lnTo>
                      <a:pt x="465" y="178"/>
                    </a:lnTo>
                    <a:lnTo>
                      <a:pt x="456" y="178"/>
                    </a:lnTo>
                    <a:lnTo>
                      <a:pt x="456" y="187"/>
                    </a:lnTo>
                    <a:lnTo>
                      <a:pt x="447" y="187"/>
                    </a:lnTo>
                    <a:lnTo>
                      <a:pt x="447" y="187"/>
                    </a:lnTo>
                    <a:lnTo>
                      <a:pt x="447" y="187"/>
                    </a:lnTo>
                    <a:lnTo>
                      <a:pt x="438" y="187"/>
                    </a:lnTo>
                    <a:lnTo>
                      <a:pt x="438" y="187"/>
                    </a:lnTo>
                    <a:lnTo>
                      <a:pt x="438" y="196"/>
                    </a:lnTo>
                    <a:lnTo>
                      <a:pt x="429" y="196"/>
                    </a:lnTo>
                    <a:lnTo>
                      <a:pt x="429" y="196"/>
                    </a:lnTo>
                    <a:lnTo>
                      <a:pt x="429" y="196"/>
                    </a:lnTo>
                    <a:lnTo>
                      <a:pt x="429" y="196"/>
                    </a:lnTo>
                    <a:lnTo>
                      <a:pt x="420" y="196"/>
                    </a:lnTo>
                    <a:lnTo>
                      <a:pt x="420" y="196"/>
                    </a:lnTo>
                    <a:lnTo>
                      <a:pt x="420" y="196"/>
                    </a:lnTo>
                    <a:lnTo>
                      <a:pt x="411" y="196"/>
                    </a:lnTo>
                    <a:lnTo>
                      <a:pt x="411" y="196"/>
                    </a:lnTo>
                    <a:lnTo>
                      <a:pt x="411" y="196"/>
                    </a:lnTo>
                    <a:lnTo>
                      <a:pt x="411" y="196"/>
                    </a:lnTo>
                    <a:lnTo>
                      <a:pt x="402" y="196"/>
                    </a:lnTo>
                    <a:lnTo>
                      <a:pt x="402" y="196"/>
                    </a:lnTo>
                    <a:lnTo>
                      <a:pt x="402" y="196"/>
                    </a:lnTo>
                    <a:lnTo>
                      <a:pt x="393" y="196"/>
                    </a:lnTo>
                    <a:lnTo>
                      <a:pt x="393" y="196"/>
                    </a:lnTo>
                    <a:lnTo>
                      <a:pt x="393" y="196"/>
                    </a:lnTo>
                    <a:lnTo>
                      <a:pt x="384" y="196"/>
                    </a:lnTo>
                    <a:lnTo>
                      <a:pt x="384" y="196"/>
                    </a:lnTo>
                    <a:lnTo>
                      <a:pt x="384" y="196"/>
                    </a:lnTo>
                    <a:lnTo>
                      <a:pt x="376" y="196"/>
                    </a:lnTo>
                    <a:lnTo>
                      <a:pt x="376" y="196"/>
                    </a:lnTo>
                    <a:lnTo>
                      <a:pt x="367" y="196"/>
                    </a:lnTo>
                    <a:lnTo>
                      <a:pt x="367" y="196"/>
                    </a:lnTo>
                    <a:lnTo>
                      <a:pt x="367" y="196"/>
                    </a:lnTo>
                    <a:lnTo>
                      <a:pt x="358" y="196"/>
                    </a:lnTo>
                    <a:lnTo>
                      <a:pt x="358" y="196"/>
                    </a:lnTo>
                    <a:lnTo>
                      <a:pt x="358" y="196"/>
                    </a:lnTo>
                    <a:lnTo>
                      <a:pt x="349" y="196"/>
                    </a:lnTo>
                    <a:lnTo>
                      <a:pt x="349" y="196"/>
                    </a:lnTo>
                    <a:lnTo>
                      <a:pt x="349" y="196"/>
                    </a:lnTo>
                    <a:lnTo>
                      <a:pt x="340" y="196"/>
                    </a:lnTo>
                    <a:lnTo>
                      <a:pt x="340" y="196"/>
                    </a:lnTo>
                    <a:lnTo>
                      <a:pt x="340" y="196"/>
                    </a:lnTo>
                    <a:lnTo>
                      <a:pt x="331" y="196"/>
                    </a:lnTo>
                    <a:lnTo>
                      <a:pt x="331" y="196"/>
                    </a:lnTo>
                    <a:lnTo>
                      <a:pt x="331" y="187"/>
                    </a:lnTo>
                    <a:lnTo>
                      <a:pt x="331" y="187"/>
                    </a:lnTo>
                    <a:lnTo>
                      <a:pt x="322" y="187"/>
                    </a:lnTo>
                    <a:lnTo>
                      <a:pt x="322" y="187"/>
                    </a:lnTo>
                    <a:lnTo>
                      <a:pt x="322" y="187"/>
                    </a:lnTo>
                    <a:lnTo>
                      <a:pt x="313" y="187"/>
                    </a:lnTo>
                    <a:lnTo>
                      <a:pt x="313" y="187"/>
                    </a:lnTo>
                    <a:lnTo>
                      <a:pt x="313" y="187"/>
                    </a:lnTo>
                    <a:lnTo>
                      <a:pt x="304" y="187"/>
                    </a:lnTo>
                    <a:lnTo>
                      <a:pt x="304" y="187"/>
                    </a:lnTo>
                    <a:lnTo>
                      <a:pt x="304" y="187"/>
                    </a:lnTo>
                    <a:lnTo>
                      <a:pt x="295" y="187"/>
                    </a:lnTo>
                    <a:lnTo>
                      <a:pt x="295" y="187"/>
                    </a:lnTo>
                    <a:lnTo>
                      <a:pt x="295" y="187"/>
                    </a:lnTo>
                    <a:lnTo>
                      <a:pt x="295" y="178"/>
                    </a:lnTo>
                    <a:lnTo>
                      <a:pt x="286" y="178"/>
                    </a:lnTo>
                    <a:lnTo>
                      <a:pt x="286" y="178"/>
                    </a:lnTo>
                    <a:lnTo>
                      <a:pt x="286" y="178"/>
                    </a:lnTo>
                    <a:lnTo>
                      <a:pt x="286" y="178"/>
                    </a:lnTo>
                    <a:lnTo>
                      <a:pt x="277" y="178"/>
                    </a:lnTo>
                    <a:lnTo>
                      <a:pt x="277" y="178"/>
                    </a:lnTo>
                    <a:lnTo>
                      <a:pt x="277" y="178"/>
                    </a:lnTo>
                    <a:lnTo>
                      <a:pt x="277" y="178"/>
                    </a:lnTo>
                    <a:lnTo>
                      <a:pt x="268" y="178"/>
                    </a:lnTo>
                    <a:lnTo>
                      <a:pt x="268" y="178"/>
                    </a:lnTo>
                    <a:lnTo>
                      <a:pt x="268" y="178"/>
                    </a:lnTo>
                    <a:lnTo>
                      <a:pt x="268" y="178"/>
                    </a:lnTo>
                    <a:lnTo>
                      <a:pt x="268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1" y="178"/>
                    </a:lnTo>
                    <a:lnTo>
                      <a:pt x="251" y="178"/>
                    </a:lnTo>
                    <a:lnTo>
                      <a:pt x="251" y="178"/>
                    </a:lnTo>
                    <a:lnTo>
                      <a:pt x="251" y="178"/>
                    </a:lnTo>
                    <a:lnTo>
                      <a:pt x="251" y="178"/>
                    </a:lnTo>
                    <a:lnTo>
                      <a:pt x="251" y="170"/>
                    </a:lnTo>
                    <a:lnTo>
                      <a:pt x="251" y="170"/>
                    </a:lnTo>
                    <a:lnTo>
                      <a:pt x="251" y="170"/>
                    </a:lnTo>
                    <a:lnTo>
                      <a:pt x="242" y="170"/>
                    </a:lnTo>
                    <a:lnTo>
                      <a:pt x="242" y="170"/>
                    </a:lnTo>
                    <a:lnTo>
                      <a:pt x="242" y="170"/>
                    </a:lnTo>
                    <a:lnTo>
                      <a:pt x="242" y="161"/>
                    </a:lnTo>
                    <a:lnTo>
                      <a:pt x="242" y="161"/>
                    </a:lnTo>
                    <a:lnTo>
                      <a:pt x="242" y="161"/>
                    </a:lnTo>
                    <a:lnTo>
                      <a:pt x="242" y="161"/>
                    </a:lnTo>
                    <a:lnTo>
                      <a:pt x="242" y="161"/>
                    </a:lnTo>
                    <a:lnTo>
                      <a:pt x="242" y="161"/>
                    </a:lnTo>
                    <a:lnTo>
                      <a:pt x="242" y="161"/>
                    </a:lnTo>
                    <a:lnTo>
                      <a:pt x="242" y="152"/>
                    </a:lnTo>
                    <a:lnTo>
                      <a:pt x="242" y="152"/>
                    </a:lnTo>
                    <a:lnTo>
                      <a:pt x="242" y="152"/>
                    </a:lnTo>
                    <a:lnTo>
                      <a:pt x="242" y="152"/>
                    </a:lnTo>
                    <a:lnTo>
                      <a:pt x="242" y="152"/>
                    </a:lnTo>
                    <a:lnTo>
                      <a:pt x="242" y="152"/>
                    </a:lnTo>
                    <a:lnTo>
                      <a:pt x="242" y="143"/>
                    </a:lnTo>
                    <a:lnTo>
                      <a:pt x="242" y="143"/>
                    </a:lnTo>
                    <a:lnTo>
                      <a:pt x="251" y="143"/>
                    </a:lnTo>
                    <a:lnTo>
                      <a:pt x="251" y="143"/>
                    </a:lnTo>
                    <a:lnTo>
                      <a:pt x="251" y="143"/>
                    </a:lnTo>
                    <a:lnTo>
                      <a:pt x="251" y="143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51" y="134"/>
                    </a:lnTo>
                    <a:lnTo>
                      <a:pt x="242" y="134"/>
                    </a:lnTo>
                    <a:lnTo>
                      <a:pt x="242" y="134"/>
                    </a:lnTo>
                    <a:lnTo>
                      <a:pt x="242" y="134"/>
                    </a:lnTo>
                    <a:lnTo>
                      <a:pt x="242" y="134"/>
                    </a:lnTo>
                    <a:lnTo>
                      <a:pt x="242" y="134"/>
                    </a:lnTo>
                    <a:lnTo>
                      <a:pt x="242" y="134"/>
                    </a:lnTo>
                    <a:lnTo>
                      <a:pt x="242" y="134"/>
                    </a:lnTo>
                    <a:lnTo>
                      <a:pt x="233" y="134"/>
                    </a:lnTo>
                    <a:lnTo>
                      <a:pt x="233" y="134"/>
                    </a:lnTo>
                    <a:lnTo>
                      <a:pt x="233" y="125"/>
                    </a:lnTo>
                    <a:lnTo>
                      <a:pt x="233" y="125"/>
                    </a:lnTo>
                    <a:lnTo>
                      <a:pt x="224" y="125"/>
                    </a:lnTo>
                    <a:lnTo>
                      <a:pt x="224" y="125"/>
                    </a:lnTo>
                    <a:lnTo>
                      <a:pt x="224" y="125"/>
                    </a:lnTo>
                    <a:lnTo>
                      <a:pt x="224" y="125"/>
                    </a:lnTo>
                    <a:lnTo>
                      <a:pt x="224" y="125"/>
                    </a:lnTo>
                    <a:lnTo>
                      <a:pt x="224" y="116"/>
                    </a:lnTo>
                    <a:lnTo>
                      <a:pt x="215" y="116"/>
                    </a:lnTo>
                    <a:lnTo>
                      <a:pt x="215" y="116"/>
                    </a:lnTo>
                    <a:lnTo>
                      <a:pt x="215" y="116"/>
                    </a:lnTo>
                    <a:lnTo>
                      <a:pt x="215" y="107"/>
                    </a:lnTo>
                    <a:lnTo>
                      <a:pt x="215" y="107"/>
                    </a:lnTo>
                    <a:lnTo>
                      <a:pt x="206" y="107"/>
                    </a:lnTo>
                    <a:lnTo>
                      <a:pt x="206" y="107"/>
                    </a:lnTo>
                    <a:lnTo>
                      <a:pt x="206" y="107"/>
                    </a:lnTo>
                    <a:lnTo>
                      <a:pt x="206" y="107"/>
                    </a:lnTo>
                    <a:lnTo>
                      <a:pt x="206" y="107"/>
                    </a:lnTo>
                    <a:lnTo>
                      <a:pt x="206" y="98"/>
                    </a:lnTo>
                    <a:lnTo>
                      <a:pt x="206" y="98"/>
                    </a:lnTo>
                    <a:lnTo>
                      <a:pt x="188" y="98"/>
                    </a:lnTo>
                    <a:lnTo>
                      <a:pt x="161" y="98"/>
                    </a:lnTo>
                    <a:lnTo>
                      <a:pt x="134" y="98"/>
                    </a:lnTo>
                    <a:lnTo>
                      <a:pt x="108" y="98"/>
                    </a:lnTo>
                    <a:lnTo>
                      <a:pt x="81" y="98"/>
                    </a:lnTo>
                    <a:lnTo>
                      <a:pt x="54" y="98"/>
                    </a:lnTo>
                    <a:lnTo>
                      <a:pt x="45" y="107"/>
                    </a:lnTo>
                    <a:lnTo>
                      <a:pt x="45" y="116"/>
                    </a:lnTo>
                    <a:lnTo>
                      <a:pt x="36" y="125"/>
                    </a:lnTo>
                    <a:lnTo>
                      <a:pt x="45" y="125"/>
                    </a:lnTo>
                    <a:lnTo>
                      <a:pt x="45" y="152"/>
                    </a:lnTo>
                    <a:lnTo>
                      <a:pt x="45" y="178"/>
                    </a:lnTo>
                    <a:lnTo>
                      <a:pt x="36" y="277"/>
                    </a:lnTo>
                    <a:lnTo>
                      <a:pt x="45" y="295"/>
                    </a:lnTo>
                    <a:lnTo>
                      <a:pt x="63" y="303"/>
                    </a:lnTo>
                    <a:lnTo>
                      <a:pt x="81" y="321"/>
                    </a:lnTo>
                    <a:lnTo>
                      <a:pt x="90" y="339"/>
                    </a:lnTo>
                    <a:lnTo>
                      <a:pt x="81" y="357"/>
                    </a:lnTo>
                    <a:lnTo>
                      <a:pt x="81" y="375"/>
                    </a:lnTo>
                    <a:lnTo>
                      <a:pt x="72" y="384"/>
                    </a:lnTo>
                    <a:lnTo>
                      <a:pt x="45" y="384"/>
                    </a:lnTo>
                    <a:lnTo>
                      <a:pt x="27" y="384"/>
                    </a:lnTo>
                    <a:lnTo>
                      <a:pt x="27" y="384"/>
                    </a:lnTo>
                    <a:lnTo>
                      <a:pt x="18" y="393"/>
                    </a:lnTo>
                    <a:lnTo>
                      <a:pt x="0" y="393"/>
                    </a:lnTo>
                    <a:lnTo>
                      <a:pt x="0" y="411"/>
                    </a:lnTo>
                    <a:lnTo>
                      <a:pt x="0" y="446"/>
                    </a:lnTo>
                    <a:lnTo>
                      <a:pt x="0" y="455"/>
                    </a:lnTo>
                    <a:lnTo>
                      <a:pt x="0" y="464"/>
                    </a:lnTo>
                    <a:lnTo>
                      <a:pt x="18" y="473"/>
                    </a:lnTo>
                    <a:lnTo>
                      <a:pt x="36" y="482"/>
                    </a:lnTo>
                    <a:lnTo>
                      <a:pt x="54" y="482"/>
                    </a:lnTo>
                    <a:lnTo>
                      <a:pt x="63" y="491"/>
                    </a:lnTo>
                    <a:lnTo>
                      <a:pt x="63" y="500"/>
                    </a:lnTo>
                    <a:lnTo>
                      <a:pt x="54" y="518"/>
                    </a:lnTo>
                    <a:lnTo>
                      <a:pt x="54" y="518"/>
                    </a:lnTo>
                    <a:lnTo>
                      <a:pt x="63" y="527"/>
                    </a:lnTo>
                    <a:lnTo>
                      <a:pt x="72" y="527"/>
                    </a:lnTo>
                    <a:lnTo>
                      <a:pt x="81" y="545"/>
                    </a:lnTo>
                    <a:lnTo>
                      <a:pt x="72" y="545"/>
                    </a:lnTo>
                    <a:lnTo>
                      <a:pt x="81" y="562"/>
                    </a:lnTo>
                    <a:lnTo>
                      <a:pt x="90" y="553"/>
                    </a:lnTo>
                    <a:lnTo>
                      <a:pt x="99" y="571"/>
                    </a:lnTo>
                    <a:lnTo>
                      <a:pt x="108" y="580"/>
                    </a:lnTo>
                    <a:lnTo>
                      <a:pt x="117" y="589"/>
                    </a:lnTo>
                    <a:lnTo>
                      <a:pt x="125" y="598"/>
                    </a:lnTo>
                    <a:lnTo>
                      <a:pt x="125" y="616"/>
                    </a:lnTo>
                    <a:lnTo>
                      <a:pt x="134" y="616"/>
                    </a:lnTo>
                    <a:lnTo>
                      <a:pt x="143" y="625"/>
                    </a:lnTo>
                    <a:lnTo>
                      <a:pt x="143" y="643"/>
                    </a:lnTo>
                    <a:lnTo>
                      <a:pt x="143" y="661"/>
                    </a:lnTo>
                    <a:lnTo>
                      <a:pt x="152" y="661"/>
                    </a:lnTo>
                    <a:lnTo>
                      <a:pt x="170" y="661"/>
                    </a:lnTo>
                    <a:lnTo>
                      <a:pt x="179" y="670"/>
                    </a:lnTo>
                    <a:lnTo>
                      <a:pt x="188" y="678"/>
                    </a:lnTo>
                    <a:lnTo>
                      <a:pt x="197" y="687"/>
                    </a:lnTo>
                    <a:lnTo>
                      <a:pt x="215" y="696"/>
                    </a:lnTo>
                    <a:lnTo>
                      <a:pt x="233" y="696"/>
                    </a:lnTo>
                    <a:lnTo>
                      <a:pt x="251" y="696"/>
                    </a:lnTo>
                    <a:lnTo>
                      <a:pt x="251" y="687"/>
                    </a:lnTo>
                    <a:lnTo>
                      <a:pt x="251" y="678"/>
                    </a:lnTo>
                    <a:lnTo>
                      <a:pt x="268" y="661"/>
                    </a:lnTo>
                    <a:lnTo>
                      <a:pt x="286" y="661"/>
                    </a:lnTo>
                    <a:lnTo>
                      <a:pt x="295" y="661"/>
                    </a:lnTo>
                    <a:lnTo>
                      <a:pt x="304" y="643"/>
                    </a:lnTo>
                    <a:lnTo>
                      <a:pt x="322" y="634"/>
                    </a:lnTo>
                    <a:lnTo>
                      <a:pt x="322" y="625"/>
                    </a:lnTo>
                    <a:lnTo>
                      <a:pt x="331" y="598"/>
                    </a:lnTo>
                    <a:lnTo>
                      <a:pt x="331" y="580"/>
                    </a:lnTo>
                    <a:lnTo>
                      <a:pt x="340" y="562"/>
                    </a:lnTo>
                    <a:lnTo>
                      <a:pt x="358" y="545"/>
                    </a:lnTo>
                    <a:lnTo>
                      <a:pt x="376" y="545"/>
                    </a:lnTo>
                    <a:lnTo>
                      <a:pt x="393" y="545"/>
                    </a:lnTo>
                    <a:lnTo>
                      <a:pt x="393" y="562"/>
                    </a:lnTo>
                    <a:lnTo>
                      <a:pt x="402" y="580"/>
                    </a:lnTo>
                    <a:lnTo>
                      <a:pt x="393" y="598"/>
                    </a:lnTo>
                    <a:lnTo>
                      <a:pt x="402" y="616"/>
                    </a:lnTo>
                    <a:lnTo>
                      <a:pt x="402" y="643"/>
                    </a:lnTo>
                    <a:lnTo>
                      <a:pt x="402" y="652"/>
                    </a:lnTo>
                    <a:lnTo>
                      <a:pt x="411" y="661"/>
                    </a:lnTo>
                    <a:lnTo>
                      <a:pt x="420" y="670"/>
                    </a:lnTo>
                    <a:lnTo>
                      <a:pt x="438" y="661"/>
                    </a:lnTo>
                    <a:lnTo>
                      <a:pt x="438" y="670"/>
                    </a:lnTo>
                    <a:lnTo>
                      <a:pt x="447" y="678"/>
                    </a:lnTo>
                    <a:lnTo>
                      <a:pt x="456" y="687"/>
                    </a:lnTo>
                    <a:lnTo>
                      <a:pt x="483" y="687"/>
                    </a:lnTo>
                    <a:lnTo>
                      <a:pt x="501" y="687"/>
                    </a:lnTo>
                    <a:lnTo>
                      <a:pt x="510" y="696"/>
                    </a:lnTo>
                    <a:lnTo>
                      <a:pt x="518" y="714"/>
                    </a:lnTo>
                    <a:lnTo>
                      <a:pt x="536" y="732"/>
                    </a:lnTo>
                  </a:path>
                </a:pathLst>
              </a:custGeom>
              <a:solidFill>
                <a:srgbClr val="53A74F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2" name="Freeform 64"/>
              <p:cNvSpPr>
                <a:spLocks/>
              </p:cNvSpPr>
              <p:nvPr/>
            </p:nvSpPr>
            <p:spPr bwMode="auto">
              <a:xfrm>
                <a:off x="7791" y="9045"/>
                <a:ext cx="318" cy="296"/>
              </a:xfrm>
              <a:custGeom>
                <a:avLst/>
                <a:gdLst>
                  <a:gd name="T0" fmla="*/ 18 w 143"/>
                  <a:gd name="T1" fmla="*/ 0 h 125"/>
                  <a:gd name="T2" fmla="*/ 27 w 143"/>
                  <a:gd name="T3" fmla="*/ 9 h 125"/>
                  <a:gd name="T4" fmla="*/ 27 w 143"/>
                  <a:gd name="T5" fmla="*/ 9 h 125"/>
                  <a:gd name="T6" fmla="*/ 27 w 143"/>
                  <a:gd name="T7" fmla="*/ 9 h 125"/>
                  <a:gd name="T8" fmla="*/ 36 w 143"/>
                  <a:gd name="T9" fmla="*/ 18 h 125"/>
                  <a:gd name="T10" fmla="*/ 36 w 143"/>
                  <a:gd name="T11" fmla="*/ 18 h 125"/>
                  <a:gd name="T12" fmla="*/ 45 w 143"/>
                  <a:gd name="T13" fmla="*/ 18 h 125"/>
                  <a:gd name="T14" fmla="*/ 45 w 143"/>
                  <a:gd name="T15" fmla="*/ 18 h 125"/>
                  <a:gd name="T16" fmla="*/ 53 w 143"/>
                  <a:gd name="T17" fmla="*/ 18 h 125"/>
                  <a:gd name="T18" fmla="*/ 53 w 143"/>
                  <a:gd name="T19" fmla="*/ 18 h 125"/>
                  <a:gd name="T20" fmla="*/ 53 w 143"/>
                  <a:gd name="T21" fmla="*/ 18 h 125"/>
                  <a:gd name="T22" fmla="*/ 53 w 143"/>
                  <a:gd name="T23" fmla="*/ 27 h 125"/>
                  <a:gd name="T24" fmla="*/ 62 w 143"/>
                  <a:gd name="T25" fmla="*/ 27 h 125"/>
                  <a:gd name="T26" fmla="*/ 71 w 143"/>
                  <a:gd name="T27" fmla="*/ 36 h 125"/>
                  <a:gd name="T28" fmla="*/ 71 w 143"/>
                  <a:gd name="T29" fmla="*/ 36 h 125"/>
                  <a:gd name="T30" fmla="*/ 80 w 143"/>
                  <a:gd name="T31" fmla="*/ 36 h 125"/>
                  <a:gd name="T32" fmla="*/ 89 w 143"/>
                  <a:gd name="T33" fmla="*/ 45 h 125"/>
                  <a:gd name="T34" fmla="*/ 98 w 143"/>
                  <a:gd name="T35" fmla="*/ 45 h 125"/>
                  <a:gd name="T36" fmla="*/ 107 w 143"/>
                  <a:gd name="T37" fmla="*/ 45 h 125"/>
                  <a:gd name="T38" fmla="*/ 116 w 143"/>
                  <a:gd name="T39" fmla="*/ 54 h 125"/>
                  <a:gd name="T40" fmla="*/ 116 w 143"/>
                  <a:gd name="T41" fmla="*/ 54 h 125"/>
                  <a:gd name="T42" fmla="*/ 125 w 143"/>
                  <a:gd name="T43" fmla="*/ 54 h 125"/>
                  <a:gd name="T44" fmla="*/ 134 w 143"/>
                  <a:gd name="T45" fmla="*/ 54 h 125"/>
                  <a:gd name="T46" fmla="*/ 134 w 143"/>
                  <a:gd name="T47" fmla="*/ 63 h 125"/>
                  <a:gd name="T48" fmla="*/ 143 w 143"/>
                  <a:gd name="T49" fmla="*/ 63 h 125"/>
                  <a:gd name="T50" fmla="*/ 143 w 143"/>
                  <a:gd name="T51" fmla="*/ 63 h 125"/>
                  <a:gd name="T52" fmla="*/ 143 w 143"/>
                  <a:gd name="T53" fmla="*/ 71 h 125"/>
                  <a:gd name="T54" fmla="*/ 143 w 143"/>
                  <a:gd name="T55" fmla="*/ 71 h 125"/>
                  <a:gd name="T56" fmla="*/ 134 w 143"/>
                  <a:gd name="T57" fmla="*/ 80 h 125"/>
                  <a:gd name="T58" fmla="*/ 134 w 143"/>
                  <a:gd name="T59" fmla="*/ 89 h 125"/>
                  <a:gd name="T60" fmla="*/ 134 w 143"/>
                  <a:gd name="T61" fmla="*/ 89 h 125"/>
                  <a:gd name="T62" fmla="*/ 134 w 143"/>
                  <a:gd name="T63" fmla="*/ 89 h 125"/>
                  <a:gd name="T64" fmla="*/ 125 w 143"/>
                  <a:gd name="T65" fmla="*/ 98 h 125"/>
                  <a:gd name="T66" fmla="*/ 116 w 143"/>
                  <a:gd name="T67" fmla="*/ 107 h 125"/>
                  <a:gd name="T68" fmla="*/ 116 w 143"/>
                  <a:gd name="T69" fmla="*/ 116 h 125"/>
                  <a:gd name="T70" fmla="*/ 107 w 143"/>
                  <a:gd name="T71" fmla="*/ 116 h 125"/>
                  <a:gd name="T72" fmla="*/ 89 w 143"/>
                  <a:gd name="T73" fmla="*/ 125 h 125"/>
                  <a:gd name="T74" fmla="*/ 80 w 143"/>
                  <a:gd name="T75" fmla="*/ 125 h 125"/>
                  <a:gd name="T76" fmla="*/ 62 w 143"/>
                  <a:gd name="T77" fmla="*/ 125 h 125"/>
                  <a:gd name="T78" fmla="*/ 53 w 143"/>
                  <a:gd name="T79" fmla="*/ 125 h 125"/>
                  <a:gd name="T80" fmla="*/ 36 w 143"/>
                  <a:gd name="T81" fmla="*/ 125 h 125"/>
                  <a:gd name="T82" fmla="*/ 27 w 143"/>
                  <a:gd name="T83" fmla="*/ 116 h 125"/>
                  <a:gd name="T84" fmla="*/ 18 w 143"/>
                  <a:gd name="T85" fmla="*/ 107 h 125"/>
                  <a:gd name="T86" fmla="*/ 18 w 143"/>
                  <a:gd name="T87" fmla="*/ 98 h 125"/>
                  <a:gd name="T88" fmla="*/ 18 w 143"/>
                  <a:gd name="T89" fmla="*/ 89 h 125"/>
                  <a:gd name="T90" fmla="*/ 9 w 143"/>
                  <a:gd name="T91" fmla="*/ 80 h 125"/>
                  <a:gd name="T92" fmla="*/ 9 w 143"/>
                  <a:gd name="T93" fmla="*/ 71 h 125"/>
                  <a:gd name="T94" fmla="*/ 0 w 143"/>
                  <a:gd name="T95" fmla="*/ 71 h 125"/>
                  <a:gd name="T96" fmla="*/ 0 w 143"/>
                  <a:gd name="T97" fmla="*/ 63 h 125"/>
                  <a:gd name="T98" fmla="*/ 0 w 143"/>
                  <a:gd name="T99" fmla="*/ 45 h 125"/>
                  <a:gd name="T100" fmla="*/ 0 w 143"/>
                  <a:gd name="T101" fmla="*/ 45 h 125"/>
                  <a:gd name="T102" fmla="*/ 0 w 143"/>
                  <a:gd name="T103" fmla="*/ 36 h 125"/>
                  <a:gd name="T104" fmla="*/ 0 w 143"/>
                  <a:gd name="T105" fmla="*/ 27 h 125"/>
                  <a:gd name="T106" fmla="*/ 0 w 143"/>
                  <a:gd name="T107" fmla="*/ 18 h 125"/>
                  <a:gd name="T108" fmla="*/ 9 w 143"/>
                  <a:gd name="T109" fmla="*/ 18 h 125"/>
                  <a:gd name="T110" fmla="*/ 9 w 143"/>
                  <a:gd name="T111" fmla="*/ 9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43" h="125">
                    <a:moveTo>
                      <a:pt x="9" y="9"/>
                    </a:moveTo>
                    <a:lnTo>
                      <a:pt x="9" y="9"/>
                    </a:lnTo>
                    <a:lnTo>
                      <a:pt x="18" y="9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8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36" y="9"/>
                    </a:lnTo>
                    <a:lnTo>
                      <a:pt x="36" y="9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45" y="18"/>
                    </a:lnTo>
                    <a:lnTo>
                      <a:pt x="45" y="18"/>
                    </a:lnTo>
                    <a:lnTo>
                      <a:pt x="45" y="18"/>
                    </a:lnTo>
                    <a:lnTo>
                      <a:pt x="45" y="18"/>
                    </a:lnTo>
                    <a:lnTo>
                      <a:pt x="45" y="18"/>
                    </a:lnTo>
                    <a:lnTo>
                      <a:pt x="45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3" y="27"/>
                    </a:lnTo>
                    <a:lnTo>
                      <a:pt x="62" y="27"/>
                    </a:lnTo>
                    <a:lnTo>
                      <a:pt x="62" y="27"/>
                    </a:lnTo>
                    <a:lnTo>
                      <a:pt x="62" y="27"/>
                    </a:lnTo>
                    <a:lnTo>
                      <a:pt x="62" y="27"/>
                    </a:lnTo>
                    <a:lnTo>
                      <a:pt x="62" y="27"/>
                    </a:lnTo>
                    <a:lnTo>
                      <a:pt x="62" y="27"/>
                    </a:lnTo>
                    <a:lnTo>
                      <a:pt x="71" y="27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71" y="36"/>
                    </a:lnTo>
                    <a:lnTo>
                      <a:pt x="80" y="36"/>
                    </a:lnTo>
                    <a:lnTo>
                      <a:pt x="80" y="36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80" y="45"/>
                    </a:lnTo>
                    <a:lnTo>
                      <a:pt x="89" y="45"/>
                    </a:lnTo>
                    <a:lnTo>
                      <a:pt x="89" y="45"/>
                    </a:lnTo>
                    <a:lnTo>
                      <a:pt x="89" y="45"/>
                    </a:lnTo>
                    <a:lnTo>
                      <a:pt x="98" y="45"/>
                    </a:lnTo>
                    <a:lnTo>
                      <a:pt x="98" y="45"/>
                    </a:lnTo>
                    <a:lnTo>
                      <a:pt x="98" y="45"/>
                    </a:lnTo>
                    <a:lnTo>
                      <a:pt x="98" y="45"/>
                    </a:lnTo>
                    <a:lnTo>
                      <a:pt x="107" y="45"/>
                    </a:lnTo>
                    <a:lnTo>
                      <a:pt x="107" y="45"/>
                    </a:lnTo>
                    <a:lnTo>
                      <a:pt x="107" y="54"/>
                    </a:lnTo>
                    <a:lnTo>
                      <a:pt x="107" y="54"/>
                    </a:lnTo>
                    <a:lnTo>
                      <a:pt x="107" y="54"/>
                    </a:lnTo>
                    <a:lnTo>
                      <a:pt x="116" y="54"/>
                    </a:lnTo>
                    <a:lnTo>
                      <a:pt x="116" y="54"/>
                    </a:lnTo>
                    <a:lnTo>
                      <a:pt x="116" y="54"/>
                    </a:lnTo>
                    <a:lnTo>
                      <a:pt x="116" y="54"/>
                    </a:lnTo>
                    <a:lnTo>
                      <a:pt x="116" y="54"/>
                    </a:lnTo>
                    <a:lnTo>
                      <a:pt x="116" y="54"/>
                    </a:lnTo>
                    <a:lnTo>
                      <a:pt x="125" y="54"/>
                    </a:lnTo>
                    <a:lnTo>
                      <a:pt x="125" y="54"/>
                    </a:lnTo>
                    <a:lnTo>
                      <a:pt x="125" y="54"/>
                    </a:lnTo>
                    <a:lnTo>
                      <a:pt x="125" y="54"/>
                    </a:lnTo>
                    <a:lnTo>
                      <a:pt x="125" y="54"/>
                    </a:lnTo>
                    <a:lnTo>
                      <a:pt x="134" y="54"/>
                    </a:lnTo>
                    <a:lnTo>
                      <a:pt x="134" y="54"/>
                    </a:lnTo>
                    <a:lnTo>
                      <a:pt x="134" y="54"/>
                    </a:lnTo>
                    <a:lnTo>
                      <a:pt x="134" y="54"/>
                    </a:lnTo>
                    <a:lnTo>
                      <a:pt x="134" y="63"/>
                    </a:lnTo>
                    <a:lnTo>
                      <a:pt x="134" y="63"/>
                    </a:lnTo>
                    <a:lnTo>
                      <a:pt x="134" y="63"/>
                    </a:lnTo>
                    <a:lnTo>
                      <a:pt x="134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63"/>
                    </a:lnTo>
                    <a:lnTo>
                      <a:pt x="143" y="71"/>
                    </a:lnTo>
                    <a:lnTo>
                      <a:pt x="143" y="71"/>
                    </a:lnTo>
                    <a:lnTo>
                      <a:pt x="143" y="71"/>
                    </a:lnTo>
                    <a:lnTo>
                      <a:pt x="143" y="71"/>
                    </a:lnTo>
                    <a:lnTo>
                      <a:pt x="143" y="71"/>
                    </a:lnTo>
                    <a:lnTo>
                      <a:pt x="143" y="71"/>
                    </a:lnTo>
                    <a:lnTo>
                      <a:pt x="143" y="71"/>
                    </a:lnTo>
                    <a:lnTo>
                      <a:pt x="143" y="71"/>
                    </a:lnTo>
                    <a:lnTo>
                      <a:pt x="143" y="71"/>
                    </a:lnTo>
                    <a:lnTo>
                      <a:pt x="143" y="80"/>
                    </a:lnTo>
                    <a:lnTo>
                      <a:pt x="134" y="80"/>
                    </a:lnTo>
                    <a:lnTo>
                      <a:pt x="134" y="80"/>
                    </a:lnTo>
                    <a:lnTo>
                      <a:pt x="134" y="80"/>
                    </a:lnTo>
                    <a:lnTo>
                      <a:pt x="134" y="80"/>
                    </a:lnTo>
                    <a:lnTo>
                      <a:pt x="134" y="80"/>
                    </a:lnTo>
                    <a:lnTo>
                      <a:pt x="134" y="89"/>
                    </a:lnTo>
                    <a:lnTo>
                      <a:pt x="134" y="89"/>
                    </a:lnTo>
                    <a:lnTo>
                      <a:pt x="134" y="89"/>
                    </a:lnTo>
                    <a:lnTo>
                      <a:pt x="134" y="89"/>
                    </a:lnTo>
                    <a:lnTo>
                      <a:pt x="134" y="89"/>
                    </a:lnTo>
                    <a:lnTo>
                      <a:pt x="134" y="89"/>
                    </a:lnTo>
                    <a:lnTo>
                      <a:pt x="134" y="89"/>
                    </a:lnTo>
                    <a:lnTo>
                      <a:pt x="134" y="89"/>
                    </a:lnTo>
                    <a:lnTo>
                      <a:pt x="134" y="89"/>
                    </a:lnTo>
                    <a:lnTo>
                      <a:pt x="125" y="98"/>
                    </a:lnTo>
                    <a:lnTo>
                      <a:pt x="125" y="98"/>
                    </a:lnTo>
                    <a:lnTo>
                      <a:pt x="125" y="98"/>
                    </a:lnTo>
                    <a:lnTo>
                      <a:pt x="125" y="98"/>
                    </a:lnTo>
                    <a:lnTo>
                      <a:pt x="125" y="98"/>
                    </a:lnTo>
                    <a:lnTo>
                      <a:pt x="125" y="107"/>
                    </a:lnTo>
                    <a:lnTo>
                      <a:pt x="116" y="107"/>
                    </a:lnTo>
                    <a:lnTo>
                      <a:pt x="116" y="107"/>
                    </a:lnTo>
                    <a:lnTo>
                      <a:pt x="116" y="107"/>
                    </a:lnTo>
                    <a:lnTo>
                      <a:pt x="116" y="107"/>
                    </a:lnTo>
                    <a:lnTo>
                      <a:pt x="116" y="116"/>
                    </a:lnTo>
                    <a:lnTo>
                      <a:pt x="116" y="116"/>
                    </a:lnTo>
                    <a:lnTo>
                      <a:pt x="107" y="116"/>
                    </a:lnTo>
                    <a:lnTo>
                      <a:pt x="107" y="116"/>
                    </a:lnTo>
                    <a:lnTo>
                      <a:pt x="107" y="116"/>
                    </a:lnTo>
                    <a:lnTo>
                      <a:pt x="107" y="116"/>
                    </a:lnTo>
                    <a:lnTo>
                      <a:pt x="98" y="116"/>
                    </a:lnTo>
                    <a:lnTo>
                      <a:pt x="98" y="116"/>
                    </a:lnTo>
                    <a:lnTo>
                      <a:pt x="98" y="116"/>
                    </a:lnTo>
                    <a:lnTo>
                      <a:pt x="89" y="125"/>
                    </a:lnTo>
                    <a:lnTo>
                      <a:pt x="89" y="125"/>
                    </a:lnTo>
                    <a:lnTo>
                      <a:pt x="89" y="125"/>
                    </a:lnTo>
                    <a:lnTo>
                      <a:pt x="80" y="125"/>
                    </a:lnTo>
                    <a:lnTo>
                      <a:pt x="80" y="125"/>
                    </a:lnTo>
                    <a:lnTo>
                      <a:pt x="71" y="125"/>
                    </a:lnTo>
                    <a:lnTo>
                      <a:pt x="71" y="125"/>
                    </a:lnTo>
                    <a:lnTo>
                      <a:pt x="71" y="125"/>
                    </a:lnTo>
                    <a:lnTo>
                      <a:pt x="62" y="125"/>
                    </a:lnTo>
                    <a:lnTo>
                      <a:pt x="62" y="125"/>
                    </a:lnTo>
                    <a:lnTo>
                      <a:pt x="53" y="125"/>
                    </a:lnTo>
                    <a:lnTo>
                      <a:pt x="53" y="125"/>
                    </a:lnTo>
                    <a:lnTo>
                      <a:pt x="53" y="125"/>
                    </a:lnTo>
                    <a:lnTo>
                      <a:pt x="45" y="125"/>
                    </a:lnTo>
                    <a:lnTo>
                      <a:pt x="45" y="125"/>
                    </a:lnTo>
                    <a:lnTo>
                      <a:pt x="45" y="125"/>
                    </a:lnTo>
                    <a:lnTo>
                      <a:pt x="36" y="125"/>
                    </a:lnTo>
                    <a:lnTo>
                      <a:pt x="36" y="125"/>
                    </a:lnTo>
                    <a:lnTo>
                      <a:pt x="36" y="125"/>
                    </a:lnTo>
                    <a:lnTo>
                      <a:pt x="27" y="125"/>
                    </a:lnTo>
                    <a:lnTo>
                      <a:pt x="27" y="116"/>
                    </a:lnTo>
                    <a:lnTo>
                      <a:pt x="27" y="116"/>
                    </a:lnTo>
                    <a:lnTo>
                      <a:pt x="27" y="116"/>
                    </a:lnTo>
                    <a:lnTo>
                      <a:pt x="18" y="116"/>
                    </a:lnTo>
                    <a:lnTo>
                      <a:pt x="18" y="107"/>
                    </a:lnTo>
                    <a:lnTo>
                      <a:pt x="18" y="107"/>
                    </a:lnTo>
                    <a:lnTo>
                      <a:pt x="18" y="107"/>
                    </a:lnTo>
                    <a:lnTo>
                      <a:pt x="18" y="98"/>
                    </a:lnTo>
                    <a:lnTo>
                      <a:pt x="18" y="98"/>
                    </a:lnTo>
                    <a:lnTo>
                      <a:pt x="18" y="98"/>
                    </a:lnTo>
                    <a:lnTo>
                      <a:pt x="18" y="98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9" y="89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71"/>
                    </a:lnTo>
                    <a:lnTo>
                      <a:pt x="9" y="71"/>
                    </a:lnTo>
                    <a:lnTo>
                      <a:pt x="0" y="71"/>
                    </a:lnTo>
                    <a:lnTo>
                      <a:pt x="0" y="71"/>
                    </a:lnTo>
                    <a:lnTo>
                      <a:pt x="0" y="71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54"/>
                    </a:lnTo>
                    <a:lnTo>
                      <a:pt x="0" y="54"/>
                    </a:lnTo>
                    <a:lnTo>
                      <a:pt x="0" y="54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45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9" y="18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9"/>
                    </a:lnTo>
                    <a:lnTo>
                      <a:pt x="9" y="9"/>
                    </a:lnTo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3" name="Freeform 65"/>
              <p:cNvSpPr>
                <a:spLocks/>
              </p:cNvSpPr>
              <p:nvPr/>
            </p:nvSpPr>
            <p:spPr bwMode="auto">
              <a:xfrm>
                <a:off x="5138" y="9721"/>
                <a:ext cx="1764" cy="2371"/>
              </a:xfrm>
              <a:custGeom>
                <a:avLst/>
                <a:gdLst>
                  <a:gd name="T0" fmla="*/ 9 w 795"/>
                  <a:gd name="T1" fmla="*/ 580 h 1000"/>
                  <a:gd name="T2" fmla="*/ 27 w 795"/>
                  <a:gd name="T3" fmla="*/ 580 h 1000"/>
                  <a:gd name="T4" fmla="*/ 27 w 795"/>
                  <a:gd name="T5" fmla="*/ 607 h 1000"/>
                  <a:gd name="T6" fmla="*/ 36 w 795"/>
                  <a:gd name="T7" fmla="*/ 616 h 1000"/>
                  <a:gd name="T8" fmla="*/ 62 w 795"/>
                  <a:gd name="T9" fmla="*/ 616 h 1000"/>
                  <a:gd name="T10" fmla="*/ 62 w 795"/>
                  <a:gd name="T11" fmla="*/ 643 h 1000"/>
                  <a:gd name="T12" fmla="*/ 71 w 795"/>
                  <a:gd name="T13" fmla="*/ 652 h 1000"/>
                  <a:gd name="T14" fmla="*/ 89 w 795"/>
                  <a:gd name="T15" fmla="*/ 643 h 1000"/>
                  <a:gd name="T16" fmla="*/ 116 w 795"/>
                  <a:gd name="T17" fmla="*/ 661 h 1000"/>
                  <a:gd name="T18" fmla="*/ 125 w 795"/>
                  <a:gd name="T19" fmla="*/ 661 h 1000"/>
                  <a:gd name="T20" fmla="*/ 152 w 795"/>
                  <a:gd name="T21" fmla="*/ 669 h 1000"/>
                  <a:gd name="T22" fmla="*/ 179 w 795"/>
                  <a:gd name="T23" fmla="*/ 669 h 1000"/>
                  <a:gd name="T24" fmla="*/ 188 w 795"/>
                  <a:gd name="T25" fmla="*/ 696 h 1000"/>
                  <a:gd name="T26" fmla="*/ 188 w 795"/>
                  <a:gd name="T27" fmla="*/ 723 h 1000"/>
                  <a:gd name="T28" fmla="*/ 205 w 795"/>
                  <a:gd name="T29" fmla="*/ 750 h 1000"/>
                  <a:gd name="T30" fmla="*/ 232 w 795"/>
                  <a:gd name="T31" fmla="*/ 768 h 1000"/>
                  <a:gd name="T32" fmla="*/ 250 w 795"/>
                  <a:gd name="T33" fmla="*/ 794 h 1000"/>
                  <a:gd name="T34" fmla="*/ 250 w 795"/>
                  <a:gd name="T35" fmla="*/ 821 h 1000"/>
                  <a:gd name="T36" fmla="*/ 250 w 795"/>
                  <a:gd name="T37" fmla="*/ 875 h 1000"/>
                  <a:gd name="T38" fmla="*/ 259 w 795"/>
                  <a:gd name="T39" fmla="*/ 920 h 1000"/>
                  <a:gd name="T40" fmla="*/ 277 w 795"/>
                  <a:gd name="T41" fmla="*/ 928 h 1000"/>
                  <a:gd name="T42" fmla="*/ 313 w 795"/>
                  <a:gd name="T43" fmla="*/ 937 h 1000"/>
                  <a:gd name="T44" fmla="*/ 348 w 795"/>
                  <a:gd name="T45" fmla="*/ 946 h 1000"/>
                  <a:gd name="T46" fmla="*/ 375 w 795"/>
                  <a:gd name="T47" fmla="*/ 946 h 1000"/>
                  <a:gd name="T48" fmla="*/ 402 w 795"/>
                  <a:gd name="T49" fmla="*/ 964 h 1000"/>
                  <a:gd name="T50" fmla="*/ 420 w 795"/>
                  <a:gd name="T51" fmla="*/ 973 h 1000"/>
                  <a:gd name="T52" fmla="*/ 438 w 795"/>
                  <a:gd name="T53" fmla="*/ 991 h 1000"/>
                  <a:gd name="T54" fmla="*/ 455 w 795"/>
                  <a:gd name="T55" fmla="*/ 1000 h 1000"/>
                  <a:gd name="T56" fmla="*/ 455 w 795"/>
                  <a:gd name="T57" fmla="*/ 982 h 1000"/>
                  <a:gd name="T58" fmla="*/ 473 w 795"/>
                  <a:gd name="T59" fmla="*/ 982 h 1000"/>
                  <a:gd name="T60" fmla="*/ 500 w 795"/>
                  <a:gd name="T61" fmla="*/ 982 h 1000"/>
                  <a:gd name="T62" fmla="*/ 527 w 795"/>
                  <a:gd name="T63" fmla="*/ 964 h 1000"/>
                  <a:gd name="T64" fmla="*/ 491 w 795"/>
                  <a:gd name="T65" fmla="*/ 821 h 1000"/>
                  <a:gd name="T66" fmla="*/ 518 w 795"/>
                  <a:gd name="T67" fmla="*/ 678 h 1000"/>
                  <a:gd name="T68" fmla="*/ 572 w 795"/>
                  <a:gd name="T69" fmla="*/ 562 h 1000"/>
                  <a:gd name="T70" fmla="*/ 607 w 795"/>
                  <a:gd name="T71" fmla="*/ 384 h 1000"/>
                  <a:gd name="T72" fmla="*/ 706 w 795"/>
                  <a:gd name="T73" fmla="*/ 259 h 1000"/>
                  <a:gd name="T74" fmla="*/ 786 w 795"/>
                  <a:gd name="T75" fmla="*/ 223 h 1000"/>
                  <a:gd name="T76" fmla="*/ 777 w 795"/>
                  <a:gd name="T77" fmla="*/ 152 h 1000"/>
                  <a:gd name="T78" fmla="*/ 723 w 795"/>
                  <a:gd name="T79" fmla="*/ 98 h 1000"/>
                  <a:gd name="T80" fmla="*/ 670 w 795"/>
                  <a:gd name="T81" fmla="*/ 27 h 1000"/>
                  <a:gd name="T82" fmla="*/ 616 w 795"/>
                  <a:gd name="T83" fmla="*/ 18 h 1000"/>
                  <a:gd name="T84" fmla="*/ 518 w 795"/>
                  <a:gd name="T85" fmla="*/ 98 h 1000"/>
                  <a:gd name="T86" fmla="*/ 438 w 795"/>
                  <a:gd name="T87" fmla="*/ 71 h 1000"/>
                  <a:gd name="T88" fmla="*/ 357 w 795"/>
                  <a:gd name="T89" fmla="*/ 62 h 1000"/>
                  <a:gd name="T90" fmla="*/ 295 w 795"/>
                  <a:gd name="T91" fmla="*/ 107 h 1000"/>
                  <a:gd name="T92" fmla="*/ 179 w 795"/>
                  <a:gd name="T93" fmla="*/ 116 h 1000"/>
                  <a:gd name="T94" fmla="*/ 125 w 795"/>
                  <a:gd name="T95" fmla="*/ 152 h 1000"/>
                  <a:gd name="T96" fmla="*/ 152 w 795"/>
                  <a:gd name="T97" fmla="*/ 294 h 1000"/>
                  <a:gd name="T98" fmla="*/ 179 w 795"/>
                  <a:gd name="T99" fmla="*/ 348 h 1000"/>
                  <a:gd name="T100" fmla="*/ 161 w 795"/>
                  <a:gd name="T101" fmla="*/ 419 h 1000"/>
                  <a:gd name="T102" fmla="*/ 125 w 795"/>
                  <a:gd name="T103" fmla="*/ 419 h 1000"/>
                  <a:gd name="T104" fmla="*/ 98 w 795"/>
                  <a:gd name="T105" fmla="*/ 411 h 1000"/>
                  <a:gd name="T106" fmla="*/ 45 w 795"/>
                  <a:gd name="T107" fmla="*/ 402 h 1000"/>
                  <a:gd name="T108" fmla="*/ 27 w 795"/>
                  <a:gd name="T109" fmla="*/ 446 h 1000"/>
                  <a:gd name="T110" fmla="*/ 9 w 795"/>
                  <a:gd name="T111" fmla="*/ 553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95" h="1000">
                    <a:moveTo>
                      <a:pt x="0" y="571"/>
                    </a:moveTo>
                    <a:lnTo>
                      <a:pt x="0" y="571"/>
                    </a:lnTo>
                    <a:lnTo>
                      <a:pt x="0" y="571"/>
                    </a:lnTo>
                    <a:lnTo>
                      <a:pt x="0" y="571"/>
                    </a:lnTo>
                    <a:lnTo>
                      <a:pt x="9" y="571"/>
                    </a:lnTo>
                    <a:lnTo>
                      <a:pt x="9" y="571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9" y="580"/>
                    </a:lnTo>
                    <a:lnTo>
                      <a:pt x="18" y="580"/>
                    </a:lnTo>
                    <a:lnTo>
                      <a:pt x="18" y="580"/>
                    </a:lnTo>
                    <a:lnTo>
                      <a:pt x="18" y="580"/>
                    </a:lnTo>
                    <a:lnTo>
                      <a:pt x="18" y="580"/>
                    </a:lnTo>
                    <a:lnTo>
                      <a:pt x="27" y="580"/>
                    </a:lnTo>
                    <a:lnTo>
                      <a:pt x="27" y="589"/>
                    </a:lnTo>
                    <a:lnTo>
                      <a:pt x="27" y="589"/>
                    </a:lnTo>
                    <a:lnTo>
                      <a:pt x="27" y="589"/>
                    </a:lnTo>
                    <a:lnTo>
                      <a:pt x="27" y="598"/>
                    </a:lnTo>
                    <a:lnTo>
                      <a:pt x="27" y="598"/>
                    </a:lnTo>
                    <a:lnTo>
                      <a:pt x="27" y="598"/>
                    </a:lnTo>
                    <a:lnTo>
                      <a:pt x="27" y="607"/>
                    </a:lnTo>
                    <a:lnTo>
                      <a:pt x="27" y="607"/>
                    </a:lnTo>
                    <a:lnTo>
                      <a:pt x="27" y="607"/>
                    </a:lnTo>
                    <a:lnTo>
                      <a:pt x="27" y="616"/>
                    </a:lnTo>
                    <a:lnTo>
                      <a:pt x="27" y="616"/>
                    </a:lnTo>
                    <a:lnTo>
                      <a:pt x="36" y="616"/>
                    </a:lnTo>
                    <a:lnTo>
                      <a:pt x="36" y="616"/>
                    </a:lnTo>
                    <a:lnTo>
                      <a:pt x="36" y="616"/>
                    </a:lnTo>
                    <a:lnTo>
                      <a:pt x="45" y="616"/>
                    </a:lnTo>
                    <a:lnTo>
                      <a:pt x="45" y="616"/>
                    </a:lnTo>
                    <a:lnTo>
                      <a:pt x="54" y="616"/>
                    </a:lnTo>
                    <a:lnTo>
                      <a:pt x="54" y="616"/>
                    </a:lnTo>
                    <a:lnTo>
                      <a:pt x="54" y="616"/>
                    </a:lnTo>
                    <a:lnTo>
                      <a:pt x="62" y="616"/>
                    </a:lnTo>
                    <a:lnTo>
                      <a:pt x="62" y="616"/>
                    </a:lnTo>
                    <a:lnTo>
                      <a:pt x="62" y="625"/>
                    </a:lnTo>
                    <a:lnTo>
                      <a:pt x="62" y="625"/>
                    </a:lnTo>
                    <a:lnTo>
                      <a:pt x="62" y="625"/>
                    </a:lnTo>
                    <a:lnTo>
                      <a:pt x="62" y="634"/>
                    </a:lnTo>
                    <a:lnTo>
                      <a:pt x="62" y="634"/>
                    </a:lnTo>
                    <a:lnTo>
                      <a:pt x="62" y="634"/>
                    </a:lnTo>
                    <a:lnTo>
                      <a:pt x="62" y="643"/>
                    </a:lnTo>
                    <a:lnTo>
                      <a:pt x="71" y="643"/>
                    </a:lnTo>
                    <a:lnTo>
                      <a:pt x="71" y="643"/>
                    </a:lnTo>
                    <a:lnTo>
                      <a:pt x="71" y="643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80" y="652"/>
                    </a:lnTo>
                    <a:lnTo>
                      <a:pt x="80" y="652"/>
                    </a:lnTo>
                    <a:lnTo>
                      <a:pt x="80" y="652"/>
                    </a:lnTo>
                    <a:lnTo>
                      <a:pt x="89" y="652"/>
                    </a:lnTo>
                    <a:lnTo>
                      <a:pt x="89" y="643"/>
                    </a:lnTo>
                    <a:lnTo>
                      <a:pt x="89" y="643"/>
                    </a:lnTo>
                    <a:lnTo>
                      <a:pt x="98" y="643"/>
                    </a:lnTo>
                    <a:lnTo>
                      <a:pt x="98" y="652"/>
                    </a:lnTo>
                    <a:lnTo>
                      <a:pt x="98" y="652"/>
                    </a:lnTo>
                    <a:lnTo>
                      <a:pt x="107" y="652"/>
                    </a:lnTo>
                    <a:lnTo>
                      <a:pt x="107" y="652"/>
                    </a:lnTo>
                    <a:lnTo>
                      <a:pt x="107" y="652"/>
                    </a:lnTo>
                    <a:lnTo>
                      <a:pt x="116" y="661"/>
                    </a:lnTo>
                    <a:lnTo>
                      <a:pt x="116" y="661"/>
                    </a:lnTo>
                    <a:lnTo>
                      <a:pt x="116" y="661"/>
                    </a:lnTo>
                    <a:lnTo>
                      <a:pt x="116" y="661"/>
                    </a:lnTo>
                    <a:lnTo>
                      <a:pt x="125" y="661"/>
                    </a:lnTo>
                    <a:lnTo>
                      <a:pt x="125" y="661"/>
                    </a:lnTo>
                    <a:lnTo>
                      <a:pt x="125" y="661"/>
                    </a:lnTo>
                    <a:lnTo>
                      <a:pt x="125" y="661"/>
                    </a:lnTo>
                    <a:lnTo>
                      <a:pt x="134" y="661"/>
                    </a:lnTo>
                    <a:lnTo>
                      <a:pt x="134" y="661"/>
                    </a:lnTo>
                    <a:lnTo>
                      <a:pt x="134" y="661"/>
                    </a:lnTo>
                    <a:lnTo>
                      <a:pt x="143" y="661"/>
                    </a:lnTo>
                    <a:lnTo>
                      <a:pt x="143" y="669"/>
                    </a:lnTo>
                    <a:lnTo>
                      <a:pt x="143" y="669"/>
                    </a:lnTo>
                    <a:lnTo>
                      <a:pt x="152" y="669"/>
                    </a:lnTo>
                    <a:lnTo>
                      <a:pt x="152" y="669"/>
                    </a:lnTo>
                    <a:lnTo>
                      <a:pt x="161" y="669"/>
                    </a:lnTo>
                    <a:lnTo>
                      <a:pt x="161" y="669"/>
                    </a:lnTo>
                    <a:lnTo>
                      <a:pt x="170" y="669"/>
                    </a:lnTo>
                    <a:lnTo>
                      <a:pt x="170" y="669"/>
                    </a:lnTo>
                    <a:lnTo>
                      <a:pt x="170" y="669"/>
                    </a:lnTo>
                    <a:lnTo>
                      <a:pt x="179" y="669"/>
                    </a:lnTo>
                    <a:lnTo>
                      <a:pt x="179" y="678"/>
                    </a:lnTo>
                    <a:lnTo>
                      <a:pt x="179" y="678"/>
                    </a:lnTo>
                    <a:lnTo>
                      <a:pt x="179" y="678"/>
                    </a:lnTo>
                    <a:lnTo>
                      <a:pt x="188" y="678"/>
                    </a:lnTo>
                    <a:lnTo>
                      <a:pt x="188" y="687"/>
                    </a:lnTo>
                    <a:lnTo>
                      <a:pt x="188" y="687"/>
                    </a:lnTo>
                    <a:lnTo>
                      <a:pt x="188" y="696"/>
                    </a:lnTo>
                    <a:lnTo>
                      <a:pt x="188" y="696"/>
                    </a:lnTo>
                    <a:lnTo>
                      <a:pt x="188" y="705"/>
                    </a:lnTo>
                    <a:lnTo>
                      <a:pt x="188" y="705"/>
                    </a:lnTo>
                    <a:lnTo>
                      <a:pt x="188" y="714"/>
                    </a:lnTo>
                    <a:lnTo>
                      <a:pt x="188" y="714"/>
                    </a:lnTo>
                    <a:lnTo>
                      <a:pt x="188" y="723"/>
                    </a:lnTo>
                    <a:lnTo>
                      <a:pt x="188" y="723"/>
                    </a:lnTo>
                    <a:lnTo>
                      <a:pt x="188" y="723"/>
                    </a:lnTo>
                    <a:lnTo>
                      <a:pt x="196" y="732"/>
                    </a:lnTo>
                    <a:lnTo>
                      <a:pt x="196" y="732"/>
                    </a:lnTo>
                    <a:lnTo>
                      <a:pt x="196" y="741"/>
                    </a:lnTo>
                    <a:lnTo>
                      <a:pt x="205" y="741"/>
                    </a:lnTo>
                    <a:lnTo>
                      <a:pt x="205" y="741"/>
                    </a:lnTo>
                    <a:lnTo>
                      <a:pt x="205" y="750"/>
                    </a:lnTo>
                    <a:lnTo>
                      <a:pt x="214" y="750"/>
                    </a:lnTo>
                    <a:lnTo>
                      <a:pt x="214" y="759"/>
                    </a:lnTo>
                    <a:lnTo>
                      <a:pt x="223" y="759"/>
                    </a:lnTo>
                    <a:lnTo>
                      <a:pt x="223" y="759"/>
                    </a:lnTo>
                    <a:lnTo>
                      <a:pt x="223" y="768"/>
                    </a:lnTo>
                    <a:lnTo>
                      <a:pt x="232" y="768"/>
                    </a:lnTo>
                    <a:lnTo>
                      <a:pt x="232" y="768"/>
                    </a:lnTo>
                    <a:lnTo>
                      <a:pt x="232" y="777"/>
                    </a:lnTo>
                    <a:lnTo>
                      <a:pt x="241" y="777"/>
                    </a:lnTo>
                    <a:lnTo>
                      <a:pt x="241" y="786"/>
                    </a:lnTo>
                    <a:lnTo>
                      <a:pt x="241" y="786"/>
                    </a:lnTo>
                    <a:lnTo>
                      <a:pt x="250" y="786"/>
                    </a:lnTo>
                    <a:lnTo>
                      <a:pt x="250" y="794"/>
                    </a:lnTo>
                    <a:lnTo>
                      <a:pt x="250" y="794"/>
                    </a:lnTo>
                    <a:lnTo>
                      <a:pt x="250" y="794"/>
                    </a:lnTo>
                    <a:lnTo>
                      <a:pt x="250" y="803"/>
                    </a:lnTo>
                    <a:lnTo>
                      <a:pt x="250" y="803"/>
                    </a:lnTo>
                    <a:lnTo>
                      <a:pt x="250" y="812"/>
                    </a:lnTo>
                    <a:lnTo>
                      <a:pt x="250" y="812"/>
                    </a:lnTo>
                    <a:lnTo>
                      <a:pt x="250" y="821"/>
                    </a:lnTo>
                    <a:lnTo>
                      <a:pt x="250" y="821"/>
                    </a:lnTo>
                    <a:lnTo>
                      <a:pt x="250" y="830"/>
                    </a:lnTo>
                    <a:lnTo>
                      <a:pt x="250" y="839"/>
                    </a:lnTo>
                    <a:lnTo>
                      <a:pt x="250" y="839"/>
                    </a:lnTo>
                    <a:lnTo>
                      <a:pt x="250" y="848"/>
                    </a:lnTo>
                    <a:lnTo>
                      <a:pt x="250" y="857"/>
                    </a:lnTo>
                    <a:lnTo>
                      <a:pt x="250" y="866"/>
                    </a:lnTo>
                    <a:lnTo>
                      <a:pt x="250" y="875"/>
                    </a:lnTo>
                    <a:lnTo>
                      <a:pt x="250" y="884"/>
                    </a:lnTo>
                    <a:lnTo>
                      <a:pt x="259" y="893"/>
                    </a:lnTo>
                    <a:lnTo>
                      <a:pt x="259" y="902"/>
                    </a:lnTo>
                    <a:lnTo>
                      <a:pt x="259" y="911"/>
                    </a:lnTo>
                    <a:lnTo>
                      <a:pt x="259" y="911"/>
                    </a:lnTo>
                    <a:lnTo>
                      <a:pt x="259" y="920"/>
                    </a:lnTo>
                    <a:lnTo>
                      <a:pt x="259" y="920"/>
                    </a:lnTo>
                    <a:lnTo>
                      <a:pt x="259" y="920"/>
                    </a:lnTo>
                    <a:lnTo>
                      <a:pt x="259" y="920"/>
                    </a:lnTo>
                    <a:lnTo>
                      <a:pt x="268" y="920"/>
                    </a:lnTo>
                    <a:lnTo>
                      <a:pt x="268" y="920"/>
                    </a:lnTo>
                    <a:lnTo>
                      <a:pt x="268" y="920"/>
                    </a:lnTo>
                    <a:lnTo>
                      <a:pt x="277" y="928"/>
                    </a:lnTo>
                    <a:lnTo>
                      <a:pt x="277" y="928"/>
                    </a:lnTo>
                    <a:lnTo>
                      <a:pt x="277" y="928"/>
                    </a:lnTo>
                    <a:lnTo>
                      <a:pt x="286" y="928"/>
                    </a:lnTo>
                    <a:lnTo>
                      <a:pt x="286" y="937"/>
                    </a:lnTo>
                    <a:lnTo>
                      <a:pt x="295" y="937"/>
                    </a:lnTo>
                    <a:lnTo>
                      <a:pt x="295" y="937"/>
                    </a:lnTo>
                    <a:lnTo>
                      <a:pt x="304" y="937"/>
                    </a:lnTo>
                    <a:lnTo>
                      <a:pt x="313" y="937"/>
                    </a:lnTo>
                    <a:lnTo>
                      <a:pt x="313" y="946"/>
                    </a:lnTo>
                    <a:lnTo>
                      <a:pt x="322" y="946"/>
                    </a:lnTo>
                    <a:lnTo>
                      <a:pt x="330" y="946"/>
                    </a:lnTo>
                    <a:lnTo>
                      <a:pt x="330" y="946"/>
                    </a:lnTo>
                    <a:lnTo>
                      <a:pt x="339" y="946"/>
                    </a:lnTo>
                    <a:lnTo>
                      <a:pt x="339" y="946"/>
                    </a:lnTo>
                    <a:lnTo>
                      <a:pt x="348" y="946"/>
                    </a:lnTo>
                    <a:lnTo>
                      <a:pt x="357" y="946"/>
                    </a:lnTo>
                    <a:lnTo>
                      <a:pt x="357" y="946"/>
                    </a:lnTo>
                    <a:lnTo>
                      <a:pt x="366" y="946"/>
                    </a:lnTo>
                    <a:lnTo>
                      <a:pt x="366" y="946"/>
                    </a:lnTo>
                    <a:lnTo>
                      <a:pt x="375" y="946"/>
                    </a:lnTo>
                    <a:lnTo>
                      <a:pt x="375" y="946"/>
                    </a:lnTo>
                    <a:lnTo>
                      <a:pt x="375" y="946"/>
                    </a:lnTo>
                    <a:lnTo>
                      <a:pt x="384" y="946"/>
                    </a:lnTo>
                    <a:lnTo>
                      <a:pt x="384" y="946"/>
                    </a:lnTo>
                    <a:lnTo>
                      <a:pt x="393" y="955"/>
                    </a:lnTo>
                    <a:lnTo>
                      <a:pt x="393" y="955"/>
                    </a:lnTo>
                    <a:lnTo>
                      <a:pt x="393" y="955"/>
                    </a:lnTo>
                    <a:lnTo>
                      <a:pt x="402" y="955"/>
                    </a:lnTo>
                    <a:lnTo>
                      <a:pt x="402" y="964"/>
                    </a:lnTo>
                    <a:lnTo>
                      <a:pt x="402" y="964"/>
                    </a:lnTo>
                    <a:lnTo>
                      <a:pt x="411" y="964"/>
                    </a:lnTo>
                    <a:lnTo>
                      <a:pt x="411" y="973"/>
                    </a:lnTo>
                    <a:lnTo>
                      <a:pt x="411" y="973"/>
                    </a:lnTo>
                    <a:lnTo>
                      <a:pt x="420" y="973"/>
                    </a:lnTo>
                    <a:lnTo>
                      <a:pt x="420" y="973"/>
                    </a:lnTo>
                    <a:lnTo>
                      <a:pt x="420" y="973"/>
                    </a:lnTo>
                    <a:lnTo>
                      <a:pt x="429" y="982"/>
                    </a:lnTo>
                    <a:lnTo>
                      <a:pt x="429" y="982"/>
                    </a:lnTo>
                    <a:lnTo>
                      <a:pt x="429" y="982"/>
                    </a:lnTo>
                    <a:lnTo>
                      <a:pt x="438" y="982"/>
                    </a:lnTo>
                    <a:lnTo>
                      <a:pt x="438" y="991"/>
                    </a:lnTo>
                    <a:lnTo>
                      <a:pt x="438" y="991"/>
                    </a:lnTo>
                    <a:lnTo>
                      <a:pt x="438" y="991"/>
                    </a:lnTo>
                    <a:lnTo>
                      <a:pt x="447" y="991"/>
                    </a:lnTo>
                    <a:lnTo>
                      <a:pt x="447" y="1000"/>
                    </a:lnTo>
                    <a:lnTo>
                      <a:pt x="447" y="1000"/>
                    </a:lnTo>
                    <a:lnTo>
                      <a:pt x="447" y="1000"/>
                    </a:lnTo>
                    <a:lnTo>
                      <a:pt x="455" y="1000"/>
                    </a:lnTo>
                    <a:lnTo>
                      <a:pt x="455" y="1000"/>
                    </a:lnTo>
                    <a:lnTo>
                      <a:pt x="455" y="1000"/>
                    </a:lnTo>
                    <a:lnTo>
                      <a:pt x="455" y="991"/>
                    </a:lnTo>
                    <a:lnTo>
                      <a:pt x="455" y="991"/>
                    </a:lnTo>
                    <a:lnTo>
                      <a:pt x="455" y="991"/>
                    </a:lnTo>
                    <a:lnTo>
                      <a:pt x="455" y="991"/>
                    </a:lnTo>
                    <a:lnTo>
                      <a:pt x="455" y="982"/>
                    </a:lnTo>
                    <a:lnTo>
                      <a:pt x="455" y="982"/>
                    </a:lnTo>
                    <a:lnTo>
                      <a:pt x="455" y="982"/>
                    </a:lnTo>
                    <a:lnTo>
                      <a:pt x="455" y="982"/>
                    </a:lnTo>
                    <a:lnTo>
                      <a:pt x="464" y="982"/>
                    </a:lnTo>
                    <a:lnTo>
                      <a:pt x="464" y="982"/>
                    </a:lnTo>
                    <a:lnTo>
                      <a:pt x="464" y="982"/>
                    </a:lnTo>
                    <a:lnTo>
                      <a:pt x="473" y="982"/>
                    </a:lnTo>
                    <a:lnTo>
                      <a:pt x="473" y="982"/>
                    </a:lnTo>
                    <a:lnTo>
                      <a:pt x="473" y="982"/>
                    </a:lnTo>
                    <a:lnTo>
                      <a:pt x="482" y="982"/>
                    </a:lnTo>
                    <a:lnTo>
                      <a:pt x="482" y="982"/>
                    </a:lnTo>
                    <a:lnTo>
                      <a:pt x="491" y="982"/>
                    </a:lnTo>
                    <a:lnTo>
                      <a:pt x="491" y="973"/>
                    </a:lnTo>
                    <a:lnTo>
                      <a:pt x="491" y="973"/>
                    </a:lnTo>
                    <a:lnTo>
                      <a:pt x="500" y="982"/>
                    </a:lnTo>
                    <a:lnTo>
                      <a:pt x="500" y="982"/>
                    </a:lnTo>
                    <a:lnTo>
                      <a:pt x="500" y="982"/>
                    </a:lnTo>
                    <a:lnTo>
                      <a:pt x="500" y="973"/>
                    </a:lnTo>
                    <a:lnTo>
                      <a:pt x="509" y="973"/>
                    </a:lnTo>
                    <a:lnTo>
                      <a:pt x="509" y="973"/>
                    </a:lnTo>
                    <a:lnTo>
                      <a:pt x="518" y="964"/>
                    </a:lnTo>
                    <a:lnTo>
                      <a:pt x="527" y="964"/>
                    </a:lnTo>
                    <a:lnTo>
                      <a:pt x="527" y="964"/>
                    </a:lnTo>
                    <a:lnTo>
                      <a:pt x="527" y="964"/>
                    </a:lnTo>
                    <a:lnTo>
                      <a:pt x="545" y="928"/>
                    </a:lnTo>
                    <a:lnTo>
                      <a:pt x="545" y="875"/>
                    </a:lnTo>
                    <a:lnTo>
                      <a:pt x="536" y="848"/>
                    </a:lnTo>
                    <a:lnTo>
                      <a:pt x="527" y="830"/>
                    </a:lnTo>
                    <a:lnTo>
                      <a:pt x="509" y="830"/>
                    </a:lnTo>
                    <a:lnTo>
                      <a:pt x="491" y="821"/>
                    </a:lnTo>
                    <a:lnTo>
                      <a:pt x="464" y="812"/>
                    </a:lnTo>
                    <a:lnTo>
                      <a:pt x="455" y="777"/>
                    </a:lnTo>
                    <a:lnTo>
                      <a:pt x="464" y="741"/>
                    </a:lnTo>
                    <a:lnTo>
                      <a:pt x="473" y="723"/>
                    </a:lnTo>
                    <a:lnTo>
                      <a:pt x="500" y="705"/>
                    </a:lnTo>
                    <a:lnTo>
                      <a:pt x="518" y="687"/>
                    </a:lnTo>
                    <a:lnTo>
                      <a:pt x="518" y="678"/>
                    </a:lnTo>
                    <a:lnTo>
                      <a:pt x="518" y="661"/>
                    </a:lnTo>
                    <a:lnTo>
                      <a:pt x="509" y="643"/>
                    </a:lnTo>
                    <a:lnTo>
                      <a:pt x="518" y="634"/>
                    </a:lnTo>
                    <a:lnTo>
                      <a:pt x="527" y="625"/>
                    </a:lnTo>
                    <a:lnTo>
                      <a:pt x="545" y="589"/>
                    </a:lnTo>
                    <a:lnTo>
                      <a:pt x="554" y="571"/>
                    </a:lnTo>
                    <a:lnTo>
                      <a:pt x="572" y="562"/>
                    </a:lnTo>
                    <a:lnTo>
                      <a:pt x="563" y="536"/>
                    </a:lnTo>
                    <a:lnTo>
                      <a:pt x="581" y="536"/>
                    </a:lnTo>
                    <a:lnTo>
                      <a:pt x="581" y="509"/>
                    </a:lnTo>
                    <a:lnTo>
                      <a:pt x="589" y="482"/>
                    </a:lnTo>
                    <a:lnTo>
                      <a:pt x="607" y="455"/>
                    </a:lnTo>
                    <a:lnTo>
                      <a:pt x="607" y="411"/>
                    </a:lnTo>
                    <a:lnTo>
                      <a:pt x="607" y="384"/>
                    </a:lnTo>
                    <a:lnTo>
                      <a:pt x="616" y="348"/>
                    </a:lnTo>
                    <a:lnTo>
                      <a:pt x="616" y="330"/>
                    </a:lnTo>
                    <a:lnTo>
                      <a:pt x="634" y="312"/>
                    </a:lnTo>
                    <a:lnTo>
                      <a:pt x="661" y="303"/>
                    </a:lnTo>
                    <a:lnTo>
                      <a:pt x="688" y="286"/>
                    </a:lnTo>
                    <a:lnTo>
                      <a:pt x="697" y="277"/>
                    </a:lnTo>
                    <a:lnTo>
                      <a:pt x="706" y="259"/>
                    </a:lnTo>
                    <a:lnTo>
                      <a:pt x="723" y="268"/>
                    </a:lnTo>
                    <a:lnTo>
                      <a:pt x="750" y="277"/>
                    </a:lnTo>
                    <a:lnTo>
                      <a:pt x="768" y="277"/>
                    </a:lnTo>
                    <a:lnTo>
                      <a:pt x="777" y="268"/>
                    </a:lnTo>
                    <a:lnTo>
                      <a:pt x="777" y="250"/>
                    </a:lnTo>
                    <a:lnTo>
                      <a:pt x="795" y="250"/>
                    </a:lnTo>
                    <a:lnTo>
                      <a:pt x="786" y="223"/>
                    </a:lnTo>
                    <a:lnTo>
                      <a:pt x="777" y="205"/>
                    </a:lnTo>
                    <a:lnTo>
                      <a:pt x="777" y="187"/>
                    </a:lnTo>
                    <a:lnTo>
                      <a:pt x="786" y="178"/>
                    </a:lnTo>
                    <a:lnTo>
                      <a:pt x="795" y="169"/>
                    </a:lnTo>
                    <a:lnTo>
                      <a:pt x="795" y="169"/>
                    </a:lnTo>
                    <a:lnTo>
                      <a:pt x="786" y="160"/>
                    </a:lnTo>
                    <a:lnTo>
                      <a:pt x="777" y="152"/>
                    </a:lnTo>
                    <a:lnTo>
                      <a:pt x="768" y="143"/>
                    </a:lnTo>
                    <a:lnTo>
                      <a:pt x="750" y="143"/>
                    </a:lnTo>
                    <a:lnTo>
                      <a:pt x="741" y="143"/>
                    </a:lnTo>
                    <a:lnTo>
                      <a:pt x="741" y="125"/>
                    </a:lnTo>
                    <a:lnTo>
                      <a:pt x="741" y="107"/>
                    </a:lnTo>
                    <a:lnTo>
                      <a:pt x="732" y="98"/>
                    </a:lnTo>
                    <a:lnTo>
                      <a:pt x="723" y="98"/>
                    </a:lnTo>
                    <a:lnTo>
                      <a:pt x="723" y="80"/>
                    </a:lnTo>
                    <a:lnTo>
                      <a:pt x="715" y="71"/>
                    </a:lnTo>
                    <a:lnTo>
                      <a:pt x="706" y="62"/>
                    </a:lnTo>
                    <a:lnTo>
                      <a:pt x="697" y="53"/>
                    </a:lnTo>
                    <a:lnTo>
                      <a:pt x="688" y="35"/>
                    </a:lnTo>
                    <a:lnTo>
                      <a:pt x="679" y="44"/>
                    </a:lnTo>
                    <a:lnTo>
                      <a:pt x="670" y="27"/>
                    </a:lnTo>
                    <a:lnTo>
                      <a:pt x="679" y="27"/>
                    </a:lnTo>
                    <a:lnTo>
                      <a:pt x="670" y="9"/>
                    </a:lnTo>
                    <a:lnTo>
                      <a:pt x="661" y="9"/>
                    </a:lnTo>
                    <a:lnTo>
                      <a:pt x="652" y="0"/>
                    </a:lnTo>
                    <a:lnTo>
                      <a:pt x="634" y="9"/>
                    </a:lnTo>
                    <a:lnTo>
                      <a:pt x="625" y="9"/>
                    </a:lnTo>
                    <a:lnTo>
                      <a:pt x="616" y="18"/>
                    </a:lnTo>
                    <a:lnTo>
                      <a:pt x="607" y="9"/>
                    </a:lnTo>
                    <a:lnTo>
                      <a:pt x="589" y="18"/>
                    </a:lnTo>
                    <a:lnTo>
                      <a:pt x="581" y="27"/>
                    </a:lnTo>
                    <a:lnTo>
                      <a:pt x="572" y="53"/>
                    </a:lnTo>
                    <a:lnTo>
                      <a:pt x="554" y="71"/>
                    </a:lnTo>
                    <a:lnTo>
                      <a:pt x="536" y="89"/>
                    </a:lnTo>
                    <a:lnTo>
                      <a:pt x="518" y="98"/>
                    </a:lnTo>
                    <a:lnTo>
                      <a:pt x="500" y="89"/>
                    </a:lnTo>
                    <a:lnTo>
                      <a:pt x="491" y="80"/>
                    </a:lnTo>
                    <a:lnTo>
                      <a:pt x="482" y="71"/>
                    </a:lnTo>
                    <a:lnTo>
                      <a:pt x="473" y="53"/>
                    </a:lnTo>
                    <a:lnTo>
                      <a:pt x="464" y="53"/>
                    </a:lnTo>
                    <a:lnTo>
                      <a:pt x="447" y="62"/>
                    </a:lnTo>
                    <a:lnTo>
                      <a:pt x="438" y="71"/>
                    </a:lnTo>
                    <a:lnTo>
                      <a:pt x="420" y="71"/>
                    </a:lnTo>
                    <a:lnTo>
                      <a:pt x="393" y="62"/>
                    </a:lnTo>
                    <a:lnTo>
                      <a:pt x="393" y="53"/>
                    </a:lnTo>
                    <a:lnTo>
                      <a:pt x="384" y="27"/>
                    </a:lnTo>
                    <a:lnTo>
                      <a:pt x="375" y="35"/>
                    </a:lnTo>
                    <a:lnTo>
                      <a:pt x="366" y="53"/>
                    </a:lnTo>
                    <a:lnTo>
                      <a:pt x="357" y="62"/>
                    </a:lnTo>
                    <a:lnTo>
                      <a:pt x="330" y="71"/>
                    </a:lnTo>
                    <a:lnTo>
                      <a:pt x="322" y="71"/>
                    </a:lnTo>
                    <a:lnTo>
                      <a:pt x="322" y="89"/>
                    </a:lnTo>
                    <a:lnTo>
                      <a:pt x="313" y="98"/>
                    </a:lnTo>
                    <a:lnTo>
                      <a:pt x="313" y="116"/>
                    </a:lnTo>
                    <a:lnTo>
                      <a:pt x="304" y="116"/>
                    </a:lnTo>
                    <a:lnTo>
                      <a:pt x="295" y="107"/>
                    </a:lnTo>
                    <a:lnTo>
                      <a:pt x="277" y="98"/>
                    </a:lnTo>
                    <a:lnTo>
                      <a:pt x="259" y="98"/>
                    </a:lnTo>
                    <a:lnTo>
                      <a:pt x="241" y="98"/>
                    </a:lnTo>
                    <a:lnTo>
                      <a:pt x="223" y="107"/>
                    </a:lnTo>
                    <a:lnTo>
                      <a:pt x="214" y="125"/>
                    </a:lnTo>
                    <a:lnTo>
                      <a:pt x="188" y="116"/>
                    </a:lnTo>
                    <a:lnTo>
                      <a:pt x="179" y="116"/>
                    </a:lnTo>
                    <a:lnTo>
                      <a:pt x="170" y="107"/>
                    </a:lnTo>
                    <a:lnTo>
                      <a:pt x="161" y="107"/>
                    </a:lnTo>
                    <a:lnTo>
                      <a:pt x="152" y="116"/>
                    </a:lnTo>
                    <a:lnTo>
                      <a:pt x="152" y="134"/>
                    </a:lnTo>
                    <a:lnTo>
                      <a:pt x="143" y="143"/>
                    </a:lnTo>
                    <a:lnTo>
                      <a:pt x="134" y="152"/>
                    </a:lnTo>
                    <a:lnTo>
                      <a:pt x="125" y="152"/>
                    </a:lnTo>
                    <a:lnTo>
                      <a:pt x="125" y="169"/>
                    </a:lnTo>
                    <a:lnTo>
                      <a:pt x="134" y="196"/>
                    </a:lnTo>
                    <a:lnTo>
                      <a:pt x="143" y="214"/>
                    </a:lnTo>
                    <a:lnTo>
                      <a:pt x="152" y="232"/>
                    </a:lnTo>
                    <a:lnTo>
                      <a:pt x="152" y="259"/>
                    </a:lnTo>
                    <a:lnTo>
                      <a:pt x="152" y="277"/>
                    </a:lnTo>
                    <a:lnTo>
                      <a:pt x="152" y="294"/>
                    </a:lnTo>
                    <a:lnTo>
                      <a:pt x="152" y="312"/>
                    </a:lnTo>
                    <a:lnTo>
                      <a:pt x="152" y="330"/>
                    </a:lnTo>
                    <a:lnTo>
                      <a:pt x="152" y="339"/>
                    </a:lnTo>
                    <a:lnTo>
                      <a:pt x="161" y="339"/>
                    </a:lnTo>
                    <a:lnTo>
                      <a:pt x="161" y="339"/>
                    </a:lnTo>
                    <a:lnTo>
                      <a:pt x="170" y="339"/>
                    </a:lnTo>
                    <a:lnTo>
                      <a:pt x="179" y="348"/>
                    </a:lnTo>
                    <a:lnTo>
                      <a:pt x="170" y="366"/>
                    </a:lnTo>
                    <a:lnTo>
                      <a:pt x="179" y="366"/>
                    </a:lnTo>
                    <a:lnTo>
                      <a:pt x="188" y="366"/>
                    </a:lnTo>
                    <a:lnTo>
                      <a:pt x="196" y="375"/>
                    </a:lnTo>
                    <a:lnTo>
                      <a:pt x="196" y="384"/>
                    </a:lnTo>
                    <a:lnTo>
                      <a:pt x="179" y="402"/>
                    </a:lnTo>
                    <a:lnTo>
                      <a:pt x="161" y="419"/>
                    </a:lnTo>
                    <a:lnTo>
                      <a:pt x="143" y="419"/>
                    </a:lnTo>
                    <a:lnTo>
                      <a:pt x="143" y="419"/>
                    </a:lnTo>
                    <a:lnTo>
                      <a:pt x="134" y="419"/>
                    </a:lnTo>
                    <a:lnTo>
                      <a:pt x="134" y="419"/>
                    </a:lnTo>
                    <a:lnTo>
                      <a:pt x="134" y="419"/>
                    </a:lnTo>
                    <a:lnTo>
                      <a:pt x="125" y="419"/>
                    </a:lnTo>
                    <a:lnTo>
                      <a:pt x="125" y="419"/>
                    </a:lnTo>
                    <a:lnTo>
                      <a:pt x="125" y="419"/>
                    </a:lnTo>
                    <a:lnTo>
                      <a:pt x="116" y="419"/>
                    </a:lnTo>
                    <a:lnTo>
                      <a:pt x="116" y="419"/>
                    </a:lnTo>
                    <a:lnTo>
                      <a:pt x="116" y="419"/>
                    </a:lnTo>
                    <a:lnTo>
                      <a:pt x="107" y="419"/>
                    </a:lnTo>
                    <a:lnTo>
                      <a:pt x="107" y="419"/>
                    </a:lnTo>
                    <a:lnTo>
                      <a:pt x="98" y="411"/>
                    </a:lnTo>
                    <a:lnTo>
                      <a:pt x="98" y="411"/>
                    </a:lnTo>
                    <a:lnTo>
                      <a:pt x="98" y="411"/>
                    </a:lnTo>
                    <a:lnTo>
                      <a:pt x="98" y="411"/>
                    </a:lnTo>
                    <a:lnTo>
                      <a:pt x="80" y="402"/>
                    </a:lnTo>
                    <a:lnTo>
                      <a:pt x="71" y="402"/>
                    </a:lnTo>
                    <a:lnTo>
                      <a:pt x="54" y="393"/>
                    </a:lnTo>
                    <a:lnTo>
                      <a:pt x="45" y="402"/>
                    </a:lnTo>
                    <a:lnTo>
                      <a:pt x="36" y="411"/>
                    </a:lnTo>
                    <a:lnTo>
                      <a:pt x="27" y="411"/>
                    </a:lnTo>
                    <a:lnTo>
                      <a:pt x="9" y="411"/>
                    </a:lnTo>
                    <a:lnTo>
                      <a:pt x="9" y="428"/>
                    </a:lnTo>
                    <a:lnTo>
                      <a:pt x="18" y="428"/>
                    </a:lnTo>
                    <a:lnTo>
                      <a:pt x="18" y="437"/>
                    </a:lnTo>
                    <a:lnTo>
                      <a:pt x="27" y="446"/>
                    </a:lnTo>
                    <a:lnTo>
                      <a:pt x="27" y="473"/>
                    </a:lnTo>
                    <a:lnTo>
                      <a:pt x="27" y="491"/>
                    </a:lnTo>
                    <a:lnTo>
                      <a:pt x="27" y="509"/>
                    </a:lnTo>
                    <a:lnTo>
                      <a:pt x="27" y="527"/>
                    </a:lnTo>
                    <a:lnTo>
                      <a:pt x="27" y="536"/>
                    </a:lnTo>
                    <a:lnTo>
                      <a:pt x="18" y="544"/>
                    </a:lnTo>
                    <a:lnTo>
                      <a:pt x="9" y="553"/>
                    </a:lnTo>
                    <a:lnTo>
                      <a:pt x="9" y="562"/>
                    </a:lnTo>
                    <a:lnTo>
                      <a:pt x="0" y="562"/>
                    </a:lnTo>
                    <a:lnTo>
                      <a:pt x="0" y="571"/>
                    </a:lnTo>
                    <a:close/>
                  </a:path>
                </a:pathLst>
              </a:custGeom>
              <a:solidFill>
                <a:srgbClr val="B2DAB0"/>
              </a:solidFill>
              <a:ln w="21590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4" name="Freeform 66"/>
              <p:cNvSpPr>
                <a:spLocks/>
              </p:cNvSpPr>
              <p:nvPr/>
            </p:nvSpPr>
            <p:spPr bwMode="auto">
              <a:xfrm>
                <a:off x="4345" y="8999"/>
                <a:ext cx="1229" cy="2269"/>
              </a:xfrm>
              <a:custGeom>
                <a:avLst/>
                <a:gdLst>
                  <a:gd name="T0" fmla="*/ 509 w 553"/>
                  <a:gd name="T1" fmla="*/ 581 h 956"/>
                  <a:gd name="T2" fmla="*/ 553 w 553"/>
                  <a:gd name="T3" fmla="*/ 679 h 956"/>
                  <a:gd name="T4" fmla="*/ 473 w 553"/>
                  <a:gd name="T5" fmla="*/ 723 h 956"/>
                  <a:gd name="T6" fmla="*/ 402 w 553"/>
                  <a:gd name="T7" fmla="*/ 706 h 956"/>
                  <a:gd name="T8" fmla="*/ 384 w 553"/>
                  <a:gd name="T9" fmla="*/ 840 h 956"/>
                  <a:gd name="T10" fmla="*/ 348 w 553"/>
                  <a:gd name="T11" fmla="*/ 875 h 956"/>
                  <a:gd name="T12" fmla="*/ 339 w 553"/>
                  <a:gd name="T13" fmla="*/ 893 h 956"/>
                  <a:gd name="T14" fmla="*/ 303 w 553"/>
                  <a:gd name="T15" fmla="*/ 902 h 956"/>
                  <a:gd name="T16" fmla="*/ 285 w 553"/>
                  <a:gd name="T17" fmla="*/ 929 h 956"/>
                  <a:gd name="T18" fmla="*/ 285 w 553"/>
                  <a:gd name="T19" fmla="*/ 956 h 956"/>
                  <a:gd name="T20" fmla="*/ 268 w 553"/>
                  <a:gd name="T21" fmla="*/ 920 h 956"/>
                  <a:gd name="T22" fmla="*/ 259 w 553"/>
                  <a:gd name="T23" fmla="*/ 893 h 956"/>
                  <a:gd name="T24" fmla="*/ 241 w 553"/>
                  <a:gd name="T25" fmla="*/ 884 h 956"/>
                  <a:gd name="T26" fmla="*/ 232 w 553"/>
                  <a:gd name="T27" fmla="*/ 866 h 956"/>
                  <a:gd name="T28" fmla="*/ 205 w 553"/>
                  <a:gd name="T29" fmla="*/ 831 h 956"/>
                  <a:gd name="T30" fmla="*/ 178 w 553"/>
                  <a:gd name="T31" fmla="*/ 831 h 956"/>
                  <a:gd name="T32" fmla="*/ 152 w 553"/>
                  <a:gd name="T33" fmla="*/ 840 h 956"/>
                  <a:gd name="T34" fmla="*/ 125 w 553"/>
                  <a:gd name="T35" fmla="*/ 831 h 956"/>
                  <a:gd name="T36" fmla="*/ 116 w 553"/>
                  <a:gd name="T37" fmla="*/ 804 h 956"/>
                  <a:gd name="T38" fmla="*/ 98 w 553"/>
                  <a:gd name="T39" fmla="*/ 777 h 956"/>
                  <a:gd name="T40" fmla="*/ 62 w 553"/>
                  <a:gd name="T41" fmla="*/ 777 h 956"/>
                  <a:gd name="T42" fmla="*/ 35 w 553"/>
                  <a:gd name="T43" fmla="*/ 795 h 956"/>
                  <a:gd name="T44" fmla="*/ 0 w 553"/>
                  <a:gd name="T45" fmla="*/ 804 h 956"/>
                  <a:gd name="T46" fmla="*/ 0 w 553"/>
                  <a:gd name="T47" fmla="*/ 795 h 956"/>
                  <a:gd name="T48" fmla="*/ 18 w 553"/>
                  <a:gd name="T49" fmla="*/ 777 h 956"/>
                  <a:gd name="T50" fmla="*/ 26 w 553"/>
                  <a:gd name="T51" fmla="*/ 759 h 956"/>
                  <a:gd name="T52" fmla="*/ 35 w 553"/>
                  <a:gd name="T53" fmla="*/ 723 h 956"/>
                  <a:gd name="T54" fmla="*/ 53 w 553"/>
                  <a:gd name="T55" fmla="*/ 697 h 956"/>
                  <a:gd name="T56" fmla="*/ 53 w 553"/>
                  <a:gd name="T57" fmla="*/ 670 h 956"/>
                  <a:gd name="T58" fmla="*/ 71 w 553"/>
                  <a:gd name="T59" fmla="*/ 652 h 956"/>
                  <a:gd name="T60" fmla="*/ 71 w 553"/>
                  <a:gd name="T61" fmla="*/ 634 h 956"/>
                  <a:gd name="T62" fmla="*/ 53 w 553"/>
                  <a:gd name="T63" fmla="*/ 607 h 956"/>
                  <a:gd name="T64" fmla="*/ 44 w 553"/>
                  <a:gd name="T65" fmla="*/ 563 h 956"/>
                  <a:gd name="T66" fmla="*/ 53 w 553"/>
                  <a:gd name="T67" fmla="*/ 527 h 956"/>
                  <a:gd name="T68" fmla="*/ 53 w 553"/>
                  <a:gd name="T69" fmla="*/ 491 h 956"/>
                  <a:gd name="T70" fmla="*/ 71 w 553"/>
                  <a:gd name="T71" fmla="*/ 464 h 956"/>
                  <a:gd name="T72" fmla="*/ 80 w 553"/>
                  <a:gd name="T73" fmla="*/ 438 h 956"/>
                  <a:gd name="T74" fmla="*/ 80 w 553"/>
                  <a:gd name="T75" fmla="*/ 402 h 956"/>
                  <a:gd name="T76" fmla="*/ 53 w 553"/>
                  <a:gd name="T77" fmla="*/ 393 h 956"/>
                  <a:gd name="T78" fmla="*/ 26 w 553"/>
                  <a:gd name="T79" fmla="*/ 393 h 956"/>
                  <a:gd name="T80" fmla="*/ 18 w 553"/>
                  <a:gd name="T81" fmla="*/ 384 h 956"/>
                  <a:gd name="T82" fmla="*/ 26 w 553"/>
                  <a:gd name="T83" fmla="*/ 375 h 956"/>
                  <a:gd name="T84" fmla="*/ 35 w 553"/>
                  <a:gd name="T85" fmla="*/ 348 h 956"/>
                  <a:gd name="T86" fmla="*/ 26 w 553"/>
                  <a:gd name="T87" fmla="*/ 313 h 956"/>
                  <a:gd name="T88" fmla="*/ 35 w 553"/>
                  <a:gd name="T89" fmla="*/ 268 h 956"/>
                  <a:gd name="T90" fmla="*/ 53 w 553"/>
                  <a:gd name="T91" fmla="*/ 268 h 956"/>
                  <a:gd name="T92" fmla="*/ 71 w 553"/>
                  <a:gd name="T93" fmla="*/ 268 h 956"/>
                  <a:gd name="T94" fmla="*/ 80 w 553"/>
                  <a:gd name="T95" fmla="*/ 250 h 956"/>
                  <a:gd name="T96" fmla="*/ 80 w 553"/>
                  <a:gd name="T97" fmla="*/ 206 h 956"/>
                  <a:gd name="T98" fmla="*/ 80 w 553"/>
                  <a:gd name="T99" fmla="*/ 152 h 956"/>
                  <a:gd name="T100" fmla="*/ 98 w 553"/>
                  <a:gd name="T101" fmla="*/ 134 h 956"/>
                  <a:gd name="T102" fmla="*/ 116 w 553"/>
                  <a:gd name="T103" fmla="*/ 125 h 956"/>
                  <a:gd name="T104" fmla="*/ 116 w 553"/>
                  <a:gd name="T105" fmla="*/ 107 h 956"/>
                  <a:gd name="T106" fmla="*/ 107 w 553"/>
                  <a:gd name="T107" fmla="*/ 72 h 956"/>
                  <a:gd name="T108" fmla="*/ 89 w 553"/>
                  <a:gd name="T109" fmla="*/ 18 h 956"/>
                  <a:gd name="T110" fmla="*/ 232 w 553"/>
                  <a:gd name="T111" fmla="*/ 72 h 956"/>
                  <a:gd name="T112" fmla="*/ 321 w 553"/>
                  <a:gd name="T113" fmla="*/ 89 h 956"/>
                  <a:gd name="T114" fmla="*/ 384 w 553"/>
                  <a:gd name="T115" fmla="*/ 81 h 956"/>
                  <a:gd name="T116" fmla="*/ 446 w 553"/>
                  <a:gd name="T117" fmla="*/ 170 h 956"/>
                  <a:gd name="T118" fmla="*/ 402 w 553"/>
                  <a:gd name="T119" fmla="*/ 366 h 9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553" h="956">
                    <a:moveTo>
                      <a:pt x="518" y="411"/>
                    </a:moveTo>
                    <a:lnTo>
                      <a:pt x="509" y="420"/>
                    </a:lnTo>
                    <a:lnTo>
                      <a:pt x="509" y="438"/>
                    </a:lnTo>
                    <a:lnTo>
                      <a:pt x="500" y="447"/>
                    </a:lnTo>
                    <a:lnTo>
                      <a:pt x="491" y="456"/>
                    </a:lnTo>
                    <a:lnTo>
                      <a:pt x="482" y="456"/>
                    </a:lnTo>
                    <a:lnTo>
                      <a:pt x="482" y="473"/>
                    </a:lnTo>
                    <a:lnTo>
                      <a:pt x="491" y="500"/>
                    </a:lnTo>
                    <a:lnTo>
                      <a:pt x="500" y="518"/>
                    </a:lnTo>
                    <a:lnTo>
                      <a:pt x="509" y="536"/>
                    </a:lnTo>
                    <a:lnTo>
                      <a:pt x="509" y="563"/>
                    </a:lnTo>
                    <a:lnTo>
                      <a:pt x="509" y="581"/>
                    </a:lnTo>
                    <a:lnTo>
                      <a:pt x="509" y="598"/>
                    </a:lnTo>
                    <a:lnTo>
                      <a:pt x="509" y="616"/>
                    </a:lnTo>
                    <a:lnTo>
                      <a:pt x="509" y="634"/>
                    </a:lnTo>
                    <a:lnTo>
                      <a:pt x="509" y="643"/>
                    </a:lnTo>
                    <a:lnTo>
                      <a:pt x="518" y="643"/>
                    </a:lnTo>
                    <a:lnTo>
                      <a:pt x="518" y="643"/>
                    </a:lnTo>
                    <a:lnTo>
                      <a:pt x="527" y="643"/>
                    </a:lnTo>
                    <a:lnTo>
                      <a:pt x="536" y="652"/>
                    </a:lnTo>
                    <a:lnTo>
                      <a:pt x="527" y="670"/>
                    </a:lnTo>
                    <a:lnTo>
                      <a:pt x="536" y="670"/>
                    </a:lnTo>
                    <a:lnTo>
                      <a:pt x="545" y="670"/>
                    </a:lnTo>
                    <a:lnTo>
                      <a:pt x="553" y="679"/>
                    </a:lnTo>
                    <a:lnTo>
                      <a:pt x="553" y="688"/>
                    </a:lnTo>
                    <a:lnTo>
                      <a:pt x="536" y="706"/>
                    </a:lnTo>
                    <a:lnTo>
                      <a:pt x="518" y="723"/>
                    </a:lnTo>
                    <a:lnTo>
                      <a:pt x="500" y="723"/>
                    </a:lnTo>
                    <a:lnTo>
                      <a:pt x="500" y="723"/>
                    </a:lnTo>
                    <a:lnTo>
                      <a:pt x="491" y="723"/>
                    </a:lnTo>
                    <a:lnTo>
                      <a:pt x="491" y="723"/>
                    </a:lnTo>
                    <a:lnTo>
                      <a:pt x="491" y="723"/>
                    </a:lnTo>
                    <a:lnTo>
                      <a:pt x="482" y="723"/>
                    </a:lnTo>
                    <a:lnTo>
                      <a:pt x="482" y="723"/>
                    </a:lnTo>
                    <a:lnTo>
                      <a:pt x="482" y="723"/>
                    </a:lnTo>
                    <a:lnTo>
                      <a:pt x="473" y="723"/>
                    </a:lnTo>
                    <a:lnTo>
                      <a:pt x="473" y="723"/>
                    </a:lnTo>
                    <a:lnTo>
                      <a:pt x="473" y="723"/>
                    </a:lnTo>
                    <a:lnTo>
                      <a:pt x="464" y="723"/>
                    </a:lnTo>
                    <a:lnTo>
                      <a:pt x="464" y="723"/>
                    </a:lnTo>
                    <a:lnTo>
                      <a:pt x="455" y="715"/>
                    </a:lnTo>
                    <a:lnTo>
                      <a:pt x="455" y="715"/>
                    </a:lnTo>
                    <a:lnTo>
                      <a:pt x="455" y="715"/>
                    </a:lnTo>
                    <a:lnTo>
                      <a:pt x="455" y="715"/>
                    </a:lnTo>
                    <a:lnTo>
                      <a:pt x="437" y="706"/>
                    </a:lnTo>
                    <a:lnTo>
                      <a:pt x="428" y="706"/>
                    </a:lnTo>
                    <a:lnTo>
                      <a:pt x="411" y="697"/>
                    </a:lnTo>
                    <a:lnTo>
                      <a:pt x="402" y="706"/>
                    </a:lnTo>
                    <a:lnTo>
                      <a:pt x="393" y="715"/>
                    </a:lnTo>
                    <a:lnTo>
                      <a:pt x="384" y="715"/>
                    </a:lnTo>
                    <a:lnTo>
                      <a:pt x="366" y="715"/>
                    </a:lnTo>
                    <a:lnTo>
                      <a:pt x="366" y="732"/>
                    </a:lnTo>
                    <a:lnTo>
                      <a:pt x="375" y="732"/>
                    </a:lnTo>
                    <a:lnTo>
                      <a:pt x="375" y="741"/>
                    </a:lnTo>
                    <a:lnTo>
                      <a:pt x="384" y="750"/>
                    </a:lnTo>
                    <a:lnTo>
                      <a:pt x="384" y="777"/>
                    </a:lnTo>
                    <a:lnTo>
                      <a:pt x="384" y="795"/>
                    </a:lnTo>
                    <a:lnTo>
                      <a:pt x="384" y="813"/>
                    </a:lnTo>
                    <a:lnTo>
                      <a:pt x="384" y="831"/>
                    </a:lnTo>
                    <a:lnTo>
                      <a:pt x="384" y="840"/>
                    </a:lnTo>
                    <a:lnTo>
                      <a:pt x="375" y="848"/>
                    </a:lnTo>
                    <a:lnTo>
                      <a:pt x="366" y="857"/>
                    </a:lnTo>
                    <a:lnTo>
                      <a:pt x="366" y="866"/>
                    </a:lnTo>
                    <a:lnTo>
                      <a:pt x="357" y="866"/>
                    </a:lnTo>
                    <a:lnTo>
                      <a:pt x="357" y="875"/>
                    </a:lnTo>
                    <a:lnTo>
                      <a:pt x="357" y="875"/>
                    </a:lnTo>
                    <a:lnTo>
                      <a:pt x="348" y="875"/>
                    </a:lnTo>
                    <a:lnTo>
                      <a:pt x="348" y="875"/>
                    </a:lnTo>
                    <a:lnTo>
                      <a:pt x="348" y="875"/>
                    </a:lnTo>
                    <a:lnTo>
                      <a:pt x="348" y="875"/>
                    </a:lnTo>
                    <a:lnTo>
                      <a:pt x="348" y="875"/>
                    </a:lnTo>
                    <a:lnTo>
                      <a:pt x="348" y="875"/>
                    </a:lnTo>
                    <a:lnTo>
                      <a:pt x="339" y="875"/>
                    </a:lnTo>
                    <a:lnTo>
                      <a:pt x="339" y="884"/>
                    </a:lnTo>
                    <a:lnTo>
                      <a:pt x="339" y="884"/>
                    </a:lnTo>
                    <a:lnTo>
                      <a:pt x="339" y="884"/>
                    </a:lnTo>
                    <a:lnTo>
                      <a:pt x="339" y="884"/>
                    </a:lnTo>
                    <a:lnTo>
                      <a:pt x="339" y="893"/>
                    </a:lnTo>
                    <a:lnTo>
                      <a:pt x="339" y="893"/>
                    </a:lnTo>
                    <a:lnTo>
                      <a:pt x="339" y="893"/>
                    </a:lnTo>
                    <a:lnTo>
                      <a:pt x="339" y="893"/>
                    </a:lnTo>
                    <a:lnTo>
                      <a:pt x="339" y="893"/>
                    </a:lnTo>
                    <a:lnTo>
                      <a:pt x="339" y="893"/>
                    </a:lnTo>
                    <a:lnTo>
                      <a:pt x="339" y="893"/>
                    </a:lnTo>
                    <a:lnTo>
                      <a:pt x="330" y="893"/>
                    </a:lnTo>
                    <a:lnTo>
                      <a:pt x="330" y="893"/>
                    </a:lnTo>
                    <a:lnTo>
                      <a:pt x="330" y="893"/>
                    </a:lnTo>
                    <a:lnTo>
                      <a:pt x="321" y="893"/>
                    </a:lnTo>
                    <a:lnTo>
                      <a:pt x="321" y="893"/>
                    </a:lnTo>
                    <a:lnTo>
                      <a:pt x="321" y="902"/>
                    </a:lnTo>
                    <a:lnTo>
                      <a:pt x="321" y="902"/>
                    </a:lnTo>
                    <a:lnTo>
                      <a:pt x="312" y="902"/>
                    </a:lnTo>
                    <a:lnTo>
                      <a:pt x="312" y="902"/>
                    </a:lnTo>
                    <a:lnTo>
                      <a:pt x="312" y="902"/>
                    </a:lnTo>
                    <a:lnTo>
                      <a:pt x="312" y="902"/>
                    </a:lnTo>
                    <a:lnTo>
                      <a:pt x="303" y="902"/>
                    </a:lnTo>
                    <a:lnTo>
                      <a:pt x="303" y="902"/>
                    </a:lnTo>
                    <a:lnTo>
                      <a:pt x="303" y="902"/>
                    </a:lnTo>
                    <a:lnTo>
                      <a:pt x="303" y="911"/>
                    </a:lnTo>
                    <a:lnTo>
                      <a:pt x="294" y="911"/>
                    </a:lnTo>
                    <a:lnTo>
                      <a:pt x="294" y="911"/>
                    </a:lnTo>
                    <a:lnTo>
                      <a:pt x="294" y="911"/>
                    </a:lnTo>
                    <a:lnTo>
                      <a:pt x="294" y="920"/>
                    </a:lnTo>
                    <a:lnTo>
                      <a:pt x="294" y="920"/>
                    </a:lnTo>
                    <a:lnTo>
                      <a:pt x="285" y="920"/>
                    </a:lnTo>
                    <a:lnTo>
                      <a:pt x="285" y="920"/>
                    </a:lnTo>
                    <a:lnTo>
                      <a:pt x="285" y="929"/>
                    </a:lnTo>
                    <a:lnTo>
                      <a:pt x="285" y="929"/>
                    </a:lnTo>
                    <a:lnTo>
                      <a:pt x="285" y="929"/>
                    </a:lnTo>
                    <a:lnTo>
                      <a:pt x="285" y="938"/>
                    </a:lnTo>
                    <a:lnTo>
                      <a:pt x="285" y="938"/>
                    </a:lnTo>
                    <a:lnTo>
                      <a:pt x="285" y="938"/>
                    </a:lnTo>
                    <a:lnTo>
                      <a:pt x="285" y="947"/>
                    </a:lnTo>
                    <a:lnTo>
                      <a:pt x="285" y="947"/>
                    </a:lnTo>
                    <a:lnTo>
                      <a:pt x="285" y="947"/>
                    </a:lnTo>
                    <a:lnTo>
                      <a:pt x="285" y="956"/>
                    </a:lnTo>
                    <a:lnTo>
                      <a:pt x="285" y="956"/>
                    </a:lnTo>
                    <a:lnTo>
                      <a:pt x="285" y="956"/>
                    </a:lnTo>
                    <a:lnTo>
                      <a:pt x="285" y="956"/>
                    </a:lnTo>
                    <a:lnTo>
                      <a:pt x="285" y="956"/>
                    </a:lnTo>
                    <a:lnTo>
                      <a:pt x="277" y="956"/>
                    </a:lnTo>
                    <a:lnTo>
                      <a:pt x="277" y="956"/>
                    </a:lnTo>
                    <a:lnTo>
                      <a:pt x="277" y="956"/>
                    </a:lnTo>
                    <a:lnTo>
                      <a:pt x="277" y="947"/>
                    </a:lnTo>
                    <a:lnTo>
                      <a:pt x="277" y="947"/>
                    </a:lnTo>
                    <a:lnTo>
                      <a:pt x="277" y="938"/>
                    </a:lnTo>
                    <a:lnTo>
                      <a:pt x="277" y="938"/>
                    </a:lnTo>
                    <a:lnTo>
                      <a:pt x="268" y="929"/>
                    </a:lnTo>
                    <a:lnTo>
                      <a:pt x="268" y="929"/>
                    </a:lnTo>
                    <a:lnTo>
                      <a:pt x="268" y="929"/>
                    </a:lnTo>
                    <a:lnTo>
                      <a:pt x="268" y="920"/>
                    </a:lnTo>
                    <a:lnTo>
                      <a:pt x="268" y="920"/>
                    </a:lnTo>
                    <a:lnTo>
                      <a:pt x="268" y="920"/>
                    </a:lnTo>
                    <a:lnTo>
                      <a:pt x="259" y="920"/>
                    </a:lnTo>
                    <a:lnTo>
                      <a:pt x="259" y="920"/>
                    </a:lnTo>
                    <a:lnTo>
                      <a:pt x="259" y="911"/>
                    </a:lnTo>
                    <a:lnTo>
                      <a:pt x="259" y="911"/>
                    </a:lnTo>
                    <a:lnTo>
                      <a:pt x="259" y="911"/>
                    </a:lnTo>
                    <a:lnTo>
                      <a:pt x="259" y="902"/>
                    </a:lnTo>
                    <a:lnTo>
                      <a:pt x="259" y="902"/>
                    </a:lnTo>
                    <a:lnTo>
                      <a:pt x="259" y="902"/>
                    </a:lnTo>
                    <a:lnTo>
                      <a:pt x="259" y="893"/>
                    </a:lnTo>
                    <a:lnTo>
                      <a:pt x="259" y="893"/>
                    </a:lnTo>
                    <a:lnTo>
                      <a:pt x="259" y="893"/>
                    </a:lnTo>
                    <a:lnTo>
                      <a:pt x="259" y="884"/>
                    </a:lnTo>
                    <a:lnTo>
                      <a:pt x="259" y="884"/>
                    </a:lnTo>
                    <a:lnTo>
                      <a:pt x="259" y="884"/>
                    </a:lnTo>
                    <a:lnTo>
                      <a:pt x="259" y="884"/>
                    </a:lnTo>
                    <a:lnTo>
                      <a:pt x="250" y="884"/>
                    </a:lnTo>
                    <a:lnTo>
                      <a:pt x="250" y="884"/>
                    </a:lnTo>
                    <a:lnTo>
                      <a:pt x="250" y="884"/>
                    </a:lnTo>
                    <a:lnTo>
                      <a:pt x="250" y="884"/>
                    </a:lnTo>
                    <a:lnTo>
                      <a:pt x="241" y="884"/>
                    </a:lnTo>
                    <a:lnTo>
                      <a:pt x="241" y="884"/>
                    </a:lnTo>
                    <a:lnTo>
                      <a:pt x="241" y="884"/>
                    </a:lnTo>
                    <a:lnTo>
                      <a:pt x="241" y="884"/>
                    </a:lnTo>
                    <a:lnTo>
                      <a:pt x="232" y="884"/>
                    </a:lnTo>
                    <a:lnTo>
                      <a:pt x="232" y="884"/>
                    </a:lnTo>
                    <a:lnTo>
                      <a:pt x="232" y="884"/>
                    </a:lnTo>
                    <a:lnTo>
                      <a:pt x="232" y="884"/>
                    </a:lnTo>
                    <a:lnTo>
                      <a:pt x="223" y="884"/>
                    </a:lnTo>
                    <a:lnTo>
                      <a:pt x="223" y="884"/>
                    </a:lnTo>
                    <a:lnTo>
                      <a:pt x="223" y="875"/>
                    </a:lnTo>
                    <a:lnTo>
                      <a:pt x="223" y="875"/>
                    </a:lnTo>
                    <a:lnTo>
                      <a:pt x="223" y="875"/>
                    </a:lnTo>
                    <a:lnTo>
                      <a:pt x="232" y="875"/>
                    </a:lnTo>
                    <a:lnTo>
                      <a:pt x="232" y="875"/>
                    </a:lnTo>
                    <a:lnTo>
                      <a:pt x="232" y="866"/>
                    </a:lnTo>
                    <a:lnTo>
                      <a:pt x="232" y="866"/>
                    </a:lnTo>
                    <a:lnTo>
                      <a:pt x="223" y="866"/>
                    </a:lnTo>
                    <a:lnTo>
                      <a:pt x="223" y="857"/>
                    </a:lnTo>
                    <a:lnTo>
                      <a:pt x="223" y="857"/>
                    </a:lnTo>
                    <a:lnTo>
                      <a:pt x="214" y="848"/>
                    </a:lnTo>
                    <a:lnTo>
                      <a:pt x="214" y="848"/>
                    </a:lnTo>
                    <a:lnTo>
                      <a:pt x="214" y="848"/>
                    </a:lnTo>
                    <a:lnTo>
                      <a:pt x="214" y="840"/>
                    </a:lnTo>
                    <a:lnTo>
                      <a:pt x="205" y="840"/>
                    </a:lnTo>
                    <a:lnTo>
                      <a:pt x="205" y="840"/>
                    </a:lnTo>
                    <a:lnTo>
                      <a:pt x="205" y="831"/>
                    </a:lnTo>
                    <a:lnTo>
                      <a:pt x="205" y="831"/>
                    </a:lnTo>
                    <a:lnTo>
                      <a:pt x="205" y="831"/>
                    </a:lnTo>
                    <a:lnTo>
                      <a:pt x="196" y="831"/>
                    </a:lnTo>
                    <a:lnTo>
                      <a:pt x="196" y="822"/>
                    </a:lnTo>
                    <a:lnTo>
                      <a:pt x="196" y="822"/>
                    </a:lnTo>
                    <a:lnTo>
                      <a:pt x="196" y="822"/>
                    </a:lnTo>
                    <a:lnTo>
                      <a:pt x="196" y="822"/>
                    </a:lnTo>
                    <a:lnTo>
                      <a:pt x="187" y="822"/>
                    </a:lnTo>
                    <a:lnTo>
                      <a:pt x="187" y="822"/>
                    </a:lnTo>
                    <a:lnTo>
                      <a:pt x="187" y="822"/>
                    </a:lnTo>
                    <a:lnTo>
                      <a:pt x="187" y="822"/>
                    </a:lnTo>
                    <a:lnTo>
                      <a:pt x="178" y="822"/>
                    </a:lnTo>
                    <a:lnTo>
                      <a:pt x="178" y="831"/>
                    </a:lnTo>
                    <a:lnTo>
                      <a:pt x="178" y="831"/>
                    </a:lnTo>
                    <a:lnTo>
                      <a:pt x="169" y="831"/>
                    </a:lnTo>
                    <a:lnTo>
                      <a:pt x="169" y="831"/>
                    </a:lnTo>
                    <a:lnTo>
                      <a:pt x="169" y="831"/>
                    </a:lnTo>
                    <a:lnTo>
                      <a:pt x="160" y="831"/>
                    </a:lnTo>
                    <a:lnTo>
                      <a:pt x="160" y="840"/>
                    </a:lnTo>
                    <a:lnTo>
                      <a:pt x="160" y="840"/>
                    </a:lnTo>
                    <a:lnTo>
                      <a:pt x="160" y="840"/>
                    </a:lnTo>
                    <a:lnTo>
                      <a:pt x="152" y="840"/>
                    </a:lnTo>
                    <a:lnTo>
                      <a:pt x="152" y="840"/>
                    </a:lnTo>
                    <a:lnTo>
                      <a:pt x="152" y="840"/>
                    </a:lnTo>
                    <a:lnTo>
                      <a:pt x="152" y="840"/>
                    </a:lnTo>
                    <a:lnTo>
                      <a:pt x="143" y="840"/>
                    </a:lnTo>
                    <a:lnTo>
                      <a:pt x="143" y="840"/>
                    </a:lnTo>
                    <a:lnTo>
                      <a:pt x="143" y="840"/>
                    </a:lnTo>
                    <a:lnTo>
                      <a:pt x="143" y="840"/>
                    </a:lnTo>
                    <a:lnTo>
                      <a:pt x="143" y="840"/>
                    </a:lnTo>
                    <a:lnTo>
                      <a:pt x="134" y="840"/>
                    </a:lnTo>
                    <a:lnTo>
                      <a:pt x="134" y="840"/>
                    </a:lnTo>
                    <a:lnTo>
                      <a:pt x="134" y="840"/>
                    </a:lnTo>
                    <a:lnTo>
                      <a:pt x="125" y="831"/>
                    </a:lnTo>
                    <a:lnTo>
                      <a:pt x="125" y="831"/>
                    </a:lnTo>
                    <a:lnTo>
                      <a:pt x="125" y="831"/>
                    </a:lnTo>
                    <a:lnTo>
                      <a:pt x="125" y="831"/>
                    </a:lnTo>
                    <a:lnTo>
                      <a:pt x="116" y="831"/>
                    </a:lnTo>
                    <a:lnTo>
                      <a:pt x="116" y="831"/>
                    </a:lnTo>
                    <a:lnTo>
                      <a:pt x="116" y="822"/>
                    </a:lnTo>
                    <a:lnTo>
                      <a:pt x="116" y="822"/>
                    </a:lnTo>
                    <a:lnTo>
                      <a:pt x="116" y="822"/>
                    </a:lnTo>
                    <a:lnTo>
                      <a:pt x="116" y="822"/>
                    </a:lnTo>
                    <a:lnTo>
                      <a:pt x="116" y="813"/>
                    </a:lnTo>
                    <a:lnTo>
                      <a:pt x="116" y="813"/>
                    </a:lnTo>
                    <a:lnTo>
                      <a:pt x="116" y="813"/>
                    </a:lnTo>
                    <a:lnTo>
                      <a:pt x="116" y="813"/>
                    </a:lnTo>
                    <a:lnTo>
                      <a:pt x="116" y="804"/>
                    </a:lnTo>
                    <a:lnTo>
                      <a:pt x="116" y="804"/>
                    </a:lnTo>
                    <a:lnTo>
                      <a:pt x="116" y="804"/>
                    </a:lnTo>
                    <a:lnTo>
                      <a:pt x="116" y="804"/>
                    </a:lnTo>
                    <a:lnTo>
                      <a:pt x="107" y="795"/>
                    </a:lnTo>
                    <a:lnTo>
                      <a:pt x="107" y="795"/>
                    </a:lnTo>
                    <a:lnTo>
                      <a:pt x="107" y="795"/>
                    </a:lnTo>
                    <a:lnTo>
                      <a:pt x="107" y="795"/>
                    </a:lnTo>
                    <a:lnTo>
                      <a:pt x="107" y="786"/>
                    </a:lnTo>
                    <a:lnTo>
                      <a:pt x="107" y="786"/>
                    </a:lnTo>
                    <a:lnTo>
                      <a:pt x="98" y="786"/>
                    </a:lnTo>
                    <a:lnTo>
                      <a:pt x="98" y="777"/>
                    </a:lnTo>
                    <a:lnTo>
                      <a:pt x="98" y="777"/>
                    </a:lnTo>
                    <a:lnTo>
                      <a:pt x="98" y="777"/>
                    </a:lnTo>
                    <a:lnTo>
                      <a:pt x="89" y="777"/>
                    </a:lnTo>
                    <a:lnTo>
                      <a:pt x="89" y="768"/>
                    </a:lnTo>
                    <a:lnTo>
                      <a:pt x="89" y="768"/>
                    </a:lnTo>
                    <a:lnTo>
                      <a:pt x="89" y="768"/>
                    </a:lnTo>
                    <a:lnTo>
                      <a:pt x="80" y="768"/>
                    </a:lnTo>
                    <a:lnTo>
                      <a:pt x="80" y="768"/>
                    </a:lnTo>
                    <a:lnTo>
                      <a:pt x="80" y="768"/>
                    </a:lnTo>
                    <a:lnTo>
                      <a:pt x="71" y="777"/>
                    </a:lnTo>
                    <a:lnTo>
                      <a:pt x="71" y="777"/>
                    </a:lnTo>
                    <a:lnTo>
                      <a:pt x="71" y="777"/>
                    </a:lnTo>
                    <a:lnTo>
                      <a:pt x="71" y="777"/>
                    </a:lnTo>
                    <a:lnTo>
                      <a:pt x="62" y="777"/>
                    </a:lnTo>
                    <a:lnTo>
                      <a:pt x="62" y="777"/>
                    </a:lnTo>
                    <a:lnTo>
                      <a:pt x="62" y="777"/>
                    </a:lnTo>
                    <a:lnTo>
                      <a:pt x="53" y="786"/>
                    </a:lnTo>
                    <a:lnTo>
                      <a:pt x="53" y="786"/>
                    </a:lnTo>
                    <a:lnTo>
                      <a:pt x="53" y="786"/>
                    </a:lnTo>
                    <a:lnTo>
                      <a:pt x="44" y="786"/>
                    </a:lnTo>
                    <a:lnTo>
                      <a:pt x="44" y="786"/>
                    </a:lnTo>
                    <a:lnTo>
                      <a:pt x="44" y="795"/>
                    </a:lnTo>
                    <a:lnTo>
                      <a:pt x="44" y="795"/>
                    </a:lnTo>
                    <a:lnTo>
                      <a:pt x="35" y="795"/>
                    </a:lnTo>
                    <a:lnTo>
                      <a:pt x="35" y="795"/>
                    </a:lnTo>
                    <a:lnTo>
                      <a:pt x="35" y="795"/>
                    </a:lnTo>
                    <a:lnTo>
                      <a:pt x="35" y="795"/>
                    </a:lnTo>
                    <a:lnTo>
                      <a:pt x="26" y="795"/>
                    </a:lnTo>
                    <a:lnTo>
                      <a:pt x="26" y="804"/>
                    </a:lnTo>
                    <a:lnTo>
                      <a:pt x="18" y="804"/>
                    </a:lnTo>
                    <a:lnTo>
                      <a:pt x="18" y="804"/>
                    </a:lnTo>
                    <a:lnTo>
                      <a:pt x="18" y="804"/>
                    </a:lnTo>
                    <a:lnTo>
                      <a:pt x="9" y="804"/>
                    </a:lnTo>
                    <a:lnTo>
                      <a:pt x="9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804"/>
                    </a:lnTo>
                    <a:lnTo>
                      <a:pt x="0" y="795"/>
                    </a:lnTo>
                    <a:lnTo>
                      <a:pt x="0" y="795"/>
                    </a:lnTo>
                    <a:lnTo>
                      <a:pt x="0" y="795"/>
                    </a:lnTo>
                    <a:lnTo>
                      <a:pt x="0" y="795"/>
                    </a:lnTo>
                    <a:lnTo>
                      <a:pt x="0" y="795"/>
                    </a:lnTo>
                    <a:lnTo>
                      <a:pt x="0" y="795"/>
                    </a:lnTo>
                    <a:lnTo>
                      <a:pt x="0" y="786"/>
                    </a:lnTo>
                    <a:lnTo>
                      <a:pt x="0" y="786"/>
                    </a:lnTo>
                    <a:lnTo>
                      <a:pt x="9" y="786"/>
                    </a:lnTo>
                    <a:lnTo>
                      <a:pt x="9" y="786"/>
                    </a:lnTo>
                    <a:lnTo>
                      <a:pt x="9" y="786"/>
                    </a:lnTo>
                    <a:lnTo>
                      <a:pt x="9" y="777"/>
                    </a:lnTo>
                    <a:lnTo>
                      <a:pt x="9" y="777"/>
                    </a:lnTo>
                    <a:lnTo>
                      <a:pt x="9" y="777"/>
                    </a:lnTo>
                    <a:lnTo>
                      <a:pt x="18" y="777"/>
                    </a:lnTo>
                    <a:lnTo>
                      <a:pt x="18" y="777"/>
                    </a:lnTo>
                    <a:lnTo>
                      <a:pt x="18" y="768"/>
                    </a:lnTo>
                    <a:lnTo>
                      <a:pt x="18" y="768"/>
                    </a:lnTo>
                    <a:lnTo>
                      <a:pt x="18" y="768"/>
                    </a:lnTo>
                    <a:lnTo>
                      <a:pt x="18" y="768"/>
                    </a:lnTo>
                    <a:lnTo>
                      <a:pt x="18" y="768"/>
                    </a:lnTo>
                    <a:lnTo>
                      <a:pt x="18" y="759"/>
                    </a:lnTo>
                    <a:lnTo>
                      <a:pt x="18" y="759"/>
                    </a:lnTo>
                    <a:lnTo>
                      <a:pt x="18" y="759"/>
                    </a:lnTo>
                    <a:lnTo>
                      <a:pt x="18" y="759"/>
                    </a:lnTo>
                    <a:lnTo>
                      <a:pt x="18" y="759"/>
                    </a:lnTo>
                    <a:lnTo>
                      <a:pt x="26" y="759"/>
                    </a:lnTo>
                    <a:lnTo>
                      <a:pt x="26" y="750"/>
                    </a:lnTo>
                    <a:lnTo>
                      <a:pt x="26" y="750"/>
                    </a:lnTo>
                    <a:lnTo>
                      <a:pt x="26" y="750"/>
                    </a:lnTo>
                    <a:lnTo>
                      <a:pt x="26" y="750"/>
                    </a:lnTo>
                    <a:lnTo>
                      <a:pt x="26" y="741"/>
                    </a:lnTo>
                    <a:lnTo>
                      <a:pt x="26" y="741"/>
                    </a:lnTo>
                    <a:lnTo>
                      <a:pt x="26" y="741"/>
                    </a:lnTo>
                    <a:lnTo>
                      <a:pt x="26" y="732"/>
                    </a:lnTo>
                    <a:lnTo>
                      <a:pt x="26" y="732"/>
                    </a:lnTo>
                    <a:lnTo>
                      <a:pt x="26" y="732"/>
                    </a:lnTo>
                    <a:lnTo>
                      <a:pt x="26" y="723"/>
                    </a:lnTo>
                    <a:lnTo>
                      <a:pt x="35" y="723"/>
                    </a:lnTo>
                    <a:lnTo>
                      <a:pt x="35" y="723"/>
                    </a:lnTo>
                    <a:lnTo>
                      <a:pt x="35" y="723"/>
                    </a:lnTo>
                    <a:lnTo>
                      <a:pt x="35" y="715"/>
                    </a:lnTo>
                    <a:lnTo>
                      <a:pt x="35" y="715"/>
                    </a:lnTo>
                    <a:lnTo>
                      <a:pt x="35" y="715"/>
                    </a:lnTo>
                    <a:lnTo>
                      <a:pt x="44" y="715"/>
                    </a:lnTo>
                    <a:lnTo>
                      <a:pt x="44" y="706"/>
                    </a:lnTo>
                    <a:lnTo>
                      <a:pt x="44" y="706"/>
                    </a:lnTo>
                    <a:lnTo>
                      <a:pt x="44" y="706"/>
                    </a:lnTo>
                    <a:lnTo>
                      <a:pt x="44" y="697"/>
                    </a:lnTo>
                    <a:lnTo>
                      <a:pt x="44" y="697"/>
                    </a:lnTo>
                    <a:lnTo>
                      <a:pt x="53" y="697"/>
                    </a:lnTo>
                    <a:lnTo>
                      <a:pt x="53" y="697"/>
                    </a:lnTo>
                    <a:lnTo>
                      <a:pt x="53" y="688"/>
                    </a:lnTo>
                    <a:lnTo>
                      <a:pt x="53" y="688"/>
                    </a:lnTo>
                    <a:lnTo>
                      <a:pt x="53" y="688"/>
                    </a:lnTo>
                    <a:lnTo>
                      <a:pt x="53" y="688"/>
                    </a:lnTo>
                    <a:lnTo>
                      <a:pt x="53" y="679"/>
                    </a:lnTo>
                    <a:lnTo>
                      <a:pt x="53" y="679"/>
                    </a:lnTo>
                    <a:lnTo>
                      <a:pt x="53" y="679"/>
                    </a:lnTo>
                    <a:lnTo>
                      <a:pt x="53" y="679"/>
                    </a:lnTo>
                    <a:lnTo>
                      <a:pt x="53" y="679"/>
                    </a:lnTo>
                    <a:lnTo>
                      <a:pt x="53" y="679"/>
                    </a:lnTo>
                    <a:lnTo>
                      <a:pt x="53" y="670"/>
                    </a:lnTo>
                    <a:lnTo>
                      <a:pt x="62" y="670"/>
                    </a:lnTo>
                    <a:lnTo>
                      <a:pt x="62" y="670"/>
                    </a:lnTo>
                    <a:lnTo>
                      <a:pt x="62" y="670"/>
                    </a:lnTo>
                    <a:lnTo>
                      <a:pt x="62" y="670"/>
                    </a:lnTo>
                    <a:lnTo>
                      <a:pt x="62" y="670"/>
                    </a:lnTo>
                    <a:lnTo>
                      <a:pt x="62" y="661"/>
                    </a:lnTo>
                    <a:lnTo>
                      <a:pt x="62" y="661"/>
                    </a:lnTo>
                    <a:lnTo>
                      <a:pt x="62" y="661"/>
                    </a:lnTo>
                    <a:lnTo>
                      <a:pt x="62" y="661"/>
                    </a:lnTo>
                    <a:lnTo>
                      <a:pt x="71" y="661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71" y="652"/>
                    </a:lnTo>
                    <a:lnTo>
                      <a:pt x="71" y="643"/>
                    </a:lnTo>
                    <a:lnTo>
                      <a:pt x="71" y="643"/>
                    </a:lnTo>
                    <a:lnTo>
                      <a:pt x="71" y="643"/>
                    </a:lnTo>
                    <a:lnTo>
                      <a:pt x="71" y="643"/>
                    </a:lnTo>
                    <a:lnTo>
                      <a:pt x="71" y="643"/>
                    </a:lnTo>
                    <a:lnTo>
                      <a:pt x="71" y="643"/>
                    </a:lnTo>
                    <a:lnTo>
                      <a:pt x="71" y="634"/>
                    </a:lnTo>
                    <a:lnTo>
                      <a:pt x="71" y="634"/>
                    </a:lnTo>
                    <a:lnTo>
                      <a:pt x="71" y="634"/>
                    </a:lnTo>
                    <a:lnTo>
                      <a:pt x="71" y="634"/>
                    </a:lnTo>
                    <a:lnTo>
                      <a:pt x="71" y="634"/>
                    </a:lnTo>
                    <a:lnTo>
                      <a:pt x="71" y="634"/>
                    </a:lnTo>
                    <a:lnTo>
                      <a:pt x="71" y="625"/>
                    </a:lnTo>
                    <a:lnTo>
                      <a:pt x="62" y="625"/>
                    </a:lnTo>
                    <a:lnTo>
                      <a:pt x="62" y="625"/>
                    </a:lnTo>
                    <a:lnTo>
                      <a:pt x="62" y="625"/>
                    </a:lnTo>
                    <a:lnTo>
                      <a:pt x="62" y="616"/>
                    </a:lnTo>
                    <a:lnTo>
                      <a:pt x="62" y="616"/>
                    </a:lnTo>
                    <a:lnTo>
                      <a:pt x="62" y="616"/>
                    </a:lnTo>
                    <a:lnTo>
                      <a:pt x="53" y="607"/>
                    </a:lnTo>
                    <a:lnTo>
                      <a:pt x="53" y="607"/>
                    </a:lnTo>
                    <a:lnTo>
                      <a:pt x="53" y="607"/>
                    </a:lnTo>
                    <a:lnTo>
                      <a:pt x="53" y="598"/>
                    </a:lnTo>
                    <a:lnTo>
                      <a:pt x="53" y="598"/>
                    </a:lnTo>
                    <a:lnTo>
                      <a:pt x="53" y="590"/>
                    </a:lnTo>
                    <a:lnTo>
                      <a:pt x="53" y="590"/>
                    </a:lnTo>
                    <a:lnTo>
                      <a:pt x="53" y="581"/>
                    </a:lnTo>
                    <a:lnTo>
                      <a:pt x="44" y="581"/>
                    </a:lnTo>
                    <a:lnTo>
                      <a:pt x="44" y="581"/>
                    </a:lnTo>
                    <a:lnTo>
                      <a:pt x="44" y="572"/>
                    </a:lnTo>
                    <a:lnTo>
                      <a:pt x="44" y="572"/>
                    </a:lnTo>
                    <a:lnTo>
                      <a:pt x="44" y="563"/>
                    </a:lnTo>
                    <a:lnTo>
                      <a:pt x="44" y="563"/>
                    </a:lnTo>
                    <a:lnTo>
                      <a:pt x="44" y="563"/>
                    </a:lnTo>
                    <a:lnTo>
                      <a:pt x="44" y="554"/>
                    </a:lnTo>
                    <a:lnTo>
                      <a:pt x="44" y="554"/>
                    </a:lnTo>
                    <a:lnTo>
                      <a:pt x="44" y="554"/>
                    </a:lnTo>
                    <a:lnTo>
                      <a:pt x="44" y="545"/>
                    </a:lnTo>
                    <a:lnTo>
                      <a:pt x="44" y="545"/>
                    </a:lnTo>
                    <a:lnTo>
                      <a:pt x="44" y="545"/>
                    </a:lnTo>
                    <a:lnTo>
                      <a:pt x="44" y="536"/>
                    </a:lnTo>
                    <a:lnTo>
                      <a:pt x="44" y="536"/>
                    </a:lnTo>
                    <a:lnTo>
                      <a:pt x="44" y="527"/>
                    </a:lnTo>
                    <a:lnTo>
                      <a:pt x="53" y="527"/>
                    </a:lnTo>
                    <a:lnTo>
                      <a:pt x="53" y="527"/>
                    </a:lnTo>
                    <a:lnTo>
                      <a:pt x="53" y="518"/>
                    </a:lnTo>
                    <a:lnTo>
                      <a:pt x="53" y="518"/>
                    </a:lnTo>
                    <a:lnTo>
                      <a:pt x="53" y="518"/>
                    </a:lnTo>
                    <a:lnTo>
                      <a:pt x="53" y="509"/>
                    </a:lnTo>
                    <a:lnTo>
                      <a:pt x="53" y="509"/>
                    </a:lnTo>
                    <a:lnTo>
                      <a:pt x="53" y="509"/>
                    </a:lnTo>
                    <a:lnTo>
                      <a:pt x="53" y="500"/>
                    </a:lnTo>
                    <a:lnTo>
                      <a:pt x="53" y="500"/>
                    </a:lnTo>
                    <a:lnTo>
                      <a:pt x="53" y="500"/>
                    </a:lnTo>
                    <a:lnTo>
                      <a:pt x="53" y="500"/>
                    </a:lnTo>
                    <a:lnTo>
                      <a:pt x="53" y="491"/>
                    </a:lnTo>
                    <a:lnTo>
                      <a:pt x="53" y="491"/>
                    </a:lnTo>
                    <a:lnTo>
                      <a:pt x="53" y="491"/>
                    </a:lnTo>
                    <a:lnTo>
                      <a:pt x="53" y="491"/>
                    </a:lnTo>
                    <a:lnTo>
                      <a:pt x="53" y="491"/>
                    </a:lnTo>
                    <a:lnTo>
                      <a:pt x="62" y="482"/>
                    </a:lnTo>
                    <a:lnTo>
                      <a:pt x="62" y="482"/>
                    </a:lnTo>
                    <a:lnTo>
                      <a:pt x="62" y="482"/>
                    </a:lnTo>
                    <a:lnTo>
                      <a:pt x="62" y="482"/>
                    </a:lnTo>
                    <a:lnTo>
                      <a:pt x="62" y="473"/>
                    </a:lnTo>
                    <a:lnTo>
                      <a:pt x="62" y="473"/>
                    </a:lnTo>
                    <a:lnTo>
                      <a:pt x="71" y="473"/>
                    </a:lnTo>
                    <a:lnTo>
                      <a:pt x="71" y="473"/>
                    </a:lnTo>
                    <a:lnTo>
                      <a:pt x="71" y="464"/>
                    </a:lnTo>
                    <a:lnTo>
                      <a:pt x="71" y="464"/>
                    </a:lnTo>
                    <a:lnTo>
                      <a:pt x="71" y="464"/>
                    </a:lnTo>
                    <a:lnTo>
                      <a:pt x="71" y="464"/>
                    </a:lnTo>
                    <a:lnTo>
                      <a:pt x="71" y="456"/>
                    </a:lnTo>
                    <a:lnTo>
                      <a:pt x="80" y="456"/>
                    </a:lnTo>
                    <a:lnTo>
                      <a:pt x="80" y="456"/>
                    </a:lnTo>
                    <a:lnTo>
                      <a:pt x="80" y="456"/>
                    </a:lnTo>
                    <a:lnTo>
                      <a:pt x="80" y="447"/>
                    </a:lnTo>
                    <a:lnTo>
                      <a:pt x="80" y="447"/>
                    </a:lnTo>
                    <a:lnTo>
                      <a:pt x="80" y="447"/>
                    </a:lnTo>
                    <a:lnTo>
                      <a:pt x="80" y="438"/>
                    </a:lnTo>
                    <a:lnTo>
                      <a:pt x="80" y="438"/>
                    </a:lnTo>
                    <a:lnTo>
                      <a:pt x="80" y="429"/>
                    </a:lnTo>
                    <a:lnTo>
                      <a:pt x="80" y="429"/>
                    </a:lnTo>
                    <a:lnTo>
                      <a:pt x="80" y="420"/>
                    </a:lnTo>
                    <a:lnTo>
                      <a:pt x="80" y="420"/>
                    </a:lnTo>
                    <a:lnTo>
                      <a:pt x="80" y="420"/>
                    </a:lnTo>
                    <a:lnTo>
                      <a:pt x="80" y="411"/>
                    </a:lnTo>
                    <a:lnTo>
                      <a:pt x="80" y="411"/>
                    </a:lnTo>
                    <a:lnTo>
                      <a:pt x="80" y="411"/>
                    </a:lnTo>
                    <a:lnTo>
                      <a:pt x="80" y="402"/>
                    </a:lnTo>
                    <a:lnTo>
                      <a:pt x="80" y="402"/>
                    </a:lnTo>
                    <a:lnTo>
                      <a:pt x="80" y="402"/>
                    </a:lnTo>
                    <a:lnTo>
                      <a:pt x="80" y="402"/>
                    </a:lnTo>
                    <a:lnTo>
                      <a:pt x="80" y="402"/>
                    </a:lnTo>
                    <a:lnTo>
                      <a:pt x="80" y="393"/>
                    </a:lnTo>
                    <a:lnTo>
                      <a:pt x="80" y="393"/>
                    </a:lnTo>
                    <a:lnTo>
                      <a:pt x="71" y="393"/>
                    </a:lnTo>
                    <a:lnTo>
                      <a:pt x="71" y="393"/>
                    </a:lnTo>
                    <a:lnTo>
                      <a:pt x="71" y="393"/>
                    </a:lnTo>
                    <a:lnTo>
                      <a:pt x="62" y="393"/>
                    </a:lnTo>
                    <a:lnTo>
                      <a:pt x="62" y="393"/>
                    </a:lnTo>
                    <a:lnTo>
                      <a:pt x="62" y="393"/>
                    </a:lnTo>
                    <a:lnTo>
                      <a:pt x="62" y="393"/>
                    </a:lnTo>
                    <a:lnTo>
                      <a:pt x="53" y="393"/>
                    </a:lnTo>
                    <a:lnTo>
                      <a:pt x="53" y="393"/>
                    </a:lnTo>
                    <a:lnTo>
                      <a:pt x="53" y="393"/>
                    </a:lnTo>
                    <a:lnTo>
                      <a:pt x="53" y="393"/>
                    </a:lnTo>
                    <a:lnTo>
                      <a:pt x="53" y="393"/>
                    </a:lnTo>
                    <a:lnTo>
                      <a:pt x="44" y="393"/>
                    </a:lnTo>
                    <a:lnTo>
                      <a:pt x="44" y="393"/>
                    </a:lnTo>
                    <a:lnTo>
                      <a:pt x="44" y="393"/>
                    </a:lnTo>
                    <a:lnTo>
                      <a:pt x="44" y="393"/>
                    </a:lnTo>
                    <a:lnTo>
                      <a:pt x="35" y="393"/>
                    </a:lnTo>
                    <a:lnTo>
                      <a:pt x="35" y="393"/>
                    </a:lnTo>
                    <a:lnTo>
                      <a:pt x="35" y="393"/>
                    </a:lnTo>
                    <a:lnTo>
                      <a:pt x="26" y="393"/>
                    </a:lnTo>
                    <a:lnTo>
                      <a:pt x="26" y="393"/>
                    </a:lnTo>
                    <a:lnTo>
                      <a:pt x="26" y="393"/>
                    </a:lnTo>
                    <a:lnTo>
                      <a:pt x="18" y="393"/>
                    </a:lnTo>
                    <a:lnTo>
                      <a:pt x="18" y="393"/>
                    </a:lnTo>
                    <a:lnTo>
                      <a:pt x="18" y="393"/>
                    </a:lnTo>
                    <a:lnTo>
                      <a:pt x="18" y="393"/>
                    </a:lnTo>
                    <a:lnTo>
                      <a:pt x="18" y="393"/>
                    </a:lnTo>
                    <a:lnTo>
                      <a:pt x="18" y="393"/>
                    </a:lnTo>
                    <a:lnTo>
                      <a:pt x="18" y="393"/>
                    </a:lnTo>
                    <a:lnTo>
                      <a:pt x="18" y="393"/>
                    </a:lnTo>
                    <a:lnTo>
                      <a:pt x="18" y="384"/>
                    </a:lnTo>
                    <a:lnTo>
                      <a:pt x="18" y="384"/>
                    </a:lnTo>
                    <a:lnTo>
                      <a:pt x="18" y="384"/>
                    </a:lnTo>
                    <a:lnTo>
                      <a:pt x="18" y="384"/>
                    </a:lnTo>
                    <a:lnTo>
                      <a:pt x="18" y="384"/>
                    </a:lnTo>
                    <a:lnTo>
                      <a:pt x="18" y="384"/>
                    </a:lnTo>
                    <a:lnTo>
                      <a:pt x="18" y="375"/>
                    </a:lnTo>
                    <a:lnTo>
                      <a:pt x="18" y="375"/>
                    </a:lnTo>
                    <a:lnTo>
                      <a:pt x="18" y="375"/>
                    </a:lnTo>
                    <a:lnTo>
                      <a:pt x="18" y="375"/>
                    </a:lnTo>
                    <a:lnTo>
                      <a:pt x="18" y="375"/>
                    </a:lnTo>
                    <a:lnTo>
                      <a:pt x="18" y="375"/>
                    </a:lnTo>
                    <a:lnTo>
                      <a:pt x="26" y="375"/>
                    </a:lnTo>
                    <a:lnTo>
                      <a:pt x="26" y="375"/>
                    </a:lnTo>
                    <a:lnTo>
                      <a:pt x="26" y="375"/>
                    </a:lnTo>
                    <a:lnTo>
                      <a:pt x="26" y="375"/>
                    </a:lnTo>
                    <a:lnTo>
                      <a:pt x="26" y="375"/>
                    </a:lnTo>
                    <a:lnTo>
                      <a:pt x="26" y="366"/>
                    </a:lnTo>
                    <a:lnTo>
                      <a:pt x="26" y="366"/>
                    </a:lnTo>
                    <a:lnTo>
                      <a:pt x="26" y="366"/>
                    </a:lnTo>
                    <a:lnTo>
                      <a:pt x="35" y="366"/>
                    </a:lnTo>
                    <a:lnTo>
                      <a:pt x="35" y="357"/>
                    </a:lnTo>
                    <a:lnTo>
                      <a:pt x="35" y="357"/>
                    </a:lnTo>
                    <a:lnTo>
                      <a:pt x="35" y="357"/>
                    </a:lnTo>
                    <a:lnTo>
                      <a:pt x="35" y="357"/>
                    </a:lnTo>
                    <a:lnTo>
                      <a:pt x="35" y="348"/>
                    </a:lnTo>
                    <a:lnTo>
                      <a:pt x="35" y="348"/>
                    </a:lnTo>
                    <a:lnTo>
                      <a:pt x="35" y="348"/>
                    </a:lnTo>
                    <a:lnTo>
                      <a:pt x="35" y="339"/>
                    </a:lnTo>
                    <a:lnTo>
                      <a:pt x="35" y="339"/>
                    </a:lnTo>
                    <a:lnTo>
                      <a:pt x="35" y="339"/>
                    </a:lnTo>
                    <a:lnTo>
                      <a:pt x="35" y="331"/>
                    </a:lnTo>
                    <a:lnTo>
                      <a:pt x="35" y="331"/>
                    </a:lnTo>
                    <a:lnTo>
                      <a:pt x="35" y="331"/>
                    </a:lnTo>
                    <a:lnTo>
                      <a:pt x="35" y="322"/>
                    </a:lnTo>
                    <a:lnTo>
                      <a:pt x="26" y="322"/>
                    </a:lnTo>
                    <a:lnTo>
                      <a:pt x="26" y="313"/>
                    </a:lnTo>
                    <a:lnTo>
                      <a:pt x="26" y="313"/>
                    </a:lnTo>
                    <a:lnTo>
                      <a:pt x="26" y="313"/>
                    </a:lnTo>
                    <a:lnTo>
                      <a:pt x="26" y="304"/>
                    </a:lnTo>
                    <a:lnTo>
                      <a:pt x="26" y="304"/>
                    </a:lnTo>
                    <a:lnTo>
                      <a:pt x="26" y="295"/>
                    </a:lnTo>
                    <a:lnTo>
                      <a:pt x="26" y="295"/>
                    </a:lnTo>
                    <a:lnTo>
                      <a:pt x="26" y="286"/>
                    </a:lnTo>
                    <a:lnTo>
                      <a:pt x="26" y="286"/>
                    </a:lnTo>
                    <a:lnTo>
                      <a:pt x="26" y="286"/>
                    </a:lnTo>
                    <a:lnTo>
                      <a:pt x="26" y="277"/>
                    </a:lnTo>
                    <a:lnTo>
                      <a:pt x="35" y="277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35" y="268"/>
                    </a:lnTo>
                    <a:lnTo>
                      <a:pt x="44" y="268"/>
                    </a:lnTo>
                    <a:lnTo>
                      <a:pt x="44" y="268"/>
                    </a:lnTo>
                    <a:lnTo>
                      <a:pt x="44" y="268"/>
                    </a:lnTo>
                    <a:lnTo>
                      <a:pt x="44" y="268"/>
                    </a:lnTo>
                    <a:lnTo>
                      <a:pt x="44" y="268"/>
                    </a:lnTo>
                    <a:lnTo>
                      <a:pt x="44" y="268"/>
                    </a:lnTo>
                    <a:lnTo>
                      <a:pt x="53" y="268"/>
                    </a:lnTo>
                    <a:lnTo>
                      <a:pt x="53" y="268"/>
                    </a:lnTo>
                    <a:lnTo>
                      <a:pt x="53" y="268"/>
                    </a:lnTo>
                    <a:lnTo>
                      <a:pt x="53" y="268"/>
                    </a:lnTo>
                    <a:lnTo>
                      <a:pt x="53" y="268"/>
                    </a:lnTo>
                    <a:lnTo>
                      <a:pt x="62" y="268"/>
                    </a:lnTo>
                    <a:lnTo>
                      <a:pt x="62" y="268"/>
                    </a:lnTo>
                    <a:lnTo>
                      <a:pt x="62" y="268"/>
                    </a:lnTo>
                    <a:lnTo>
                      <a:pt x="62" y="268"/>
                    </a:lnTo>
                    <a:lnTo>
                      <a:pt x="62" y="268"/>
                    </a:lnTo>
                    <a:lnTo>
                      <a:pt x="62" y="268"/>
                    </a:lnTo>
                    <a:lnTo>
                      <a:pt x="71" y="268"/>
                    </a:lnTo>
                    <a:lnTo>
                      <a:pt x="71" y="268"/>
                    </a:lnTo>
                    <a:lnTo>
                      <a:pt x="71" y="268"/>
                    </a:lnTo>
                    <a:lnTo>
                      <a:pt x="71" y="268"/>
                    </a:lnTo>
                    <a:lnTo>
                      <a:pt x="71" y="268"/>
                    </a:lnTo>
                    <a:lnTo>
                      <a:pt x="71" y="259"/>
                    </a:lnTo>
                    <a:lnTo>
                      <a:pt x="71" y="259"/>
                    </a:lnTo>
                    <a:lnTo>
                      <a:pt x="71" y="259"/>
                    </a:lnTo>
                    <a:lnTo>
                      <a:pt x="71" y="259"/>
                    </a:lnTo>
                    <a:lnTo>
                      <a:pt x="71" y="259"/>
                    </a:lnTo>
                    <a:lnTo>
                      <a:pt x="71" y="250"/>
                    </a:lnTo>
                    <a:lnTo>
                      <a:pt x="71" y="250"/>
                    </a:lnTo>
                    <a:lnTo>
                      <a:pt x="71" y="250"/>
                    </a:lnTo>
                    <a:lnTo>
                      <a:pt x="80" y="250"/>
                    </a:lnTo>
                    <a:lnTo>
                      <a:pt x="80" y="250"/>
                    </a:lnTo>
                    <a:lnTo>
                      <a:pt x="80" y="241"/>
                    </a:lnTo>
                    <a:lnTo>
                      <a:pt x="80" y="241"/>
                    </a:lnTo>
                    <a:lnTo>
                      <a:pt x="80" y="241"/>
                    </a:lnTo>
                    <a:lnTo>
                      <a:pt x="80" y="232"/>
                    </a:lnTo>
                    <a:lnTo>
                      <a:pt x="80" y="232"/>
                    </a:lnTo>
                    <a:lnTo>
                      <a:pt x="80" y="232"/>
                    </a:lnTo>
                    <a:lnTo>
                      <a:pt x="80" y="223"/>
                    </a:lnTo>
                    <a:lnTo>
                      <a:pt x="80" y="223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80" y="206"/>
                    </a:lnTo>
                    <a:lnTo>
                      <a:pt x="80" y="206"/>
                    </a:lnTo>
                    <a:lnTo>
                      <a:pt x="80" y="197"/>
                    </a:lnTo>
                    <a:lnTo>
                      <a:pt x="80" y="197"/>
                    </a:lnTo>
                    <a:lnTo>
                      <a:pt x="80" y="188"/>
                    </a:lnTo>
                    <a:lnTo>
                      <a:pt x="80" y="188"/>
                    </a:lnTo>
                    <a:lnTo>
                      <a:pt x="80" y="179"/>
                    </a:lnTo>
                    <a:lnTo>
                      <a:pt x="80" y="179"/>
                    </a:lnTo>
                    <a:lnTo>
                      <a:pt x="80" y="170"/>
                    </a:lnTo>
                    <a:lnTo>
                      <a:pt x="80" y="170"/>
                    </a:lnTo>
                    <a:lnTo>
                      <a:pt x="80" y="161"/>
                    </a:lnTo>
                    <a:lnTo>
                      <a:pt x="80" y="161"/>
                    </a:lnTo>
                    <a:lnTo>
                      <a:pt x="80" y="152"/>
                    </a:lnTo>
                    <a:lnTo>
                      <a:pt x="80" y="152"/>
                    </a:lnTo>
                    <a:lnTo>
                      <a:pt x="80" y="152"/>
                    </a:lnTo>
                    <a:lnTo>
                      <a:pt x="80" y="143"/>
                    </a:lnTo>
                    <a:lnTo>
                      <a:pt x="80" y="143"/>
                    </a:lnTo>
                    <a:lnTo>
                      <a:pt x="80" y="143"/>
                    </a:lnTo>
                    <a:lnTo>
                      <a:pt x="89" y="143"/>
                    </a:lnTo>
                    <a:lnTo>
                      <a:pt x="89" y="143"/>
                    </a:lnTo>
                    <a:lnTo>
                      <a:pt x="89" y="134"/>
                    </a:lnTo>
                    <a:lnTo>
                      <a:pt x="89" y="134"/>
                    </a:lnTo>
                    <a:lnTo>
                      <a:pt x="89" y="134"/>
                    </a:lnTo>
                    <a:lnTo>
                      <a:pt x="89" y="134"/>
                    </a:lnTo>
                    <a:lnTo>
                      <a:pt x="89" y="134"/>
                    </a:lnTo>
                    <a:lnTo>
                      <a:pt x="98" y="134"/>
                    </a:lnTo>
                    <a:lnTo>
                      <a:pt x="98" y="134"/>
                    </a:lnTo>
                    <a:lnTo>
                      <a:pt x="98" y="134"/>
                    </a:lnTo>
                    <a:lnTo>
                      <a:pt x="98" y="134"/>
                    </a:lnTo>
                    <a:lnTo>
                      <a:pt x="107" y="134"/>
                    </a:lnTo>
                    <a:lnTo>
                      <a:pt x="107" y="134"/>
                    </a:lnTo>
                    <a:lnTo>
                      <a:pt x="107" y="134"/>
                    </a:lnTo>
                    <a:lnTo>
                      <a:pt x="107" y="125"/>
                    </a:lnTo>
                    <a:lnTo>
                      <a:pt x="107" y="125"/>
                    </a:lnTo>
                    <a:lnTo>
                      <a:pt x="107" y="125"/>
                    </a:lnTo>
                    <a:lnTo>
                      <a:pt x="116" y="125"/>
                    </a:lnTo>
                    <a:lnTo>
                      <a:pt x="116" y="125"/>
                    </a:lnTo>
                    <a:lnTo>
                      <a:pt x="116" y="125"/>
                    </a:lnTo>
                    <a:lnTo>
                      <a:pt x="116" y="125"/>
                    </a:lnTo>
                    <a:lnTo>
                      <a:pt x="116" y="125"/>
                    </a:lnTo>
                    <a:lnTo>
                      <a:pt x="116" y="125"/>
                    </a:lnTo>
                    <a:lnTo>
                      <a:pt x="116" y="116"/>
                    </a:lnTo>
                    <a:lnTo>
                      <a:pt x="116" y="116"/>
                    </a:lnTo>
                    <a:lnTo>
                      <a:pt x="116" y="116"/>
                    </a:lnTo>
                    <a:lnTo>
                      <a:pt x="116" y="116"/>
                    </a:lnTo>
                    <a:lnTo>
                      <a:pt x="116" y="116"/>
                    </a:lnTo>
                    <a:lnTo>
                      <a:pt x="116" y="107"/>
                    </a:lnTo>
                    <a:lnTo>
                      <a:pt x="116" y="107"/>
                    </a:lnTo>
                    <a:lnTo>
                      <a:pt x="116" y="107"/>
                    </a:lnTo>
                    <a:lnTo>
                      <a:pt x="116" y="107"/>
                    </a:lnTo>
                    <a:lnTo>
                      <a:pt x="116" y="98"/>
                    </a:lnTo>
                    <a:lnTo>
                      <a:pt x="116" y="98"/>
                    </a:lnTo>
                    <a:lnTo>
                      <a:pt x="116" y="89"/>
                    </a:lnTo>
                    <a:lnTo>
                      <a:pt x="116" y="89"/>
                    </a:lnTo>
                    <a:lnTo>
                      <a:pt x="107" y="89"/>
                    </a:lnTo>
                    <a:lnTo>
                      <a:pt x="107" y="81"/>
                    </a:lnTo>
                    <a:lnTo>
                      <a:pt x="107" y="81"/>
                    </a:lnTo>
                    <a:lnTo>
                      <a:pt x="107" y="81"/>
                    </a:lnTo>
                    <a:lnTo>
                      <a:pt x="107" y="81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7" y="72"/>
                    </a:lnTo>
                    <a:lnTo>
                      <a:pt x="107" y="63"/>
                    </a:lnTo>
                    <a:lnTo>
                      <a:pt x="98" y="63"/>
                    </a:lnTo>
                    <a:lnTo>
                      <a:pt x="98" y="63"/>
                    </a:lnTo>
                    <a:lnTo>
                      <a:pt x="98" y="54"/>
                    </a:lnTo>
                    <a:lnTo>
                      <a:pt x="98" y="54"/>
                    </a:lnTo>
                    <a:lnTo>
                      <a:pt x="98" y="54"/>
                    </a:lnTo>
                    <a:lnTo>
                      <a:pt x="98" y="54"/>
                    </a:lnTo>
                    <a:lnTo>
                      <a:pt x="98" y="54"/>
                    </a:lnTo>
                    <a:lnTo>
                      <a:pt x="98" y="54"/>
                    </a:lnTo>
                    <a:lnTo>
                      <a:pt x="98" y="36"/>
                    </a:lnTo>
                    <a:lnTo>
                      <a:pt x="89" y="18"/>
                    </a:lnTo>
                    <a:lnTo>
                      <a:pt x="107" y="18"/>
                    </a:lnTo>
                    <a:lnTo>
                      <a:pt x="125" y="18"/>
                    </a:lnTo>
                    <a:lnTo>
                      <a:pt x="125" y="0"/>
                    </a:lnTo>
                    <a:lnTo>
                      <a:pt x="134" y="0"/>
                    </a:lnTo>
                    <a:lnTo>
                      <a:pt x="152" y="0"/>
                    </a:lnTo>
                    <a:lnTo>
                      <a:pt x="169" y="9"/>
                    </a:lnTo>
                    <a:lnTo>
                      <a:pt x="178" y="18"/>
                    </a:lnTo>
                    <a:lnTo>
                      <a:pt x="178" y="36"/>
                    </a:lnTo>
                    <a:lnTo>
                      <a:pt x="196" y="36"/>
                    </a:lnTo>
                    <a:lnTo>
                      <a:pt x="214" y="54"/>
                    </a:lnTo>
                    <a:lnTo>
                      <a:pt x="232" y="63"/>
                    </a:lnTo>
                    <a:lnTo>
                      <a:pt x="232" y="72"/>
                    </a:lnTo>
                    <a:lnTo>
                      <a:pt x="259" y="72"/>
                    </a:lnTo>
                    <a:lnTo>
                      <a:pt x="277" y="63"/>
                    </a:lnTo>
                    <a:lnTo>
                      <a:pt x="285" y="72"/>
                    </a:lnTo>
                    <a:lnTo>
                      <a:pt x="294" y="89"/>
                    </a:lnTo>
                    <a:lnTo>
                      <a:pt x="303" y="98"/>
                    </a:lnTo>
                    <a:lnTo>
                      <a:pt x="321" y="98"/>
                    </a:lnTo>
                    <a:lnTo>
                      <a:pt x="321" y="98"/>
                    </a:lnTo>
                    <a:lnTo>
                      <a:pt x="321" y="98"/>
                    </a:lnTo>
                    <a:lnTo>
                      <a:pt x="321" y="98"/>
                    </a:lnTo>
                    <a:lnTo>
                      <a:pt x="321" y="98"/>
                    </a:lnTo>
                    <a:lnTo>
                      <a:pt x="321" y="98"/>
                    </a:lnTo>
                    <a:lnTo>
                      <a:pt x="321" y="89"/>
                    </a:lnTo>
                    <a:lnTo>
                      <a:pt x="321" y="89"/>
                    </a:lnTo>
                    <a:lnTo>
                      <a:pt x="321" y="89"/>
                    </a:lnTo>
                    <a:lnTo>
                      <a:pt x="321" y="89"/>
                    </a:lnTo>
                    <a:lnTo>
                      <a:pt x="330" y="89"/>
                    </a:lnTo>
                    <a:lnTo>
                      <a:pt x="330" y="89"/>
                    </a:lnTo>
                    <a:lnTo>
                      <a:pt x="330" y="89"/>
                    </a:lnTo>
                    <a:lnTo>
                      <a:pt x="330" y="81"/>
                    </a:lnTo>
                    <a:lnTo>
                      <a:pt x="330" y="81"/>
                    </a:lnTo>
                    <a:lnTo>
                      <a:pt x="330" y="81"/>
                    </a:lnTo>
                    <a:lnTo>
                      <a:pt x="330" y="81"/>
                    </a:lnTo>
                    <a:lnTo>
                      <a:pt x="357" y="81"/>
                    </a:lnTo>
                    <a:lnTo>
                      <a:pt x="384" y="81"/>
                    </a:lnTo>
                    <a:lnTo>
                      <a:pt x="393" y="81"/>
                    </a:lnTo>
                    <a:lnTo>
                      <a:pt x="411" y="89"/>
                    </a:lnTo>
                    <a:lnTo>
                      <a:pt x="411" y="98"/>
                    </a:lnTo>
                    <a:lnTo>
                      <a:pt x="437" y="116"/>
                    </a:lnTo>
                    <a:lnTo>
                      <a:pt x="437" y="116"/>
                    </a:lnTo>
                    <a:lnTo>
                      <a:pt x="428" y="125"/>
                    </a:lnTo>
                    <a:lnTo>
                      <a:pt x="419" y="134"/>
                    </a:lnTo>
                    <a:lnTo>
                      <a:pt x="411" y="143"/>
                    </a:lnTo>
                    <a:lnTo>
                      <a:pt x="402" y="152"/>
                    </a:lnTo>
                    <a:lnTo>
                      <a:pt x="402" y="161"/>
                    </a:lnTo>
                    <a:lnTo>
                      <a:pt x="428" y="170"/>
                    </a:lnTo>
                    <a:lnTo>
                      <a:pt x="446" y="170"/>
                    </a:lnTo>
                    <a:lnTo>
                      <a:pt x="455" y="179"/>
                    </a:lnTo>
                    <a:lnTo>
                      <a:pt x="464" y="197"/>
                    </a:lnTo>
                    <a:lnTo>
                      <a:pt x="464" y="214"/>
                    </a:lnTo>
                    <a:lnTo>
                      <a:pt x="455" y="232"/>
                    </a:lnTo>
                    <a:lnTo>
                      <a:pt x="446" y="250"/>
                    </a:lnTo>
                    <a:lnTo>
                      <a:pt x="437" y="268"/>
                    </a:lnTo>
                    <a:lnTo>
                      <a:pt x="437" y="277"/>
                    </a:lnTo>
                    <a:lnTo>
                      <a:pt x="428" y="286"/>
                    </a:lnTo>
                    <a:lnTo>
                      <a:pt x="419" y="304"/>
                    </a:lnTo>
                    <a:lnTo>
                      <a:pt x="411" y="331"/>
                    </a:lnTo>
                    <a:lnTo>
                      <a:pt x="393" y="348"/>
                    </a:lnTo>
                    <a:lnTo>
                      <a:pt x="402" y="366"/>
                    </a:lnTo>
                    <a:lnTo>
                      <a:pt x="411" y="384"/>
                    </a:lnTo>
                    <a:lnTo>
                      <a:pt x="437" y="384"/>
                    </a:lnTo>
                    <a:lnTo>
                      <a:pt x="464" y="384"/>
                    </a:lnTo>
                    <a:lnTo>
                      <a:pt x="482" y="393"/>
                    </a:lnTo>
                    <a:lnTo>
                      <a:pt x="500" y="402"/>
                    </a:lnTo>
                    <a:lnTo>
                      <a:pt x="518" y="411"/>
                    </a:lnTo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5" name="Freeform 67"/>
              <p:cNvSpPr>
                <a:spLocks/>
              </p:cNvSpPr>
              <p:nvPr/>
            </p:nvSpPr>
            <p:spPr bwMode="auto">
              <a:xfrm>
                <a:off x="4765" y="9446"/>
                <a:ext cx="356" cy="400"/>
              </a:xfrm>
              <a:custGeom>
                <a:avLst/>
                <a:gdLst>
                  <a:gd name="T0" fmla="*/ 9 w 161"/>
                  <a:gd name="T1" fmla="*/ 0 h 169"/>
                  <a:gd name="T2" fmla="*/ 18 w 161"/>
                  <a:gd name="T3" fmla="*/ 0 h 169"/>
                  <a:gd name="T4" fmla="*/ 27 w 161"/>
                  <a:gd name="T5" fmla="*/ 9 h 169"/>
                  <a:gd name="T6" fmla="*/ 27 w 161"/>
                  <a:gd name="T7" fmla="*/ 18 h 169"/>
                  <a:gd name="T8" fmla="*/ 36 w 161"/>
                  <a:gd name="T9" fmla="*/ 26 h 169"/>
                  <a:gd name="T10" fmla="*/ 45 w 161"/>
                  <a:gd name="T11" fmla="*/ 26 h 169"/>
                  <a:gd name="T12" fmla="*/ 54 w 161"/>
                  <a:gd name="T13" fmla="*/ 35 h 169"/>
                  <a:gd name="T14" fmla="*/ 63 w 161"/>
                  <a:gd name="T15" fmla="*/ 35 h 169"/>
                  <a:gd name="T16" fmla="*/ 72 w 161"/>
                  <a:gd name="T17" fmla="*/ 35 h 169"/>
                  <a:gd name="T18" fmla="*/ 90 w 161"/>
                  <a:gd name="T19" fmla="*/ 26 h 169"/>
                  <a:gd name="T20" fmla="*/ 98 w 161"/>
                  <a:gd name="T21" fmla="*/ 35 h 169"/>
                  <a:gd name="T22" fmla="*/ 107 w 161"/>
                  <a:gd name="T23" fmla="*/ 44 h 169"/>
                  <a:gd name="T24" fmla="*/ 116 w 161"/>
                  <a:gd name="T25" fmla="*/ 53 h 169"/>
                  <a:gd name="T26" fmla="*/ 116 w 161"/>
                  <a:gd name="T27" fmla="*/ 62 h 169"/>
                  <a:gd name="T28" fmla="*/ 125 w 161"/>
                  <a:gd name="T29" fmla="*/ 62 h 169"/>
                  <a:gd name="T30" fmla="*/ 125 w 161"/>
                  <a:gd name="T31" fmla="*/ 62 h 169"/>
                  <a:gd name="T32" fmla="*/ 134 w 161"/>
                  <a:gd name="T33" fmla="*/ 62 h 169"/>
                  <a:gd name="T34" fmla="*/ 152 w 161"/>
                  <a:gd name="T35" fmla="*/ 62 h 169"/>
                  <a:gd name="T36" fmla="*/ 152 w 161"/>
                  <a:gd name="T37" fmla="*/ 62 h 169"/>
                  <a:gd name="T38" fmla="*/ 152 w 161"/>
                  <a:gd name="T39" fmla="*/ 71 h 169"/>
                  <a:gd name="T40" fmla="*/ 152 w 161"/>
                  <a:gd name="T41" fmla="*/ 80 h 169"/>
                  <a:gd name="T42" fmla="*/ 161 w 161"/>
                  <a:gd name="T43" fmla="*/ 98 h 169"/>
                  <a:gd name="T44" fmla="*/ 152 w 161"/>
                  <a:gd name="T45" fmla="*/ 107 h 169"/>
                  <a:gd name="T46" fmla="*/ 152 w 161"/>
                  <a:gd name="T47" fmla="*/ 125 h 169"/>
                  <a:gd name="T48" fmla="*/ 152 w 161"/>
                  <a:gd name="T49" fmla="*/ 134 h 169"/>
                  <a:gd name="T50" fmla="*/ 143 w 161"/>
                  <a:gd name="T51" fmla="*/ 134 h 169"/>
                  <a:gd name="T52" fmla="*/ 143 w 161"/>
                  <a:gd name="T53" fmla="*/ 143 h 169"/>
                  <a:gd name="T54" fmla="*/ 125 w 161"/>
                  <a:gd name="T55" fmla="*/ 143 h 169"/>
                  <a:gd name="T56" fmla="*/ 125 w 161"/>
                  <a:gd name="T57" fmla="*/ 143 h 169"/>
                  <a:gd name="T58" fmla="*/ 125 w 161"/>
                  <a:gd name="T59" fmla="*/ 151 h 169"/>
                  <a:gd name="T60" fmla="*/ 116 w 161"/>
                  <a:gd name="T61" fmla="*/ 160 h 169"/>
                  <a:gd name="T62" fmla="*/ 116 w 161"/>
                  <a:gd name="T63" fmla="*/ 160 h 169"/>
                  <a:gd name="T64" fmla="*/ 107 w 161"/>
                  <a:gd name="T65" fmla="*/ 169 h 169"/>
                  <a:gd name="T66" fmla="*/ 98 w 161"/>
                  <a:gd name="T67" fmla="*/ 169 h 169"/>
                  <a:gd name="T68" fmla="*/ 90 w 161"/>
                  <a:gd name="T69" fmla="*/ 160 h 169"/>
                  <a:gd name="T70" fmla="*/ 72 w 161"/>
                  <a:gd name="T71" fmla="*/ 151 h 169"/>
                  <a:gd name="T72" fmla="*/ 63 w 161"/>
                  <a:gd name="T73" fmla="*/ 143 h 169"/>
                  <a:gd name="T74" fmla="*/ 63 w 161"/>
                  <a:gd name="T75" fmla="*/ 143 h 169"/>
                  <a:gd name="T76" fmla="*/ 54 w 161"/>
                  <a:gd name="T77" fmla="*/ 134 h 169"/>
                  <a:gd name="T78" fmla="*/ 45 w 161"/>
                  <a:gd name="T79" fmla="*/ 125 h 169"/>
                  <a:gd name="T80" fmla="*/ 36 w 161"/>
                  <a:gd name="T81" fmla="*/ 116 h 169"/>
                  <a:gd name="T82" fmla="*/ 27 w 161"/>
                  <a:gd name="T83" fmla="*/ 107 h 169"/>
                  <a:gd name="T84" fmla="*/ 27 w 161"/>
                  <a:gd name="T85" fmla="*/ 98 h 169"/>
                  <a:gd name="T86" fmla="*/ 18 w 161"/>
                  <a:gd name="T87" fmla="*/ 89 h 169"/>
                  <a:gd name="T88" fmla="*/ 9 w 161"/>
                  <a:gd name="T89" fmla="*/ 71 h 169"/>
                  <a:gd name="T90" fmla="*/ 9 w 161"/>
                  <a:gd name="T91" fmla="*/ 62 h 169"/>
                  <a:gd name="T92" fmla="*/ 0 w 161"/>
                  <a:gd name="T93" fmla="*/ 44 h 169"/>
                  <a:gd name="T94" fmla="*/ 0 w 161"/>
                  <a:gd name="T95" fmla="*/ 26 h 169"/>
                  <a:gd name="T96" fmla="*/ 0 w 161"/>
                  <a:gd name="T97" fmla="*/ 18 h 169"/>
                  <a:gd name="T98" fmla="*/ 0 w 161"/>
                  <a:gd name="T99" fmla="*/ 9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61" h="169">
                    <a:moveTo>
                      <a:pt x="0" y="9"/>
                    </a:moveTo>
                    <a:lnTo>
                      <a:pt x="0" y="9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18" y="9"/>
                    </a:lnTo>
                    <a:lnTo>
                      <a:pt x="18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18"/>
                    </a:lnTo>
                    <a:lnTo>
                      <a:pt x="27" y="18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6" y="18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45" y="26"/>
                    </a:lnTo>
                    <a:lnTo>
                      <a:pt x="45" y="26"/>
                    </a:lnTo>
                    <a:lnTo>
                      <a:pt x="45" y="26"/>
                    </a:lnTo>
                    <a:lnTo>
                      <a:pt x="45" y="35"/>
                    </a:lnTo>
                    <a:lnTo>
                      <a:pt x="45" y="35"/>
                    </a:lnTo>
                    <a:lnTo>
                      <a:pt x="54" y="35"/>
                    </a:lnTo>
                    <a:lnTo>
                      <a:pt x="54" y="35"/>
                    </a:lnTo>
                    <a:lnTo>
                      <a:pt x="54" y="35"/>
                    </a:lnTo>
                    <a:lnTo>
                      <a:pt x="54" y="35"/>
                    </a:lnTo>
                    <a:lnTo>
                      <a:pt x="63" y="35"/>
                    </a:lnTo>
                    <a:lnTo>
                      <a:pt x="63" y="35"/>
                    </a:lnTo>
                    <a:lnTo>
                      <a:pt x="63" y="35"/>
                    </a:lnTo>
                    <a:lnTo>
                      <a:pt x="72" y="35"/>
                    </a:lnTo>
                    <a:lnTo>
                      <a:pt x="72" y="35"/>
                    </a:lnTo>
                    <a:lnTo>
                      <a:pt x="72" y="35"/>
                    </a:lnTo>
                    <a:lnTo>
                      <a:pt x="81" y="35"/>
                    </a:lnTo>
                    <a:lnTo>
                      <a:pt x="81" y="26"/>
                    </a:lnTo>
                    <a:lnTo>
                      <a:pt x="90" y="26"/>
                    </a:lnTo>
                    <a:lnTo>
                      <a:pt x="90" y="26"/>
                    </a:lnTo>
                    <a:lnTo>
                      <a:pt x="90" y="35"/>
                    </a:lnTo>
                    <a:lnTo>
                      <a:pt x="98" y="35"/>
                    </a:lnTo>
                    <a:lnTo>
                      <a:pt x="98" y="35"/>
                    </a:lnTo>
                    <a:lnTo>
                      <a:pt x="98" y="35"/>
                    </a:lnTo>
                    <a:lnTo>
                      <a:pt x="107" y="44"/>
                    </a:lnTo>
                    <a:lnTo>
                      <a:pt x="107" y="44"/>
                    </a:lnTo>
                    <a:lnTo>
                      <a:pt x="107" y="44"/>
                    </a:lnTo>
                    <a:lnTo>
                      <a:pt x="107" y="53"/>
                    </a:lnTo>
                    <a:lnTo>
                      <a:pt x="116" y="53"/>
                    </a:lnTo>
                    <a:lnTo>
                      <a:pt x="116" y="53"/>
                    </a:lnTo>
                    <a:lnTo>
                      <a:pt x="116" y="53"/>
                    </a:lnTo>
                    <a:lnTo>
                      <a:pt x="116" y="53"/>
                    </a:lnTo>
                    <a:lnTo>
                      <a:pt x="116" y="53"/>
                    </a:lnTo>
                    <a:lnTo>
                      <a:pt x="116" y="62"/>
                    </a:lnTo>
                    <a:lnTo>
                      <a:pt x="116" y="62"/>
                    </a:lnTo>
                    <a:lnTo>
                      <a:pt x="116" y="62"/>
                    </a:lnTo>
                    <a:lnTo>
                      <a:pt x="125" y="62"/>
                    </a:lnTo>
                    <a:lnTo>
                      <a:pt x="125" y="62"/>
                    </a:lnTo>
                    <a:lnTo>
                      <a:pt x="125" y="62"/>
                    </a:lnTo>
                    <a:lnTo>
                      <a:pt x="125" y="62"/>
                    </a:lnTo>
                    <a:lnTo>
                      <a:pt x="125" y="62"/>
                    </a:lnTo>
                    <a:lnTo>
                      <a:pt x="125" y="62"/>
                    </a:lnTo>
                    <a:lnTo>
                      <a:pt x="125" y="62"/>
                    </a:lnTo>
                    <a:lnTo>
                      <a:pt x="125" y="62"/>
                    </a:lnTo>
                    <a:lnTo>
                      <a:pt x="134" y="62"/>
                    </a:lnTo>
                    <a:lnTo>
                      <a:pt x="134" y="62"/>
                    </a:lnTo>
                    <a:lnTo>
                      <a:pt x="134" y="62"/>
                    </a:lnTo>
                    <a:lnTo>
                      <a:pt x="143" y="62"/>
                    </a:lnTo>
                    <a:lnTo>
                      <a:pt x="143" y="62"/>
                    </a:lnTo>
                    <a:lnTo>
                      <a:pt x="143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62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71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52" y="80"/>
                    </a:lnTo>
                    <a:lnTo>
                      <a:pt x="161" y="89"/>
                    </a:lnTo>
                    <a:lnTo>
                      <a:pt x="161" y="89"/>
                    </a:lnTo>
                    <a:lnTo>
                      <a:pt x="161" y="98"/>
                    </a:lnTo>
                    <a:lnTo>
                      <a:pt x="161" y="98"/>
                    </a:lnTo>
                    <a:lnTo>
                      <a:pt x="152" y="98"/>
                    </a:lnTo>
                    <a:lnTo>
                      <a:pt x="152" y="107"/>
                    </a:lnTo>
                    <a:lnTo>
                      <a:pt x="152" y="107"/>
                    </a:lnTo>
                    <a:lnTo>
                      <a:pt x="152" y="116"/>
                    </a:lnTo>
                    <a:lnTo>
                      <a:pt x="152" y="116"/>
                    </a:lnTo>
                    <a:lnTo>
                      <a:pt x="152" y="125"/>
                    </a:lnTo>
                    <a:lnTo>
                      <a:pt x="152" y="125"/>
                    </a:lnTo>
                    <a:lnTo>
                      <a:pt x="152" y="125"/>
                    </a:lnTo>
                    <a:lnTo>
                      <a:pt x="152" y="134"/>
                    </a:lnTo>
                    <a:lnTo>
                      <a:pt x="152" y="134"/>
                    </a:lnTo>
                    <a:lnTo>
                      <a:pt x="152" y="134"/>
                    </a:lnTo>
                    <a:lnTo>
                      <a:pt x="152" y="134"/>
                    </a:lnTo>
                    <a:lnTo>
                      <a:pt x="152" y="134"/>
                    </a:lnTo>
                    <a:lnTo>
                      <a:pt x="152" y="134"/>
                    </a:lnTo>
                    <a:lnTo>
                      <a:pt x="143" y="134"/>
                    </a:lnTo>
                    <a:lnTo>
                      <a:pt x="143" y="134"/>
                    </a:lnTo>
                    <a:lnTo>
                      <a:pt x="143" y="143"/>
                    </a:lnTo>
                    <a:lnTo>
                      <a:pt x="143" y="143"/>
                    </a:lnTo>
                    <a:lnTo>
                      <a:pt x="143" y="143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34" y="143"/>
                    </a:lnTo>
                    <a:lnTo>
                      <a:pt x="125" y="143"/>
                    </a:lnTo>
                    <a:lnTo>
                      <a:pt x="125" y="143"/>
                    </a:lnTo>
                    <a:lnTo>
                      <a:pt x="125" y="143"/>
                    </a:lnTo>
                    <a:lnTo>
                      <a:pt x="125" y="143"/>
                    </a:lnTo>
                    <a:lnTo>
                      <a:pt x="125" y="143"/>
                    </a:lnTo>
                    <a:lnTo>
                      <a:pt x="125" y="143"/>
                    </a:lnTo>
                    <a:lnTo>
                      <a:pt x="125" y="143"/>
                    </a:lnTo>
                    <a:lnTo>
                      <a:pt x="125" y="151"/>
                    </a:lnTo>
                    <a:lnTo>
                      <a:pt x="125" y="151"/>
                    </a:lnTo>
                    <a:lnTo>
                      <a:pt x="125" y="151"/>
                    </a:lnTo>
                    <a:lnTo>
                      <a:pt x="125" y="151"/>
                    </a:lnTo>
                    <a:lnTo>
                      <a:pt x="125" y="151"/>
                    </a:lnTo>
                    <a:lnTo>
                      <a:pt x="116" y="160"/>
                    </a:lnTo>
                    <a:lnTo>
                      <a:pt x="116" y="160"/>
                    </a:lnTo>
                    <a:lnTo>
                      <a:pt x="116" y="160"/>
                    </a:lnTo>
                    <a:lnTo>
                      <a:pt x="116" y="160"/>
                    </a:lnTo>
                    <a:lnTo>
                      <a:pt x="116" y="160"/>
                    </a:lnTo>
                    <a:lnTo>
                      <a:pt x="116" y="160"/>
                    </a:lnTo>
                    <a:lnTo>
                      <a:pt x="116" y="169"/>
                    </a:lnTo>
                    <a:lnTo>
                      <a:pt x="107" y="169"/>
                    </a:lnTo>
                    <a:lnTo>
                      <a:pt x="107" y="169"/>
                    </a:lnTo>
                    <a:lnTo>
                      <a:pt x="107" y="169"/>
                    </a:lnTo>
                    <a:lnTo>
                      <a:pt x="107" y="169"/>
                    </a:lnTo>
                    <a:lnTo>
                      <a:pt x="98" y="169"/>
                    </a:lnTo>
                    <a:lnTo>
                      <a:pt x="98" y="169"/>
                    </a:lnTo>
                    <a:lnTo>
                      <a:pt x="98" y="160"/>
                    </a:lnTo>
                    <a:lnTo>
                      <a:pt x="90" y="160"/>
                    </a:lnTo>
                    <a:lnTo>
                      <a:pt x="90" y="160"/>
                    </a:lnTo>
                    <a:lnTo>
                      <a:pt x="90" y="160"/>
                    </a:lnTo>
                    <a:lnTo>
                      <a:pt x="81" y="160"/>
                    </a:lnTo>
                    <a:lnTo>
                      <a:pt x="81" y="160"/>
                    </a:lnTo>
                    <a:lnTo>
                      <a:pt x="72" y="151"/>
                    </a:lnTo>
                    <a:lnTo>
                      <a:pt x="72" y="151"/>
                    </a:lnTo>
                    <a:lnTo>
                      <a:pt x="72" y="151"/>
                    </a:lnTo>
                    <a:lnTo>
                      <a:pt x="72" y="151"/>
                    </a:lnTo>
                    <a:lnTo>
                      <a:pt x="63" y="151"/>
                    </a:lnTo>
                    <a:lnTo>
                      <a:pt x="63" y="143"/>
                    </a:lnTo>
                    <a:lnTo>
                      <a:pt x="63" y="143"/>
                    </a:lnTo>
                    <a:lnTo>
                      <a:pt x="63" y="143"/>
                    </a:lnTo>
                    <a:lnTo>
                      <a:pt x="63" y="143"/>
                    </a:lnTo>
                    <a:lnTo>
                      <a:pt x="63" y="143"/>
                    </a:lnTo>
                    <a:lnTo>
                      <a:pt x="54" y="143"/>
                    </a:lnTo>
                    <a:lnTo>
                      <a:pt x="54" y="134"/>
                    </a:lnTo>
                    <a:lnTo>
                      <a:pt x="54" y="134"/>
                    </a:lnTo>
                    <a:lnTo>
                      <a:pt x="54" y="134"/>
                    </a:lnTo>
                    <a:lnTo>
                      <a:pt x="54" y="134"/>
                    </a:lnTo>
                    <a:lnTo>
                      <a:pt x="45" y="125"/>
                    </a:lnTo>
                    <a:lnTo>
                      <a:pt x="45" y="125"/>
                    </a:lnTo>
                    <a:lnTo>
                      <a:pt x="45" y="125"/>
                    </a:lnTo>
                    <a:lnTo>
                      <a:pt x="45" y="125"/>
                    </a:lnTo>
                    <a:lnTo>
                      <a:pt x="36" y="116"/>
                    </a:lnTo>
                    <a:lnTo>
                      <a:pt x="36" y="116"/>
                    </a:lnTo>
                    <a:lnTo>
                      <a:pt x="36" y="116"/>
                    </a:lnTo>
                    <a:lnTo>
                      <a:pt x="36" y="116"/>
                    </a:lnTo>
                    <a:lnTo>
                      <a:pt x="36" y="107"/>
                    </a:lnTo>
                    <a:lnTo>
                      <a:pt x="27" y="107"/>
                    </a:lnTo>
                    <a:lnTo>
                      <a:pt x="27" y="107"/>
                    </a:lnTo>
                    <a:lnTo>
                      <a:pt x="27" y="107"/>
                    </a:lnTo>
                    <a:lnTo>
                      <a:pt x="27" y="98"/>
                    </a:lnTo>
                    <a:lnTo>
                      <a:pt x="27" y="98"/>
                    </a:lnTo>
                    <a:lnTo>
                      <a:pt x="27" y="98"/>
                    </a:lnTo>
                    <a:lnTo>
                      <a:pt x="27" y="98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18" y="89"/>
                    </a:lnTo>
                    <a:lnTo>
                      <a:pt x="18" y="80"/>
                    </a:lnTo>
                    <a:lnTo>
                      <a:pt x="18" y="80"/>
                    </a:lnTo>
                    <a:lnTo>
                      <a:pt x="18" y="80"/>
                    </a:lnTo>
                    <a:lnTo>
                      <a:pt x="9" y="71"/>
                    </a:lnTo>
                    <a:lnTo>
                      <a:pt x="9" y="71"/>
                    </a:lnTo>
                    <a:lnTo>
                      <a:pt x="9" y="62"/>
                    </a:lnTo>
                    <a:lnTo>
                      <a:pt x="9" y="62"/>
                    </a:lnTo>
                    <a:lnTo>
                      <a:pt x="9" y="62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44"/>
                    </a:lnTo>
                    <a:lnTo>
                      <a:pt x="0" y="44"/>
                    </a:lnTo>
                    <a:lnTo>
                      <a:pt x="0" y="35"/>
                    </a:lnTo>
                    <a:lnTo>
                      <a:pt x="0" y="35"/>
                    </a:lnTo>
                    <a:lnTo>
                      <a:pt x="0" y="26"/>
                    </a:lnTo>
                    <a:lnTo>
                      <a:pt x="0" y="26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DBEEDA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6" name="Freeform 68"/>
              <p:cNvSpPr>
                <a:spLocks/>
              </p:cNvSpPr>
              <p:nvPr/>
            </p:nvSpPr>
            <p:spPr bwMode="auto">
              <a:xfrm>
                <a:off x="4107" y="8321"/>
                <a:ext cx="1606" cy="953"/>
              </a:xfrm>
              <a:custGeom>
                <a:avLst/>
                <a:gdLst>
                  <a:gd name="T0" fmla="*/ 653 w 724"/>
                  <a:gd name="T1" fmla="*/ 233 h 402"/>
                  <a:gd name="T2" fmla="*/ 572 w 724"/>
                  <a:gd name="T3" fmla="*/ 143 h 402"/>
                  <a:gd name="T4" fmla="*/ 590 w 724"/>
                  <a:gd name="T5" fmla="*/ 81 h 402"/>
                  <a:gd name="T6" fmla="*/ 617 w 724"/>
                  <a:gd name="T7" fmla="*/ 63 h 402"/>
                  <a:gd name="T8" fmla="*/ 554 w 724"/>
                  <a:gd name="T9" fmla="*/ 45 h 402"/>
                  <a:gd name="T10" fmla="*/ 492 w 724"/>
                  <a:gd name="T11" fmla="*/ 36 h 402"/>
                  <a:gd name="T12" fmla="*/ 429 w 724"/>
                  <a:gd name="T13" fmla="*/ 18 h 402"/>
                  <a:gd name="T14" fmla="*/ 393 w 724"/>
                  <a:gd name="T15" fmla="*/ 18 h 402"/>
                  <a:gd name="T16" fmla="*/ 349 w 724"/>
                  <a:gd name="T17" fmla="*/ 27 h 402"/>
                  <a:gd name="T18" fmla="*/ 304 w 724"/>
                  <a:gd name="T19" fmla="*/ 54 h 402"/>
                  <a:gd name="T20" fmla="*/ 286 w 724"/>
                  <a:gd name="T21" fmla="*/ 99 h 402"/>
                  <a:gd name="T22" fmla="*/ 224 w 724"/>
                  <a:gd name="T23" fmla="*/ 125 h 402"/>
                  <a:gd name="T24" fmla="*/ 161 w 724"/>
                  <a:gd name="T25" fmla="*/ 143 h 402"/>
                  <a:gd name="T26" fmla="*/ 72 w 724"/>
                  <a:gd name="T27" fmla="*/ 179 h 402"/>
                  <a:gd name="T28" fmla="*/ 27 w 724"/>
                  <a:gd name="T29" fmla="*/ 197 h 402"/>
                  <a:gd name="T30" fmla="*/ 0 w 724"/>
                  <a:gd name="T31" fmla="*/ 277 h 402"/>
                  <a:gd name="T32" fmla="*/ 9 w 724"/>
                  <a:gd name="T33" fmla="*/ 277 h 402"/>
                  <a:gd name="T34" fmla="*/ 18 w 724"/>
                  <a:gd name="T35" fmla="*/ 277 h 402"/>
                  <a:gd name="T36" fmla="*/ 27 w 724"/>
                  <a:gd name="T37" fmla="*/ 277 h 402"/>
                  <a:gd name="T38" fmla="*/ 36 w 724"/>
                  <a:gd name="T39" fmla="*/ 277 h 402"/>
                  <a:gd name="T40" fmla="*/ 45 w 724"/>
                  <a:gd name="T41" fmla="*/ 286 h 402"/>
                  <a:gd name="T42" fmla="*/ 54 w 724"/>
                  <a:gd name="T43" fmla="*/ 286 h 402"/>
                  <a:gd name="T44" fmla="*/ 54 w 724"/>
                  <a:gd name="T45" fmla="*/ 286 h 402"/>
                  <a:gd name="T46" fmla="*/ 63 w 724"/>
                  <a:gd name="T47" fmla="*/ 295 h 402"/>
                  <a:gd name="T48" fmla="*/ 72 w 724"/>
                  <a:gd name="T49" fmla="*/ 295 h 402"/>
                  <a:gd name="T50" fmla="*/ 72 w 724"/>
                  <a:gd name="T51" fmla="*/ 295 h 402"/>
                  <a:gd name="T52" fmla="*/ 81 w 724"/>
                  <a:gd name="T53" fmla="*/ 295 h 402"/>
                  <a:gd name="T54" fmla="*/ 90 w 724"/>
                  <a:gd name="T55" fmla="*/ 295 h 402"/>
                  <a:gd name="T56" fmla="*/ 90 w 724"/>
                  <a:gd name="T57" fmla="*/ 313 h 402"/>
                  <a:gd name="T58" fmla="*/ 90 w 724"/>
                  <a:gd name="T59" fmla="*/ 322 h 402"/>
                  <a:gd name="T60" fmla="*/ 90 w 724"/>
                  <a:gd name="T61" fmla="*/ 340 h 402"/>
                  <a:gd name="T62" fmla="*/ 99 w 724"/>
                  <a:gd name="T63" fmla="*/ 349 h 402"/>
                  <a:gd name="T64" fmla="*/ 99 w 724"/>
                  <a:gd name="T65" fmla="*/ 358 h 402"/>
                  <a:gd name="T66" fmla="*/ 99 w 724"/>
                  <a:gd name="T67" fmla="*/ 367 h 402"/>
                  <a:gd name="T68" fmla="*/ 108 w 724"/>
                  <a:gd name="T69" fmla="*/ 375 h 402"/>
                  <a:gd name="T70" fmla="*/ 126 w 724"/>
                  <a:gd name="T71" fmla="*/ 375 h 402"/>
                  <a:gd name="T72" fmla="*/ 134 w 724"/>
                  <a:gd name="T73" fmla="*/ 375 h 402"/>
                  <a:gd name="T74" fmla="*/ 152 w 724"/>
                  <a:gd name="T75" fmla="*/ 375 h 402"/>
                  <a:gd name="T76" fmla="*/ 161 w 724"/>
                  <a:gd name="T77" fmla="*/ 375 h 402"/>
                  <a:gd name="T78" fmla="*/ 179 w 724"/>
                  <a:gd name="T79" fmla="*/ 367 h 402"/>
                  <a:gd name="T80" fmla="*/ 188 w 724"/>
                  <a:gd name="T81" fmla="*/ 367 h 402"/>
                  <a:gd name="T82" fmla="*/ 206 w 724"/>
                  <a:gd name="T83" fmla="*/ 367 h 402"/>
                  <a:gd name="T84" fmla="*/ 206 w 724"/>
                  <a:gd name="T85" fmla="*/ 358 h 402"/>
                  <a:gd name="T86" fmla="*/ 215 w 724"/>
                  <a:gd name="T87" fmla="*/ 349 h 402"/>
                  <a:gd name="T88" fmla="*/ 206 w 724"/>
                  <a:gd name="T89" fmla="*/ 340 h 402"/>
                  <a:gd name="T90" fmla="*/ 206 w 724"/>
                  <a:gd name="T91" fmla="*/ 340 h 402"/>
                  <a:gd name="T92" fmla="*/ 233 w 724"/>
                  <a:gd name="T93" fmla="*/ 304 h 402"/>
                  <a:gd name="T94" fmla="*/ 277 w 724"/>
                  <a:gd name="T95" fmla="*/ 295 h 402"/>
                  <a:gd name="T96" fmla="*/ 322 w 724"/>
                  <a:gd name="T97" fmla="*/ 340 h 402"/>
                  <a:gd name="T98" fmla="*/ 385 w 724"/>
                  <a:gd name="T99" fmla="*/ 349 h 402"/>
                  <a:gd name="T100" fmla="*/ 429 w 724"/>
                  <a:gd name="T101" fmla="*/ 384 h 402"/>
                  <a:gd name="T102" fmla="*/ 429 w 724"/>
                  <a:gd name="T103" fmla="*/ 384 h 402"/>
                  <a:gd name="T104" fmla="*/ 429 w 724"/>
                  <a:gd name="T105" fmla="*/ 375 h 402"/>
                  <a:gd name="T106" fmla="*/ 438 w 724"/>
                  <a:gd name="T107" fmla="*/ 375 h 402"/>
                  <a:gd name="T108" fmla="*/ 438 w 724"/>
                  <a:gd name="T109" fmla="*/ 367 h 402"/>
                  <a:gd name="T110" fmla="*/ 519 w 724"/>
                  <a:gd name="T111" fmla="*/ 375 h 402"/>
                  <a:gd name="T112" fmla="*/ 563 w 724"/>
                  <a:gd name="T113" fmla="*/ 393 h 402"/>
                  <a:gd name="T114" fmla="*/ 617 w 724"/>
                  <a:gd name="T115" fmla="*/ 349 h 402"/>
                  <a:gd name="T116" fmla="*/ 661 w 724"/>
                  <a:gd name="T117" fmla="*/ 331 h 402"/>
                  <a:gd name="T118" fmla="*/ 706 w 724"/>
                  <a:gd name="T119" fmla="*/ 322 h 402"/>
                  <a:gd name="T120" fmla="*/ 724 w 724"/>
                  <a:gd name="T121" fmla="*/ 286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724" h="402">
                    <a:moveTo>
                      <a:pt x="724" y="286"/>
                    </a:moveTo>
                    <a:lnTo>
                      <a:pt x="706" y="259"/>
                    </a:lnTo>
                    <a:lnTo>
                      <a:pt x="679" y="242"/>
                    </a:lnTo>
                    <a:lnTo>
                      <a:pt x="653" y="233"/>
                    </a:lnTo>
                    <a:lnTo>
                      <a:pt x="635" y="224"/>
                    </a:lnTo>
                    <a:lnTo>
                      <a:pt x="608" y="188"/>
                    </a:lnTo>
                    <a:lnTo>
                      <a:pt x="599" y="161"/>
                    </a:lnTo>
                    <a:lnTo>
                      <a:pt x="572" y="143"/>
                    </a:lnTo>
                    <a:lnTo>
                      <a:pt x="572" y="125"/>
                    </a:lnTo>
                    <a:lnTo>
                      <a:pt x="581" y="108"/>
                    </a:lnTo>
                    <a:lnTo>
                      <a:pt x="581" y="90"/>
                    </a:lnTo>
                    <a:lnTo>
                      <a:pt x="590" y="81"/>
                    </a:lnTo>
                    <a:lnTo>
                      <a:pt x="599" y="81"/>
                    </a:lnTo>
                    <a:lnTo>
                      <a:pt x="608" y="81"/>
                    </a:lnTo>
                    <a:lnTo>
                      <a:pt x="617" y="81"/>
                    </a:lnTo>
                    <a:lnTo>
                      <a:pt x="617" y="63"/>
                    </a:lnTo>
                    <a:lnTo>
                      <a:pt x="608" y="63"/>
                    </a:lnTo>
                    <a:lnTo>
                      <a:pt x="590" y="54"/>
                    </a:lnTo>
                    <a:lnTo>
                      <a:pt x="572" y="45"/>
                    </a:lnTo>
                    <a:lnTo>
                      <a:pt x="554" y="45"/>
                    </a:lnTo>
                    <a:lnTo>
                      <a:pt x="527" y="45"/>
                    </a:lnTo>
                    <a:lnTo>
                      <a:pt x="510" y="45"/>
                    </a:lnTo>
                    <a:lnTo>
                      <a:pt x="501" y="45"/>
                    </a:lnTo>
                    <a:lnTo>
                      <a:pt x="492" y="36"/>
                    </a:lnTo>
                    <a:lnTo>
                      <a:pt x="492" y="27"/>
                    </a:lnTo>
                    <a:lnTo>
                      <a:pt x="474" y="27"/>
                    </a:lnTo>
                    <a:lnTo>
                      <a:pt x="456" y="18"/>
                    </a:lnTo>
                    <a:lnTo>
                      <a:pt x="429" y="18"/>
                    </a:lnTo>
                    <a:lnTo>
                      <a:pt x="411" y="18"/>
                    </a:lnTo>
                    <a:lnTo>
                      <a:pt x="402" y="18"/>
                    </a:lnTo>
                    <a:lnTo>
                      <a:pt x="402" y="0"/>
                    </a:lnTo>
                    <a:lnTo>
                      <a:pt x="393" y="18"/>
                    </a:lnTo>
                    <a:lnTo>
                      <a:pt x="385" y="27"/>
                    </a:lnTo>
                    <a:lnTo>
                      <a:pt x="385" y="27"/>
                    </a:lnTo>
                    <a:lnTo>
                      <a:pt x="367" y="27"/>
                    </a:lnTo>
                    <a:lnTo>
                      <a:pt x="349" y="27"/>
                    </a:lnTo>
                    <a:lnTo>
                      <a:pt x="340" y="27"/>
                    </a:lnTo>
                    <a:lnTo>
                      <a:pt x="322" y="36"/>
                    </a:lnTo>
                    <a:lnTo>
                      <a:pt x="304" y="45"/>
                    </a:lnTo>
                    <a:lnTo>
                      <a:pt x="304" y="54"/>
                    </a:lnTo>
                    <a:lnTo>
                      <a:pt x="304" y="63"/>
                    </a:lnTo>
                    <a:lnTo>
                      <a:pt x="286" y="63"/>
                    </a:lnTo>
                    <a:lnTo>
                      <a:pt x="286" y="81"/>
                    </a:lnTo>
                    <a:lnTo>
                      <a:pt x="286" y="99"/>
                    </a:lnTo>
                    <a:lnTo>
                      <a:pt x="277" y="108"/>
                    </a:lnTo>
                    <a:lnTo>
                      <a:pt x="277" y="125"/>
                    </a:lnTo>
                    <a:lnTo>
                      <a:pt x="251" y="125"/>
                    </a:lnTo>
                    <a:lnTo>
                      <a:pt x="224" y="125"/>
                    </a:lnTo>
                    <a:lnTo>
                      <a:pt x="197" y="125"/>
                    </a:lnTo>
                    <a:lnTo>
                      <a:pt x="179" y="125"/>
                    </a:lnTo>
                    <a:lnTo>
                      <a:pt x="170" y="134"/>
                    </a:lnTo>
                    <a:lnTo>
                      <a:pt x="161" y="143"/>
                    </a:lnTo>
                    <a:lnTo>
                      <a:pt x="134" y="161"/>
                    </a:lnTo>
                    <a:lnTo>
                      <a:pt x="117" y="170"/>
                    </a:lnTo>
                    <a:lnTo>
                      <a:pt x="99" y="179"/>
                    </a:lnTo>
                    <a:lnTo>
                      <a:pt x="72" y="179"/>
                    </a:lnTo>
                    <a:lnTo>
                      <a:pt x="63" y="170"/>
                    </a:lnTo>
                    <a:lnTo>
                      <a:pt x="54" y="179"/>
                    </a:lnTo>
                    <a:lnTo>
                      <a:pt x="36" y="188"/>
                    </a:lnTo>
                    <a:lnTo>
                      <a:pt x="27" y="197"/>
                    </a:lnTo>
                    <a:lnTo>
                      <a:pt x="9" y="224"/>
                    </a:lnTo>
                    <a:lnTo>
                      <a:pt x="0" y="233"/>
                    </a:lnTo>
                    <a:lnTo>
                      <a:pt x="0" y="259"/>
                    </a:lnTo>
                    <a:lnTo>
                      <a:pt x="0" y="277"/>
                    </a:lnTo>
                    <a:lnTo>
                      <a:pt x="0" y="277"/>
                    </a:lnTo>
                    <a:lnTo>
                      <a:pt x="9" y="277"/>
                    </a:lnTo>
                    <a:lnTo>
                      <a:pt x="9" y="277"/>
                    </a:lnTo>
                    <a:lnTo>
                      <a:pt x="9" y="277"/>
                    </a:lnTo>
                    <a:lnTo>
                      <a:pt x="9" y="277"/>
                    </a:lnTo>
                    <a:lnTo>
                      <a:pt x="18" y="277"/>
                    </a:lnTo>
                    <a:lnTo>
                      <a:pt x="18" y="277"/>
                    </a:lnTo>
                    <a:lnTo>
                      <a:pt x="18" y="277"/>
                    </a:lnTo>
                    <a:lnTo>
                      <a:pt x="18" y="277"/>
                    </a:lnTo>
                    <a:lnTo>
                      <a:pt x="18" y="277"/>
                    </a:lnTo>
                    <a:lnTo>
                      <a:pt x="27" y="277"/>
                    </a:lnTo>
                    <a:lnTo>
                      <a:pt x="27" y="277"/>
                    </a:lnTo>
                    <a:lnTo>
                      <a:pt x="27" y="277"/>
                    </a:lnTo>
                    <a:lnTo>
                      <a:pt x="27" y="277"/>
                    </a:lnTo>
                    <a:lnTo>
                      <a:pt x="36" y="277"/>
                    </a:lnTo>
                    <a:lnTo>
                      <a:pt x="36" y="277"/>
                    </a:lnTo>
                    <a:lnTo>
                      <a:pt x="36" y="277"/>
                    </a:lnTo>
                    <a:lnTo>
                      <a:pt x="36" y="277"/>
                    </a:lnTo>
                    <a:lnTo>
                      <a:pt x="45" y="277"/>
                    </a:lnTo>
                    <a:lnTo>
                      <a:pt x="45" y="286"/>
                    </a:lnTo>
                    <a:lnTo>
                      <a:pt x="45" y="286"/>
                    </a:lnTo>
                    <a:lnTo>
                      <a:pt x="45" y="286"/>
                    </a:lnTo>
                    <a:lnTo>
                      <a:pt x="54" y="286"/>
                    </a:lnTo>
                    <a:lnTo>
                      <a:pt x="54" y="286"/>
                    </a:lnTo>
                    <a:lnTo>
                      <a:pt x="54" y="286"/>
                    </a:lnTo>
                    <a:lnTo>
                      <a:pt x="54" y="286"/>
                    </a:lnTo>
                    <a:lnTo>
                      <a:pt x="54" y="286"/>
                    </a:lnTo>
                    <a:lnTo>
                      <a:pt x="54" y="286"/>
                    </a:lnTo>
                    <a:lnTo>
                      <a:pt x="63" y="295"/>
                    </a:lnTo>
                    <a:lnTo>
                      <a:pt x="63" y="295"/>
                    </a:lnTo>
                    <a:lnTo>
                      <a:pt x="63" y="295"/>
                    </a:lnTo>
                    <a:lnTo>
                      <a:pt x="63" y="295"/>
                    </a:lnTo>
                    <a:lnTo>
                      <a:pt x="63" y="295"/>
                    </a:lnTo>
                    <a:lnTo>
                      <a:pt x="63" y="295"/>
                    </a:lnTo>
                    <a:lnTo>
                      <a:pt x="72" y="295"/>
                    </a:lnTo>
                    <a:lnTo>
                      <a:pt x="72" y="295"/>
                    </a:lnTo>
                    <a:lnTo>
                      <a:pt x="72" y="295"/>
                    </a:lnTo>
                    <a:lnTo>
                      <a:pt x="72" y="295"/>
                    </a:lnTo>
                    <a:lnTo>
                      <a:pt x="72" y="295"/>
                    </a:lnTo>
                    <a:lnTo>
                      <a:pt x="72" y="295"/>
                    </a:lnTo>
                    <a:lnTo>
                      <a:pt x="72" y="295"/>
                    </a:lnTo>
                    <a:lnTo>
                      <a:pt x="81" y="295"/>
                    </a:lnTo>
                    <a:lnTo>
                      <a:pt x="81" y="295"/>
                    </a:lnTo>
                    <a:lnTo>
                      <a:pt x="81" y="295"/>
                    </a:lnTo>
                    <a:lnTo>
                      <a:pt x="81" y="295"/>
                    </a:lnTo>
                    <a:lnTo>
                      <a:pt x="81" y="295"/>
                    </a:lnTo>
                    <a:lnTo>
                      <a:pt x="81" y="295"/>
                    </a:lnTo>
                    <a:lnTo>
                      <a:pt x="90" y="295"/>
                    </a:lnTo>
                    <a:lnTo>
                      <a:pt x="90" y="304"/>
                    </a:lnTo>
                    <a:lnTo>
                      <a:pt x="90" y="304"/>
                    </a:lnTo>
                    <a:lnTo>
                      <a:pt x="90" y="304"/>
                    </a:lnTo>
                    <a:lnTo>
                      <a:pt x="90" y="313"/>
                    </a:lnTo>
                    <a:lnTo>
                      <a:pt x="90" y="313"/>
                    </a:lnTo>
                    <a:lnTo>
                      <a:pt x="90" y="322"/>
                    </a:lnTo>
                    <a:lnTo>
                      <a:pt x="90" y="322"/>
                    </a:lnTo>
                    <a:lnTo>
                      <a:pt x="90" y="322"/>
                    </a:lnTo>
                    <a:lnTo>
                      <a:pt x="90" y="331"/>
                    </a:lnTo>
                    <a:lnTo>
                      <a:pt x="90" y="331"/>
                    </a:lnTo>
                    <a:lnTo>
                      <a:pt x="90" y="331"/>
                    </a:lnTo>
                    <a:lnTo>
                      <a:pt x="90" y="340"/>
                    </a:lnTo>
                    <a:lnTo>
                      <a:pt x="90" y="340"/>
                    </a:lnTo>
                    <a:lnTo>
                      <a:pt x="90" y="340"/>
                    </a:lnTo>
                    <a:lnTo>
                      <a:pt x="90" y="340"/>
                    </a:lnTo>
                    <a:lnTo>
                      <a:pt x="99" y="349"/>
                    </a:lnTo>
                    <a:lnTo>
                      <a:pt x="99" y="349"/>
                    </a:lnTo>
                    <a:lnTo>
                      <a:pt x="99" y="349"/>
                    </a:lnTo>
                    <a:lnTo>
                      <a:pt x="99" y="358"/>
                    </a:lnTo>
                    <a:lnTo>
                      <a:pt x="99" y="358"/>
                    </a:lnTo>
                    <a:lnTo>
                      <a:pt x="99" y="358"/>
                    </a:lnTo>
                    <a:lnTo>
                      <a:pt x="99" y="367"/>
                    </a:lnTo>
                    <a:lnTo>
                      <a:pt x="99" y="367"/>
                    </a:lnTo>
                    <a:lnTo>
                      <a:pt x="99" y="367"/>
                    </a:lnTo>
                    <a:lnTo>
                      <a:pt x="108" y="367"/>
                    </a:lnTo>
                    <a:lnTo>
                      <a:pt x="108" y="367"/>
                    </a:lnTo>
                    <a:lnTo>
                      <a:pt x="108" y="375"/>
                    </a:lnTo>
                    <a:lnTo>
                      <a:pt x="108" y="375"/>
                    </a:lnTo>
                    <a:lnTo>
                      <a:pt x="117" y="375"/>
                    </a:lnTo>
                    <a:lnTo>
                      <a:pt x="117" y="375"/>
                    </a:lnTo>
                    <a:lnTo>
                      <a:pt x="117" y="375"/>
                    </a:lnTo>
                    <a:lnTo>
                      <a:pt x="126" y="375"/>
                    </a:lnTo>
                    <a:lnTo>
                      <a:pt x="126" y="375"/>
                    </a:lnTo>
                    <a:lnTo>
                      <a:pt x="134" y="375"/>
                    </a:lnTo>
                    <a:lnTo>
                      <a:pt x="134" y="375"/>
                    </a:lnTo>
                    <a:lnTo>
                      <a:pt x="134" y="375"/>
                    </a:lnTo>
                    <a:lnTo>
                      <a:pt x="143" y="375"/>
                    </a:lnTo>
                    <a:lnTo>
                      <a:pt x="143" y="375"/>
                    </a:lnTo>
                    <a:lnTo>
                      <a:pt x="152" y="375"/>
                    </a:lnTo>
                    <a:lnTo>
                      <a:pt x="152" y="375"/>
                    </a:lnTo>
                    <a:lnTo>
                      <a:pt x="161" y="375"/>
                    </a:lnTo>
                    <a:lnTo>
                      <a:pt x="161" y="375"/>
                    </a:lnTo>
                    <a:lnTo>
                      <a:pt x="161" y="375"/>
                    </a:lnTo>
                    <a:lnTo>
                      <a:pt x="161" y="375"/>
                    </a:lnTo>
                    <a:lnTo>
                      <a:pt x="170" y="375"/>
                    </a:lnTo>
                    <a:lnTo>
                      <a:pt x="170" y="375"/>
                    </a:lnTo>
                    <a:lnTo>
                      <a:pt x="170" y="375"/>
                    </a:lnTo>
                    <a:lnTo>
                      <a:pt x="179" y="367"/>
                    </a:lnTo>
                    <a:lnTo>
                      <a:pt x="179" y="367"/>
                    </a:lnTo>
                    <a:lnTo>
                      <a:pt x="179" y="367"/>
                    </a:lnTo>
                    <a:lnTo>
                      <a:pt x="188" y="367"/>
                    </a:lnTo>
                    <a:lnTo>
                      <a:pt x="188" y="367"/>
                    </a:lnTo>
                    <a:lnTo>
                      <a:pt x="188" y="367"/>
                    </a:lnTo>
                    <a:lnTo>
                      <a:pt x="197" y="367"/>
                    </a:lnTo>
                    <a:lnTo>
                      <a:pt x="197" y="367"/>
                    </a:lnTo>
                    <a:lnTo>
                      <a:pt x="206" y="367"/>
                    </a:lnTo>
                    <a:lnTo>
                      <a:pt x="206" y="358"/>
                    </a:lnTo>
                    <a:lnTo>
                      <a:pt x="206" y="358"/>
                    </a:lnTo>
                    <a:lnTo>
                      <a:pt x="206" y="358"/>
                    </a:lnTo>
                    <a:lnTo>
                      <a:pt x="206" y="358"/>
                    </a:lnTo>
                    <a:lnTo>
                      <a:pt x="206" y="358"/>
                    </a:lnTo>
                    <a:lnTo>
                      <a:pt x="206" y="358"/>
                    </a:lnTo>
                    <a:lnTo>
                      <a:pt x="206" y="349"/>
                    </a:lnTo>
                    <a:lnTo>
                      <a:pt x="215" y="349"/>
                    </a:lnTo>
                    <a:lnTo>
                      <a:pt x="206" y="349"/>
                    </a:lnTo>
                    <a:lnTo>
                      <a:pt x="206" y="349"/>
                    </a:lnTo>
                    <a:lnTo>
                      <a:pt x="206" y="340"/>
                    </a:lnTo>
                    <a:lnTo>
                      <a:pt x="206" y="340"/>
                    </a:lnTo>
                    <a:lnTo>
                      <a:pt x="206" y="340"/>
                    </a:lnTo>
                    <a:lnTo>
                      <a:pt x="206" y="340"/>
                    </a:lnTo>
                    <a:lnTo>
                      <a:pt x="206" y="340"/>
                    </a:lnTo>
                    <a:lnTo>
                      <a:pt x="206" y="340"/>
                    </a:lnTo>
                    <a:lnTo>
                      <a:pt x="206" y="322"/>
                    </a:lnTo>
                    <a:lnTo>
                      <a:pt x="197" y="304"/>
                    </a:lnTo>
                    <a:lnTo>
                      <a:pt x="215" y="304"/>
                    </a:lnTo>
                    <a:lnTo>
                      <a:pt x="233" y="304"/>
                    </a:lnTo>
                    <a:lnTo>
                      <a:pt x="233" y="286"/>
                    </a:lnTo>
                    <a:lnTo>
                      <a:pt x="242" y="286"/>
                    </a:lnTo>
                    <a:lnTo>
                      <a:pt x="260" y="286"/>
                    </a:lnTo>
                    <a:lnTo>
                      <a:pt x="277" y="295"/>
                    </a:lnTo>
                    <a:lnTo>
                      <a:pt x="286" y="304"/>
                    </a:lnTo>
                    <a:lnTo>
                      <a:pt x="286" y="322"/>
                    </a:lnTo>
                    <a:lnTo>
                      <a:pt x="304" y="322"/>
                    </a:lnTo>
                    <a:lnTo>
                      <a:pt x="322" y="340"/>
                    </a:lnTo>
                    <a:lnTo>
                      <a:pt x="340" y="349"/>
                    </a:lnTo>
                    <a:lnTo>
                      <a:pt x="340" y="358"/>
                    </a:lnTo>
                    <a:lnTo>
                      <a:pt x="367" y="358"/>
                    </a:lnTo>
                    <a:lnTo>
                      <a:pt x="385" y="349"/>
                    </a:lnTo>
                    <a:lnTo>
                      <a:pt x="393" y="358"/>
                    </a:lnTo>
                    <a:lnTo>
                      <a:pt x="402" y="375"/>
                    </a:lnTo>
                    <a:lnTo>
                      <a:pt x="411" y="384"/>
                    </a:lnTo>
                    <a:lnTo>
                      <a:pt x="429" y="384"/>
                    </a:lnTo>
                    <a:lnTo>
                      <a:pt x="429" y="384"/>
                    </a:lnTo>
                    <a:lnTo>
                      <a:pt x="429" y="384"/>
                    </a:lnTo>
                    <a:lnTo>
                      <a:pt x="429" y="384"/>
                    </a:lnTo>
                    <a:lnTo>
                      <a:pt x="429" y="384"/>
                    </a:lnTo>
                    <a:lnTo>
                      <a:pt x="429" y="384"/>
                    </a:lnTo>
                    <a:lnTo>
                      <a:pt x="429" y="375"/>
                    </a:lnTo>
                    <a:lnTo>
                      <a:pt x="429" y="375"/>
                    </a:lnTo>
                    <a:lnTo>
                      <a:pt x="429" y="375"/>
                    </a:lnTo>
                    <a:lnTo>
                      <a:pt x="429" y="375"/>
                    </a:lnTo>
                    <a:lnTo>
                      <a:pt x="438" y="375"/>
                    </a:lnTo>
                    <a:lnTo>
                      <a:pt x="438" y="375"/>
                    </a:lnTo>
                    <a:lnTo>
                      <a:pt x="438" y="375"/>
                    </a:lnTo>
                    <a:lnTo>
                      <a:pt x="438" y="367"/>
                    </a:lnTo>
                    <a:lnTo>
                      <a:pt x="438" y="367"/>
                    </a:lnTo>
                    <a:lnTo>
                      <a:pt x="438" y="367"/>
                    </a:lnTo>
                    <a:lnTo>
                      <a:pt x="438" y="367"/>
                    </a:lnTo>
                    <a:lnTo>
                      <a:pt x="465" y="367"/>
                    </a:lnTo>
                    <a:lnTo>
                      <a:pt x="492" y="367"/>
                    </a:lnTo>
                    <a:lnTo>
                      <a:pt x="501" y="367"/>
                    </a:lnTo>
                    <a:lnTo>
                      <a:pt x="519" y="375"/>
                    </a:lnTo>
                    <a:lnTo>
                      <a:pt x="519" y="384"/>
                    </a:lnTo>
                    <a:lnTo>
                      <a:pt x="545" y="402"/>
                    </a:lnTo>
                    <a:lnTo>
                      <a:pt x="554" y="393"/>
                    </a:lnTo>
                    <a:lnTo>
                      <a:pt x="563" y="393"/>
                    </a:lnTo>
                    <a:lnTo>
                      <a:pt x="581" y="384"/>
                    </a:lnTo>
                    <a:lnTo>
                      <a:pt x="590" y="375"/>
                    </a:lnTo>
                    <a:lnTo>
                      <a:pt x="608" y="367"/>
                    </a:lnTo>
                    <a:lnTo>
                      <a:pt x="617" y="349"/>
                    </a:lnTo>
                    <a:lnTo>
                      <a:pt x="617" y="331"/>
                    </a:lnTo>
                    <a:lnTo>
                      <a:pt x="626" y="322"/>
                    </a:lnTo>
                    <a:lnTo>
                      <a:pt x="644" y="322"/>
                    </a:lnTo>
                    <a:lnTo>
                      <a:pt x="661" y="331"/>
                    </a:lnTo>
                    <a:lnTo>
                      <a:pt x="679" y="331"/>
                    </a:lnTo>
                    <a:lnTo>
                      <a:pt x="697" y="331"/>
                    </a:lnTo>
                    <a:lnTo>
                      <a:pt x="706" y="331"/>
                    </a:lnTo>
                    <a:lnTo>
                      <a:pt x="706" y="322"/>
                    </a:lnTo>
                    <a:lnTo>
                      <a:pt x="706" y="313"/>
                    </a:lnTo>
                    <a:lnTo>
                      <a:pt x="706" y="295"/>
                    </a:lnTo>
                    <a:lnTo>
                      <a:pt x="715" y="295"/>
                    </a:lnTo>
                    <a:lnTo>
                      <a:pt x="724" y="286"/>
                    </a:lnTo>
                  </a:path>
                </a:pathLst>
              </a:custGeom>
              <a:solidFill>
                <a:srgbClr val="53A74F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7" name="Freeform 69"/>
              <p:cNvSpPr>
                <a:spLocks/>
              </p:cNvSpPr>
              <p:nvPr/>
            </p:nvSpPr>
            <p:spPr bwMode="auto">
              <a:xfrm>
                <a:off x="5211" y="8971"/>
                <a:ext cx="1387" cy="1017"/>
              </a:xfrm>
              <a:custGeom>
                <a:avLst/>
                <a:gdLst>
                  <a:gd name="T0" fmla="*/ 232 w 625"/>
                  <a:gd name="T1" fmla="*/ 18 h 429"/>
                  <a:gd name="T2" fmla="*/ 268 w 625"/>
                  <a:gd name="T3" fmla="*/ 27 h 429"/>
                  <a:gd name="T4" fmla="*/ 294 w 625"/>
                  <a:gd name="T5" fmla="*/ 9 h 429"/>
                  <a:gd name="T6" fmla="*/ 330 w 625"/>
                  <a:gd name="T7" fmla="*/ 9 h 429"/>
                  <a:gd name="T8" fmla="*/ 330 w 625"/>
                  <a:gd name="T9" fmla="*/ 36 h 429"/>
                  <a:gd name="T10" fmla="*/ 357 w 625"/>
                  <a:gd name="T11" fmla="*/ 45 h 429"/>
                  <a:gd name="T12" fmla="*/ 366 w 625"/>
                  <a:gd name="T13" fmla="*/ 72 h 429"/>
                  <a:gd name="T14" fmla="*/ 393 w 625"/>
                  <a:gd name="T15" fmla="*/ 98 h 429"/>
                  <a:gd name="T16" fmla="*/ 437 w 625"/>
                  <a:gd name="T17" fmla="*/ 89 h 429"/>
                  <a:gd name="T18" fmla="*/ 464 w 625"/>
                  <a:gd name="T19" fmla="*/ 89 h 429"/>
                  <a:gd name="T20" fmla="*/ 491 w 625"/>
                  <a:gd name="T21" fmla="*/ 89 h 429"/>
                  <a:gd name="T22" fmla="*/ 473 w 625"/>
                  <a:gd name="T23" fmla="*/ 98 h 429"/>
                  <a:gd name="T24" fmla="*/ 473 w 625"/>
                  <a:gd name="T25" fmla="*/ 116 h 429"/>
                  <a:gd name="T26" fmla="*/ 509 w 625"/>
                  <a:gd name="T27" fmla="*/ 134 h 429"/>
                  <a:gd name="T28" fmla="*/ 545 w 625"/>
                  <a:gd name="T29" fmla="*/ 143 h 429"/>
                  <a:gd name="T30" fmla="*/ 562 w 625"/>
                  <a:gd name="T31" fmla="*/ 179 h 429"/>
                  <a:gd name="T32" fmla="*/ 562 w 625"/>
                  <a:gd name="T33" fmla="*/ 232 h 429"/>
                  <a:gd name="T34" fmla="*/ 562 w 625"/>
                  <a:gd name="T35" fmla="*/ 250 h 429"/>
                  <a:gd name="T36" fmla="*/ 598 w 625"/>
                  <a:gd name="T37" fmla="*/ 268 h 429"/>
                  <a:gd name="T38" fmla="*/ 625 w 625"/>
                  <a:gd name="T39" fmla="*/ 277 h 429"/>
                  <a:gd name="T40" fmla="*/ 616 w 625"/>
                  <a:gd name="T41" fmla="*/ 304 h 429"/>
                  <a:gd name="T42" fmla="*/ 598 w 625"/>
                  <a:gd name="T43" fmla="*/ 313 h 429"/>
                  <a:gd name="T44" fmla="*/ 580 w 625"/>
                  <a:gd name="T45" fmla="*/ 322 h 429"/>
                  <a:gd name="T46" fmla="*/ 553 w 625"/>
                  <a:gd name="T47" fmla="*/ 322 h 429"/>
                  <a:gd name="T48" fmla="*/ 536 w 625"/>
                  <a:gd name="T49" fmla="*/ 357 h 429"/>
                  <a:gd name="T50" fmla="*/ 500 w 625"/>
                  <a:gd name="T51" fmla="*/ 393 h 429"/>
                  <a:gd name="T52" fmla="*/ 464 w 625"/>
                  <a:gd name="T53" fmla="*/ 393 h 429"/>
                  <a:gd name="T54" fmla="*/ 446 w 625"/>
                  <a:gd name="T55" fmla="*/ 375 h 429"/>
                  <a:gd name="T56" fmla="*/ 428 w 625"/>
                  <a:gd name="T57" fmla="*/ 357 h 429"/>
                  <a:gd name="T58" fmla="*/ 402 w 625"/>
                  <a:gd name="T59" fmla="*/ 375 h 429"/>
                  <a:gd name="T60" fmla="*/ 357 w 625"/>
                  <a:gd name="T61" fmla="*/ 366 h 429"/>
                  <a:gd name="T62" fmla="*/ 348 w 625"/>
                  <a:gd name="T63" fmla="*/ 331 h 429"/>
                  <a:gd name="T64" fmla="*/ 330 w 625"/>
                  <a:gd name="T65" fmla="*/ 357 h 429"/>
                  <a:gd name="T66" fmla="*/ 294 w 625"/>
                  <a:gd name="T67" fmla="*/ 375 h 429"/>
                  <a:gd name="T68" fmla="*/ 286 w 625"/>
                  <a:gd name="T69" fmla="*/ 393 h 429"/>
                  <a:gd name="T70" fmla="*/ 277 w 625"/>
                  <a:gd name="T71" fmla="*/ 420 h 429"/>
                  <a:gd name="T72" fmla="*/ 259 w 625"/>
                  <a:gd name="T73" fmla="*/ 411 h 429"/>
                  <a:gd name="T74" fmla="*/ 223 w 625"/>
                  <a:gd name="T75" fmla="*/ 402 h 429"/>
                  <a:gd name="T76" fmla="*/ 187 w 625"/>
                  <a:gd name="T77" fmla="*/ 411 h 429"/>
                  <a:gd name="T78" fmla="*/ 152 w 625"/>
                  <a:gd name="T79" fmla="*/ 420 h 429"/>
                  <a:gd name="T80" fmla="*/ 134 w 625"/>
                  <a:gd name="T81" fmla="*/ 411 h 429"/>
                  <a:gd name="T82" fmla="*/ 107 w 625"/>
                  <a:gd name="T83" fmla="*/ 402 h 429"/>
                  <a:gd name="T84" fmla="*/ 71 w 625"/>
                  <a:gd name="T85" fmla="*/ 384 h 429"/>
                  <a:gd name="T86" fmla="*/ 18 w 625"/>
                  <a:gd name="T87" fmla="*/ 384 h 429"/>
                  <a:gd name="T88" fmla="*/ 0 w 625"/>
                  <a:gd name="T89" fmla="*/ 348 h 429"/>
                  <a:gd name="T90" fmla="*/ 26 w 625"/>
                  <a:gd name="T91" fmla="*/ 304 h 429"/>
                  <a:gd name="T92" fmla="*/ 44 w 625"/>
                  <a:gd name="T93" fmla="*/ 277 h 429"/>
                  <a:gd name="T94" fmla="*/ 53 w 625"/>
                  <a:gd name="T95" fmla="*/ 250 h 429"/>
                  <a:gd name="T96" fmla="*/ 71 w 625"/>
                  <a:gd name="T97" fmla="*/ 214 h 429"/>
                  <a:gd name="T98" fmla="*/ 62 w 625"/>
                  <a:gd name="T99" fmla="*/ 179 h 429"/>
                  <a:gd name="T100" fmla="*/ 35 w 625"/>
                  <a:gd name="T101" fmla="*/ 170 h 429"/>
                  <a:gd name="T102" fmla="*/ 9 w 625"/>
                  <a:gd name="T103" fmla="*/ 152 h 429"/>
                  <a:gd name="T104" fmla="*/ 26 w 625"/>
                  <a:gd name="T105" fmla="*/ 134 h 429"/>
                  <a:gd name="T106" fmla="*/ 44 w 625"/>
                  <a:gd name="T107" fmla="*/ 116 h 429"/>
                  <a:gd name="T108" fmla="*/ 53 w 625"/>
                  <a:gd name="T109" fmla="*/ 107 h 429"/>
                  <a:gd name="T110" fmla="*/ 80 w 625"/>
                  <a:gd name="T111" fmla="*/ 98 h 429"/>
                  <a:gd name="T112" fmla="*/ 107 w 625"/>
                  <a:gd name="T113" fmla="*/ 81 h 429"/>
                  <a:gd name="T114" fmla="*/ 116 w 625"/>
                  <a:gd name="T115" fmla="*/ 45 h 429"/>
                  <a:gd name="T116" fmla="*/ 143 w 625"/>
                  <a:gd name="T117" fmla="*/ 36 h 429"/>
                  <a:gd name="T118" fmla="*/ 178 w 625"/>
                  <a:gd name="T119" fmla="*/ 45 h 429"/>
                  <a:gd name="T120" fmla="*/ 205 w 625"/>
                  <a:gd name="T121" fmla="*/ 45 h 429"/>
                  <a:gd name="T122" fmla="*/ 205 w 625"/>
                  <a:gd name="T123" fmla="*/ 27 h 429"/>
                  <a:gd name="T124" fmla="*/ 214 w 625"/>
                  <a:gd name="T125" fmla="*/ 9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25" h="429">
                    <a:moveTo>
                      <a:pt x="223" y="0"/>
                    </a:moveTo>
                    <a:lnTo>
                      <a:pt x="232" y="18"/>
                    </a:lnTo>
                    <a:lnTo>
                      <a:pt x="241" y="27"/>
                    </a:lnTo>
                    <a:lnTo>
                      <a:pt x="268" y="27"/>
                    </a:lnTo>
                    <a:lnTo>
                      <a:pt x="286" y="27"/>
                    </a:lnTo>
                    <a:lnTo>
                      <a:pt x="294" y="9"/>
                    </a:lnTo>
                    <a:lnTo>
                      <a:pt x="321" y="9"/>
                    </a:lnTo>
                    <a:lnTo>
                      <a:pt x="330" y="9"/>
                    </a:lnTo>
                    <a:lnTo>
                      <a:pt x="330" y="18"/>
                    </a:lnTo>
                    <a:lnTo>
                      <a:pt x="330" y="36"/>
                    </a:lnTo>
                    <a:lnTo>
                      <a:pt x="348" y="45"/>
                    </a:lnTo>
                    <a:lnTo>
                      <a:pt x="357" y="45"/>
                    </a:lnTo>
                    <a:lnTo>
                      <a:pt x="366" y="54"/>
                    </a:lnTo>
                    <a:lnTo>
                      <a:pt x="366" y="72"/>
                    </a:lnTo>
                    <a:lnTo>
                      <a:pt x="375" y="89"/>
                    </a:lnTo>
                    <a:lnTo>
                      <a:pt x="393" y="98"/>
                    </a:lnTo>
                    <a:lnTo>
                      <a:pt x="411" y="98"/>
                    </a:lnTo>
                    <a:lnTo>
                      <a:pt x="437" y="89"/>
                    </a:lnTo>
                    <a:lnTo>
                      <a:pt x="455" y="81"/>
                    </a:lnTo>
                    <a:lnTo>
                      <a:pt x="464" y="89"/>
                    </a:lnTo>
                    <a:lnTo>
                      <a:pt x="482" y="89"/>
                    </a:lnTo>
                    <a:lnTo>
                      <a:pt x="491" y="89"/>
                    </a:lnTo>
                    <a:lnTo>
                      <a:pt x="491" y="98"/>
                    </a:lnTo>
                    <a:lnTo>
                      <a:pt x="473" y="98"/>
                    </a:lnTo>
                    <a:lnTo>
                      <a:pt x="464" y="107"/>
                    </a:lnTo>
                    <a:lnTo>
                      <a:pt x="473" y="116"/>
                    </a:lnTo>
                    <a:lnTo>
                      <a:pt x="491" y="125"/>
                    </a:lnTo>
                    <a:lnTo>
                      <a:pt x="509" y="134"/>
                    </a:lnTo>
                    <a:lnTo>
                      <a:pt x="527" y="134"/>
                    </a:lnTo>
                    <a:lnTo>
                      <a:pt x="545" y="143"/>
                    </a:lnTo>
                    <a:lnTo>
                      <a:pt x="562" y="170"/>
                    </a:lnTo>
                    <a:lnTo>
                      <a:pt x="562" y="179"/>
                    </a:lnTo>
                    <a:lnTo>
                      <a:pt x="562" y="197"/>
                    </a:lnTo>
                    <a:lnTo>
                      <a:pt x="562" y="232"/>
                    </a:lnTo>
                    <a:lnTo>
                      <a:pt x="562" y="241"/>
                    </a:lnTo>
                    <a:lnTo>
                      <a:pt x="562" y="250"/>
                    </a:lnTo>
                    <a:lnTo>
                      <a:pt x="580" y="259"/>
                    </a:lnTo>
                    <a:lnTo>
                      <a:pt x="598" y="268"/>
                    </a:lnTo>
                    <a:lnTo>
                      <a:pt x="616" y="268"/>
                    </a:lnTo>
                    <a:lnTo>
                      <a:pt x="625" y="277"/>
                    </a:lnTo>
                    <a:lnTo>
                      <a:pt x="625" y="286"/>
                    </a:lnTo>
                    <a:lnTo>
                      <a:pt x="616" y="304"/>
                    </a:lnTo>
                    <a:lnTo>
                      <a:pt x="616" y="304"/>
                    </a:lnTo>
                    <a:lnTo>
                      <a:pt x="598" y="313"/>
                    </a:lnTo>
                    <a:lnTo>
                      <a:pt x="589" y="313"/>
                    </a:lnTo>
                    <a:lnTo>
                      <a:pt x="580" y="322"/>
                    </a:lnTo>
                    <a:lnTo>
                      <a:pt x="571" y="313"/>
                    </a:lnTo>
                    <a:lnTo>
                      <a:pt x="553" y="322"/>
                    </a:lnTo>
                    <a:lnTo>
                      <a:pt x="545" y="331"/>
                    </a:lnTo>
                    <a:lnTo>
                      <a:pt x="536" y="357"/>
                    </a:lnTo>
                    <a:lnTo>
                      <a:pt x="518" y="375"/>
                    </a:lnTo>
                    <a:lnTo>
                      <a:pt x="500" y="393"/>
                    </a:lnTo>
                    <a:lnTo>
                      <a:pt x="482" y="402"/>
                    </a:lnTo>
                    <a:lnTo>
                      <a:pt x="464" y="393"/>
                    </a:lnTo>
                    <a:lnTo>
                      <a:pt x="455" y="384"/>
                    </a:lnTo>
                    <a:lnTo>
                      <a:pt x="446" y="375"/>
                    </a:lnTo>
                    <a:lnTo>
                      <a:pt x="437" y="357"/>
                    </a:lnTo>
                    <a:lnTo>
                      <a:pt x="428" y="357"/>
                    </a:lnTo>
                    <a:lnTo>
                      <a:pt x="411" y="366"/>
                    </a:lnTo>
                    <a:lnTo>
                      <a:pt x="402" y="375"/>
                    </a:lnTo>
                    <a:lnTo>
                      <a:pt x="384" y="375"/>
                    </a:lnTo>
                    <a:lnTo>
                      <a:pt x="357" y="366"/>
                    </a:lnTo>
                    <a:lnTo>
                      <a:pt x="357" y="357"/>
                    </a:lnTo>
                    <a:lnTo>
                      <a:pt x="348" y="331"/>
                    </a:lnTo>
                    <a:lnTo>
                      <a:pt x="339" y="339"/>
                    </a:lnTo>
                    <a:lnTo>
                      <a:pt x="330" y="357"/>
                    </a:lnTo>
                    <a:lnTo>
                      <a:pt x="321" y="366"/>
                    </a:lnTo>
                    <a:lnTo>
                      <a:pt x="294" y="375"/>
                    </a:lnTo>
                    <a:lnTo>
                      <a:pt x="286" y="375"/>
                    </a:lnTo>
                    <a:lnTo>
                      <a:pt x="286" y="393"/>
                    </a:lnTo>
                    <a:lnTo>
                      <a:pt x="277" y="402"/>
                    </a:lnTo>
                    <a:lnTo>
                      <a:pt x="277" y="420"/>
                    </a:lnTo>
                    <a:lnTo>
                      <a:pt x="268" y="420"/>
                    </a:lnTo>
                    <a:lnTo>
                      <a:pt x="259" y="411"/>
                    </a:lnTo>
                    <a:lnTo>
                      <a:pt x="241" y="402"/>
                    </a:lnTo>
                    <a:lnTo>
                      <a:pt x="223" y="402"/>
                    </a:lnTo>
                    <a:lnTo>
                      <a:pt x="205" y="402"/>
                    </a:lnTo>
                    <a:lnTo>
                      <a:pt x="187" y="411"/>
                    </a:lnTo>
                    <a:lnTo>
                      <a:pt x="178" y="429"/>
                    </a:lnTo>
                    <a:lnTo>
                      <a:pt x="152" y="420"/>
                    </a:lnTo>
                    <a:lnTo>
                      <a:pt x="143" y="420"/>
                    </a:lnTo>
                    <a:lnTo>
                      <a:pt x="134" y="411"/>
                    </a:lnTo>
                    <a:lnTo>
                      <a:pt x="125" y="411"/>
                    </a:lnTo>
                    <a:lnTo>
                      <a:pt x="107" y="402"/>
                    </a:lnTo>
                    <a:lnTo>
                      <a:pt x="89" y="393"/>
                    </a:lnTo>
                    <a:lnTo>
                      <a:pt x="71" y="384"/>
                    </a:lnTo>
                    <a:lnTo>
                      <a:pt x="44" y="384"/>
                    </a:lnTo>
                    <a:lnTo>
                      <a:pt x="18" y="384"/>
                    </a:lnTo>
                    <a:lnTo>
                      <a:pt x="9" y="366"/>
                    </a:lnTo>
                    <a:lnTo>
                      <a:pt x="0" y="348"/>
                    </a:lnTo>
                    <a:lnTo>
                      <a:pt x="18" y="331"/>
                    </a:lnTo>
                    <a:lnTo>
                      <a:pt x="26" y="304"/>
                    </a:lnTo>
                    <a:lnTo>
                      <a:pt x="35" y="286"/>
                    </a:lnTo>
                    <a:lnTo>
                      <a:pt x="44" y="277"/>
                    </a:lnTo>
                    <a:lnTo>
                      <a:pt x="44" y="268"/>
                    </a:lnTo>
                    <a:lnTo>
                      <a:pt x="53" y="250"/>
                    </a:lnTo>
                    <a:lnTo>
                      <a:pt x="62" y="232"/>
                    </a:lnTo>
                    <a:lnTo>
                      <a:pt x="71" y="214"/>
                    </a:lnTo>
                    <a:lnTo>
                      <a:pt x="71" y="197"/>
                    </a:lnTo>
                    <a:lnTo>
                      <a:pt x="62" y="179"/>
                    </a:lnTo>
                    <a:lnTo>
                      <a:pt x="53" y="170"/>
                    </a:lnTo>
                    <a:lnTo>
                      <a:pt x="35" y="170"/>
                    </a:lnTo>
                    <a:lnTo>
                      <a:pt x="9" y="161"/>
                    </a:lnTo>
                    <a:lnTo>
                      <a:pt x="9" y="152"/>
                    </a:lnTo>
                    <a:lnTo>
                      <a:pt x="18" y="143"/>
                    </a:lnTo>
                    <a:lnTo>
                      <a:pt x="26" y="134"/>
                    </a:lnTo>
                    <a:lnTo>
                      <a:pt x="35" y="125"/>
                    </a:lnTo>
                    <a:lnTo>
                      <a:pt x="44" y="116"/>
                    </a:lnTo>
                    <a:lnTo>
                      <a:pt x="44" y="116"/>
                    </a:lnTo>
                    <a:lnTo>
                      <a:pt x="53" y="107"/>
                    </a:lnTo>
                    <a:lnTo>
                      <a:pt x="62" y="107"/>
                    </a:lnTo>
                    <a:lnTo>
                      <a:pt x="80" y="98"/>
                    </a:lnTo>
                    <a:lnTo>
                      <a:pt x="89" y="89"/>
                    </a:lnTo>
                    <a:lnTo>
                      <a:pt x="107" y="81"/>
                    </a:lnTo>
                    <a:lnTo>
                      <a:pt x="116" y="63"/>
                    </a:lnTo>
                    <a:lnTo>
                      <a:pt x="116" y="45"/>
                    </a:lnTo>
                    <a:lnTo>
                      <a:pt x="125" y="36"/>
                    </a:lnTo>
                    <a:lnTo>
                      <a:pt x="143" y="36"/>
                    </a:lnTo>
                    <a:lnTo>
                      <a:pt x="160" y="45"/>
                    </a:lnTo>
                    <a:lnTo>
                      <a:pt x="178" y="45"/>
                    </a:lnTo>
                    <a:lnTo>
                      <a:pt x="196" y="45"/>
                    </a:lnTo>
                    <a:lnTo>
                      <a:pt x="205" y="45"/>
                    </a:lnTo>
                    <a:lnTo>
                      <a:pt x="205" y="36"/>
                    </a:lnTo>
                    <a:lnTo>
                      <a:pt x="205" y="27"/>
                    </a:lnTo>
                    <a:lnTo>
                      <a:pt x="205" y="9"/>
                    </a:lnTo>
                    <a:lnTo>
                      <a:pt x="214" y="9"/>
                    </a:lnTo>
                    <a:lnTo>
                      <a:pt x="223" y="0"/>
                    </a:lnTo>
                  </a:path>
                </a:pathLst>
              </a:custGeom>
              <a:solidFill>
                <a:srgbClr val="53A74F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8" name="Freeform 70"/>
              <p:cNvSpPr>
                <a:spLocks/>
              </p:cNvSpPr>
              <p:nvPr/>
            </p:nvSpPr>
            <p:spPr bwMode="auto">
              <a:xfrm>
                <a:off x="3117" y="8831"/>
                <a:ext cx="1487" cy="2162"/>
              </a:xfrm>
              <a:custGeom>
                <a:avLst/>
                <a:gdLst>
                  <a:gd name="T0" fmla="*/ 500 w 670"/>
                  <a:gd name="T1" fmla="*/ 875 h 911"/>
                  <a:gd name="T2" fmla="*/ 482 w 670"/>
                  <a:gd name="T3" fmla="*/ 902 h 911"/>
                  <a:gd name="T4" fmla="*/ 446 w 670"/>
                  <a:gd name="T5" fmla="*/ 884 h 911"/>
                  <a:gd name="T6" fmla="*/ 429 w 670"/>
                  <a:gd name="T7" fmla="*/ 911 h 911"/>
                  <a:gd name="T8" fmla="*/ 339 w 670"/>
                  <a:gd name="T9" fmla="*/ 893 h 911"/>
                  <a:gd name="T10" fmla="*/ 321 w 670"/>
                  <a:gd name="T11" fmla="*/ 812 h 911"/>
                  <a:gd name="T12" fmla="*/ 339 w 670"/>
                  <a:gd name="T13" fmla="*/ 777 h 911"/>
                  <a:gd name="T14" fmla="*/ 339 w 670"/>
                  <a:gd name="T15" fmla="*/ 750 h 911"/>
                  <a:gd name="T16" fmla="*/ 339 w 670"/>
                  <a:gd name="T17" fmla="*/ 714 h 911"/>
                  <a:gd name="T18" fmla="*/ 295 w 670"/>
                  <a:gd name="T19" fmla="*/ 661 h 911"/>
                  <a:gd name="T20" fmla="*/ 304 w 670"/>
                  <a:gd name="T21" fmla="*/ 616 h 911"/>
                  <a:gd name="T22" fmla="*/ 295 w 670"/>
                  <a:gd name="T23" fmla="*/ 589 h 911"/>
                  <a:gd name="T24" fmla="*/ 250 w 670"/>
                  <a:gd name="T25" fmla="*/ 571 h 911"/>
                  <a:gd name="T26" fmla="*/ 259 w 670"/>
                  <a:gd name="T27" fmla="*/ 527 h 911"/>
                  <a:gd name="T28" fmla="*/ 286 w 670"/>
                  <a:gd name="T29" fmla="*/ 473 h 911"/>
                  <a:gd name="T30" fmla="*/ 295 w 670"/>
                  <a:gd name="T31" fmla="*/ 428 h 911"/>
                  <a:gd name="T32" fmla="*/ 277 w 670"/>
                  <a:gd name="T33" fmla="*/ 357 h 911"/>
                  <a:gd name="T34" fmla="*/ 250 w 670"/>
                  <a:gd name="T35" fmla="*/ 312 h 911"/>
                  <a:gd name="T36" fmla="*/ 241 w 670"/>
                  <a:gd name="T37" fmla="*/ 259 h 911"/>
                  <a:gd name="T38" fmla="*/ 223 w 670"/>
                  <a:gd name="T39" fmla="*/ 232 h 911"/>
                  <a:gd name="T40" fmla="*/ 170 w 670"/>
                  <a:gd name="T41" fmla="*/ 205 h 911"/>
                  <a:gd name="T42" fmla="*/ 125 w 670"/>
                  <a:gd name="T43" fmla="*/ 187 h 911"/>
                  <a:gd name="T44" fmla="*/ 27 w 670"/>
                  <a:gd name="T45" fmla="*/ 187 h 911"/>
                  <a:gd name="T46" fmla="*/ 36 w 670"/>
                  <a:gd name="T47" fmla="*/ 107 h 911"/>
                  <a:gd name="T48" fmla="*/ 0 w 670"/>
                  <a:gd name="T49" fmla="*/ 53 h 911"/>
                  <a:gd name="T50" fmla="*/ 80 w 670"/>
                  <a:gd name="T51" fmla="*/ 27 h 911"/>
                  <a:gd name="T52" fmla="*/ 134 w 670"/>
                  <a:gd name="T53" fmla="*/ 35 h 911"/>
                  <a:gd name="T54" fmla="*/ 170 w 670"/>
                  <a:gd name="T55" fmla="*/ 35 h 911"/>
                  <a:gd name="T56" fmla="*/ 196 w 670"/>
                  <a:gd name="T57" fmla="*/ 27 h 911"/>
                  <a:gd name="T58" fmla="*/ 223 w 670"/>
                  <a:gd name="T59" fmla="*/ 53 h 911"/>
                  <a:gd name="T60" fmla="*/ 268 w 670"/>
                  <a:gd name="T61" fmla="*/ 62 h 911"/>
                  <a:gd name="T62" fmla="*/ 268 w 670"/>
                  <a:gd name="T63" fmla="*/ 27 h 911"/>
                  <a:gd name="T64" fmla="*/ 304 w 670"/>
                  <a:gd name="T65" fmla="*/ 9 h 911"/>
                  <a:gd name="T66" fmla="*/ 330 w 670"/>
                  <a:gd name="T67" fmla="*/ 18 h 911"/>
                  <a:gd name="T68" fmla="*/ 348 w 670"/>
                  <a:gd name="T69" fmla="*/ 35 h 911"/>
                  <a:gd name="T70" fmla="*/ 357 w 670"/>
                  <a:gd name="T71" fmla="*/ 80 h 911"/>
                  <a:gd name="T72" fmla="*/ 402 w 670"/>
                  <a:gd name="T73" fmla="*/ 80 h 911"/>
                  <a:gd name="T74" fmla="*/ 438 w 670"/>
                  <a:gd name="T75" fmla="*/ 71 h 911"/>
                  <a:gd name="T76" fmla="*/ 473 w 670"/>
                  <a:gd name="T77" fmla="*/ 62 h 911"/>
                  <a:gd name="T78" fmla="*/ 509 w 670"/>
                  <a:gd name="T79" fmla="*/ 80 h 911"/>
                  <a:gd name="T80" fmla="*/ 536 w 670"/>
                  <a:gd name="T81" fmla="*/ 89 h 911"/>
                  <a:gd name="T82" fmla="*/ 545 w 670"/>
                  <a:gd name="T83" fmla="*/ 143 h 911"/>
                  <a:gd name="T84" fmla="*/ 598 w 670"/>
                  <a:gd name="T85" fmla="*/ 160 h 911"/>
                  <a:gd name="T86" fmla="*/ 652 w 670"/>
                  <a:gd name="T87" fmla="*/ 143 h 911"/>
                  <a:gd name="T88" fmla="*/ 670 w 670"/>
                  <a:gd name="T89" fmla="*/ 178 h 911"/>
                  <a:gd name="T90" fmla="*/ 661 w 670"/>
                  <a:gd name="T91" fmla="*/ 205 h 911"/>
                  <a:gd name="T92" fmla="*/ 634 w 670"/>
                  <a:gd name="T93" fmla="*/ 232 h 911"/>
                  <a:gd name="T94" fmla="*/ 634 w 670"/>
                  <a:gd name="T95" fmla="*/ 312 h 911"/>
                  <a:gd name="T96" fmla="*/ 616 w 670"/>
                  <a:gd name="T97" fmla="*/ 339 h 911"/>
                  <a:gd name="T98" fmla="*/ 589 w 670"/>
                  <a:gd name="T99" fmla="*/ 339 h 911"/>
                  <a:gd name="T100" fmla="*/ 589 w 670"/>
                  <a:gd name="T101" fmla="*/ 402 h 911"/>
                  <a:gd name="T102" fmla="*/ 580 w 670"/>
                  <a:gd name="T103" fmla="*/ 446 h 911"/>
                  <a:gd name="T104" fmla="*/ 572 w 670"/>
                  <a:gd name="T105" fmla="*/ 464 h 911"/>
                  <a:gd name="T106" fmla="*/ 616 w 670"/>
                  <a:gd name="T107" fmla="*/ 464 h 911"/>
                  <a:gd name="T108" fmla="*/ 634 w 670"/>
                  <a:gd name="T109" fmla="*/ 500 h 911"/>
                  <a:gd name="T110" fmla="*/ 616 w 670"/>
                  <a:gd name="T111" fmla="*/ 553 h 911"/>
                  <a:gd name="T112" fmla="*/ 607 w 670"/>
                  <a:gd name="T113" fmla="*/ 598 h 911"/>
                  <a:gd name="T114" fmla="*/ 607 w 670"/>
                  <a:gd name="T115" fmla="*/ 661 h 911"/>
                  <a:gd name="T116" fmla="*/ 625 w 670"/>
                  <a:gd name="T117" fmla="*/ 705 h 911"/>
                  <a:gd name="T118" fmla="*/ 616 w 670"/>
                  <a:gd name="T119" fmla="*/ 741 h 911"/>
                  <a:gd name="T120" fmla="*/ 598 w 670"/>
                  <a:gd name="T121" fmla="*/ 777 h 911"/>
                  <a:gd name="T122" fmla="*/ 580 w 670"/>
                  <a:gd name="T123" fmla="*/ 821 h 911"/>
                  <a:gd name="T124" fmla="*/ 563 w 670"/>
                  <a:gd name="T125" fmla="*/ 857 h 9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70" h="911">
                    <a:moveTo>
                      <a:pt x="554" y="875"/>
                    </a:moveTo>
                    <a:lnTo>
                      <a:pt x="545" y="875"/>
                    </a:lnTo>
                    <a:lnTo>
                      <a:pt x="545" y="875"/>
                    </a:lnTo>
                    <a:lnTo>
                      <a:pt x="545" y="875"/>
                    </a:lnTo>
                    <a:lnTo>
                      <a:pt x="536" y="866"/>
                    </a:lnTo>
                    <a:lnTo>
                      <a:pt x="536" y="866"/>
                    </a:lnTo>
                    <a:lnTo>
                      <a:pt x="527" y="866"/>
                    </a:lnTo>
                    <a:lnTo>
                      <a:pt x="527" y="866"/>
                    </a:lnTo>
                    <a:lnTo>
                      <a:pt x="527" y="866"/>
                    </a:lnTo>
                    <a:lnTo>
                      <a:pt x="518" y="866"/>
                    </a:lnTo>
                    <a:lnTo>
                      <a:pt x="518" y="866"/>
                    </a:lnTo>
                    <a:lnTo>
                      <a:pt x="518" y="866"/>
                    </a:lnTo>
                    <a:lnTo>
                      <a:pt x="518" y="866"/>
                    </a:lnTo>
                    <a:lnTo>
                      <a:pt x="509" y="866"/>
                    </a:lnTo>
                    <a:lnTo>
                      <a:pt x="509" y="875"/>
                    </a:lnTo>
                    <a:lnTo>
                      <a:pt x="509" y="875"/>
                    </a:lnTo>
                    <a:lnTo>
                      <a:pt x="509" y="875"/>
                    </a:lnTo>
                    <a:lnTo>
                      <a:pt x="500" y="875"/>
                    </a:lnTo>
                    <a:lnTo>
                      <a:pt x="500" y="875"/>
                    </a:lnTo>
                    <a:lnTo>
                      <a:pt x="500" y="875"/>
                    </a:lnTo>
                    <a:lnTo>
                      <a:pt x="500" y="884"/>
                    </a:lnTo>
                    <a:lnTo>
                      <a:pt x="500" y="884"/>
                    </a:lnTo>
                    <a:lnTo>
                      <a:pt x="500" y="884"/>
                    </a:lnTo>
                    <a:lnTo>
                      <a:pt x="500" y="884"/>
                    </a:lnTo>
                    <a:lnTo>
                      <a:pt x="491" y="884"/>
                    </a:lnTo>
                    <a:lnTo>
                      <a:pt x="491" y="893"/>
                    </a:lnTo>
                    <a:lnTo>
                      <a:pt x="491" y="893"/>
                    </a:lnTo>
                    <a:lnTo>
                      <a:pt x="491" y="893"/>
                    </a:lnTo>
                    <a:lnTo>
                      <a:pt x="491" y="902"/>
                    </a:lnTo>
                    <a:lnTo>
                      <a:pt x="491" y="902"/>
                    </a:lnTo>
                    <a:lnTo>
                      <a:pt x="491" y="902"/>
                    </a:lnTo>
                    <a:lnTo>
                      <a:pt x="491" y="902"/>
                    </a:lnTo>
                    <a:lnTo>
                      <a:pt x="491" y="911"/>
                    </a:lnTo>
                    <a:lnTo>
                      <a:pt x="491" y="911"/>
                    </a:lnTo>
                    <a:lnTo>
                      <a:pt x="491" y="911"/>
                    </a:lnTo>
                    <a:lnTo>
                      <a:pt x="482" y="911"/>
                    </a:lnTo>
                    <a:lnTo>
                      <a:pt x="482" y="902"/>
                    </a:lnTo>
                    <a:lnTo>
                      <a:pt x="482" y="902"/>
                    </a:lnTo>
                    <a:lnTo>
                      <a:pt x="482" y="902"/>
                    </a:lnTo>
                    <a:lnTo>
                      <a:pt x="473" y="902"/>
                    </a:lnTo>
                    <a:lnTo>
                      <a:pt x="473" y="902"/>
                    </a:lnTo>
                    <a:lnTo>
                      <a:pt x="473" y="902"/>
                    </a:lnTo>
                    <a:lnTo>
                      <a:pt x="473" y="893"/>
                    </a:lnTo>
                    <a:lnTo>
                      <a:pt x="464" y="893"/>
                    </a:lnTo>
                    <a:lnTo>
                      <a:pt x="464" y="893"/>
                    </a:lnTo>
                    <a:lnTo>
                      <a:pt x="464" y="893"/>
                    </a:lnTo>
                    <a:lnTo>
                      <a:pt x="464" y="893"/>
                    </a:lnTo>
                    <a:lnTo>
                      <a:pt x="464" y="884"/>
                    </a:lnTo>
                    <a:lnTo>
                      <a:pt x="455" y="884"/>
                    </a:lnTo>
                    <a:lnTo>
                      <a:pt x="455" y="884"/>
                    </a:lnTo>
                    <a:lnTo>
                      <a:pt x="455" y="884"/>
                    </a:lnTo>
                    <a:lnTo>
                      <a:pt x="455" y="884"/>
                    </a:lnTo>
                    <a:lnTo>
                      <a:pt x="455" y="884"/>
                    </a:lnTo>
                    <a:lnTo>
                      <a:pt x="446" y="884"/>
                    </a:lnTo>
                    <a:lnTo>
                      <a:pt x="446" y="884"/>
                    </a:lnTo>
                    <a:lnTo>
                      <a:pt x="446" y="884"/>
                    </a:lnTo>
                    <a:lnTo>
                      <a:pt x="446" y="884"/>
                    </a:lnTo>
                    <a:lnTo>
                      <a:pt x="446" y="884"/>
                    </a:lnTo>
                    <a:lnTo>
                      <a:pt x="446" y="884"/>
                    </a:lnTo>
                    <a:lnTo>
                      <a:pt x="446" y="893"/>
                    </a:lnTo>
                    <a:lnTo>
                      <a:pt x="446" y="893"/>
                    </a:lnTo>
                    <a:lnTo>
                      <a:pt x="446" y="893"/>
                    </a:lnTo>
                    <a:lnTo>
                      <a:pt x="446" y="893"/>
                    </a:lnTo>
                    <a:lnTo>
                      <a:pt x="446" y="902"/>
                    </a:lnTo>
                    <a:lnTo>
                      <a:pt x="446" y="902"/>
                    </a:lnTo>
                    <a:lnTo>
                      <a:pt x="446" y="902"/>
                    </a:lnTo>
                    <a:lnTo>
                      <a:pt x="446" y="902"/>
                    </a:lnTo>
                    <a:lnTo>
                      <a:pt x="438" y="902"/>
                    </a:lnTo>
                    <a:lnTo>
                      <a:pt x="438" y="902"/>
                    </a:lnTo>
                    <a:lnTo>
                      <a:pt x="438" y="902"/>
                    </a:lnTo>
                    <a:lnTo>
                      <a:pt x="438" y="911"/>
                    </a:lnTo>
                    <a:lnTo>
                      <a:pt x="438" y="911"/>
                    </a:lnTo>
                    <a:lnTo>
                      <a:pt x="438" y="911"/>
                    </a:lnTo>
                    <a:lnTo>
                      <a:pt x="429" y="911"/>
                    </a:lnTo>
                    <a:lnTo>
                      <a:pt x="429" y="911"/>
                    </a:lnTo>
                    <a:lnTo>
                      <a:pt x="429" y="911"/>
                    </a:lnTo>
                    <a:lnTo>
                      <a:pt x="420" y="911"/>
                    </a:lnTo>
                    <a:lnTo>
                      <a:pt x="420" y="911"/>
                    </a:lnTo>
                    <a:lnTo>
                      <a:pt x="420" y="911"/>
                    </a:lnTo>
                    <a:lnTo>
                      <a:pt x="411" y="911"/>
                    </a:lnTo>
                    <a:lnTo>
                      <a:pt x="411" y="911"/>
                    </a:lnTo>
                    <a:lnTo>
                      <a:pt x="402" y="911"/>
                    </a:lnTo>
                    <a:lnTo>
                      <a:pt x="402" y="911"/>
                    </a:lnTo>
                    <a:lnTo>
                      <a:pt x="393" y="911"/>
                    </a:lnTo>
                    <a:lnTo>
                      <a:pt x="384" y="911"/>
                    </a:lnTo>
                    <a:lnTo>
                      <a:pt x="384" y="911"/>
                    </a:lnTo>
                    <a:lnTo>
                      <a:pt x="375" y="911"/>
                    </a:lnTo>
                    <a:lnTo>
                      <a:pt x="366" y="911"/>
                    </a:lnTo>
                    <a:lnTo>
                      <a:pt x="366" y="911"/>
                    </a:lnTo>
                    <a:lnTo>
                      <a:pt x="357" y="902"/>
                    </a:lnTo>
                    <a:lnTo>
                      <a:pt x="357" y="902"/>
                    </a:lnTo>
                    <a:lnTo>
                      <a:pt x="348" y="902"/>
                    </a:lnTo>
                    <a:lnTo>
                      <a:pt x="348" y="902"/>
                    </a:lnTo>
                    <a:lnTo>
                      <a:pt x="339" y="893"/>
                    </a:lnTo>
                    <a:lnTo>
                      <a:pt x="339" y="893"/>
                    </a:lnTo>
                    <a:lnTo>
                      <a:pt x="339" y="884"/>
                    </a:lnTo>
                    <a:lnTo>
                      <a:pt x="339" y="884"/>
                    </a:lnTo>
                    <a:lnTo>
                      <a:pt x="330" y="875"/>
                    </a:lnTo>
                    <a:lnTo>
                      <a:pt x="330" y="875"/>
                    </a:lnTo>
                    <a:lnTo>
                      <a:pt x="330" y="866"/>
                    </a:lnTo>
                    <a:lnTo>
                      <a:pt x="330" y="857"/>
                    </a:lnTo>
                    <a:lnTo>
                      <a:pt x="330" y="857"/>
                    </a:lnTo>
                    <a:lnTo>
                      <a:pt x="330" y="848"/>
                    </a:lnTo>
                    <a:lnTo>
                      <a:pt x="330" y="848"/>
                    </a:lnTo>
                    <a:lnTo>
                      <a:pt x="330" y="839"/>
                    </a:lnTo>
                    <a:lnTo>
                      <a:pt x="330" y="839"/>
                    </a:lnTo>
                    <a:lnTo>
                      <a:pt x="330" y="830"/>
                    </a:lnTo>
                    <a:lnTo>
                      <a:pt x="330" y="830"/>
                    </a:lnTo>
                    <a:lnTo>
                      <a:pt x="330" y="830"/>
                    </a:lnTo>
                    <a:lnTo>
                      <a:pt x="321" y="821"/>
                    </a:lnTo>
                    <a:lnTo>
                      <a:pt x="321" y="821"/>
                    </a:lnTo>
                    <a:lnTo>
                      <a:pt x="321" y="821"/>
                    </a:lnTo>
                    <a:lnTo>
                      <a:pt x="321" y="812"/>
                    </a:lnTo>
                    <a:lnTo>
                      <a:pt x="321" y="812"/>
                    </a:lnTo>
                    <a:lnTo>
                      <a:pt x="321" y="812"/>
                    </a:lnTo>
                    <a:lnTo>
                      <a:pt x="321" y="812"/>
                    </a:lnTo>
                    <a:lnTo>
                      <a:pt x="330" y="812"/>
                    </a:lnTo>
                    <a:lnTo>
                      <a:pt x="330" y="812"/>
                    </a:lnTo>
                    <a:lnTo>
                      <a:pt x="330" y="803"/>
                    </a:lnTo>
                    <a:lnTo>
                      <a:pt x="330" y="803"/>
                    </a:lnTo>
                    <a:lnTo>
                      <a:pt x="339" y="803"/>
                    </a:lnTo>
                    <a:lnTo>
                      <a:pt x="339" y="803"/>
                    </a:lnTo>
                    <a:lnTo>
                      <a:pt x="339" y="803"/>
                    </a:lnTo>
                    <a:lnTo>
                      <a:pt x="339" y="803"/>
                    </a:lnTo>
                    <a:lnTo>
                      <a:pt x="339" y="803"/>
                    </a:lnTo>
                    <a:lnTo>
                      <a:pt x="348" y="794"/>
                    </a:lnTo>
                    <a:lnTo>
                      <a:pt x="348" y="794"/>
                    </a:lnTo>
                    <a:lnTo>
                      <a:pt x="348" y="794"/>
                    </a:lnTo>
                    <a:lnTo>
                      <a:pt x="348" y="794"/>
                    </a:lnTo>
                    <a:lnTo>
                      <a:pt x="348" y="786"/>
                    </a:lnTo>
                    <a:lnTo>
                      <a:pt x="348" y="786"/>
                    </a:lnTo>
                    <a:lnTo>
                      <a:pt x="339" y="786"/>
                    </a:lnTo>
                    <a:lnTo>
                      <a:pt x="339" y="777"/>
                    </a:lnTo>
                    <a:lnTo>
                      <a:pt x="339" y="777"/>
                    </a:lnTo>
                    <a:lnTo>
                      <a:pt x="339" y="777"/>
                    </a:lnTo>
                    <a:lnTo>
                      <a:pt x="339" y="768"/>
                    </a:lnTo>
                    <a:lnTo>
                      <a:pt x="330" y="768"/>
                    </a:lnTo>
                    <a:lnTo>
                      <a:pt x="330" y="768"/>
                    </a:lnTo>
                    <a:lnTo>
                      <a:pt x="330" y="768"/>
                    </a:lnTo>
                    <a:lnTo>
                      <a:pt x="330" y="759"/>
                    </a:lnTo>
                    <a:lnTo>
                      <a:pt x="321" y="759"/>
                    </a:lnTo>
                    <a:lnTo>
                      <a:pt x="321" y="759"/>
                    </a:lnTo>
                    <a:lnTo>
                      <a:pt x="321" y="759"/>
                    </a:lnTo>
                    <a:lnTo>
                      <a:pt x="321" y="759"/>
                    </a:lnTo>
                    <a:lnTo>
                      <a:pt x="321" y="750"/>
                    </a:lnTo>
                    <a:lnTo>
                      <a:pt x="321" y="750"/>
                    </a:lnTo>
                    <a:lnTo>
                      <a:pt x="321" y="750"/>
                    </a:lnTo>
                    <a:lnTo>
                      <a:pt x="330" y="750"/>
                    </a:lnTo>
                    <a:lnTo>
                      <a:pt x="330" y="750"/>
                    </a:lnTo>
                    <a:lnTo>
                      <a:pt x="330" y="750"/>
                    </a:lnTo>
                    <a:lnTo>
                      <a:pt x="330" y="750"/>
                    </a:lnTo>
                    <a:lnTo>
                      <a:pt x="339" y="750"/>
                    </a:lnTo>
                    <a:lnTo>
                      <a:pt x="339" y="750"/>
                    </a:lnTo>
                    <a:lnTo>
                      <a:pt x="339" y="750"/>
                    </a:lnTo>
                    <a:lnTo>
                      <a:pt x="348" y="750"/>
                    </a:lnTo>
                    <a:lnTo>
                      <a:pt x="348" y="750"/>
                    </a:lnTo>
                    <a:lnTo>
                      <a:pt x="348" y="750"/>
                    </a:lnTo>
                    <a:lnTo>
                      <a:pt x="357" y="750"/>
                    </a:lnTo>
                    <a:lnTo>
                      <a:pt x="357" y="750"/>
                    </a:lnTo>
                    <a:lnTo>
                      <a:pt x="357" y="750"/>
                    </a:lnTo>
                    <a:lnTo>
                      <a:pt x="357" y="741"/>
                    </a:lnTo>
                    <a:lnTo>
                      <a:pt x="357" y="741"/>
                    </a:lnTo>
                    <a:lnTo>
                      <a:pt x="357" y="741"/>
                    </a:lnTo>
                    <a:lnTo>
                      <a:pt x="357" y="741"/>
                    </a:lnTo>
                    <a:lnTo>
                      <a:pt x="357" y="732"/>
                    </a:lnTo>
                    <a:lnTo>
                      <a:pt x="357" y="732"/>
                    </a:lnTo>
                    <a:lnTo>
                      <a:pt x="348" y="732"/>
                    </a:lnTo>
                    <a:lnTo>
                      <a:pt x="348" y="723"/>
                    </a:lnTo>
                    <a:lnTo>
                      <a:pt x="348" y="723"/>
                    </a:lnTo>
                    <a:lnTo>
                      <a:pt x="339" y="714"/>
                    </a:lnTo>
                    <a:lnTo>
                      <a:pt x="339" y="714"/>
                    </a:lnTo>
                    <a:lnTo>
                      <a:pt x="330" y="705"/>
                    </a:lnTo>
                    <a:lnTo>
                      <a:pt x="330" y="705"/>
                    </a:lnTo>
                    <a:lnTo>
                      <a:pt x="321" y="696"/>
                    </a:lnTo>
                    <a:lnTo>
                      <a:pt x="321" y="687"/>
                    </a:lnTo>
                    <a:lnTo>
                      <a:pt x="312" y="687"/>
                    </a:lnTo>
                    <a:lnTo>
                      <a:pt x="312" y="687"/>
                    </a:lnTo>
                    <a:lnTo>
                      <a:pt x="312" y="678"/>
                    </a:lnTo>
                    <a:lnTo>
                      <a:pt x="304" y="678"/>
                    </a:lnTo>
                    <a:lnTo>
                      <a:pt x="304" y="678"/>
                    </a:lnTo>
                    <a:lnTo>
                      <a:pt x="304" y="678"/>
                    </a:lnTo>
                    <a:lnTo>
                      <a:pt x="295" y="678"/>
                    </a:lnTo>
                    <a:lnTo>
                      <a:pt x="295" y="678"/>
                    </a:lnTo>
                    <a:lnTo>
                      <a:pt x="295" y="678"/>
                    </a:lnTo>
                    <a:lnTo>
                      <a:pt x="295" y="678"/>
                    </a:lnTo>
                    <a:lnTo>
                      <a:pt x="295" y="669"/>
                    </a:lnTo>
                    <a:lnTo>
                      <a:pt x="295" y="669"/>
                    </a:lnTo>
                    <a:lnTo>
                      <a:pt x="295" y="669"/>
                    </a:lnTo>
                    <a:lnTo>
                      <a:pt x="295" y="669"/>
                    </a:lnTo>
                    <a:lnTo>
                      <a:pt x="295" y="661"/>
                    </a:lnTo>
                    <a:lnTo>
                      <a:pt x="295" y="661"/>
                    </a:lnTo>
                    <a:lnTo>
                      <a:pt x="295" y="661"/>
                    </a:lnTo>
                    <a:lnTo>
                      <a:pt x="295" y="652"/>
                    </a:lnTo>
                    <a:lnTo>
                      <a:pt x="295" y="652"/>
                    </a:lnTo>
                    <a:lnTo>
                      <a:pt x="295" y="652"/>
                    </a:lnTo>
                    <a:lnTo>
                      <a:pt x="286" y="652"/>
                    </a:lnTo>
                    <a:lnTo>
                      <a:pt x="286" y="643"/>
                    </a:lnTo>
                    <a:lnTo>
                      <a:pt x="286" y="643"/>
                    </a:lnTo>
                    <a:lnTo>
                      <a:pt x="286" y="643"/>
                    </a:lnTo>
                    <a:lnTo>
                      <a:pt x="277" y="643"/>
                    </a:lnTo>
                    <a:lnTo>
                      <a:pt x="277" y="634"/>
                    </a:lnTo>
                    <a:lnTo>
                      <a:pt x="277" y="634"/>
                    </a:lnTo>
                    <a:lnTo>
                      <a:pt x="286" y="634"/>
                    </a:lnTo>
                    <a:lnTo>
                      <a:pt x="286" y="634"/>
                    </a:lnTo>
                    <a:lnTo>
                      <a:pt x="286" y="625"/>
                    </a:lnTo>
                    <a:lnTo>
                      <a:pt x="295" y="625"/>
                    </a:lnTo>
                    <a:lnTo>
                      <a:pt x="295" y="625"/>
                    </a:lnTo>
                    <a:lnTo>
                      <a:pt x="295" y="625"/>
                    </a:lnTo>
                    <a:lnTo>
                      <a:pt x="304" y="616"/>
                    </a:lnTo>
                    <a:lnTo>
                      <a:pt x="304" y="616"/>
                    </a:lnTo>
                    <a:lnTo>
                      <a:pt x="304" y="616"/>
                    </a:lnTo>
                    <a:lnTo>
                      <a:pt x="304" y="616"/>
                    </a:lnTo>
                    <a:lnTo>
                      <a:pt x="304" y="607"/>
                    </a:lnTo>
                    <a:lnTo>
                      <a:pt x="304" y="607"/>
                    </a:lnTo>
                    <a:lnTo>
                      <a:pt x="304" y="607"/>
                    </a:lnTo>
                    <a:lnTo>
                      <a:pt x="304" y="607"/>
                    </a:lnTo>
                    <a:lnTo>
                      <a:pt x="304" y="607"/>
                    </a:lnTo>
                    <a:lnTo>
                      <a:pt x="304" y="598"/>
                    </a:lnTo>
                    <a:lnTo>
                      <a:pt x="304" y="598"/>
                    </a:lnTo>
                    <a:lnTo>
                      <a:pt x="304" y="598"/>
                    </a:lnTo>
                    <a:lnTo>
                      <a:pt x="304" y="598"/>
                    </a:lnTo>
                    <a:lnTo>
                      <a:pt x="304" y="598"/>
                    </a:lnTo>
                    <a:lnTo>
                      <a:pt x="304" y="598"/>
                    </a:lnTo>
                    <a:lnTo>
                      <a:pt x="304" y="598"/>
                    </a:lnTo>
                    <a:lnTo>
                      <a:pt x="304" y="598"/>
                    </a:lnTo>
                    <a:lnTo>
                      <a:pt x="304" y="598"/>
                    </a:lnTo>
                    <a:lnTo>
                      <a:pt x="295" y="598"/>
                    </a:lnTo>
                    <a:lnTo>
                      <a:pt x="295" y="589"/>
                    </a:lnTo>
                    <a:lnTo>
                      <a:pt x="295" y="589"/>
                    </a:lnTo>
                    <a:lnTo>
                      <a:pt x="295" y="589"/>
                    </a:lnTo>
                    <a:lnTo>
                      <a:pt x="286" y="589"/>
                    </a:lnTo>
                    <a:lnTo>
                      <a:pt x="286" y="589"/>
                    </a:lnTo>
                    <a:lnTo>
                      <a:pt x="286" y="589"/>
                    </a:lnTo>
                    <a:lnTo>
                      <a:pt x="286" y="589"/>
                    </a:lnTo>
                    <a:lnTo>
                      <a:pt x="277" y="589"/>
                    </a:lnTo>
                    <a:lnTo>
                      <a:pt x="277" y="589"/>
                    </a:lnTo>
                    <a:lnTo>
                      <a:pt x="277" y="589"/>
                    </a:lnTo>
                    <a:lnTo>
                      <a:pt x="277" y="589"/>
                    </a:lnTo>
                    <a:lnTo>
                      <a:pt x="268" y="589"/>
                    </a:lnTo>
                    <a:lnTo>
                      <a:pt x="268" y="589"/>
                    </a:lnTo>
                    <a:lnTo>
                      <a:pt x="268" y="589"/>
                    </a:lnTo>
                    <a:lnTo>
                      <a:pt x="259" y="589"/>
                    </a:lnTo>
                    <a:lnTo>
                      <a:pt x="259" y="580"/>
                    </a:lnTo>
                    <a:lnTo>
                      <a:pt x="259" y="580"/>
                    </a:lnTo>
                    <a:lnTo>
                      <a:pt x="250" y="580"/>
                    </a:lnTo>
                    <a:lnTo>
                      <a:pt x="250" y="580"/>
                    </a:lnTo>
                    <a:lnTo>
                      <a:pt x="250" y="571"/>
                    </a:lnTo>
                    <a:lnTo>
                      <a:pt x="241" y="571"/>
                    </a:lnTo>
                    <a:lnTo>
                      <a:pt x="241" y="571"/>
                    </a:lnTo>
                    <a:lnTo>
                      <a:pt x="241" y="562"/>
                    </a:lnTo>
                    <a:lnTo>
                      <a:pt x="241" y="562"/>
                    </a:lnTo>
                    <a:lnTo>
                      <a:pt x="232" y="562"/>
                    </a:lnTo>
                    <a:lnTo>
                      <a:pt x="232" y="553"/>
                    </a:lnTo>
                    <a:lnTo>
                      <a:pt x="232" y="553"/>
                    </a:lnTo>
                    <a:lnTo>
                      <a:pt x="232" y="553"/>
                    </a:lnTo>
                    <a:lnTo>
                      <a:pt x="232" y="544"/>
                    </a:lnTo>
                    <a:lnTo>
                      <a:pt x="232" y="544"/>
                    </a:lnTo>
                    <a:lnTo>
                      <a:pt x="232" y="544"/>
                    </a:lnTo>
                    <a:lnTo>
                      <a:pt x="241" y="535"/>
                    </a:lnTo>
                    <a:lnTo>
                      <a:pt x="241" y="535"/>
                    </a:lnTo>
                    <a:lnTo>
                      <a:pt x="241" y="535"/>
                    </a:lnTo>
                    <a:lnTo>
                      <a:pt x="250" y="535"/>
                    </a:lnTo>
                    <a:lnTo>
                      <a:pt x="250" y="535"/>
                    </a:lnTo>
                    <a:lnTo>
                      <a:pt x="250" y="527"/>
                    </a:lnTo>
                    <a:lnTo>
                      <a:pt x="259" y="527"/>
                    </a:lnTo>
                    <a:lnTo>
                      <a:pt x="259" y="527"/>
                    </a:lnTo>
                    <a:lnTo>
                      <a:pt x="259" y="527"/>
                    </a:lnTo>
                    <a:lnTo>
                      <a:pt x="259" y="518"/>
                    </a:lnTo>
                    <a:lnTo>
                      <a:pt x="259" y="518"/>
                    </a:lnTo>
                    <a:lnTo>
                      <a:pt x="259" y="518"/>
                    </a:lnTo>
                    <a:lnTo>
                      <a:pt x="268" y="518"/>
                    </a:lnTo>
                    <a:lnTo>
                      <a:pt x="268" y="518"/>
                    </a:lnTo>
                    <a:lnTo>
                      <a:pt x="268" y="509"/>
                    </a:lnTo>
                    <a:lnTo>
                      <a:pt x="268" y="509"/>
                    </a:lnTo>
                    <a:lnTo>
                      <a:pt x="268" y="500"/>
                    </a:lnTo>
                    <a:lnTo>
                      <a:pt x="268" y="500"/>
                    </a:lnTo>
                    <a:lnTo>
                      <a:pt x="277" y="500"/>
                    </a:lnTo>
                    <a:lnTo>
                      <a:pt x="277" y="491"/>
                    </a:lnTo>
                    <a:lnTo>
                      <a:pt x="277" y="491"/>
                    </a:lnTo>
                    <a:lnTo>
                      <a:pt x="277" y="482"/>
                    </a:lnTo>
                    <a:lnTo>
                      <a:pt x="277" y="482"/>
                    </a:lnTo>
                    <a:lnTo>
                      <a:pt x="277" y="482"/>
                    </a:lnTo>
                    <a:lnTo>
                      <a:pt x="286" y="482"/>
                    </a:lnTo>
                    <a:lnTo>
                      <a:pt x="286" y="473"/>
                    </a:lnTo>
                    <a:lnTo>
                      <a:pt x="286" y="473"/>
                    </a:lnTo>
                    <a:lnTo>
                      <a:pt x="286" y="473"/>
                    </a:lnTo>
                    <a:lnTo>
                      <a:pt x="286" y="473"/>
                    </a:lnTo>
                    <a:lnTo>
                      <a:pt x="286" y="473"/>
                    </a:lnTo>
                    <a:lnTo>
                      <a:pt x="286" y="464"/>
                    </a:lnTo>
                    <a:lnTo>
                      <a:pt x="295" y="464"/>
                    </a:lnTo>
                    <a:lnTo>
                      <a:pt x="295" y="464"/>
                    </a:lnTo>
                    <a:lnTo>
                      <a:pt x="295" y="464"/>
                    </a:lnTo>
                    <a:lnTo>
                      <a:pt x="295" y="455"/>
                    </a:lnTo>
                    <a:lnTo>
                      <a:pt x="295" y="455"/>
                    </a:lnTo>
                    <a:lnTo>
                      <a:pt x="295" y="455"/>
                    </a:lnTo>
                    <a:lnTo>
                      <a:pt x="295" y="446"/>
                    </a:lnTo>
                    <a:lnTo>
                      <a:pt x="295" y="446"/>
                    </a:lnTo>
                    <a:lnTo>
                      <a:pt x="295" y="446"/>
                    </a:lnTo>
                    <a:lnTo>
                      <a:pt x="295" y="446"/>
                    </a:lnTo>
                    <a:lnTo>
                      <a:pt x="295" y="437"/>
                    </a:lnTo>
                    <a:lnTo>
                      <a:pt x="295" y="437"/>
                    </a:lnTo>
                    <a:lnTo>
                      <a:pt x="295" y="437"/>
                    </a:lnTo>
                    <a:lnTo>
                      <a:pt x="295" y="428"/>
                    </a:lnTo>
                    <a:lnTo>
                      <a:pt x="295" y="428"/>
                    </a:lnTo>
                    <a:lnTo>
                      <a:pt x="295" y="428"/>
                    </a:lnTo>
                    <a:lnTo>
                      <a:pt x="295" y="419"/>
                    </a:lnTo>
                    <a:lnTo>
                      <a:pt x="286" y="419"/>
                    </a:lnTo>
                    <a:lnTo>
                      <a:pt x="286" y="419"/>
                    </a:lnTo>
                    <a:lnTo>
                      <a:pt x="286" y="410"/>
                    </a:lnTo>
                    <a:lnTo>
                      <a:pt x="277" y="410"/>
                    </a:lnTo>
                    <a:lnTo>
                      <a:pt x="277" y="410"/>
                    </a:lnTo>
                    <a:lnTo>
                      <a:pt x="277" y="402"/>
                    </a:lnTo>
                    <a:lnTo>
                      <a:pt x="277" y="402"/>
                    </a:lnTo>
                    <a:lnTo>
                      <a:pt x="277" y="402"/>
                    </a:lnTo>
                    <a:lnTo>
                      <a:pt x="277" y="393"/>
                    </a:lnTo>
                    <a:lnTo>
                      <a:pt x="277" y="393"/>
                    </a:lnTo>
                    <a:lnTo>
                      <a:pt x="277" y="384"/>
                    </a:lnTo>
                    <a:lnTo>
                      <a:pt x="277" y="384"/>
                    </a:lnTo>
                    <a:lnTo>
                      <a:pt x="277" y="375"/>
                    </a:lnTo>
                    <a:lnTo>
                      <a:pt x="277" y="375"/>
                    </a:lnTo>
                    <a:lnTo>
                      <a:pt x="277" y="366"/>
                    </a:lnTo>
                    <a:lnTo>
                      <a:pt x="277" y="366"/>
                    </a:lnTo>
                    <a:lnTo>
                      <a:pt x="277" y="357"/>
                    </a:lnTo>
                    <a:lnTo>
                      <a:pt x="277" y="357"/>
                    </a:lnTo>
                    <a:lnTo>
                      <a:pt x="277" y="348"/>
                    </a:lnTo>
                    <a:lnTo>
                      <a:pt x="277" y="339"/>
                    </a:lnTo>
                    <a:lnTo>
                      <a:pt x="277" y="339"/>
                    </a:lnTo>
                    <a:lnTo>
                      <a:pt x="277" y="330"/>
                    </a:lnTo>
                    <a:lnTo>
                      <a:pt x="268" y="330"/>
                    </a:lnTo>
                    <a:lnTo>
                      <a:pt x="268" y="330"/>
                    </a:lnTo>
                    <a:lnTo>
                      <a:pt x="268" y="330"/>
                    </a:lnTo>
                    <a:lnTo>
                      <a:pt x="268" y="330"/>
                    </a:lnTo>
                    <a:lnTo>
                      <a:pt x="259" y="330"/>
                    </a:lnTo>
                    <a:lnTo>
                      <a:pt x="259" y="330"/>
                    </a:lnTo>
                    <a:lnTo>
                      <a:pt x="250" y="330"/>
                    </a:lnTo>
                    <a:lnTo>
                      <a:pt x="250" y="330"/>
                    </a:lnTo>
                    <a:lnTo>
                      <a:pt x="250" y="330"/>
                    </a:lnTo>
                    <a:lnTo>
                      <a:pt x="250" y="321"/>
                    </a:lnTo>
                    <a:lnTo>
                      <a:pt x="250" y="321"/>
                    </a:lnTo>
                    <a:lnTo>
                      <a:pt x="250" y="312"/>
                    </a:lnTo>
                    <a:lnTo>
                      <a:pt x="250" y="312"/>
                    </a:lnTo>
                    <a:lnTo>
                      <a:pt x="250" y="312"/>
                    </a:lnTo>
                    <a:lnTo>
                      <a:pt x="250" y="303"/>
                    </a:lnTo>
                    <a:lnTo>
                      <a:pt x="250" y="303"/>
                    </a:lnTo>
                    <a:lnTo>
                      <a:pt x="250" y="294"/>
                    </a:lnTo>
                    <a:lnTo>
                      <a:pt x="250" y="294"/>
                    </a:lnTo>
                    <a:lnTo>
                      <a:pt x="250" y="294"/>
                    </a:lnTo>
                    <a:lnTo>
                      <a:pt x="250" y="285"/>
                    </a:lnTo>
                    <a:lnTo>
                      <a:pt x="250" y="285"/>
                    </a:lnTo>
                    <a:lnTo>
                      <a:pt x="250" y="285"/>
                    </a:lnTo>
                    <a:lnTo>
                      <a:pt x="250" y="285"/>
                    </a:lnTo>
                    <a:lnTo>
                      <a:pt x="250" y="277"/>
                    </a:lnTo>
                    <a:lnTo>
                      <a:pt x="250" y="277"/>
                    </a:lnTo>
                    <a:lnTo>
                      <a:pt x="250" y="277"/>
                    </a:lnTo>
                    <a:lnTo>
                      <a:pt x="250" y="277"/>
                    </a:lnTo>
                    <a:lnTo>
                      <a:pt x="250" y="268"/>
                    </a:lnTo>
                    <a:lnTo>
                      <a:pt x="241" y="268"/>
                    </a:lnTo>
                    <a:lnTo>
                      <a:pt x="241" y="268"/>
                    </a:lnTo>
                    <a:lnTo>
                      <a:pt x="241" y="268"/>
                    </a:lnTo>
                    <a:lnTo>
                      <a:pt x="241" y="268"/>
                    </a:lnTo>
                    <a:lnTo>
                      <a:pt x="241" y="259"/>
                    </a:lnTo>
                    <a:lnTo>
                      <a:pt x="241" y="259"/>
                    </a:lnTo>
                    <a:lnTo>
                      <a:pt x="241" y="259"/>
                    </a:lnTo>
                    <a:lnTo>
                      <a:pt x="241" y="250"/>
                    </a:lnTo>
                    <a:lnTo>
                      <a:pt x="241" y="250"/>
                    </a:lnTo>
                    <a:lnTo>
                      <a:pt x="241" y="250"/>
                    </a:lnTo>
                    <a:lnTo>
                      <a:pt x="241" y="241"/>
                    </a:lnTo>
                    <a:lnTo>
                      <a:pt x="241" y="241"/>
                    </a:lnTo>
                    <a:lnTo>
                      <a:pt x="241" y="241"/>
                    </a:lnTo>
                    <a:lnTo>
                      <a:pt x="241" y="232"/>
                    </a:lnTo>
                    <a:lnTo>
                      <a:pt x="241" y="232"/>
                    </a:lnTo>
                    <a:lnTo>
                      <a:pt x="241" y="232"/>
                    </a:lnTo>
                    <a:lnTo>
                      <a:pt x="241" y="232"/>
                    </a:lnTo>
                    <a:lnTo>
                      <a:pt x="241" y="232"/>
                    </a:lnTo>
                    <a:lnTo>
                      <a:pt x="241" y="232"/>
                    </a:lnTo>
                    <a:lnTo>
                      <a:pt x="241" y="232"/>
                    </a:lnTo>
                    <a:lnTo>
                      <a:pt x="232" y="232"/>
                    </a:lnTo>
                    <a:lnTo>
                      <a:pt x="232" y="232"/>
                    </a:lnTo>
                    <a:lnTo>
                      <a:pt x="232" y="232"/>
                    </a:lnTo>
                    <a:lnTo>
                      <a:pt x="223" y="232"/>
                    </a:lnTo>
                    <a:lnTo>
                      <a:pt x="223" y="232"/>
                    </a:lnTo>
                    <a:lnTo>
                      <a:pt x="214" y="232"/>
                    </a:lnTo>
                    <a:lnTo>
                      <a:pt x="214" y="232"/>
                    </a:lnTo>
                    <a:lnTo>
                      <a:pt x="205" y="223"/>
                    </a:lnTo>
                    <a:lnTo>
                      <a:pt x="205" y="223"/>
                    </a:lnTo>
                    <a:lnTo>
                      <a:pt x="205" y="223"/>
                    </a:lnTo>
                    <a:lnTo>
                      <a:pt x="196" y="223"/>
                    </a:lnTo>
                    <a:lnTo>
                      <a:pt x="196" y="223"/>
                    </a:lnTo>
                    <a:lnTo>
                      <a:pt x="187" y="223"/>
                    </a:lnTo>
                    <a:lnTo>
                      <a:pt x="187" y="223"/>
                    </a:lnTo>
                    <a:lnTo>
                      <a:pt x="187" y="223"/>
                    </a:lnTo>
                    <a:lnTo>
                      <a:pt x="179" y="223"/>
                    </a:lnTo>
                    <a:lnTo>
                      <a:pt x="179" y="223"/>
                    </a:lnTo>
                    <a:lnTo>
                      <a:pt x="179" y="223"/>
                    </a:lnTo>
                    <a:lnTo>
                      <a:pt x="170" y="214"/>
                    </a:lnTo>
                    <a:lnTo>
                      <a:pt x="170" y="214"/>
                    </a:lnTo>
                    <a:lnTo>
                      <a:pt x="170" y="214"/>
                    </a:lnTo>
                    <a:lnTo>
                      <a:pt x="170" y="214"/>
                    </a:lnTo>
                    <a:lnTo>
                      <a:pt x="170" y="205"/>
                    </a:lnTo>
                    <a:lnTo>
                      <a:pt x="170" y="205"/>
                    </a:lnTo>
                    <a:lnTo>
                      <a:pt x="170" y="205"/>
                    </a:lnTo>
                    <a:lnTo>
                      <a:pt x="170" y="205"/>
                    </a:lnTo>
                    <a:lnTo>
                      <a:pt x="170" y="205"/>
                    </a:lnTo>
                    <a:lnTo>
                      <a:pt x="170" y="196"/>
                    </a:lnTo>
                    <a:lnTo>
                      <a:pt x="161" y="196"/>
                    </a:lnTo>
                    <a:lnTo>
                      <a:pt x="161" y="196"/>
                    </a:lnTo>
                    <a:lnTo>
                      <a:pt x="161" y="196"/>
                    </a:lnTo>
                    <a:lnTo>
                      <a:pt x="161" y="196"/>
                    </a:lnTo>
                    <a:lnTo>
                      <a:pt x="161" y="196"/>
                    </a:lnTo>
                    <a:lnTo>
                      <a:pt x="152" y="196"/>
                    </a:lnTo>
                    <a:lnTo>
                      <a:pt x="152" y="187"/>
                    </a:lnTo>
                    <a:lnTo>
                      <a:pt x="152" y="187"/>
                    </a:lnTo>
                    <a:lnTo>
                      <a:pt x="152" y="187"/>
                    </a:lnTo>
                    <a:lnTo>
                      <a:pt x="143" y="187"/>
                    </a:lnTo>
                    <a:lnTo>
                      <a:pt x="143" y="187"/>
                    </a:lnTo>
                    <a:lnTo>
                      <a:pt x="134" y="187"/>
                    </a:lnTo>
                    <a:lnTo>
                      <a:pt x="134" y="187"/>
                    </a:lnTo>
                    <a:lnTo>
                      <a:pt x="125" y="187"/>
                    </a:lnTo>
                    <a:lnTo>
                      <a:pt x="125" y="187"/>
                    </a:lnTo>
                    <a:lnTo>
                      <a:pt x="116" y="187"/>
                    </a:lnTo>
                    <a:lnTo>
                      <a:pt x="107" y="187"/>
                    </a:lnTo>
                    <a:lnTo>
                      <a:pt x="98" y="187"/>
                    </a:lnTo>
                    <a:lnTo>
                      <a:pt x="89" y="187"/>
                    </a:lnTo>
                    <a:lnTo>
                      <a:pt x="89" y="187"/>
                    </a:lnTo>
                    <a:lnTo>
                      <a:pt x="80" y="187"/>
                    </a:lnTo>
                    <a:lnTo>
                      <a:pt x="71" y="187"/>
                    </a:lnTo>
                    <a:lnTo>
                      <a:pt x="71" y="187"/>
                    </a:lnTo>
                    <a:lnTo>
                      <a:pt x="62" y="187"/>
                    </a:lnTo>
                    <a:lnTo>
                      <a:pt x="53" y="187"/>
                    </a:lnTo>
                    <a:lnTo>
                      <a:pt x="53" y="187"/>
                    </a:lnTo>
                    <a:lnTo>
                      <a:pt x="45" y="187"/>
                    </a:lnTo>
                    <a:lnTo>
                      <a:pt x="45" y="187"/>
                    </a:lnTo>
                    <a:lnTo>
                      <a:pt x="36" y="178"/>
                    </a:lnTo>
                    <a:lnTo>
                      <a:pt x="36" y="178"/>
                    </a:lnTo>
                    <a:lnTo>
                      <a:pt x="36" y="187"/>
                    </a:lnTo>
                    <a:lnTo>
                      <a:pt x="27" y="187"/>
                    </a:lnTo>
                    <a:lnTo>
                      <a:pt x="27" y="187"/>
                    </a:lnTo>
                    <a:lnTo>
                      <a:pt x="27" y="187"/>
                    </a:lnTo>
                    <a:lnTo>
                      <a:pt x="27" y="187"/>
                    </a:lnTo>
                    <a:lnTo>
                      <a:pt x="27" y="187"/>
                    </a:lnTo>
                    <a:lnTo>
                      <a:pt x="18" y="178"/>
                    </a:lnTo>
                    <a:lnTo>
                      <a:pt x="18" y="178"/>
                    </a:lnTo>
                    <a:lnTo>
                      <a:pt x="18" y="178"/>
                    </a:lnTo>
                    <a:lnTo>
                      <a:pt x="18" y="169"/>
                    </a:lnTo>
                    <a:lnTo>
                      <a:pt x="18" y="169"/>
                    </a:lnTo>
                    <a:lnTo>
                      <a:pt x="27" y="169"/>
                    </a:lnTo>
                    <a:lnTo>
                      <a:pt x="27" y="160"/>
                    </a:lnTo>
                    <a:lnTo>
                      <a:pt x="27" y="160"/>
                    </a:lnTo>
                    <a:lnTo>
                      <a:pt x="27" y="152"/>
                    </a:lnTo>
                    <a:lnTo>
                      <a:pt x="27" y="152"/>
                    </a:lnTo>
                    <a:lnTo>
                      <a:pt x="27" y="143"/>
                    </a:lnTo>
                    <a:lnTo>
                      <a:pt x="27" y="134"/>
                    </a:lnTo>
                    <a:lnTo>
                      <a:pt x="27" y="125"/>
                    </a:lnTo>
                    <a:lnTo>
                      <a:pt x="36" y="125"/>
                    </a:lnTo>
                    <a:lnTo>
                      <a:pt x="36" y="116"/>
                    </a:lnTo>
                    <a:lnTo>
                      <a:pt x="36" y="107"/>
                    </a:lnTo>
                    <a:lnTo>
                      <a:pt x="36" y="98"/>
                    </a:lnTo>
                    <a:lnTo>
                      <a:pt x="27" y="98"/>
                    </a:lnTo>
                    <a:lnTo>
                      <a:pt x="27" y="98"/>
                    </a:lnTo>
                    <a:lnTo>
                      <a:pt x="27" y="89"/>
                    </a:lnTo>
                    <a:lnTo>
                      <a:pt x="27" y="89"/>
                    </a:lnTo>
                    <a:lnTo>
                      <a:pt x="18" y="89"/>
                    </a:lnTo>
                    <a:lnTo>
                      <a:pt x="18" y="80"/>
                    </a:lnTo>
                    <a:lnTo>
                      <a:pt x="18" y="80"/>
                    </a:lnTo>
                    <a:lnTo>
                      <a:pt x="9" y="80"/>
                    </a:lnTo>
                    <a:lnTo>
                      <a:pt x="9" y="71"/>
                    </a:lnTo>
                    <a:lnTo>
                      <a:pt x="9" y="71"/>
                    </a:lnTo>
                    <a:lnTo>
                      <a:pt x="0" y="71"/>
                    </a:lnTo>
                    <a:lnTo>
                      <a:pt x="0" y="71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9" y="53"/>
                    </a:lnTo>
                    <a:lnTo>
                      <a:pt x="9" y="53"/>
                    </a:lnTo>
                    <a:lnTo>
                      <a:pt x="18" y="53"/>
                    </a:lnTo>
                    <a:lnTo>
                      <a:pt x="27" y="53"/>
                    </a:lnTo>
                    <a:lnTo>
                      <a:pt x="27" y="53"/>
                    </a:lnTo>
                    <a:lnTo>
                      <a:pt x="36" y="53"/>
                    </a:lnTo>
                    <a:lnTo>
                      <a:pt x="36" y="44"/>
                    </a:lnTo>
                    <a:lnTo>
                      <a:pt x="36" y="44"/>
                    </a:lnTo>
                    <a:lnTo>
                      <a:pt x="45" y="44"/>
                    </a:lnTo>
                    <a:lnTo>
                      <a:pt x="45" y="44"/>
                    </a:lnTo>
                    <a:lnTo>
                      <a:pt x="53" y="44"/>
                    </a:lnTo>
                    <a:lnTo>
                      <a:pt x="53" y="35"/>
                    </a:lnTo>
                    <a:lnTo>
                      <a:pt x="53" y="35"/>
                    </a:lnTo>
                    <a:lnTo>
                      <a:pt x="62" y="35"/>
                    </a:lnTo>
                    <a:lnTo>
                      <a:pt x="62" y="35"/>
                    </a:lnTo>
                    <a:lnTo>
                      <a:pt x="71" y="35"/>
                    </a:lnTo>
                    <a:lnTo>
                      <a:pt x="71" y="27"/>
                    </a:lnTo>
                    <a:lnTo>
                      <a:pt x="80" y="27"/>
                    </a:lnTo>
                    <a:lnTo>
                      <a:pt x="80" y="27"/>
                    </a:lnTo>
                    <a:lnTo>
                      <a:pt x="89" y="27"/>
                    </a:lnTo>
                    <a:lnTo>
                      <a:pt x="89" y="27"/>
                    </a:lnTo>
                    <a:lnTo>
                      <a:pt x="89" y="27"/>
                    </a:lnTo>
                    <a:lnTo>
                      <a:pt x="98" y="27"/>
                    </a:lnTo>
                    <a:lnTo>
                      <a:pt x="98" y="27"/>
                    </a:lnTo>
                    <a:lnTo>
                      <a:pt x="107" y="27"/>
                    </a:lnTo>
                    <a:lnTo>
                      <a:pt x="107" y="27"/>
                    </a:lnTo>
                    <a:lnTo>
                      <a:pt x="107" y="27"/>
                    </a:lnTo>
                    <a:lnTo>
                      <a:pt x="116" y="27"/>
                    </a:lnTo>
                    <a:lnTo>
                      <a:pt x="116" y="27"/>
                    </a:lnTo>
                    <a:lnTo>
                      <a:pt x="116" y="18"/>
                    </a:lnTo>
                    <a:lnTo>
                      <a:pt x="116" y="27"/>
                    </a:lnTo>
                    <a:lnTo>
                      <a:pt x="116" y="27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34" y="35"/>
                    </a:lnTo>
                    <a:lnTo>
                      <a:pt x="134" y="35"/>
                    </a:lnTo>
                    <a:lnTo>
                      <a:pt x="134" y="35"/>
                    </a:lnTo>
                    <a:lnTo>
                      <a:pt x="134" y="35"/>
                    </a:lnTo>
                    <a:lnTo>
                      <a:pt x="134" y="35"/>
                    </a:lnTo>
                    <a:lnTo>
                      <a:pt x="134" y="35"/>
                    </a:lnTo>
                    <a:lnTo>
                      <a:pt x="143" y="35"/>
                    </a:lnTo>
                    <a:lnTo>
                      <a:pt x="143" y="35"/>
                    </a:lnTo>
                    <a:lnTo>
                      <a:pt x="143" y="44"/>
                    </a:lnTo>
                    <a:lnTo>
                      <a:pt x="143" y="44"/>
                    </a:lnTo>
                    <a:lnTo>
                      <a:pt x="143" y="44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52" y="44"/>
                    </a:lnTo>
                    <a:lnTo>
                      <a:pt x="161" y="44"/>
                    </a:lnTo>
                    <a:lnTo>
                      <a:pt x="161" y="44"/>
                    </a:lnTo>
                    <a:lnTo>
                      <a:pt x="161" y="44"/>
                    </a:lnTo>
                    <a:lnTo>
                      <a:pt x="161" y="44"/>
                    </a:lnTo>
                    <a:lnTo>
                      <a:pt x="170" y="44"/>
                    </a:lnTo>
                    <a:lnTo>
                      <a:pt x="170" y="44"/>
                    </a:lnTo>
                    <a:lnTo>
                      <a:pt x="170" y="44"/>
                    </a:lnTo>
                    <a:lnTo>
                      <a:pt x="170" y="35"/>
                    </a:lnTo>
                    <a:lnTo>
                      <a:pt x="170" y="35"/>
                    </a:lnTo>
                    <a:lnTo>
                      <a:pt x="170" y="35"/>
                    </a:lnTo>
                    <a:lnTo>
                      <a:pt x="170" y="35"/>
                    </a:lnTo>
                    <a:lnTo>
                      <a:pt x="179" y="35"/>
                    </a:lnTo>
                    <a:lnTo>
                      <a:pt x="179" y="35"/>
                    </a:lnTo>
                    <a:lnTo>
                      <a:pt x="179" y="35"/>
                    </a:lnTo>
                    <a:lnTo>
                      <a:pt x="179" y="35"/>
                    </a:lnTo>
                    <a:lnTo>
                      <a:pt x="179" y="35"/>
                    </a:lnTo>
                    <a:lnTo>
                      <a:pt x="179" y="35"/>
                    </a:lnTo>
                    <a:lnTo>
                      <a:pt x="179" y="27"/>
                    </a:lnTo>
                    <a:lnTo>
                      <a:pt x="179" y="27"/>
                    </a:lnTo>
                    <a:lnTo>
                      <a:pt x="179" y="27"/>
                    </a:lnTo>
                    <a:lnTo>
                      <a:pt x="179" y="27"/>
                    </a:lnTo>
                    <a:lnTo>
                      <a:pt x="187" y="27"/>
                    </a:lnTo>
                    <a:lnTo>
                      <a:pt x="187" y="27"/>
                    </a:lnTo>
                    <a:lnTo>
                      <a:pt x="187" y="27"/>
                    </a:lnTo>
                    <a:lnTo>
                      <a:pt x="196" y="27"/>
                    </a:lnTo>
                    <a:lnTo>
                      <a:pt x="196" y="27"/>
                    </a:lnTo>
                    <a:lnTo>
                      <a:pt x="196" y="27"/>
                    </a:lnTo>
                    <a:lnTo>
                      <a:pt x="205" y="27"/>
                    </a:lnTo>
                    <a:lnTo>
                      <a:pt x="205" y="27"/>
                    </a:lnTo>
                    <a:lnTo>
                      <a:pt x="205" y="27"/>
                    </a:lnTo>
                    <a:lnTo>
                      <a:pt x="205" y="27"/>
                    </a:lnTo>
                    <a:lnTo>
                      <a:pt x="205" y="27"/>
                    </a:lnTo>
                    <a:lnTo>
                      <a:pt x="205" y="27"/>
                    </a:lnTo>
                    <a:lnTo>
                      <a:pt x="214" y="27"/>
                    </a:lnTo>
                    <a:lnTo>
                      <a:pt x="214" y="27"/>
                    </a:lnTo>
                    <a:lnTo>
                      <a:pt x="214" y="27"/>
                    </a:lnTo>
                    <a:lnTo>
                      <a:pt x="214" y="27"/>
                    </a:lnTo>
                    <a:lnTo>
                      <a:pt x="214" y="35"/>
                    </a:lnTo>
                    <a:lnTo>
                      <a:pt x="214" y="35"/>
                    </a:lnTo>
                    <a:lnTo>
                      <a:pt x="214" y="35"/>
                    </a:lnTo>
                    <a:lnTo>
                      <a:pt x="214" y="44"/>
                    </a:lnTo>
                    <a:lnTo>
                      <a:pt x="214" y="44"/>
                    </a:lnTo>
                    <a:lnTo>
                      <a:pt x="214" y="44"/>
                    </a:lnTo>
                    <a:lnTo>
                      <a:pt x="214" y="44"/>
                    </a:lnTo>
                    <a:lnTo>
                      <a:pt x="214" y="53"/>
                    </a:lnTo>
                    <a:lnTo>
                      <a:pt x="223" y="53"/>
                    </a:lnTo>
                    <a:lnTo>
                      <a:pt x="223" y="53"/>
                    </a:lnTo>
                    <a:lnTo>
                      <a:pt x="223" y="53"/>
                    </a:lnTo>
                    <a:lnTo>
                      <a:pt x="232" y="53"/>
                    </a:lnTo>
                    <a:lnTo>
                      <a:pt x="232" y="53"/>
                    </a:lnTo>
                    <a:lnTo>
                      <a:pt x="232" y="53"/>
                    </a:lnTo>
                    <a:lnTo>
                      <a:pt x="241" y="53"/>
                    </a:lnTo>
                    <a:lnTo>
                      <a:pt x="241" y="53"/>
                    </a:lnTo>
                    <a:lnTo>
                      <a:pt x="241" y="53"/>
                    </a:lnTo>
                    <a:lnTo>
                      <a:pt x="250" y="62"/>
                    </a:lnTo>
                    <a:lnTo>
                      <a:pt x="250" y="62"/>
                    </a:lnTo>
                    <a:lnTo>
                      <a:pt x="250" y="62"/>
                    </a:lnTo>
                    <a:lnTo>
                      <a:pt x="250" y="62"/>
                    </a:lnTo>
                    <a:lnTo>
                      <a:pt x="259" y="62"/>
                    </a:lnTo>
                    <a:lnTo>
                      <a:pt x="259" y="62"/>
                    </a:lnTo>
                    <a:lnTo>
                      <a:pt x="259" y="62"/>
                    </a:lnTo>
                    <a:lnTo>
                      <a:pt x="259" y="62"/>
                    </a:lnTo>
                    <a:lnTo>
                      <a:pt x="259" y="62"/>
                    </a:lnTo>
                    <a:lnTo>
                      <a:pt x="268" y="62"/>
                    </a:lnTo>
                    <a:lnTo>
                      <a:pt x="268" y="62"/>
                    </a:lnTo>
                    <a:lnTo>
                      <a:pt x="268" y="62"/>
                    </a:lnTo>
                    <a:lnTo>
                      <a:pt x="268" y="62"/>
                    </a:lnTo>
                    <a:lnTo>
                      <a:pt x="268" y="62"/>
                    </a:lnTo>
                    <a:lnTo>
                      <a:pt x="268" y="62"/>
                    </a:lnTo>
                    <a:lnTo>
                      <a:pt x="268" y="53"/>
                    </a:lnTo>
                    <a:lnTo>
                      <a:pt x="268" y="53"/>
                    </a:lnTo>
                    <a:lnTo>
                      <a:pt x="268" y="53"/>
                    </a:lnTo>
                    <a:lnTo>
                      <a:pt x="268" y="44"/>
                    </a:lnTo>
                    <a:lnTo>
                      <a:pt x="268" y="44"/>
                    </a:lnTo>
                    <a:lnTo>
                      <a:pt x="268" y="44"/>
                    </a:lnTo>
                    <a:lnTo>
                      <a:pt x="268" y="44"/>
                    </a:lnTo>
                    <a:lnTo>
                      <a:pt x="268" y="35"/>
                    </a:lnTo>
                    <a:lnTo>
                      <a:pt x="268" y="35"/>
                    </a:lnTo>
                    <a:lnTo>
                      <a:pt x="268" y="35"/>
                    </a:lnTo>
                    <a:lnTo>
                      <a:pt x="268" y="35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27"/>
                    </a:lnTo>
                    <a:lnTo>
                      <a:pt x="268" y="18"/>
                    </a:lnTo>
                    <a:lnTo>
                      <a:pt x="268" y="18"/>
                    </a:lnTo>
                    <a:lnTo>
                      <a:pt x="277" y="18"/>
                    </a:lnTo>
                    <a:lnTo>
                      <a:pt x="277" y="18"/>
                    </a:lnTo>
                    <a:lnTo>
                      <a:pt x="277" y="18"/>
                    </a:lnTo>
                    <a:lnTo>
                      <a:pt x="277" y="9"/>
                    </a:lnTo>
                    <a:lnTo>
                      <a:pt x="277" y="9"/>
                    </a:lnTo>
                    <a:lnTo>
                      <a:pt x="277" y="9"/>
                    </a:lnTo>
                    <a:lnTo>
                      <a:pt x="286" y="9"/>
                    </a:lnTo>
                    <a:lnTo>
                      <a:pt x="286" y="9"/>
                    </a:lnTo>
                    <a:lnTo>
                      <a:pt x="286" y="9"/>
                    </a:lnTo>
                    <a:lnTo>
                      <a:pt x="286" y="9"/>
                    </a:lnTo>
                    <a:lnTo>
                      <a:pt x="286" y="9"/>
                    </a:lnTo>
                    <a:lnTo>
                      <a:pt x="295" y="9"/>
                    </a:lnTo>
                    <a:lnTo>
                      <a:pt x="295" y="0"/>
                    </a:lnTo>
                    <a:lnTo>
                      <a:pt x="295" y="0"/>
                    </a:lnTo>
                    <a:lnTo>
                      <a:pt x="295" y="0"/>
                    </a:lnTo>
                    <a:lnTo>
                      <a:pt x="304" y="0"/>
                    </a:lnTo>
                    <a:lnTo>
                      <a:pt x="304" y="9"/>
                    </a:lnTo>
                    <a:lnTo>
                      <a:pt x="304" y="9"/>
                    </a:lnTo>
                    <a:lnTo>
                      <a:pt x="304" y="9"/>
                    </a:lnTo>
                    <a:lnTo>
                      <a:pt x="312" y="9"/>
                    </a:lnTo>
                    <a:lnTo>
                      <a:pt x="312" y="9"/>
                    </a:lnTo>
                    <a:lnTo>
                      <a:pt x="312" y="9"/>
                    </a:lnTo>
                    <a:lnTo>
                      <a:pt x="312" y="9"/>
                    </a:lnTo>
                    <a:lnTo>
                      <a:pt x="312" y="18"/>
                    </a:lnTo>
                    <a:lnTo>
                      <a:pt x="312" y="18"/>
                    </a:lnTo>
                    <a:lnTo>
                      <a:pt x="312" y="18"/>
                    </a:lnTo>
                    <a:lnTo>
                      <a:pt x="312" y="18"/>
                    </a:lnTo>
                    <a:lnTo>
                      <a:pt x="312" y="18"/>
                    </a:lnTo>
                    <a:lnTo>
                      <a:pt x="312" y="18"/>
                    </a:lnTo>
                    <a:lnTo>
                      <a:pt x="312" y="27"/>
                    </a:lnTo>
                    <a:lnTo>
                      <a:pt x="312" y="27"/>
                    </a:lnTo>
                    <a:lnTo>
                      <a:pt x="321" y="27"/>
                    </a:lnTo>
                    <a:lnTo>
                      <a:pt x="321" y="18"/>
                    </a:lnTo>
                    <a:lnTo>
                      <a:pt x="321" y="18"/>
                    </a:lnTo>
                    <a:lnTo>
                      <a:pt x="330" y="18"/>
                    </a:lnTo>
                    <a:lnTo>
                      <a:pt x="330" y="18"/>
                    </a:lnTo>
                    <a:lnTo>
                      <a:pt x="330" y="18"/>
                    </a:lnTo>
                    <a:lnTo>
                      <a:pt x="330" y="9"/>
                    </a:lnTo>
                    <a:lnTo>
                      <a:pt x="339" y="9"/>
                    </a:lnTo>
                    <a:lnTo>
                      <a:pt x="339" y="9"/>
                    </a:lnTo>
                    <a:lnTo>
                      <a:pt x="339" y="9"/>
                    </a:lnTo>
                    <a:lnTo>
                      <a:pt x="339" y="9"/>
                    </a:lnTo>
                    <a:lnTo>
                      <a:pt x="339" y="9"/>
                    </a:lnTo>
                    <a:lnTo>
                      <a:pt x="348" y="9"/>
                    </a:lnTo>
                    <a:lnTo>
                      <a:pt x="348" y="9"/>
                    </a:lnTo>
                    <a:lnTo>
                      <a:pt x="348" y="9"/>
                    </a:lnTo>
                    <a:lnTo>
                      <a:pt x="348" y="9"/>
                    </a:lnTo>
                    <a:lnTo>
                      <a:pt x="348" y="18"/>
                    </a:lnTo>
                    <a:lnTo>
                      <a:pt x="348" y="18"/>
                    </a:lnTo>
                    <a:lnTo>
                      <a:pt x="348" y="18"/>
                    </a:lnTo>
                    <a:lnTo>
                      <a:pt x="348" y="27"/>
                    </a:lnTo>
                    <a:lnTo>
                      <a:pt x="348" y="27"/>
                    </a:lnTo>
                    <a:lnTo>
                      <a:pt x="348" y="27"/>
                    </a:lnTo>
                    <a:lnTo>
                      <a:pt x="348" y="27"/>
                    </a:lnTo>
                    <a:lnTo>
                      <a:pt x="348" y="35"/>
                    </a:lnTo>
                    <a:lnTo>
                      <a:pt x="348" y="35"/>
                    </a:lnTo>
                    <a:lnTo>
                      <a:pt x="348" y="35"/>
                    </a:lnTo>
                    <a:lnTo>
                      <a:pt x="348" y="44"/>
                    </a:lnTo>
                    <a:lnTo>
                      <a:pt x="348" y="44"/>
                    </a:lnTo>
                    <a:lnTo>
                      <a:pt x="348" y="44"/>
                    </a:lnTo>
                    <a:lnTo>
                      <a:pt x="348" y="44"/>
                    </a:lnTo>
                    <a:lnTo>
                      <a:pt x="348" y="53"/>
                    </a:lnTo>
                    <a:lnTo>
                      <a:pt x="348" y="53"/>
                    </a:lnTo>
                    <a:lnTo>
                      <a:pt x="348" y="53"/>
                    </a:lnTo>
                    <a:lnTo>
                      <a:pt x="348" y="62"/>
                    </a:lnTo>
                    <a:lnTo>
                      <a:pt x="357" y="62"/>
                    </a:lnTo>
                    <a:lnTo>
                      <a:pt x="357" y="62"/>
                    </a:lnTo>
                    <a:lnTo>
                      <a:pt x="357" y="62"/>
                    </a:lnTo>
                    <a:lnTo>
                      <a:pt x="357" y="71"/>
                    </a:lnTo>
                    <a:lnTo>
                      <a:pt x="357" y="71"/>
                    </a:lnTo>
                    <a:lnTo>
                      <a:pt x="357" y="71"/>
                    </a:lnTo>
                    <a:lnTo>
                      <a:pt x="357" y="71"/>
                    </a:lnTo>
                    <a:lnTo>
                      <a:pt x="357" y="71"/>
                    </a:lnTo>
                    <a:lnTo>
                      <a:pt x="357" y="80"/>
                    </a:lnTo>
                    <a:lnTo>
                      <a:pt x="366" y="80"/>
                    </a:lnTo>
                    <a:lnTo>
                      <a:pt x="366" y="80"/>
                    </a:lnTo>
                    <a:lnTo>
                      <a:pt x="366" y="80"/>
                    </a:lnTo>
                    <a:lnTo>
                      <a:pt x="366" y="80"/>
                    </a:lnTo>
                    <a:lnTo>
                      <a:pt x="366" y="80"/>
                    </a:lnTo>
                    <a:lnTo>
                      <a:pt x="375" y="80"/>
                    </a:lnTo>
                    <a:lnTo>
                      <a:pt x="375" y="80"/>
                    </a:lnTo>
                    <a:lnTo>
                      <a:pt x="375" y="80"/>
                    </a:lnTo>
                    <a:lnTo>
                      <a:pt x="375" y="80"/>
                    </a:lnTo>
                    <a:lnTo>
                      <a:pt x="384" y="80"/>
                    </a:lnTo>
                    <a:lnTo>
                      <a:pt x="384" y="80"/>
                    </a:lnTo>
                    <a:lnTo>
                      <a:pt x="384" y="80"/>
                    </a:lnTo>
                    <a:lnTo>
                      <a:pt x="393" y="80"/>
                    </a:lnTo>
                    <a:lnTo>
                      <a:pt x="393" y="80"/>
                    </a:lnTo>
                    <a:lnTo>
                      <a:pt x="393" y="80"/>
                    </a:lnTo>
                    <a:lnTo>
                      <a:pt x="393" y="80"/>
                    </a:lnTo>
                    <a:lnTo>
                      <a:pt x="393" y="80"/>
                    </a:lnTo>
                    <a:lnTo>
                      <a:pt x="393" y="80"/>
                    </a:lnTo>
                    <a:lnTo>
                      <a:pt x="402" y="80"/>
                    </a:lnTo>
                    <a:lnTo>
                      <a:pt x="402" y="80"/>
                    </a:lnTo>
                    <a:lnTo>
                      <a:pt x="402" y="71"/>
                    </a:lnTo>
                    <a:lnTo>
                      <a:pt x="402" y="71"/>
                    </a:lnTo>
                    <a:lnTo>
                      <a:pt x="402" y="71"/>
                    </a:lnTo>
                    <a:lnTo>
                      <a:pt x="402" y="71"/>
                    </a:lnTo>
                    <a:lnTo>
                      <a:pt x="411" y="71"/>
                    </a:lnTo>
                    <a:lnTo>
                      <a:pt x="411" y="71"/>
                    </a:lnTo>
                    <a:lnTo>
                      <a:pt x="411" y="71"/>
                    </a:lnTo>
                    <a:lnTo>
                      <a:pt x="411" y="71"/>
                    </a:lnTo>
                    <a:lnTo>
                      <a:pt x="411" y="71"/>
                    </a:lnTo>
                    <a:lnTo>
                      <a:pt x="420" y="71"/>
                    </a:lnTo>
                    <a:lnTo>
                      <a:pt x="420" y="71"/>
                    </a:lnTo>
                    <a:lnTo>
                      <a:pt x="420" y="71"/>
                    </a:lnTo>
                    <a:lnTo>
                      <a:pt x="429" y="71"/>
                    </a:lnTo>
                    <a:lnTo>
                      <a:pt x="429" y="71"/>
                    </a:lnTo>
                    <a:lnTo>
                      <a:pt x="429" y="71"/>
                    </a:lnTo>
                    <a:lnTo>
                      <a:pt x="438" y="71"/>
                    </a:lnTo>
                    <a:lnTo>
                      <a:pt x="438" y="71"/>
                    </a:lnTo>
                    <a:lnTo>
                      <a:pt x="438" y="71"/>
                    </a:lnTo>
                    <a:lnTo>
                      <a:pt x="438" y="62"/>
                    </a:lnTo>
                    <a:lnTo>
                      <a:pt x="438" y="62"/>
                    </a:lnTo>
                    <a:lnTo>
                      <a:pt x="446" y="62"/>
                    </a:lnTo>
                    <a:lnTo>
                      <a:pt x="446" y="62"/>
                    </a:lnTo>
                    <a:lnTo>
                      <a:pt x="446" y="62"/>
                    </a:lnTo>
                    <a:lnTo>
                      <a:pt x="446" y="62"/>
                    </a:lnTo>
                    <a:lnTo>
                      <a:pt x="446" y="62"/>
                    </a:lnTo>
                    <a:lnTo>
                      <a:pt x="446" y="62"/>
                    </a:lnTo>
                    <a:lnTo>
                      <a:pt x="455" y="62"/>
                    </a:lnTo>
                    <a:lnTo>
                      <a:pt x="455" y="62"/>
                    </a:lnTo>
                    <a:lnTo>
                      <a:pt x="455" y="62"/>
                    </a:lnTo>
                    <a:lnTo>
                      <a:pt x="455" y="62"/>
                    </a:lnTo>
                    <a:lnTo>
                      <a:pt x="464" y="62"/>
                    </a:lnTo>
                    <a:lnTo>
                      <a:pt x="464" y="62"/>
                    </a:lnTo>
                    <a:lnTo>
                      <a:pt x="464" y="62"/>
                    </a:lnTo>
                    <a:lnTo>
                      <a:pt x="464" y="62"/>
                    </a:lnTo>
                    <a:lnTo>
                      <a:pt x="464" y="62"/>
                    </a:lnTo>
                    <a:lnTo>
                      <a:pt x="473" y="62"/>
                    </a:lnTo>
                    <a:lnTo>
                      <a:pt x="473" y="62"/>
                    </a:lnTo>
                    <a:lnTo>
                      <a:pt x="473" y="62"/>
                    </a:lnTo>
                    <a:lnTo>
                      <a:pt x="473" y="62"/>
                    </a:lnTo>
                    <a:lnTo>
                      <a:pt x="482" y="62"/>
                    </a:lnTo>
                    <a:lnTo>
                      <a:pt x="482" y="62"/>
                    </a:lnTo>
                    <a:lnTo>
                      <a:pt x="482" y="62"/>
                    </a:lnTo>
                    <a:lnTo>
                      <a:pt x="482" y="62"/>
                    </a:lnTo>
                    <a:lnTo>
                      <a:pt x="491" y="62"/>
                    </a:lnTo>
                    <a:lnTo>
                      <a:pt x="491" y="71"/>
                    </a:lnTo>
                    <a:lnTo>
                      <a:pt x="491" y="71"/>
                    </a:lnTo>
                    <a:lnTo>
                      <a:pt x="491" y="71"/>
                    </a:lnTo>
                    <a:lnTo>
                      <a:pt x="500" y="71"/>
                    </a:lnTo>
                    <a:lnTo>
                      <a:pt x="500" y="71"/>
                    </a:lnTo>
                    <a:lnTo>
                      <a:pt x="500" y="71"/>
                    </a:lnTo>
                    <a:lnTo>
                      <a:pt x="500" y="71"/>
                    </a:lnTo>
                    <a:lnTo>
                      <a:pt x="500" y="71"/>
                    </a:lnTo>
                    <a:lnTo>
                      <a:pt x="500" y="71"/>
                    </a:lnTo>
                    <a:lnTo>
                      <a:pt x="509" y="80"/>
                    </a:lnTo>
                    <a:lnTo>
                      <a:pt x="509" y="80"/>
                    </a:lnTo>
                    <a:lnTo>
                      <a:pt x="509" y="80"/>
                    </a:lnTo>
                    <a:lnTo>
                      <a:pt x="509" y="80"/>
                    </a:lnTo>
                    <a:lnTo>
                      <a:pt x="509" y="80"/>
                    </a:lnTo>
                    <a:lnTo>
                      <a:pt x="509" y="80"/>
                    </a:lnTo>
                    <a:lnTo>
                      <a:pt x="518" y="80"/>
                    </a:lnTo>
                    <a:lnTo>
                      <a:pt x="518" y="80"/>
                    </a:lnTo>
                    <a:lnTo>
                      <a:pt x="518" y="80"/>
                    </a:lnTo>
                    <a:lnTo>
                      <a:pt x="518" y="80"/>
                    </a:lnTo>
                    <a:lnTo>
                      <a:pt x="518" y="80"/>
                    </a:lnTo>
                    <a:lnTo>
                      <a:pt x="518" y="80"/>
                    </a:lnTo>
                    <a:lnTo>
                      <a:pt x="518" y="80"/>
                    </a:lnTo>
                    <a:lnTo>
                      <a:pt x="527" y="80"/>
                    </a:lnTo>
                    <a:lnTo>
                      <a:pt x="527" y="80"/>
                    </a:lnTo>
                    <a:lnTo>
                      <a:pt x="527" y="80"/>
                    </a:lnTo>
                    <a:lnTo>
                      <a:pt x="527" y="80"/>
                    </a:lnTo>
                    <a:lnTo>
                      <a:pt x="527" y="80"/>
                    </a:lnTo>
                    <a:lnTo>
                      <a:pt x="527" y="80"/>
                    </a:lnTo>
                    <a:lnTo>
                      <a:pt x="536" y="80"/>
                    </a:lnTo>
                    <a:lnTo>
                      <a:pt x="536" y="89"/>
                    </a:lnTo>
                    <a:lnTo>
                      <a:pt x="536" y="89"/>
                    </a:lnTo>
                    <a:lnTo>
                      <a:pt x="536" y="89"/>
                    </a:lnTo>
                    <a:lnTo>
                      <a:pt x="536" y="98"/>
                    </a:lnTo>
                    <a:lnTo>
                      <a:pt x="536" y="98"/>
                    </a:lnTo>
                    <a:lnTo>
                      <a:pt x="536" y="107"/>
                    </a:lnTo>
                    <a:lnTo>
                      <a:pt x="536" y="107"/>
                    </a:lnTo>
                    <a:lnTo>
                      <a:pt x="536" y="107"/>
                    </a:lnTo>
                    <a:lnTo>
                      <a:pt x="536" y="116"/>
                    </a:lnTo>
                    <a:lnTo>
                      <a:pt x="536" y="116"/>
                    </a:lnTo>
                    <a:lnTo>
                      <a:pt x="536" y="116"/>
                    </a:lnTo>
                    <a:lnTo>
                      <a:pt x="536" y="125"/>
                    </a:lnTo>
                    <a:lnTo>
                      <a:pt x="536" y="125"/>
                    </a:lnTo>
                    <a:lnTo>
                      <a:pt x="536" y="125"/>
                    </a:lnTo>
                    <a:lnTo>
                      <a:pt x="536" y="125"/>
                    </a:lnTo>
                    <a:lnTo>
                      <a:pt x="545" y="134"/>
                    </a:lnTo>
                    <a:lnTo>
                      <a:pt x="545" y="134"/>
                    </a:lnTo>
                    <a:lnTo>
                      <a:pt x="545" y="134"/>
                    </a:lnTo>
                    <a:lnTo>
                      <a:pt x="545" y="143"/>
                    </a:lnTo>
                    <a:lnTo>
                      <a:pt x="545" y="143"/>
                    </a:lnTo>
                    <a:lnTo>
                      <a:pt x="545" y="143"/>
                    </a:lnTo>
                    <a:lnTo>
                      <a:pt x="545" y="152"/>
                    </a:lnTo>
                    <a:lnTo>
                      <a:pt x="545" y="152"/>
                    </a:lnTo>
                    <a:lnTo>
                      <a:pt x="545" y="152"/>
                    </a:lnTo>
                    <a:lnTo>
                      <a:pt x="554" y="152"/>
                    </a:lnTo>
                    <a:lnTo>
                      <a:pt x="554" y="152"/>
                    </a:lnTo>
                    <a:lnTo>
                      <a:pt x="554" y="160"/>
                    </a:lnTo>
                    <a:lnTo>
                      <a:pt x="554" y="160"/>
                    </a:lnTo>
                    <a:lnTo>
                      <a:pt x="563" y="160"/>
                    </a:lnTo>
                    <a:lnTo>
                      <a:pt x="563" y="160"/>
                    </a:lnTo>
                    <a:lnTo>
                      <a:pt x="563" y="160"/>
                    </a:lnTo>
                    <a:lnTo>
                      <a:pt x="572" y="160"/>
                    </a:lnTo>
                    <a:lnTo>
                      <a:pt x="572" y="160"/>
                    </a:lnTo>
                    <a:lnTo>
                      <a:pt x="580" y="160"/>
                    </a:lnTo>
                    <a:lnTo>
                      <a:pt x="580" y="160"/>
                    </a:lnTo>
                    <a:lnTo>
                      <a:pt x="580" y="160"/>
                    </a:lnTo>
                    <a:lnTo>
                      <a:pt x="589" y="160"/>
                    </a:lnTo>
                    <a:lnTo>
                      <a:pt x="589" y="160"/>
                    </a:lnTo>
                    <a:lnTo>
                      <a:pt x="598" y="160"/>
                    </a:lnTo>
                    <a:lnTo>
                      <a:pt x="598" y="160"/>
                    </a:lnTo>
                    <a:lnTo>
                      <a:pt x="607" y="160"/>
                    </a:lnTo>
                    <a:lnTo>
                      <a:pt x="607" y="160"/>
                    </a:lnTo>
                    <a:lnTo>
                      <a:pt x="607" y="160"/>
                    </a:lnTo>
                    <a:lnTo>
                      <a:pt x="607" y="160"/>
                    </a:lnTo>
                    <a:lnTo>
                      <a:pt x="616" y="160"/>
                    </a:lnTo>
                    <a:lnTo>
                      <a:pt x="616" y="160"/>
                    </a:lnTo>
                    <a:lnTo>
                      <a:pt x="616" y="160"/>
                    </a:lnTo>
                    <a:lnTo>
                      <a:pt x="625" y="152"/>
                    </a:lnTo>
                    <a:lnTo>
                      <a:pt x="625" y="152"/>
                    </a:lnTo>
                    <a:lnTo>
                      <a:pt x="625" y="152"/>
                    </a:lnTo>
                    <a:lnTo>
                      <a:pt x="634" y="152"/>
                    </a:lnTo>
                    <a:lnTo>
                      <a:pt x="634" y="152"/>
                    </a:lnTo>
                    <a:lnTo>
                      <a:pt x="634" y="152"/>
                    </a:lnTo>
                    <a:lnTo>
                      <a:pt x="643" y="152"/>
                    </a:lnTo>
                    <a:lnTo>
                      <a:pt x="643" y="152"/>
                    </a:lnTo>
                    <a:lnTo>
                      <a:pt x="652" y="152"/>
                    </a:lnTo>
                    <a:lnTo>
                      <a:pt x="652" y="143"/>
                    </a:lnTo>
                    <a:lnTo>
                      <a:pt x="652" y="143"/>
                    </a:lnTo>
                    <a:lnTo>
                      <a:pt x="652" y="143"/>
                    </a:lnTo>
                    <a:lnTo>
                      <a:pt x="652" y="143"/>
                    </a:lnTo>
                    <a:lnTo>
                      <a:pt x="652" y="143"/>
                    </a:lnTo>
                    <a:lnTo>
                      <a:pt x="652" y="143"/>
                    </a:lnTo>
                    <a:lnTo>
                      <a:pt x="652" y="134"/>
                    </a:lnTo>
                    <a:lnTo>
                      <a:pt x="661" y="134"/>
                    </a:lnTo>
                    <a:lnTo>
                      <a:pt x="661" y="143"/>
                    </a:lnTo>
                    <a:lnTo>
                      <a:pt x="661" y="143"/>
                    </a:lnTo>
                    <a:lnTo>
                      <a:pt x="661" y="143"/>
                    </a:lnTo>
                    <a:lnTo>
                      <a:pt x="661" y="143"/>
                    </a:lnTo>
                    <a:lnTo>
                      <a:pt x="661" y="152"/>
                    </a:lnTo>
                    <a:lnTo>
                      <a:pt x="661" y="152"/>
                    </a:lnTo>
                    <a:lnTo>
                      <a:pt x="661" y="152"/>
                    </a:lnTo>
                    <a:lnTo>
                      <a:pt x="661" y="152"/>
                    </a:lnTo>
                    <a:lnTo>
                      <a:pt x="661" y="160"/>
                    </a:lnTo>
                    <a:lnTo>
                      <a:pt x="670" y="160"/>
                    </a:lnTo>
                    <a:lnTo>
                      <a:pt x="670" y="160"/>
                    </a:lnTo>
                    <a:lnTo>
                      <a:pt x="670" y="169"/>
                    </a:lnTo>
                    <a:lnTo>
                      <a:pt x="670" y="169"/>
                    </a:lnTo>
                    <a:lnTo>
                      <a:pt x="670" y="178"/>
                    </a:lnTo>
                    <a:lnTo>
                      <a:pt x="670" y="178"/>
                    </a:lnTo>
                    <a:lnTo>
                      <a:pt x="670" y="178"/>
                    </a:lnTo>
                    <a:lnTo>
                      <a:pt x="670" y="178"/>
                    </a:lnTo>
                    <a:lnTo>
                      <a:pt x="670" y="187"/>
                    </a:lnTo>
                    <a:lnTo>
                      <a:pt x="670" y="187"/>
                    </a:lnTo>
                    <a:lnTo>
                      <a:pt x="670" y="187"/>
                    </a:lnTo>
                    <a:lnTo>
                      <a:pt x="670" y="187"/>
                    </a:lnTo>
                    <a:lnTo>
                      <a:pt x="670" y="187"/>
                    </a:lnTo>
                    <a:lnTo>
                      <a:pt x="670" y="196"/>
                    </a:lnTo>
                    <a:lnTo>
                      <a:pt x="670" y="196"/>
                    </a:lnTo>
                    <a:lnTo>
                      <a:pt x="670" y="196"/>
                    </a:lnTo>
                    <a:lnTo>
                      <a:pt x="670" y="196"/>
                    </a:lnTo>
                    <a:lnTo>
                      <a:pt x="670" y="196"/>
                    </a:lnTo>
                    <a:lnTo>
                      <a:pt x="670" y="196"/>
                    </a:lnTo>
                    <a:lnTo>
                      <a:pt x="661" y="196"/>
                    </a:lnTo>
                    <a:lnTo>
                      <a:pt x="661" y="196"/>
                    </a:lnTo>
                    <a:lnTo>
                      <a:pt x="661" y="196"/>
                    </a:lnTo>
                    <a:lnTo>
                      <a:pt x="661" y="205"/>
                    </a:lnTo>
                    <a:lnTo>
                      <a:pt x="661" y="205"/>
                    </a:lnTo>
                    <a:lnTo>
                      <a:pt x="661" y="205"/>
                    </a:lnTo>
                    <a:lnTo>
                      <a:pt x="652" y="205"/>
                    </a:lnTo>
                    <a:lnTo>
                      <a:pt x="652" y="205"/>
                    </a:lnTo>
                    <a:lnTo>
                      <a:pt x="652" y="205"/>
                    </a:lnTo>
                    <a:lnTo>
                      <a:pt x="652" y="205"/>
                    </a:lnTo>
                    <a:lnTo>
                      <a:pt x="643" y="205"/>
                    </a:lnTo>
                    <a:lnTo>
                      <a:pt x="643" y="205"/>
                    </a:lnTo>
                    <a:lnTo>
                      <a:pt x="643" y="205"/>
                    </a:lnTo>
                    <a:lnTo>
                      <a:pt x="643" y="205"/>
                    </a:lnTo>
                    <a:lnTo>
                      <a:pt x="643" y="205"/>
                    </a:lnTo>
                    <a:lnTo>
                      <a:pt x="643" y="214"/>
                    </a:lnTo>
                    <a:lnTo>
                      <a:pt x="643" y="214"/>
                    </a:lnTo>
                    <a:lnTo>
                      <a:pt x="634" y="214"/>
                    </a:lnTo>
                    <a:lnTo>
                      <a:pt x="634" y="214"/>
                    </a:lnTo>
                    <a:lnTo>
                      <a:pt x="634" y="214"/>
                    </a:lnTo>
                    <a:lnTo>
                      <a:pt x="634" y="223"/>
                    </a:lnTo>
                    <a:lnTo>
                      <a:pt x="634" y="223"/>
                    </a:lnTo>
                    <a:lnTo>
                      <a:pt x="634" y="223"/>
                    </a:lnTo>
                    <a:lnTo>
                      <a:pt x="634" y="232"/>
                    </a:lnTo>
                    <a:lnTo>
                      <a:pt x="634" y="232"/>
                    </a:lnTo>
                    <a:lnTo>
                      <a:pt x="634" y="241"/>
                    </a:lnTo>
                    <a:lnTo>
                      <a:pt x="634" y="241"/>
                    </a:lnTo>
                    <a:lnTo>
                      <a:pt x="634" y="250"/>
                    </a:lnTo>
                    <a:lnTo>
                      <a:pt x="634" y="250"/>
                    </a:lnTo>
                    <a:lnTo>
                      <a:pt x="634" y="259"/>
                    </a:lnTo>
                    <a:lnTo>
                      <a:pt x="634" y="259"/>
                    </a:lnTo>
                    <a:lnTo>
                      <a:pt x="634" y="268"/>
                    </a:lnTo>
                    <a:lnTo>
                      <a:pt x="634" y="268"/>
                    </a:lnTo>
                    <a:lnTo>
                      <a:pt x="634" y="277"/>
                    </a:lnTo>
                    <a:lnTo>
                      <a:pt x="634" y="277"/>
                    </a:lnTo>
                    <a:lnTo>
                      <a:pt x="634" y="285"/>
                    </a:lnTo>
                    <a:lnTo>
                      <a:pt x="634" y="285"/>
                    </a:lnTo>
                    <a:lnTo>
                      <a:pt x="634" y="294"/>
                    </a:lnTo>
                    <a:lnTo>
                      <a:pt x="634" y="294"/>
                    </a:lnTo>
                    <a:lnTo>
                      <a:pt x="634" y="303"/>
                    </a:lnTo>
                    <a:lnTo>
                      <a:pt x="634" y="303"/>
                    </a:lnTo>
                    <a:lnTo>
                      <a:pt x="634" y="303"/>
                    </a:lnTo>
                    <a:lnTo>
                      <a:pt x="634" y="312"/>
                    </a:lnTo>
                    <a:lnTo>
                      <a:pt x="634" y="312"/>
                    </a:lnTo>
                    <a:lnTo>
                      <a:pt x="634" y="312"/>
                    </a:lnTo>
                    <a:lnTo>
                      <a:pt x="634" y="321"/>
                    </a:lnTo>
                    <a:lnTo>
                      <a:pt x="634" y="321"/>
                    </a:lnTo>
                    <a:lnTo>
                      <a:pt x="625" y="321"/>
                    </a:lnTo>
                    <a:lnTo>
                      <a:pt x="625" y="321"/>
                    </a:lnTo>
                    <a:lnTo>
                      <a:pt x="625" y="321"/>
                    </a:lnTo>
                    <a:lnTo>
                      <a:pt x="625" y="330"/>
                    </a:lnTo>
                    <a:lnTo>
                      <a:pt x="625" y="330"/>
                    </a:lnTo>
                    <a:lnTo>
                      <a:pt x="625" y="330"/>
                    </a:lnTo>
                    <a:lnTo>
                      <a:pt x="625" y="330"/>
                    </a:lnTo>
                    <a:lnTo>
                      <a:pt x="625" y="330"/>
                    </a:lnTo>
                    <a:lnTo>
                      <a:pt x="625" y="339"/>
                    </a:lnTo>
                    <a:lnTo>
                      <a:pt x="625" y="339"/>
                    </a:lnTo>
                    <a:lnTo>
                      <a:pt x="625" y="339"/>
                    </a:lnTo>
                    <a:lnTo>
                      <a:pt x="625" y="339"/>
                    </a:lnTo>
                    <a:lnTo>
                      <a:pt x="625" y="339"/>
                    </a:lnTo>
                    <a:lnTo>
                      <a:pt x="616" y="339"/>
                    </a:lnTo>
                    <a:lnTo>
                      <a:pt x="616" y="339"/>
                    </a:lnTo>
                    <a:lnTo>
                      <a:pt x="616" y="339"/>
                    </a:lnTo>
                    <a:lnTo>
                      <a:pt x="616" y="339"/>
                    </a:lnTo>
                    <a:lnTo>
                      <a:pt x="616" y="339"/>
                    </a:lnTo>
                    <a:lnTo>
                      <a:pt x="616" y="339"/>
                    </a:lnTo>
                    <a:lnTo>
                      <a:pt x="607" y="339"/>
                    </a:lnTo>
                    <a:lnTo>
                      <a:pt x="607" y="339"/>
                    </a:lnTo>
                    <a:lnTo>
                      <a:pt x="607" y="339"/>
                    </a:lnTo>
                    <a:lnTo>
                      <a:pt x="607" y="339"/>
                    </a:lnTo>
                    <a:lnTo>
                      <a:pt x="607" y="339"/>
                    </a:lnTo>
                    <a:lnTo>
                      <a:pt x="598" y="339"/>
                    </a:lnTo>
                    <a:lnTo>
                      <a:pt x="598" y="339"/>
                    </a:lnTo>
                    <a:lnTo>
                      <a:pt x="598" y="339"/>
                    </a:lnTo>
                    <a:lnTo>
                      <a:pt x="598" y="339"/>
                    </a:lnTo>
                    <a:lnTo>
                      <a:pt x="598" y="339"/>
                    </a:lnTo>
                    <a:lnTo>
                      <a:pt x="598" y="339"/>
                    </a:lnTo>
                    <a:lnTo>
                      <a:pt x="589" y="339"/>
                    </a:lnTo>
                    <a:lnTo>
                      <a:pt x="589" y="339"/>
                    </a:lnTo>
                    <a:lnTo>
                      <a:pt x="589" y="339"/>
                    </a:lnTo>
                    <a:lnTo>
                      <a:pt x="589" y="339"/>
                    </a:lnTo>
                    <a:lnTo>
                      <a:pt x="589" y="339"/>
                    </a:lnTo>
                    <a:lnTo>
                      <a:pt x="589" y="339"/>
                    </a:lnTo>
                    <a:lnTo>
                      <a:pt x="589" y="339"/>
                    </a:lnTo>
                    <a:lnTo>
                      <a:pt x="589" y="348"/>
                    </a:lnTo>
                    <a:lnTo>
                      <a:pt x="580" y="348"/>
                    </a:lnTo>
                    <a:lnTo>
                      <a:pt x="580" y="357"/>
                    </a:lnTo>
                    <a:lnTo>
                      <a:pt x="580" y="357"/>
                    </a:lnTo>
                    <a:lnTo>
                      <a:pt x="580" y="357"/>
                    </a:lnTo>
                    <a:lnTo>
                      <a:pt x="580" y="366"/>
                    </a:lnTo>
                    <a:lnTo>
                      <a:pt x="580" y="366"/>
                    </a:lnTo>
                    <a:lnTo>
                      <a:pt x="580" y="375"/>
                    </a:lnTo>
                    <a:lnTo>
                      <a:pt x="580" y="375"/>
                    </a:lnTo>
                    <a:lnTo>
                      <a:pt x="580" y="384"/>
                    </a:lnTo>
                    <a:lnTo>
                      <a:pt x="580" y="384"/>
                    </a:lnTo>
                    <a:lnTo>
                      <a:pt x="580" y="384"/>
                    </a:lnTo>
                    <a:lnTo>
                      <a:pt x="580" y="393"/>
                    </a:lnTo>
                    <a:lnTo>
                      <a:pt x="589" y="393"/>
                    </a:lnTo>
                    <a:lnTo>
                      <a:pt x="589" y="402"/>
                    </a:lnTo>
                    <a:lnTo>
                      <a:pt x="589" y="402"/>
                    </a:lnTo>
                    <a:lnTo>
                      <a:pt x="589" y="402"/>
                    </a:lnTo>
                    <a:lnTo>
                      <a:pt x="589" y="410"/>
                    </a:lnTo>
                    <a:lnTo>
                      <a:pt x="589" y="410"/>
                    </a:lnTo>
                    <a:lnTo>
                      <a:pt x="589" y="410"/>
                    </a:lnTo>
                    <a:lnTo>
                      <a:pt x="589" y="419"/>
                    </a:lnTo>
                    <a:lnTo>
                      <a:pt x="589" y="419"/>
                    </a:lnTo>
                    <a:lnTo>
                      <a:pt x="589" y="419"/>
                    </a:lnTo>
                    <a:lnTo>
                      <a:pt x="589" y="428"/>
                    </a:lnTo>
                    <a:lnTo>
                      <a:pt x="589" y="428"/>
                    </a:lnTo>
                    <a:lnTo>
                      <a:pt x="589" y="428"/>
                    </a:lnTo>
                    <a:lnTo>
                      <a:pt x="589" y="428"/>
                    </a:lnTo>
                    <a:lnTo>
                      <a:pt x="589" y="437"/>
                    </a:lnTo>
                    <a:lnTo>
                      <a:pt x="580" y="437"/>
                    </a:lnTo>
                    <a:lnTo>
                      <a:pt x="580" y="437"/>
                    </a:lnTo>
                    <a:lnTo>
                      <a:pt x="580" y="437"/>
                    </a:lnTo>
                    <a:lnTo>
                      <a:pt x="580" y="446"/>
                    </a:lnTo>
                    <a:lnTo>
                      <a:pt x="580" y="446"/>
                    </a:lnTo>
                    <a:lnTo>
                      <a:pt x="580" y="446"/>
                    </a:lnTo>
                    <a:lnTo>
                      <a:pt x="580" y="446"/>
                    </a:lnTo>
                    <a:lnTo>
                      <a:pt x="580" y="446"/>
                    </a:lnTo>
                    <a:lnTo>
                      <a:pt x="572" y="446"/>
                    </a:lnTo>
                    <a:lnTo>
                      <a:pt x="572" y="446"/>
                    </a:lnTo>
                    <a:lnTo>
                      <a:pt x="572" y="446"/>
                    </a:lnTo>
                    <a:lnTo>
                      <a:pt x="572" y="446"/>
                    </a:lnTo>
                    <a:lnTo>
                      <a:pt x="572" y="446"/>
                    </a:lnTo>
                    <a:lnTo>
                      <a:pt x="572" y="446"/>
                    </a:lnTo>
                    <a:lnTo>
                      <a:pt x="572" y="455"/>
                    </a:lnTo>
                    <a:lnTo>
                      <a:pt x="572" y="455"/>
                    </a:lnTo>
                    <a:lnTo>
                      <a:pt x="572" y="455"/>
                    </a:lnTo>
                    <a:lnTo>
                      <a:pt x="572" y="455"/>
                    </a:lnTo>
                    <a:lnTo>
                      <a:pt x="572" y="455"/>
                    </a:lnTo>
                    <a:lnTo>
                      <a:pt x="572" y="455"/>
                    </a:lnTo>
                    <a:lnTo>
                      <a:pt x="572" y="464"/>
                    </a:lnTo>
                    <a:lnTo>
                      <a:pt x="572" y="464"/>
                    </a:lnTo>
                    <a:lnTo>
                      <a:pt x="572" y="464"/>
                    </a:lnTo>
                    <a:lnTo>
                      <a:pt x="572" y="464"/>
                    </a:lnTo>
                    <a:lnTo>
                      <a:pt x="572" y="464"/>
                    </a:lnTo>
                    <a:lnTo>
                      <a:pt x="572" y="464"/>
                    </a:lnTo>
                    <a:lnTo>
                      <a:pt x="572" y="464"/>
                    </a:lnTo>
                    <a:lnTo>
                      <a:pt x="572" y="464"/>
                    </a:lnTo>
                    <a:lnTo>
                      <a:pt x="580" y="464"/>
                    </a:lnTo>
                    <a:lnTo>
                      <a:pt x="580" y="464"/>
                    </a:lnTo>
                    <a:lnTo>
                      <a:pt x="580" y="464"/>
                    </a:lnTo>
                    <a:lnTo>
                      <a:pt x="589" y="464"/>
                    </a:lnTo>
                    <a:lnTo>
                      <a:pt x="589" y="464"/>
                    </a:lnTo>
                    <a:lnTo>
                      <a:pt x="589" y="464"/>
                    </a:lnTo>
                    <a:lnTo>
                      <a:pt x="598" y="464"/>
                    </a:lnTo>
                    <a:lnTo>
                      <a:pt x="598" y="464"/>
                    </a:lnTo>
                    <a:lnTo>
                      <a:pt x="598" y="464"/>
                    </a:lnTo>
                    <a:lnTo>
                      <a:pt x="598" y="464"/>
                    </a:lnTo>
                    <a:lnTo>
                      <a:pt x="607" y="464"/>
                    </a:lnTo>
                    <a:lnTo>
                      <a:pt x="607" y="464"/>
                    </a:lnTo>
                    <a:lnTo>
                      <a:pt x="607" y="464"/>
                    </a:lnTo>
                    <a:lnTo>
                      <a:pt x="607" y="464"/>
                    </a:lnTo>
                    <a:lnTo>
                      <a:pt x="607" y="464"/>
                    </a:lnTo>
                    <a:lnTo>
                      <a:pt x="616" y="464"/>
                    </a:lnTo>
                    <a:lnTo>
                      <a:pt x="616" y="464"/>
                    </a:lnTo>
                    <a:lnTo>
                      <a:pt x="616" y="464"/>
                    </a:lnTo>
                    <a:lnTo>
                      <a:pt x="616" y="464"/>
                    </a:lnTo>
                    <a:lnTo>
                      <a:pt x="625" y="464"/>
                    </a:lnTo>
                    <a:lnTo>
                      <a:pt x="625" y="464"/>
                    </a:lnTo>
                    <a:lnTo>
                      <a:pt x="625" y="464"/>
                    </a:lnTo>
                    <a:lnTo>
                      <a:pt x="634" y="464"/>
                    </a:lnTo>
                    <a:lnTo>
                      <a:pt x="634" y="464"/>
                    </a:lnTo>
                    <a:lnTo>
                      <a:pt x="634" y="473"/>
                    </a:lnTo>
                    <a:lnTo>
                      <a:pt x="634" y="473"/>
                    </a:lnTo>
                    <a:lnTo>
                      <a:pt x="634" y="473"/>
                    </a:lnTo>
                    <a:lnTo>
                      <a:pt x="634" y="473"/>
                    </a:lnTo>
                    <a:lnTo>
                      <a:pt x="634" y="473"/>
                    </a:lnTo>
                    <a:lnTo>
                      <a:pt x="634" y="482"/>
                    </a:lnTo>
                    <a:lnTo>
                      <a:pt x="634" y="482"/>
                    </a:lnTo>
                    <a:lnTo>
                      <a:pt x="634" y="482"/>
                    </a:lnTo>
                    <a:lnTo>
                      <a:pt x="634" y="491"/>
                    </a:lnTo>
                    <a:lnTo>
                      <a:pt x="634" y="491"/>
                    </a:lnTo>
                    <a:lnTo>
                      <a:pt x="634" y="491"/>
                    </a:lnTo>
                    <a:lnTo>
                      <a:pt x="634" y="500"/>
                    </a:lnTo>
                    <a:lnTo>
                      <a:pt x="634" y="500"/>
                    </a:lnTo>
                    <a:lnTo>
                      <a:pt x="634" y="509"/>
                    </a:lnTo>
                    <a:lnTo>
                      <a:pt x="634" y="509"/>
                    </a:lnTo>
                    <a:lnTo>
                      <a:pt x="634" y="518"/>
                    </a:lnTo>
                    <a:lnTo>
                      <a:pt x="634" y="518"/>
                    </a:lnTo>
                    <a:lnTo>
                      <a:pt x="634" y="518"/>
                    </a:lnTo>
                    <a:lnTo>
                      <a:pt x="634" y="527"/>
                    </a:lnTo>
                    <a:lnTo>
                      <a:pt x="634" y="527"/>
                    </a:lnTo>
                    <a:lnTo>
                      <a:pt x="634" y="527"/>
                    </a:lnTo>
                    <a:lnTo>
                      <a:pt x="625" y="527"/>
                    </a:lnTo>
                    <a:lnTo>
                      <a:pt x="625" y="535"/>
                    </a:lnTo>
                    <a:lnTo>
                      <a:pt x="625" y="535"/>
                    </a:lnTo>
                    <a:lnTo>
                      <a:pt x="625" y="535"/>
                    </a:lnTo>
                    <a:lnTo>
                      <a:pt x="625" y="535"/>
                    </a:lnTo>
                    <a:lnTo>
                      <a:pt x="625" y="544"/>
                    </a:lnTo>
                    <a:lnTo>
                      <a:pt x="625" y="544"/>
                    </a:lnTo>
                    <a:lnTo>
                      <a:pt x="616" y="544"/>
                    </a:lnTo>
                    <a:lnTo>
                      <a:pt x="616" y="544"/>
                    </a:lnTo>
                    <a:lnTo>
                      <a:pt x="616" y="553"/>
                    </a:lnTo>
                    <a:lnTo>
                      <a:pt x="616" y="553"/>
                    </a:lnTo>
                    <a:lnTo>
                      <a:pt x="616" y="553"/>
                    </a:lnTo>
                    <a:lnTo>
                      <a:pt x="616" y="553"/>
                    </a:lnTo>
                    <a:lnTo>
                      <a:pt x="607" y="562"/>
                    </a:lnTo>
                    <a:lnTo>
                      <a:pt x="607" y="562"/>
                    </a:lnTo>
                    <a:lnTo>
                      <a:pt x="607" y="562"/>
                    </a:lnTo>
                    <a:lnTo>
                      <a:pt x="607" y="562"/>
                    </a:lnTo>
                    <a:lnTo>
                      <a:pt x="607" y="562"/>
                    </a:lnTo>
                    <a:lnTo>
                      <a:pt x="607" y="571"/>
                    </a:lnTo>
                    <a:lnTo>
                      <a:pt x="607" y="571"/>
                    </a:lnTo>
                    <a:lnTo>
                      <a:pt x="607" y="571"/>
                    </a:lnTo>
                    <a:lnTo>
                      <a:pt x="607" y="571"/>
                    </a:lnTo>
                    <a:lnTo>
                      <a:pt x="607" y="580"/>
                    </a:lnTo>
                    <a:lnTo>
                      <a:pt x="607" y="580"/>
                    </a:lnTo>
                    <a:lnTo>
                      <a:pt x="607" y="580"/>
                    </a:lnTo>
                    <a:lnTo>
                      <a:pt x="607" y="589"/>
                    </a:lnTo>
                    <a:lnTo>
                      <a:pt x="607" y="589"/>
                    </a:lnTo>
                    <a:lnTo>
                      <a:pt x="607" y="589"/>
                    </a:lnTo>
                    <a:lnTo>
                      <a:pt x="607" y="598"/>
                    </a:lnTo>
                    <a:lnTo>
                      <a:pt x="607" y="598"/>
                    </a:lnTo>
                    <a:lnTo>
                      <a:pt x="598" y="598"/>
                    </a:lnTo>
                    <a:lnTo>
                      <a:pt x="598" y="607"/>
                    </a:lnTo>
                    <a:lnTo>
                      <a:pt x="598" y="607"/>
                    </a:lnTo>
                    <a:lnTo>
                      <a:pt x="598" y="616"/>
                    </a:lnTo>
                    <a:lnTo>
                      <a:pt x="598" y="616"/>
                    </a:lnTo>
                    <a:lnTo>
                      <a:pt x="598" y="616"/>
                    </a:lnTo>
                    <a:lnTo>
                      <a:pt x="598" y="625"/>
                    </a:lnTo>
                    <a:lnTo>
                      <a:pt x="598" y="625"/>
                    </a:lnTo>
                    <a:lnTo>
                      <a:pt x="598" y="625"/>
                    </a:lnTo>
                    <a:lnTo>
                      <a:pt x="598" y="634"/>
                    </a:lnTo>
                    <a:lnTo>
                      <a:pt x="598" y="634"/>
                    </a:lnTo>
                    <a:lnTo>
                      <a:pt x="598" y="634"/>
                    </a:lnTo>
                    <a:lnTo>
                      <a:pt x="598" y="643"/>
                    </a:lnTo>
                    <a:lnTo>
                      <a:pt x="598" y="643"/>
                    </a:lnTo>
                    <a:lnTo>
                      <a:pt x="598" y="652"/>
                    </a:lnTo>
                    <a:lnTo>
                      <a:pt x="598" y="652"/>
                    </a:lnTo>
                    <a:lnTo>
                      <a:pt x="607" y="652"/>
                    </a:lnTo>
                    <a:lnTo>
                      <a:pt x="607" y="661"/>
                    </a:lnTo>
                    <a:lnTo>
                      <a:pt x="607" y="661"/>
                    </a:lnTo>
                    <a:lnTo>
                      <a:pt x="607" y="669"/>
                    </a:lnTo>
                    <a:lnTo>
                      <a:pt x="607" y="669"/>
                    </a:lnTo>
                    <a:lnTo>
                      <a:pt x="607" y="678"/>
                    </a:lnTo>
                    <a:lnTo>
                      <a:pt x="607" y="678"/>
                    </a:lnTo>
                    <a:lnTo>
                      <a:pt x="607" y="678"/>
                    </a:lnTo>
                    <a:lnTo>
                      <a:pt x="616" y="687"/>
                    </a:lnTo>
                    <a:lnTo>
                      <a:pt x="616" y="687"/>
                    </a:lnTo>
                    <a:lnTo>
                      <a:pt x="616" y="687"/>
                    </a:lnTo>
                    <a:lnTo>
                      <a:pt x="616" y="696"/>
                    </a:lnTo>
                    <a:lnTo>
                      <a:pt x="616" y="696"/>
                    </a:lnTo>
                    <a:lnTo>
                      <a:pt x="616" y="696"/>
                    </a:lnTo>
                    <a:lnTo>
                      <a:pt x="625" y="696"/>
                    </a:lnTo>
                    <a:lnTo>
                      <a:pt x="625" y="705"/>
                    </a:lnTo>
                    <a:lnTo>
                      <a:pt x="625" y="705"/>
                    </a:lnTo>
                    <a:lnTo>
                      <a:pt x="625" y="705"/>
                    </a:lnTo>
                    <a:lnTo>
                      <a:pt x="625" y="705"/>
                    </a:lnTo>
                    <a:lnTo>
                      <a:pt x="625" y="705"/>
                    </a:lnTo>
                    <a:lnTo>
                      <a:pt x="625" y="705"/>
                    </a:lnTo>
                    <a:lnTo>
                      <a:pt x="625" y="714"/>
                    </a:lnTo>
                    <a:lnTo>
                      <a:pt x="625" y="714"/>
                    </a:lnTo>
                    <a:lnTo>
                      <a:pt x="625" y="714"/>
                    </a:lnTo>
                    <a:lnTo>
                      <a:pt x="625" y="714"/>
                    </a:lnTo>
                    <a:lnTo>
                      <a:pt x="625" y="714"/>
                    </a:lnTo>
                    <a:lnTo>
                      <a:pt x="625" y="714"/>
                    </a:lnTo>
                    <a:lnTo>
                      <a:pt x="625" y="723"/>
                    </a:lnTo>
                    <a:lnTo>
                      <a:pt x="625" y="723"/>
                    </a:lnTo>
                    <a:lnTo>
                      <a:pt x="625" y="723"/>
                    </a:lnTo>
                    <a:lnTo>
                      <a:pt x="625" y="723"/>
                    </a:lnTo>
                    <a:lnTo>
                      <a:pt x="625" y="723"/>
                    </a:lnTo>
                    <a:lnTo>
                      <a:pt x="625" y="732"/>
                    </a:lnTo>
                    <a:lnTo>
                      <a:pt x="616" y="732"/>
                    </a:lnTo>
                    <a:lnTo>
                      <a:pt x="616" y="732"/>
                    </a:lnTo>
                    <a:lnTo>
                      <a:pt x="616" y="732"/>
                    </a:lnTo>
                    <a:lnTo>
                      <a:pt x="616" y="732"/>
                    </a:lnTo>
                    <a:lnTo>
                      <a:pt x="616" y="741"/>
                    </a:lnTo>
                    <a:lnTo>
                      <a:pt x="616" y="741"/>
                    </a:lnTo>
                    <a:lnTo>
                      <a:pt x="616" y="741"/>
                    </a:lnTo>
                    <a:lnTo>
                      <a:pt x="616" y="741"/>
                    </a:lnTo>
                    <a:lnTo>
                      <a:pt x="616" y="741"/>
                    </a:lnTo>
                    <a:lnTo>
                      <a:pt x="607" y="741"/>
                    </a:lnTo>
                    <a:lnTo>
                      <a:pt x="607" y="750"/>
                    </a:lnTo>
                    <a:lnTo>
                      <a:pt x="607" y="750"/>
                    </a:lnTo>
                    <a:lnTo>
                      <a:pt x="607" y="750"/>
                    </a:lnTo>
                    <a:lnTo>
                      <a:pt x="607" y="750"/>
                    </a:lnTo>
                    <a:lnTo>
                      <a:pt x="607" y="750"/>
                    </a:lnTo>
                    <a:lnTo>
                      <a:pt x="607" y="750"/>
                    </a:lnTo>
                    <a:lnTo>
                      <a:pt x="607" y="759"/>
                    </a:lnTo>
                    <a:lnTo>
                      <a:pt x="607" y="759"/>
                    </a:lnTo>
                    <a:lnTo>
                      <a:pt x="607" y="759"/>
                    </a:lnTo>
                    <a:lnTo>
                      <a:pt x="607" y="759"/>
                    </a:lnTo>
                    <a:lnTo>
                      <a:pt x="607" y="768"/>
                    </a:lnTo>
                    <a:lnTo>
                      <a:pt x="607" y="768"/>
                    </a:lnTo>
                    <a:lnTo>
                      <a:pt x="598" y="768"/>
                    </a:lnTo>
                    <a:lnTo>
                      <a:pt x="598" y="768"/>
                    </a:lnTo>
                    <a:lnTo>
                      <a:pt x="598" y="777"/>
                    </a:lnTo>
                    <a:lnTo>
                      <a:pt x="598" y="777"/>
                    </a:lnTo>
                    <a:lnTo>
                      <a:pt x="598" y="777"/>
                    </a:lnTo>
                    <a:lnTo>
                      <a:pt x="598" y="786"/>
                    </a:lnTo>
                    <a:lnTo>
                      <a:pt x="589" y="786"/>
                    </a:lnTo>
                    <a:lnTo>
                      <a:pt x="589" y="786"/>
                    </a:lnTo>
                    <a:lnTo>
                      <a:pt x="589" y="786"/>
                    </a:lnTo>
                    <a:lnTo>
                      <a:pt x="589" y="794"/>
                    </a:lnTo>
                    <a:lnTo>
                      <a:pt x="589" y="794"/>
                    </a:lnTo>
                    <a:lnTo>
                      <a:pt x="589" y="794"/>
                    </a:lnTo>
                    <a:lnTo>
                      <a:pt x="580" y="794"/>
                    </a:lnTo>
                    <a:lnTo>
                      <a:pt x="580" y="803"/>
                    </a:lnTo>
                    <a:lnTo>
                      <a:pt x="580" y="803"/>
                    </a:lnTo>
                    <a:lnTo>
                      <a:pt x="580" y="803"/>
                    </a:lnTo>
                    <a:lnTo>
                      <a:pt x="580" y="812"/>
                    </a:lnTo>
                    <a:lnTo>
                      <a:pt x="580" y="812"/>
                    </a:lnTo>
                    <a:lnTo>
                      <a:pt x="580" y="812"/>
                    </a:lnTo>
                    <a:lnTo>
                      <a:pt x="580" y="821"/>
                    </a:lnTo>
                    <a:lnTo>
                      <a:pt x="580" y="821"/>
                    </a:lnTo>
                    <a:lnTo>
                      <a:pt x="580" y="821"/>
                    </a:lnTo>
                    <a:lnTo>
                      <a:pt x="580" y="821"/>
                    </a:lnTo>
                    <a:lnTo>
                      <a:pt x="580" y="830"/>
                    </a:lnTo>
                    <a:lnTo>
                      <a:pt x="572" y="830"/>
                    </a:lnTo>
                    <a:lnTo>
                      <a:pt x="572" y="830"/>
                    </a:lnTo>
                    <a:lnTo>
                      <a:pt x="572" y="830"/>
                    </a:lnTo>
                    <a:lnTo>
                      <a:pt x="572" y="830"/>
                    </a:lnTo>
                    <a:lnTo>
                      <a:pt x="572" y="830"/>
                    </a:lnTo>
                    <a:lnTo>
                      <a:pt x="572" y="839"/>
                    </a:lnTo>
                    <a:lnTo>
                      <a:pt x="572" y="839"/>
                    </a:lnTo>
                    <a:lnTo>
                      <a:pt x="572" y="839"/>
                    </a:lnTo>
                    <a:lnTo>
                      <a:pt x="572" y="839"/>
                    </a:lnTo>
                    <a:lnTo>
                      <a:pt x="572" y="839"/>
                    </a:lnTo>
                    <a:lnTo>
                      <a:pt x="572" y="848"/>
                    </a:lnTo>
                    <a:lnTo>
                      <a:pt x="572" y="848"/>
                    </a:lnTo>
                    <a:lnTo>
                      <a:pt x="563" y="848"/>
                    </a:lnTo>
                    <a:lnTo>
                      <a:pt x="563" y="848"/>
                    </a:lnTo>
                    <a:lnTo>
                      <a:pt x="563" y="848"/>
                    </a:lnTo>
                    <a:lnTo>
                      <a:pt x="563" y="857"/>
                    </a:lnTo>
                    <a:lnTo>
                      <a:pt x="563" y="857"/>
                    </a:lnTo>
                    <a:lnTo>
                      <a:pt x="563" y="857"/>
                    </a:lnTo>
                    <a:lnTo>
                      <a:pt x="554" y="857"/>
                    </a:lnTo>
                    <a:lnTo>
                      <a:pt x="554" y="857"/>
                    </a:lnTo>
                    <a:lnTo>
                      <a:pt x="554" y="866"/>
                    </a:lnTo>
                    <a:lnTo>
                      <a:pt x="554" y="866"/>
                    </a:lnTo>
                    <a:lnTo>
                      <a:pt x="554" y="866"/>
                    </a:lnTo>
                    <a:lnTo>
                      <a:pt x="554" y="866"/>
                    </a:lnTo>
                    <a:lnTo>
                      <a:pt x="554" y="866"/>
                    </a:lnTo>
                    <a:lnTo>
                      <a:pt x="554" y="866"/>
                    </a:lnTo>
                    <a:lnTo>
                      <a:pt x="554" y="875"/>
                    </a:lnTo>
                    <a:lnTo>
                      <a:pt x="554" y="875"/>
                    </a:lnTo>
                    <a:lnTo>
                      <a:pt x="554" y="875"/>
                    </a:lnTo>
                    <a:lnTo>
                      <a:pt x="554" y="875"/>
                    </a:lnTo>
                    <a:close/>
                  </a:path>
                </a:pathLst>
              </a:custGeom>
              <a:solidFill>
                <a:srgbClr val="7DC07A"/>
              </a:solidFill>
              <a:ln w="21590" cmpd="sng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59" name="Freeform 71"/>
              <p:cNvSpPr>
                <a:spLocks/>
              </p:cNvSpPr>
              <p:nvPr/>
            </p:nvSpPr>
            <p:spPr bwMode="auto">
              <a:xfrm>
                <a:off x="6069" y="10386"/>
                <a:ext cx="1393" cy="2351"/>
              </a:xfrm>
              <a:custGeom>
                <a:avLst/>
                <a:gdLst>
                  <a:gd name="T0" fmla="*/ 850 w 1393"/>
                  <a:gd name="T1" fmla="*/ 120 h 2351"/>
                  <a:gd name="T2" fmla="*/ 940 w 1393"/>
                  <a:gd name="T3" fmla="*/ 160 h 2351"/>
                  <a:gd name="T4" fmla="*/ 1100 w 1393"/>
                  <a:gd name="T5" fmla="*/ 270 h 2351"/>
                  <a:gd name="T6" fmla="*/ 1220 w 1393"/>
                  <a:gd name="T7" fmla="*/ 360 h 2351"/>
                  <a:gd name="T8" fmla="*/ 1110 w 1393"/>
                  <a:gd name="T9" fmla="*/ 660 h 2351"/>
                  <a:gd name="T10" fmla="*/ 990 w 1393"/>
                  <a:gd name="T11" fmla="*/ 800 h 2351"/>
                  <a:gd name="T12" fmla="*/ 890 w 1393"/>
                  <a:gd name="T13" fmla="*/ 1040 h 2351"/>
                  <a:gd name="T14" fmla="*/ 960 w 1393"/>
                  <a:gd name="T15" fmla="*/ 1140 h 2351"/>
                  <a:gd name="T16" fmla="*/ 1140 w 1393"/>
                  <a:gd name="T17" fmla="*/ 1180 h 2351"/>
                  <a:gd name="T18" fmla="*/ 1100 w 1393"/>
                  <a:gd name="T19" fmla="*/ 1320 h 2351"/>
                  <a:gd name="T20" fmla="*/ 1000 w 1393"/>
                  <a:gd name="T21" fmla="*/ 1580 h 2351"/>
                  <a:gd name="T22" fmla="*/ 1150 w 1393"/>
                  <a:gd name="T23" fmla="*/ 1650 h 2351"/>
                  <a:gd name="T24" fmla="*/ 1340 w 1393"/>
                  <a:gd name="T25" fmla="*/ 2020 h 2351"/>
                  <a:gd name="T26" fmla="*/ 1370 w 1393"/>
                  <a:gd name="T27" fmla="*/ 2340 h 2351"/>
                  <a:gd name="T28" fmla="*/ 1260 w 1393"/>
                  <a:gd name="T29" fmla="*/ 2290 h 2351"/>
                  <a:gd name="T30" fmla="*/ 940 w 1393"/>
                  <a:gd name="T31" fmla="*/ 2100 h 2351"/>
                  <a:gd name="T32" fmla="*/ 760 w 1393"/>
                  <a:gd name="T33" fmla="*/ 2000 h 2351"/>
                  <a:gd name="T34" fmla="*/ 510 w 1393"/>
                  <a:gd name="T35" fmla="*/ 1850 h 2351"/>
                  <a:gd name="T36" fmla="*/ 230 w 1393"/>
                  <a:gd name="T37" fmla="*/ 1800 h 2351"/>
                  <a:gd name="T38" fmla="*/ 140 w 1393"/>
                  <a:gd name="T39" fmla="*/ 1740 h 2351"/>
                  <a:gd name="T40" fmla="*/ 200 w 1393"/>
                  <a:gd name="T41" fmla="*/ 1580 h 2351"/>
                  <a:gd name="T42" fmla="*/ 200 w 1393"/>
                  <a:gd name="T43" fmla="*/ 1400 h 2351"/>
                  <a:gd name="T44" fmla="*/ 50 w 1393"/>
                  <a:gd name="T45" fmla="*/ 1330 h 2351"/>
                  <a:gd name="T46" fmla="*/ 90 w 1393"/>
                  <a:gd name="T47" fmla="*/ 1100 h 2351"/>
                  <a:gd name="T48" fmla="*/ 180 w 1393"/>
                  <a:gd name="T49" fmla="*/ 1060 h 2351"/>
                  <a:gd name="T50" fmla="*/ 150 w 1393"/>
                  <a:gd name="T51" fmla="*/ 950 h 2351"/>
                  <a:gd name="T52" fmla="*/ 180 w 1393"/>
                  <a:gd name="T53" fmla="*/ 890 h 2351"/>
                  <a:gd name="T54" fmla="*/ 290 w 1393"/>
                  <a:gd name="T55" fmla="*/ 670 h 2351"/>
                  <a:gd name="T56" fmla="*/ 320 w 1393"/>
                  <a:gd name="T57" fmla="*/ 610 h 2351"/>
                  <a:gd name="T58" fmla="*/ 350 w 1393"/>
                  <a:gd name="T59" fmla="*/ 230 h 2351"/>
                  <a:gd name="T60" fmla="*/ 510 w 1393"/>
                  <a:gd name="T61" fmla="*/ 70 h 2351"/>
                  <a:gd name="T62" fmla="*/ 670 w 1393"/>
                  <a:gd name="T63" fmla="*/ 0 h 2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393" h="2351">
                    <a:moveTo>
                      <a:pt x="720" y="10"/>
                    </a:moveTo>
                    <a:cubicBezTo>
                      <a:pt x="776" y="29"/>
                      <a:pt x="809" y="79"/>
                      <a:pt x="850" y="120"/>
                    </a:cubicBezTo>
                    <a:cubicBezTo>
                      <a:pt x="865" y="135"/>
                      <a:pt x="892" y="128"/>
                      <a:pt x="910" y="140"/>
                    </a:cubicBezTo>
                    <a:cubicBezTo>
                      <a:pt x="920" y="147"/>
                      <a:pt x="932" y="151"/>
                      <a:pt x="940" y="160"/>
                    </a:cubicBezTo>
                    <a:cubicBezTo>
                      <a:pt x="962" y="185"/>
                      <a:pt x="980" y="213"/>
                      <a:pt x="1000" y="240"/>
                    </a:cubicBezTo>
                    <a:cubicBezTo>
                      <a:pt x="1055" y="226"/>
                      <a:pt x="1067" y="221"/>
                      <a:pt x="1100" y="270"/>
                    </a:cubicBezTo>
                    <a:cubicBezTo>
                      <a:pt x="1097" y="280"/>
                      <a:pt x="1092" y="290"/>
                      <a:pt x="1090" y="300"/>
                    </a:cubicBezTo>
                    <a:cubicBezTo>
                      <a:pt x="1067" y="417"/>
                      <a:pt x="1070" y="371"/>
                      <a:pt x="1220" y="360"/>
                    </a:cubicBezTo>
                    <a:cubicBezTo>
                      <a:pt x="1239" y="418"/>
                      <a:pt x="1210" y="470"/>
                      <a:pt x="1170" y="510"/>
                    </a:cubicBezTo>
                    <a:cubicBezTo>
                      <a:pt x="1161" y="573"/>
                      <a:pt x="1164" y="624"/>
                      <a:pt x="1110" y="660"/>
                    </a:cubicBezTo>
                    <a:cubicBezTo>
                      <a:pt x="1081" y="703"/>
                      <a:pt x="1064" y="690"/>
                      <a:pt x="1030" y="730"/>
                    </a:cubicBezTo>
                    <a:cubicBezTo>
                      <a:pt x="983" y="787"/>
                      <a:pt x="1039" y="732"/>
                      <a:pt x="990" y="800"/>
                    </a:cubicBezTo>
                    <a:cubicBezTo>
                      <a:pt x="964" y="837"/>
                      <a:pt x="941" y="858"/>
                      <a:pt x="920" y="900"/>
                    </a:cubicBezTo>
                    <a:cubicBezTo>
                      <a:pt x="912" y="948"/>
                      <a:pt x="905" y="994"/>
                      <a:pt x="890" y="1040"/>
                    </a:cubicBezTo>
                    <a:cubicBezTo>
                      <a:pt x="893" y="1063"/>
                      <a:pt x="890" y="1088"/>
                      <a:pt x="900" y="1110"/>
                    </a:cubicBezTo>
                    <a:cubicBezTo>
                      <a:pt x="905" y="1121"/>
                      <a:pt x="948" y="1139"/>
                      <a:pt x="960" y="1140"/>
                    </a:cubicBezTo>
                    <a:cubicBezTo>
                      <a:pt x="1016" y="1146"/>
                      <a:pt x="1073" y="1147"/>
                      <a:pt x="1130" y="1150"/>
                    </a:cubicBezTo>
                    <a:cubicBezTo>
                      <a:pt x="1133" y="1160"/>
                      <a:pt x="1140" y="1169"/>
                      <a:pt x="1140" y="1180"/>
                    </a:cubicBezTo>
                    <a:cubicBezTo>
                      <a:pt x="1140" y="1220"/>
                      <a:pt x="1141" y="1261"/>
                      <a:pt x="1130" y="1300"/>
                    </a:cubicBezTo>
                    <a:cubicBezTo>
                      <a:pt x="1127" y="1312"/>
                      <a:pt x="1111" y="1315"/>
                      <a:pt x="1100" y="1320"/>
                    </a:cubicBezTo>
                    <a:cubicBezTo>
                      <a:pt x="993" y="1368"/>
                      <a:pt x="1078" y="1315"/>
                      <a:pt x="1010" y="1360"/>
                    </a:cubicBezTo>
                    <a:cubicBezTo>
                      <a:pt x="1007" y="1433"/>
                      <a:pt x="994" y="1507"/>
                      <a:pt x="1000" y="1580"/>
                    </a:cubicBezTo>
                    <a:cubicBezTo>
                      <a:pt x="1001" y="1595"/>
                      <a:pt x="1052" y="1606"/>
                      <a:pt x="1060" y="1610"/>
                    </a:cubicBezTo>
                    <a:cubicBezTo>
                      <a:pt x="1089" y="1625"/>
                      <a:pt x="1150" y="1650"/>
                      <a:pt x="1150" y="1650"/>
                    </a:cubicBezTo>
                    <a:cubicBezTo>
                      <a:pt x="1165" y="1710"/>
                      <a:pt x="1169" y="1819"/>
                      <a:pt x="1190" y="1870"/>
                    </a:cubicBezTo>
                    <a:cubicBezTo>
                      <a:pt x="1217" y="1934"/>
                      <a:pt x="1274" y="1998"/>
                      <a:pt x="1340" y="2020"/>
                    </a:cubicBezTo>
                    <a:cubicBezTo>
                      <a:pt x="1361" y="2052"/>
                      <a:pt x="1373" y="2085"/>
                      <a:pt x="1390" y="2120"/>
                    </a:cubicBezTo>
                    <a:cubicBezTo>
                      <a:pt x="1381" y="2193"/>
                      <a:pt x="1393" y="2270"/>
                      <a:pt x="1370" y="2340"/>
                    </a:cubicBezTo>
                    <a:cubicBezTo>
                      <a:pt x="1366" y="2351"/>
                      <a:pt x="1351" y="2325"/>
                      <a:pt x="1340" y="2320"/>
                    </a:cubicBezTo>
                    <a:cubicBezTo>
                      <a:pt x="1314" y="2308"/>
                      <a:pt x="1287" y="2300"/>
                      <a:pt x="1260" y="2290"/>
                    </a:cubicBezTo>
                    <a:cubicBezTo>
                      <a:pt x="1166" y="2196"/>
                      <a:pt x="1143" y="2206"/>
                      <a:pt x="1000" y="2190"/>
                    </a:cubicBezTo>
                    <a:cubicBezTo>
                      <a:pt x="910" y="2123"/>
                      <a:pt x="1007" y="2207"/>
                      <a:pt x="940" y="2100"/>
                    </a:cubicBezTo>
                    <a:cubicBezTo>
                      <a:pt x="934" y="2090"/>
                      <a:pt x="919" y="2088"/>
                      <a:pt x="910" y="2080"/>
                    </a:cubicBezTo>
                    <a:cubicBezTo>
                      <a:pt x="826" y="2005"/>
                      <a:pt x="870" y="2018"/>
                      <a:pt x="760" y="2000"/>
                    </a:cubicBezTo>
                    <a:cubicBezTo>
                      <a:pt x="712" y="1968"/>
                      <a:pt x="659" y="1943"/>
                      <a:pt x="610" y="1910"/>
                    </a:cubicBezTo>
                    <a:cubicBezTo>
                      <a:pt x="579" y="1889"/>
                      <a:pt x="549" y="1856"/>
                      <a:pt x="510" y="1850"/>
                    </a:cubicBezTo>
                    <a:cubicBezTo>
                      <a:pt x="402" y="1835"/>
                      <a:pt x="424" y="1848"/>
                      <a:pt x="340" y="1830"/>
                    </a:cubicBezTo>
                    <a:cubicBezTo>
                      <a:pt x="303" y="1822"/>
                      <a:pt x="263" y="1818"/>
                      <a:pt x="230" y="1800"/>
                    </a:cubicBezTo>
                    <a:cubicBezTo>
                      <a:pt x="209" y="1788"/>
                      <a:pt x="190" y="1773"/>
                      <a:pt x="170" y="1760"/>
                    </a:cubicBezTo>
                    <a:cubicBezTo>
                      <a:pt x="160" y="1753"/>
                      <a:pt x="140" y="1740"/>
                      <a:pt x="140" y="1740"/>
                    </a:cubicBezTo>
                    <a:cubicBezTo>
                      <a:pt x="137" y="1713"/>
                      <a:pt x="124" y="1686"/>
                      <a:pt x="130" y="1660"/>
                    </a:cubicBezTo>
                    <a:cubicBezTo>
                      <a:pt x="140" y="1615"/>
                      <a:pt x="168" y="1601"/>
                      <a:pt x="200" y="1580"/>
                    </a:cubicBezTo>
                    <a:cubicBezTo>
                      <a:pt x="213" y="1560"/>
                      <a:pt x="244" y="1544"/>
                      <a:pt x="240" y="1520"/>
                    </a:cubicBezTo>
                    <a:cubicBezTo>
                      <a:pt x="234" y="1484"/>
                      <a:pt x="231" y="1428"/>
                      <a:pt x="200" y="1400"/>
                    </a:cubicBezTo>
                    <a:cubicBezTo>
                      <a:pt x="152" y="1358"/>
                      <a:pt x="137" y="1359"/>
                      <a:pt x="80" y="1340"/>
                    </a:cubicBezTo>
                    <a:cubicBezTo>
                      <a:pt x="70" y="1337"/>
                      <a:pt x="50" y="1330"/>
                      <a:pt x="50" y="1330"/>
                    </a:cubicBezTo>
                    <a:cubicBezTo>
                      <a:pt x="4" y="1261"/>
                      <a:pt x="18" y="1293"/>
                      <a:pt x="0" y="1240"/>
                    </a:cubicBezTo>
                    <a:cubicBezTo>
                      <a:pt x="14" y="1142"/>
                      <a:pt x="8" y="1155"/>
                      <a:pt x="90" y="1100"/>
                    </a:cubicBezTo>
                    <a:cubicBezTo>
                      <a:pt x="100" y="1093"/>
                      <a:pt x="110" y="1087"/>
                      <a:pt x="120" y="1080"/>
                    </a:cubicBezTo>
                    <a:cubicBezTo>
                      <a:pt x="138" y="1068"/>
                      <a:pt x="180" y="1060"/>
                      <a:pt x="180" y="1060"/>
                    </a:cubicBezTo>
                    <a:cubicBezTo>
                      <a:pt x="177" y="1043"/>
                      <a:pt x="174" y="1026"/>
                      <a:pt x="170" y="1010"/>
                    </a:cubicBezTo>
                    <a:cubicBezTo>
                      <a:pt x="164" y="990"/>
                      <a:pt x="150" y="950"/>
                      <a:pt x="150" y="950"/>
                    </a:cubicBezTo>
                    <a:cubicBezTo>
                      <a:pt x="153" y="940"/>
                      <a:pt x="155" y="929"/>
                      <a:pt x="160" y="920"/>
                    </a:cubicBezTo>
                    <a:cubicBezTo>
                      <a:pt x="165" y="909"/>
                      <a:pt x="175" y="901"/>
                      <a:pt x="180" y="890"/>
                    </a:cubicBezTo>
                    <a:cubicBezTo>
                      <a:pt x="228" y="783"/>
                      <a:pt x="175" y="868"/>
                      <a:pt x="220" y="800"/>
                    </a:cubicBezTo>
                    <a:cubicBezTo>
                      <a:pt x="234" y="743"/>
                      <a:pt x="248" y="712"/>
                      <a:pt x="290" y="670"/>
                    </a:cubicBezTo>
                    <a:cubicBezTo>
                      <a:pt x="293" y="660"/>
                      <a:pt x="295" y="649"/>
                      <a:pt x="300" y="640"/>
                    </a:cubicBezTo>
                    <a:cubicBezTo>
                      <a:pt x="305" y="629"/>
                      <a:pt x="316" y="621"/>
                      <a:pt x="320" y="610"/>
                    </a:cubicBezTo>
                    <a:cubicBezTo>
                      <a:pt x="331" y="581"/>
                      <a:pt x="333" y="550"/>
                      <a:pt x="340" y="520"/>
                    </a:cubicBezTo>
                    <a:cubicBezTo>
                      <a:pt x="343" y="423"/>
                      <a:pt x="341" y="326"/>
                      <a:pt x="350" y="230"/>
                    </a:cubicBezTo>
                    <a:cubicBezTo>
                      <a:pt x="353" y="200"/>
                      <a:pt x="421" y="166"/>
                      <a:pt x="430" y="160"/>
                    </a:cubicBezTo>
                    <a:cubicBezTo>
                      <a:pt x="465" y="136"/>
                      <a:pt x="475" y="94"/>
                      <a:pt x="510" y="70"/>
                    </a:cubicBezTo>
                    <a:cubicBezTo>
                      <a:pt x="519" y="64"/>
                      <a:pt x="575" y="51"/>
                      <a:pt x="580" y="50"/>
                    </a:cubicBezTo>
                    <a:cubicBezTo>
                      <a:pt x="649" y="4"/>
                      <a:pt x="617" y="18"/>
                      <a:pt x="670" y="0"/>
                    </a:cubicBezTo>
                    <a:cubicBezTo>
                      <a:pt x="733" y="11"/>
                      <a:pt x="750" y="10"/>
                      <a:pt x="720" y="10"/>
                    </a:cubicBezTo>
                    <a:close/>
                  </a:path>
                </a:pathLst>
              </a:custGeom>
              <a:solidFill>
                <a:srgbClr val="53A74F"/>
              </a:solidFill>
              <a:ln w="2159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  <p:sp>
            <p:nvSpPr>
              <p:cNvPr id="160" name="Freeform 72"/>
              <p:cNvSpPr>
                <a:spLocks/>
              </p:cNvSpPr>
              <p:nvPr/>
            </p:nvSpPr>
            <p:spPr bwMode="auto">
              <a:xfrm>
                <a:off x="6328" y="6795"/>
                <a:ext cx="1844" cy="1993"/>
              </a:xfrm>
              <a:custGeom>
                <a:avLst/>
                <a:gdLst>
                  <a:gd name="T0" fmla="*/ 18 w 831"/>
                  <a:gd name="T1" fmla="*/ 742 h 840"/>
                  <a:gd name="T2" fmla="*/ 71 w 831"/>
                  <a:gd name="T3" fmla="*/ 724 h 840"/>
                  <a:gd name="T4" fmla="*/ 107 w 831"/>
                  <a:gd name="T5" fmla="*/ 643 h 840"/>
                  <a:gd name="T6" fmla="*/ 161 w 831"/>
                  <a:gd name="T7" fmla="*/ 527 h 840"/>
                  <a:gd name="T8" fmla="*/ 241 w 831"/>
                  <a:gd name="T9" fmla="*/ 420 h 840"/>
                  <a:gd name="T10" fmla="*/ 304 w 831"/>
                  <a:gd name="T11" fmla="*/ 376 h 840"/>
                  <a:gd name="T12" fmla="*/ 313 w 831"/>
                  <a:gd name="T13" fmla="*/ 358 h 840"/>
                  <a:gd name="T14" fmla="*/ 321 w 831"/>
                  <a:gd name="T15" fmla="*/ 358 h 840"/>
                  <a:gd name="T16" fmla="*/ 339 w 831"/>
                  <a:gd name="T17" fmla="*/ 349 h 840"/>
                  <a:gd name="T18" fmla="*/ 357 w 831"/>
                  <a:gd name="T19" fmla="*/ 349 h 840"/>
                  <a:gd name="T20" fmla="*/ 375 w 831"/>
                  <a:gd name="T21" fmla="*/ 349 h 840"/>
                  <a:gd name="T22" fmla="*/ 393 w 831"/>
                  <a:gd name="T23" fmla="*/ 358 h 840"/>
                  <a:gd name="T24" fmla="*/ 411 w 831"/>
                  <a:gd name="T25" fmla="*/ 349 h 840"/>
                  <a:gd name="T26" fmla="*/ 411 w 831"/>
                  <a:gd name="T27" fmla="*/ 331 h 840"/>
                  <a:gd name="T28" fmla="*/ 420 w 831"/>
                  <a:gd name="T29" fmla="*/ 322 h 840"/>
                  <a:gd name="T30" fmla="*/ 420 w 831"/>
                  <a:gd name="T31" fmla="*/ 295 h 840"/>
                  <a:gd name="T32" fmla="*/ 411 w 831"/>
                  <a:gd name="T33" fmla="*/ 286 h 840"/>
                  <a:gd name="T34" fmla="*/ 411 w 831"/>
                  <a:gd name="T35" fmla="*/ 277 h 840"/>
                  <a:gd name="T36" fmla="*/ 420 w 831"/>
                  <a:gd name="T37" fmla="*/ 259 h 840"/>
                  <a:gd name="T38" fmla="*/ 420 w 831"/>
                  <a:gd name="T39" fmla="*/ 251 h 840"/>
                  <a:gd name="T40" fmla="*/ 420 w 831"/>
                  <a:gd name="T41" fmla="*/ 233 h 840"/>
                  <a:gd name="T42" fmla="*/ 411 w 831"/>
                  <a:gd name="T43" fmla="*/ 224 h 840"/>
                  <a:gd name="T44" fmla="*/ 420 w 831"/>
                  <a:gd name="T45" fmla="*/ 215 h 840"/>
                  <a:gd name="T46" fmla="*/ 429 w 831"/>
                  <a:gd name="T47" fmla="*/ 206 h 840"/>
                  <a:gd name="T48" fmla="*/ 446 w 831"/>
                  <a:gd name="T49" fmla="*/ 206 h 840"/>
                  <a:gd name="T50" fmla="*/ 455 w 831"/>
                  <a:gd name="T51" fmla="*/ 206 h 840"/>
                  <a:gd name="T52" fmla="*/ 446 w 831"/>
                  <a:gd name="T53" fmla="*/ 197 h 840"/>
                  <a:gd name="T54" fmla="*/ 446 w 831"/>
                  <a:gd name="T55" fmla="*/ 179 h 840"/>
                  <a:gd name="T56" fmla="*/ 446 w 831"/>
                  <a:gd name="T57" fmla="*/ 170 h 840"/>
                  <a:gd name="T58" fmla="*/ 455 w 831"/>
                  <a:gd name="T59" fmla="*/ 161 h 840"/>
                  <a:gd name="T60" fmla="*/ 464 w 831"/>
                  <a:gd name="T61" fmla="*/ 152 h 840"/>
                  <a:gd name="T62" fmla="*/ 482 w 831"/>
                  <a:gd name="T63" fmla="*/ 161 h 840"/>
                  <a:gd name="T64" fmla="*/ 491 w 831"/>
                  <a:gd name="T65" fmla="*/ 152 h 840"/>
                  <a:gd name="T66" fmla="*/ 491 w 831"/>
                  <a:gd name="T67" fmla="*/ 143 h 840"/>
                  <a:gd name="T68" fmla="*/ 482 w 831"/>
                  <a:gd name="T69" fmla="*/ 125 h 840"/>
                  <a:gd name="T70" fmla="*/ 473 w 831"/>
                  <a:gd name="T71" fmla="*/ 117 h 840"/>
                  <a:gd name="T72" fmla="*/ 464 w 831"/>
                  <a:gd name="T73" fmla="*/ 99 h 840"/>
                  <a:gd name="T74" fmla="*/ 473 w 831"/>
                  <a:gd name="T75" fmla="*/ 81 h 840"/>
                  <a:gd name="T76" fmla="*/ 482 w 831"/>
                  <a:gd name="T77" fmla="*/ 63 h 840"/>
                  <a:gd name="T78" fmla="*/ 500 w 831"/>
                  <a:gd name="T79" fmla="*/ 63 h 840"/>
                  <a:gd name="T80" fmla="*/ 509 w 831"/>
                  <a:gd name="T81" fmla="*/ 63 h 840"/>
                  <a:gd name="T82" fmla="*/ 527 w 831"/>
                  <a:gd name="T83" fmla="*/ 54 h 840"/>
                  <a:gd name="T84" fmla="*/ 536 w 831"/>
                  <a:gd name="T85" fmla="*/ 45 h 840"/>
                  <a:gd name="T86" fmla="*/ 536 w 831"/>
                  <a:gd name="T87" fmla="*/ 27 h 840"/>
                  <a:gd name="T88" fmla="*/ 536 w 831"/>
                  <a:gd name="T89" fmla="*/ 9 h 840"/>
                  <a:gd name="T90" fmla="*/ 563 w 831"/>
                  <a:gd name="T91" fmla="*/ 9 h 840"/>
                  <a:gd name="T92" fmla="*/ 625 w 831"/>
                  <a:gd name="T93" fmla="*/ 27 h 840"/>
                  <a:gd name="T94" fmla="*/ 670 w 831"/>
                  <a:gd name="T95" fmla="*/ 27 h 840"/>
                  <a:gd name="T96" fmla="*/ 706 w 831"/>
                  <a:gd name="T97" fmla="*/ 0 h 840"/>
                  <a:gd name="T98" fmla="*/ 750 w 831"/>
                  <a:gd name="T99" fmla="*/ 9 h 840"/>
                  <a:gd name="T100" fmla="*/ 786 w 831"/>
                  <a:gd name="T101" fmla="*/ 18 h 840"/>
                  <a:gd name="T102" fmla="*/ 831 w 831"/>
                  <a:gd name="T103" fmla="*/ 54 h 840"/>
                  <a:gd name="T104" fmla="*/ 786 w 831"/>
                  <a:gd name="T105" fmla="*/ 152 h 840"/>
                  <a:gd name="T106" fmla="*/ 679 w 831"/>
                  <a:gd name="T107" fmla="*/ 188 h 840"/>
                  <a:gd name="T108" fmla="*/ 732 w 831"/>
                  <a:gd name="T109" fmla="*/ 259 h 840"/>
                  <a:gd name="T110" fmla="*/ 643 w 831"/>
                  <a:gd name="T111" fmla="*/ 322 h 840"/>
                  <a:gd name="T112" fmla="*/ 491 w 831"/>
                  <a:gd name="T113" fmla="*/ 358 h 840"/>
                  <a:gd name="T114" fmla="*/ 500 w 831"/>
                  <a:gd name="T115" fmla="*/ 509 h 840"/>
                  <a:gd name="T116" fmla="*/ 464 w 831"/>
                  <a:gd name="T117" fmla="*/ 599 h 840"/>
                  <a:gd name="T118" fmla="*/ 446 w 831"/>
                  <a:gd name="T119" fmla="*/ 688 h 840"/>
                  <a:gd name="T120" fmla="*/ 330 w 831"/>
                  <a:gd name="T121" fmla="*/ 697 h 840"/>
                  <a:gd name="T122" fmla="*/ 268 w 831"/>
                  <a:gd name="T123" fmla="*/ 795 h 840"/>
                  <a:gd name="T124" fmla="*/ 107 w 831"/>
                  <a:gd name="T125" fmla="*/ 822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31" h="840">
                    <a:moveTo>
                      <a:pt x="98" y="840"/>
                    </a:moveTo>
                    <a:lnTo>
                      <a:pt x="89" y="840"/>
                    </a:lnTo>
                    <a:lnTo>
                      <a:pt x="62" y="840"/>
                    </a:lnTo>
                    <a:lnTo>
                      <a:pt x="36" y="831"/>
                    </a:lnTo>
                    <a:lnTo>
                      <a:pt x="18" y="813"/>
                    </a:lnTo>
                    <a:lnTo>
                      <a:pt x="0" y="786"/>
                    </a:lnTo>
                    <a:lnTo>
                      <a:pt x="0" y="768"/>
                    </a:lnTo>
                    <a:lnTo>
                      <a:pt x="18" y="742"/>
                    </a:lnTo>
                    <a:lnTo>
                      <a:pt x="27" y="733"/>
                    </a:lnTo>
                    <a:lnTo>
                      <a:pt x="36" y="733"/>
                    </a:lnTo>
                    <a:lnTo>
                      <a:pt x="45" y="742"/>
                    </a:lnTo>
                    <a:lnTo>
                      <a:pt x="45" y="751"/>
                    </a:lnTo>
                    <a:lnTo>
                      <a:pt x="62" y="751"/>
                    </a:lnTo>
                    <a:lnTo>
                      <a:pt x="71" y="751"/>
                    </a:lnTo>
                    <a:lnTo>
                      <a:pt x="71" y="742"/>
                    </a:lnTo>
                    <a:lnTo>
                      <a:pt x="71" y="724"/>
                    </a:lnTo>
                    <a:lnTo>
                      <a:pt x="71" y="715"/>
                    </a:lnTo>
                    <a:lnTo>
                      <a:pt x="80" y="706"/>
                    </a:lnTo>
                    <a:lnTo>
                      <a:pt x="98" y="715"/>
                    </a:lnTo>
                    <a:lnTo>
                      <a:pt x="107" y="715"/>
                    </a:lnTo>
                    <a:lnTo>
                      <a:pt x="116" y="706"/>
                    </a:lnTo>
                    <a:lnTo>
                      <a:pt x="116" y="679"/>
                    </a:lnTo>
                    <a:lnTo>
                      <a:pt x="116" y="661"/>
                    </a:lnTo>
                    <a:lnTo>
                      <a:pt x="107" y="643"/>
                    </a:lnTo>
                    <a:lnTo>
                      <a:pt x="98" y="626"/>
                    </a:lnTo>
                    <a:lnTo>
                      <a:pt x="107" y="617"/>
                    </a:lnTo>
                    <a:lnTo>
                      <a:pt x="116" y="608"/>
                    </a:lnTo>
                    <a:lnTo>
                      <a:pt x="134" y="599"/>
                    </a:lnTo>
                    <a:lnTo>
                      <a:pt x="161" y="590"/>
                    </a:lnTo>
                    <a:lnTo>
                      <a:pt x="170" y="572"/>
                    </a:lnTo>
                    <a:lnTo>
                      <a:pt x="161" y="554"/>
                    </a:lnTo>
                    <a:lnTo>
                      <a:pt x="161" y="527"/>
                    </a:lnTo>
                    <a:lnTo>
                      <a:pt x="161" y="501"/>
                    </a:lnTo>
                    <a:lnTo>
                      <a:pt x="187" y="501"/>
                    </a:lnTo>
                    <a:lnTo>
                      <a:pt x="205" y="492"/>
                    </a:lnTo>
                    <a:lnTo>
                      <a:pt x="205" y="474"/>
                    </a:lnTo>
                    <a:lnTo>
                      <a:pt x="196" y="438"/>
                    </a:lnTo>
                    <a:lnTo>
                      <a:pt x="214" y="438"/>
                    </a:lnTo>
                    <a:lnTo>
                      <a:pt x="214" y="420"/>
                    </a:lnTo>
                    <a:lnTo>
                      <a:pt x="241" y="420"/>
                    </a:lnTo>
                    <a:lnTo>
                      <a:pt x="259" y="411"/>
                    </a:lnTo>
                    <a:lnTo>
                      <a:pt x="259" y="393"/>
                    </a:lnTo>
                    <a:lnTo>
                      <a:pt x="268" y="384"/>
                    </a:lnTo>
                    <a:lnTo>
                      <a:pt x="286" y="384"/>
                    </a:lnTo>
                    <a:lnTo>
                      <a:pt x="304" y="376"/>
                    </a:lnTo>
                    <a:lnTo>
                      <a:pt x="304" y="376"/>
                    </a:lnTo>
                    <a:lnTo>
                      <a:pt x="304" y="376"/>
                    </a:lnTo>
                    <a:lnTo>
                      <a:pt x="304" y="376"/>
                    </a:lnTo>
                    <a:lnTo>
                      <a:pt x="304" y="376"/>
                    </a:lnTo>
                    <a:lnTo>
                      <a:pt x="304" y="367"/>
                    </a:lnTo>
                    <a:lnTo>
                      <a:pt x="304" y="367"/>
                    </a:lnTo>
                    <a:lnTo>
                      <a:pt x="304" y="367"/>
                    </a:lnTo>
                    <a:lnTo>
                      <a:pt x="304" y="367"/>
                    </a:lnTo>
                    <a:lnTo>
                      <a:pt x="304" y="367"/>
                    </a:lnTo>
                    <a:lnTo>
                      <a:pt x="304" y="367"/>
                    </a:lnTo>
                    <a:lnTo>
                      <a:pt x="313" y="358"/>
                    </a:lnTo>
                    <a:lnTo>
                      <a:pt x="313" y="358"/>
                    </a:lnTo>
                    <a:lnTo>
                      <a:pt x="313" y="358"/>
                    </a:lnTo>
                    <a:lnTo>
                      <a:pt x="313" y="358"/>
                    </a:lnTo>
                    <a:lnTo>
                      <a:pt x="313" y="358"/>
                    </a:lnTo>
                    <a:lnTo>
                      <a:pt x="313" y="358"/>
                    </a:lnTo>
                    <a:lnTo>
                      <a:pt x="313" y="358"/>
                    </a:lnTo>
                    <a:lnTo>
                      <a:pt x="321" y="358"/>
                    </a:lnTo>
                    <a:lnTo>
                      <a:pt x="321" y="358"/>
                    </a:lnTo>
                    <a:lnTo>
                      <a:pt x="321" y="349"/>
                    </a:lnTo>
                    <a:lnTo>
                      <a:pt x="330" y="349"/>
                    </a:lnTo>
                    <a:lnTo>
                      <a:pt x="330" y="349"/>
                    </a:lnTo>
                    <a:lnTo>
                      <a:pt x="330" y="349"/>
                    </a:lnTo>
                    <a:lnTo>
                      <a:pt x="339" y="349"/>
                    </a:lnTo>
                    <a:lnTo>
                      <a:pt x="339" y="349"/>
                    </a:lnTo>
                    <a:lnTo>
                      <a:pt x="339" y="349"/>
                    </a:lnTo>
                    <a:lnTo>
                      <a:pt x="339" y="349"/>
                    </a:lnTo>
                    <a:lnTo>
                      <a:pt x="348" y="349"/>
                    </a:lnTo>
                    <a:lnTo>
                      <a:pt x="348" y="349"/>
                    </a:lnTo>
                    <a:lnTo>
                      <a:pt x="348" y="349"/>
                    </a:lnTo>
                    <a:lnTo>
                      <a:pt x="348" y="349"/>
                    </a:lnTo>
                    <a:lnTo>
                      <a:pt x="348" y="349"/>
                    </a:lnTo>
                    <a:lnTo>
                      <a:pt x="357" y="349"/>
                    </a:lnTo>
                    <a:lnTo>
                      <a:pt x="357" y="349"/>
                    </a:lnTo>
                    <a:lnTo>
                      <a:pt x="357" y="349"/>
                    </a:lnTo>
                    <a:lnTo>
                      <a:pt x="357" y="349"/>
                    </a:lnTo>
                    <a:lnTo>
                      <a:pt x="366" y="349"/>
                    </a:lnTo>
                    <a:lnTo>
                      <a:pt x="366" y="349"/>
                    </a:lnTo>
                    <a:lnTo>
                      <a:pt x="366" y="349"/>
                    </a:lnTo>
                    <a:lnTo>
                      <a:pt x="375" y="349"/>
                    </a:lnTo>
                    <a:lnTo>
                      <a:pt x="375" y="349"/>
                    </a:lnTo>
                    <a:lnTo>
                      <a:pt x="375" y="349"/>
                    </a:lnTo>
                    <a:lnTo>
                      <a:pt x="375" y="349"/>
                    </a:lnTo>
                    <a:lnTo>
                      <a:pt x="384" y="349"/>
                    </a:lnTo>
                    <a:lnTo>
                      <a:pt x="384" y="349"/>
                    </a:lnTo>
                    <a:lnTo>
                      <a:pt x="384" y="349"/>
                    </a:lnTo>
                    <a:lnTo>
                      <a:pt x="384" y="349"/>
                    </a:lnTo>
                    <a:lnTo>
                      <a:pt x="393" y="349"/>
                    </a:lnTo>
                    <a:lnTo>
                      <a:pt x="393" y="349"/>
                    </a:lnTo>
                    <a:lnTo>
                      <a:pt x="393" y="358"/>
                    </a:lnTo>
                    <a:lnTo>
                      <a:pt x="393" y="358"/>
                    </a:lnTo>
                    <a:lnTo>
                      <a:pt x="393" y="358"/>
                    </a:lnTo>
                    <a:lnTo>
                      <a:pt x="402" y="358"/>
                    </a:lnTo>
                    <a:lnTo>
                      <a:pt x="402" y="358"/>
                    </a:lnTo>
                    <a:lnTo>
                      <a:pt x="402" y="358"/>
                    </a:lnTo>
                    <a:lnTo>
                      <a:pt x="402" y="358"/>
                    </a:lnTo>
                    <a:lnTo>
                      <a:pt x="411" y="358"/>
                    </a:lnTo>
                    <a:lnTo>
                      <a:pt x="411" y="349"/>
                    </a:lnTo>
                    <a:lnTo>
                      <a:pt x="411" y="349"/>
                    </a:lnTo>
                    <a:lnTo>
                      <a:pt x="411" y="349"/>
                    </a:lnTo>
                    <a:lnTo>
                      <a:pt x="411" y="349"/>
                    </a:lnTo>
                    <a:lnTo>
                      <a:pt x="411" y="340"/>
                    </a:lnTo>
                    <a:lnTo>
                      <a:pt x="411" y="340"/>
                    </a:lnTo>
                    <a:lnTo>
                      <a:pt x="411" y="340"/>
                    </a:lnTo>
                    <a:lnTo>
                      <a:pt x="411" y="340"/>
                    </a:lnTo>
                    <a:lnTo>
                      <a:pt x="411" y="331"/>
                    </a:lnTo>
                    <a:lnTo>
                      <a:pt x="411" y="331"/>
                    </a:lnTo>
                    <a:lnTo>
                      <a:pt x="411" y="331"/>
                    </a:lnTo>
                    <a:lnTo>
                      <a:pt x="411" y="331"/>
                    </a:lnTo>
                    <a:lnTo>
                      <a:pt x="411" y="331"/>
                    </a:lnTo>
                    <a:lnTo>
                      <a:pt x="411" y="331"/>
                    </a:lnTo>
                    <a:lnTo>
                      <a:pt x="420" y="322"/>
                    </a:lnTo>
                    <a:lnTo>
                      <a:pt x="420" y="322"/>
                    </a:lnTo>
                    <a:lnTo>
                      <a:pt x="420" y="322"/>
                    </a:lnTo>
                    <a:lnTo>
                      <a:pt x="420" y="322"/>
                    </a:lnTo>
                    <a:lnTo>
                      <a:pt x="420" y="313"/>
                    </a:lnTo>
                    <a:lnTo>
                      <a:pt x="420" y="313"/>
                    </a:lnTo>
                    <a:lnTo>
                      <a:pt x="420" y="313"/>
                    </a:lnTo>
                    <a:lnTo>
                      <a:pt x="420" y="304"/>
                    </a:lnTo>
                    <a:lnTo>
                      <a:pt x="420" y="304"/>
                    </a:lnTo>
                    <a:lnTo>
                      <a:pt x="420" y="304"/>
                    </a:lnTo>
                    <a:lnTo>
                      <a:pt x="420" y="295"/>
                    </a:lnTo>
                    <a:lnTo>
                      <a:pt x="420" y="295"/>
                    </a:lnTo>
                    <a:lnTo>
                      <a:pt x="420" y="295"/>
                    </a:lnTo>
                    <a:lnTo>
                      <a:pt x="411" y="295"/>
                    </a:lnTo>
                    <a:lnTo>
                      <a:pt x="411" y="295"/>
                    </a:lnTo>
                    <a:lnTo>
                      <a:pt x="411" y="295"/>
                    </a:lnTo>
                    <a:lnTo>
                      <a:pt x="411" y="286"/>
                    </a:lnTo>
                    <a:lnTo>
                      <a:pt x="411" y="286"/>
                    </a:lnTo>
                    <a:lnTo>
                      <a:pt x="411" y="286"/>
                    </a:lnTo>
                    <a:lnTo>
                      <a:pt x="411" y="286"/>
                    </a:lnTo>
                    <a:lnTo>
                      <a:pt x="411" y="286"/>
                    </a:lnTo>
                    <a:lnTo>
                      <a:pt x="411" y="286"/>
                    </a:lnTo>
                    <a:lnTo>
                      <a:pt x="411" y="277"/>
                    </a:lnTo>
                    <a:lnTo>
                      <a:pt x="411" y="277"/>
                    </a:lnTo>
                    <a:lnTo>
                      <a:pt x="411" y="277"/>
                    </a:lnTo>
                    <a:lnTo>
                      <a:pt x="411" y="277"/>
                    </a:lnTo>
                    <a:lnTo>
                      <a:pt x="411" y="277"/>
                    </a:lnTo>
                    <a:lnTo>
                      <a:pt x="411" y="277"/>
                    </a:lnTo>
                    <a:lnTo>
                      <a:pt x="411" y="268"/>
                    </a:lnTo>
                    <a:lnTo>
                      <a:pt x="411" y="268"/>
                    </a:lnTo>
                    <a:lnTo>
                      <a:pt x="411" y="268"/>
                    </a:lnTo>
                    <a:lnTo>
                      <a:pt x="411" y="268"/>
                    </a:lnTo>
                    <a:lnTo>
                      <a:pt x="411" y="268"/>
                    </a:lnTo>
                    <a:lnTo>
                      <a:pt x="411" y="259"/>
                    </a:lnTo>
                    <a:lnTo>
                      <a:pt x="411" y="259"/>
                    </a:lnTo>
                    <a:lnTo>
                      <a:pt x="420" y="259"/>
                    </a:lnTo>
                    <a:lnTo>
                      <a:pt x="420" y="259"/>
                    </a:lnTo>
                    <a:lnTo>
                      <a:pt x="420" y="259"/>
                    </a:lnTo>
                    <a:lnTo>
                      <a:pt x="420" y="259"/>
                    </a:lnTo>
                    <a:lnTo>
                      <a:pt x="420" y="259"/>
                    </a:lnTo>
                    <a:lnTo>
                      <a:pt x="420" y="251"/>
                    </a:lnTo>
                    <a:lnTo>
                      <a:pt x="420" y="251"/>
                    </a:lnTo>
                    <a:lnTo>
                      <a:pt x="420" y="251"/>
                    </a:lnTo>
                    <a:lnTo>
                      <a:pt x="420" y="251"/>
                    </a:lnTo>
                    <a:lnTo>
                      <a:pt x="420" y="242"/>
                    </a:lnTo>
                    <a:lnTo>
                      <a:pt x="420" y="242"/>
                    </a:lnTo>
                    <a:lnTo>
                      <a:pt x="420" y="242"/>
                    </a:lnTo>
                    <a:lnTo>
                      <a:pt x="420" y="233"/>
                    </a:lnTo>
                    <a:lnTo>
                      <a:pt x="420" y="233"/>
                    </a:lnTo>
                    <a:lnTo>
                      <a:pt x="420" y="233"/>
                    </a:lnTo>
                    <a:lnTo>
                      <a:pt x="420" y="233"/>
                    </a:lnTo>
                    <a:lnTo>
                      <a:pt x="420" y="233"/>
                    </a:lnTo>
                    <a:lnTo>
                      <a:pt x="420" y="224"/>
                    </a:lnTo>
                    <a:lnTo>
                      <a:pt x="420" y="224"/>
                    </a:lnTo>
                    <a:lnTo>
                      <a:pt x="420" y="224"/>
                    </a:lnTo>
                    <a:lnTo>
                      <a:pt x="411" y="224"/>
                    </a:lnTo>
                    <a:lnTo>
                      <a:pt x="411" y="224"/>
                    </a:lnTo>
                    <a:lnTo>
                      <a:pt x="411" y="224"/>
                    </a:lnTo>
                    <a:lnTo>
                      <a:pt x="411" y="224"/>
                    </a:lnTo>
                    <a:lnTo>
                      <a:pt x="411" y="224"/>
                    </a:lnTo>
                    <a:lnTo>
                      <a:pt x="411" y="215"/>
                    </a:lnTo>
                    <a:lnTo>
                      <a:pt x="411" y="215"/>
                    </a:lnTo>
                    <a:lnTo>
                      <a:pt x="411" y="215"/>
                    </a:lnTo>
                    <a:lnTo>
                      <a:pt x="420" y="215"/>
                    </a:lnTo>
                    <a:lnTo>
                      <a:pt x="420" y="215"/>
                    </a:lnTo>
                    <a:lnTo>
                      <a:pt x="420" y="215"/>
                    </a:lnTo>
                    <a:lnTo>
                      <a:pt x="420" y="215"/>
                    </a:lnTo>
                    <a:lnTo>
                      <a:pt x="420" y="215"/>
                    </a:lnTo>
                    <a:lnTo>
                      <a:pt x="420" y="206"/>
                    </a:lnTo>
                    <a:lnTo>
                      <a:pt x="420" y="206"/>
                    </a:lnTo>
                    <a:lnTo>
                      <a:pt x="420" y="206"/>
                    </a:lnTo>
                    <a:lnTo>
                      <a:pt x="420" y="206"/>
                    </a:lnTo>
                    <a:lnTo>
                      <a:pt x="429" y="206"/>
                    </a:lnTo>
                    <a:lnTo>
                      <a:pt x="429" y="206"/>
                    </a:lnTo>
                    <a:lnTo>
                      <a:pt x="429" y="206"/>
                    </a:lnTo>
                    <a:lnTo>
                      <a:pt x="429" y="206"/>
                    </a:lnTo>
                    <a:lnTo>
                      <a:pt x="429" y="206"/>
                    </a:lnTo>
                    <a:lnTo>
                      <a:pt x="438" y="206"/>
                    </a:lnTo>
                    <a:lnTo>
                      <a:pt x="438" y="206"/>
                    </a:lnTo>
                    <a:lnTo>
                      <a:pt x="438" y="206"/>
                    </a:lnTo>
                    <a:lnTo>
                      <a:pt x="438" y="206"/>
                    </a:lnTo>
                    <a:lnTo>
                      <a:pt x="446" y="206"/>
                    </a:lnTo>
                    <a:lnTo>
                      <a:pt x="446" y="206"/>
                    </a:lnTo>
                    <a:lnTo>
                      <a:pt x="446" y="206"/>
                    </a:lnTo>
                    <a:lnTo>
                      <a:pt x="446" y="206"/>
                    </a:lnTo>
                    <a:lnTo>
                      <a:pt x="446" y="206"/>
                    </a:lnTo>
                    <a:lnTo>
                      <a:pt x="446" y="206"/>
                    </a:lnTo>
                    <a:lnTo>
                      <a:pt x="455" y="206"/>
                    </a:lnTo>
                    <a:lnTo>
                      <a:pt x="455" y="206"/>
                    </a:lnTo>
                    <a:lnTo>
                      <a:pt x="455" y="206"/>
                    </a:lnTo>
                    <a:lnTo>
                      <a:pt x="455" y="206"/>
                    </a:lnTo>
                    <a:lnTo>
                      <a:pt x="455" y="206"/>
                    </a:lnTo>
                    <a:lnTo>
                      <a:pt x="455" y="206"/>
                    </a:lnTo>
                    <a:lnTo>
                      <a:pt x="455" y="206"/>
                    </a:lnTo>
                    <a:lnTo>
                      <a:pt x="455" y="206"/>
                    </a:lnTo>
                    <a:lnTo>
                      <a:pt x="446" y="206"/>
                    </a:lnTo>
                    <a:lnTo>
                      <a:pt x="446" y="206"/>
                    </a:lnTo>
                    <a:lnTo>
                      <a:pt x="446" y="197"/>
                    </a:lnTo>
                    <a:lnTo>
                      <a:pt x="446" y="197"/>
                    </a:lnTo>
                    <a:lnTo>
                      <a:pt x="446" y="197"/>
                    </a:lnTo>
                    <a:lnTo>
                      <a:pt x="446" y="197"/>
                    </a:lnTo>
                    <a:lnTo>
                      <a:pt x="446" y="188"/>
                    </a:lnTo>
                    <a:lnTo>
                      <a:pt x="446" y="188"/>
                    </a:lnTo>
                    <a:lnTo>
                      <a:pt x="446" y="188"/>
                    </a:lnTo>
                    <a:lnTo>
                      <a:pt x="446" y="188"/>
                    </a:lnTo>
                    <a:lnTo>
                      <a:pt x="446" y="188"/>
                    </a:lnTo>
                    <a:lnTo>
                      <a:pt x="446" y="179"/>
                    </a:lnTo>
                    <a:lnTo>
                      <a:pt x="446" y="179"/>
                    </a:lnTo>
                    <a:lnTo>
                      <a:pt x="446" y="179"/>
                    </a:lnTo>
                    <a:lnTo>
                      <a:pt x="446" y="179"/>
                    </a:lnTo>
                    <a:lnTo>
                      <a:pt x="446" y="179"/>
                    </a:lnTo>
                    <a:lnTo>
                      <a:pt x="446" y="170"/>
                    </a:lnTo>
                    <a:lnTo>
                      <a:pt x="446" y="170"/>
                    </a:lnTo>
                    <a:lnTo>
                      <a:pt x="446" y="170"/>
                    </a:lnTo>
                    <a:lnTo>
                      <a:pt x="446" y="170"/>
                    </a:lnTo>
                    <a:lnTo>
                      <a:pt x="446" y="170"/>
                    </a:lnTo>
                    <a:lnTo>
                      <a:pt x="446" y="170"/>
                    </a:lnTo>
                    <a:lnTo>
                      <a:pt x="446" y="170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55" y="161"/>
                    </a:lnTo>
                    <a:lnTo>
                      <a:pt x="464" y="152"/>
                    </a:lnTo>
                    <a:lnTo>
                      <a:pt x="464" y="152"/>
                    </a:lnTo>
                    <a:lnTo>
                      <a:pt x="464" y="152"/>
                    </a:lnTo>
                    <a:lnTo>
                      <a:pt x="464" y="152"/>
                    </a:lnTo>
                    <a:lnTo>
                      <a:pt x="464" y="152"/>
                    </a:lnTo>
                    <a:lnTo>
                      <a:pt x="464" y="152"/>
                    </a:lnTo>
                    <a:lnTo>
                      <a:pt x="473" y="161"/>
                    </a:lnTo>
                    <a:lnTo>
                      <a:pt x="473" y="161"/>
                    </a:lnTo>
                    <a:lnTo>
                      <a:pt x="473" y="161"/>
                    </a:lnTo>
                    <a:lnTo>
                      <a:pt x="473" y="161"/>
                    </a:lnTo>
                    <a:lnTo>
                      <a:pt x="473" y="161"/>
                    </a:lnTo>
                    <a:lnTo>
                      <a:pt x="482" y="161"/>
                    </a:lnTo>
                    <a:lnTo>
                      <a:pt x="482" y="161"/>
                    </a:lnTo>
                    <a:lnTo>
                      <a:pt x="482" y="161"/>
                    </a:lnTo>
                    <a:lnTo>
                      <a:pt x="482" y="161"/>
                    </a:lnTo>
                    <a:lnTo>
                      <a:pt x="491" y="161"/>
                    </a:lnTo>
                    <a:lnTo>
                      <a:pt x="491" y="161"/>
                    </a:lnTo>
                    <a:lnTo>
                      <a:pt x="491" y="161"/>
                    </a:lnTo>
                    <a:lnTo>
                      <a:pt x="491" y="152"/>
                    </a:lnTo>
                    <a:lnTo>
                      <a:pt x="491" y="152"/>
                    </a:lnTo>
                    <a:lnTo>
                      <a:pt x="491" y="152"/>
                    </a:lnTo>
                    <a:lnTo>
                      <a:pt x="491" y="152"/>
                    </a:lnTo>
                    <a:lnTo>
                      <a:pt x="491" y="152"/>
                    </a:lnTo>
                    <a:lnTo>
                      <a:pt x="491" y="152"/>
                    </a:lnTo>
                    <a:lnTo>
                      <a:pt x="491" y="152"/>
                    </a:lnTo>
                    <a:lnTo>
                      <a:pt x="491" y="152"/>
                    </a:lnTo>
                    <a:lnTo>
                      <a:pt x="491" y="143"/>
                    </a:lnTo>
                    <a:lnTo>
                      <a:pt x="491" y="143"/>
                    </a:lnTo>
                    <a:lnTo>
                      <a:pt x="491" y="143"/>
                    </a:lnTo>
                    <a:lnTo>
                      <a:pt x="491" y="143"/>
                    </a:lnTo>
                    <a:lnTo>
                      <a:pt x="491" y="143"/>
                    </a:lnTo>
                    <a:lnTo>
                      <a:pt x="491" y="134"/>
                    </a:lnTo>
                    <a:lnTo>
                      <a:pt x="491" y="134"/>
                    </a:lnTo>
                    <a:lnTo>
                      <a:pt x="482" y="134"/>
                    </a:lnTo>
                    <a:lnTo>
                      <a:pt x="482" y="134"/>
                    </a:lnTo>
                    <a:lnTo>
                      <a:pt x="482" y="125"/>
                    </a:lnTo>
                    <a:lnTo>
                      <a:pt x="482" y="125"/>
                    </a:lnTo>
                    <a:lnTo>
                      <a:pt x="482" y="125"/>
                    </a:lnTo>
                    <a:lnTo>
                      <a:pt x="482" y="125"/>
                    </a:lnTo>
                    <a:lnTo>
                      <a:pt x="482" y="125"/>
                    </a:lnTo>
                    <a:lnTo>
                      <a:pt x="482" y="117"/>
                    </a:lnTo>
                    <a:lnTo>
                      <a:pt x="482" y="117"/>
                    </a:lnTo>
                    <a:lnTo>
                      <a:pt x="473" y="117"/>
                    </a:lnTo>
                    <a:lnTo>
                      <a:pt x="473" y="117"/>
                    </a:lnTo>
                    <a:lnTo>
                      <a:pt x="473" y="117"/>
                    </a:lnTo>
                    <a:lnTo>
                      <a:pt x="473" y="108"/>
                    </a:lnTo>
                    <a:lnTo>
                      <a:pt x="473" y="108"/>
                    </a:lnTo>
                    <a:lnTo>
                      <a:pt x="473" y="108"/>
                    </a:lnTo>
                    <a:lnTo>
                      <a:pt x="464" y="108"/>
                    </a:lnTo>
                    <a:lnTo>
                      <a:pt x="464" y="99"/>
                    </a:lnTo>
                    <a:lnTo>
                      <a:pt x="464" y="99"/>
                    </a:lnTo>
                    <a:lnTo>
                      <a:pt x="464" y="99"/>
                    </a:lnTo>
                    <a:lnTo>
                      <a:pt x="464" y="99"/>
                    </a:lnTo>
                    <a:lnTo>
                      <a:pt x="464" y="90"/>
                    </a:lnTo>
                    <a:lnTo>
                      <a:pt x="464" y="90"/>
                    </a:lnTo>
                    <a:lnTo>
                      <a:pt x="464" y="90"/>
                    </a:lnTo>
                    <a:lnTo>
                      <a:pt x="464" y="90"/>
                    </a:lnTo>
                    <a:lnTo>
                      <a:pt x="464" y="81"/>
                    </a:lnTo>
                    <a:lnTo>
                      <a:pt x="473" y="81"/>
                    </a:lnTo>
                    <a:lnTo>
                      <a:pt x="473" y="81"/>
                    </a:lnTo>
                    <a:lnTo>
                      <a:pt x="473" y="72"/>
                    </a:lnTo>
                    <a:lnTo>
                      <a:pt x="473" y="72"/>
                    </a:lnTo>
                    <a:lnTo>
                      <a:pt x="473" y="72"/>
                    </a:lnTo>
                    <a:lnTo>
                      <a:pt x="473" y="63"/>
                    </a:lnTo>
                    <a:lnTo>
                      <a:pt x="473" y="63"/>
                    </a:lnTo>
                    <a:lnTo>
                      <a:pt x="473" y="63"/>
                    </a:lnTo>
                    <a:lnTo>
                      <a:pt x="473" y="63"/>
                    </a:lnTo>
                    <a:lnTo>
                      <a:pt x="482" y="63"/>
                    </a:lnTo>
                    <a:lnTo>
                      <a:pt x="482" y="63"/>
                    </a:lnTo>
                    <a:lnTo>
                      <a:pt x="482" y="63"/>
                    </a:lnTo>
                    <a:lnTo>
                      <a:pt x="482" y="63"/>
                    </a:lnTo>
                    <a:lnTo>
                      <a:pt x="491" y="63"/>
                    </a:lnTo>
                    <a:lnTo>
                      <a:pt x="491" y="63"/>
                    </a:lnTo>
                    <a:lnTo>
                      <a:pt x="491" y="63"/>
                    </a:lnTo>
                    <a:lnTo>
                      <a:pt x="500" y="63"/>
                    </a:lnTo>
                    <a:lnTo>
                      <a:pt x="500" y="63"/>
                    </a:lnTo>
                    <a:lnTo>
                      <a:pt x="500" y="63"/>
                    </a:lnTo>
                    <a:lnTo>
                      <a:pt x="500" y="63"/>
                    </a:lnTo>
                    <a:lnTo>
                      <a:pt x="500" y="63"/>
                    </a:lnTo>
                    <a:lnTo>
                      <a:pt x="509" y="63"/>
                    </a:lnTo>
                    <a:lnTo>
                      <a:pt x="509" y="63"/>
                    </a:lnTo>
                    <a:lnTo>
                      <a:pt x="509" y="63"/>
                    </a:lnTo>
                    <a:lnTo>
                      <a:pt x="509" y="63"/>
                    </a:lnTo>
                    <a:lnTo>
                      <a:pt x="509" y="63"/>
                    </a:lnTo>
                    <a:lnTo>
                      <a:pt x="518" y="63"/>
                    </a:lnTo>
                    <a:lnTo>
                      <a:pt x="518" y="54"/>
                    </a:lnTo>
                    <a:lnTo>
                      <a:pt x="518" y="54"/>
                    </a:lnTo>
                    <a:lnTo>
                      <a:pt x="518" y="54"/>
                    </a:lnTo>
                    <a:lnTo>
                      <a:pt x="518" y="54"/>
                    </a:lnTo>
                    <a:lnTo>
                      <a:pt x="518" y="54"/>
                    </a:lnTo>
                    <a:lnTo>
                      <a:pt x="527" y="54"/>
                    </a:lnTo>
                    <a:lnTo>
                      <a:pt x="527" y="54"/>
                    </a:lnTo>
                    <a:lnTo>
                      <a:pt x="527" y="54"/>
                    </a:lnTo>
                    <a:lnTo>
                      <a:pt x="527" y="54"/>
                    </a:lnTo>
                    <a:lnTo>
                      <a:pt x="527" y="45"/>
                    </a:lnTo>
                    <a:lnTo>
                      <a:pt x="527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45"/>
                    </a:lnTo>
                    <a:lnTo>
                      <a:pt x="536" y="36"/>
                    </a:lnTo>
                    <a:lnTo>
                      <a:pt x="536" y="36"/>
                    </a:lnTo>
                    <a:lnTo>
                      <a:pt x="536" y="36"/>
                    </a:lnTo>
                    <a:lnTo>
                      <a:pt x="536" y="36"/>
                    </a:lnTo>
                    <a:lnTo>
                      <a:pt x="536" y="27"/>
                    </a:lnTo>
                    <a:lnTo>
                      <a:pt x="536" y="27"/>
                    </a:lnTo>
                    <a:lnTo>
                      <a:pt x="536" y="27"/>
                    </a:lnTo>
                    <a:lnTo>
                      <a:pt x="536" y="27"/>
                    </a:lnTo>
                    <a:lnTo>
                      <a:pt x="536" y="18"/>
                    </a:lnTo>
                    <a:lnTo>
                      <a:pt x="536" y="18"/>
                    </a:lnTo>
                    <a:lnTo>
                      <a:pt x="536" y="18"/>
                    </a:lnTo>
                    <a:lnTo>
                      <a:pt x="536" y="18"/>
                    </a:lnTo>
                    <a:lnTo>
                      <a:pt x="536" y="18"/>
                    </a:lnTo>
                    <a:lnTo>
                      <a:pt x="536" y="18"/>
                    </a:lnTo>
                    <a:lnTo>
                      <a:pt x="536" y="9"/>
                    </a:lnTo>
                    <a:lnTo>
                      <a:pt x="536" y="9"/>
                    </a:lnTo>
                    <a:lnTo>
                      <a:pt x="545" y="9"/>
                    </a:lnTo>
                    <a:lnTo>
                      <a:pt x="545" y="9"/>
                    </a:lnTo>
                    <a:lnTo>
                      <a:pt x="545" y="9"/>
                    </a:lnTo>
                    <a:lnTo>
                      <a:pt x="545" y="0"/>
                    </a:lnTo>
                    <a:lnTo>
                      <a:pt x="545" y="0"/>
                    </a:lnTo>
                    <a:lnTo>
                      <a:pt x="545" y="0"/>
                    </a:lnTo>
                    <a:lnTo>
                      <a:pt x="554" y="0"/>
                    </a:lnTo>
                    <a:lnTo>
                      <a:pt x="563" y="9"/>
                    </a:lnTo>
                    <a:lnTo>
                      <a:pt x="572" y="9"/>
                    </a:lnTo>
                    <a:lnTo>
                      <a:pt x="580" y="9"/>
                    </a:lnTo>
                    <a:lnTo>
                      <a:pt x="580" y="18"/>
                    </a:lnTo>
                    <a:lnTo>
                      <a:pt x="589" y="18"/>
                    </a:lnTo>
                    <a:lnTo>
                      <a:pt x="598" y="18"/>
                    </a:lnTo>
                    <a:lnTo>
                      <a:pt x="607" y="18"/>
                    </a:lnTo>
                    <a:lnTo>
                      <a:pt x="616" y="27"/>
                    </a:lnTo>
                    <a:lnTo>
                      <a:pt x="625" y="27"/>
                    </a:lnTo>
                    <a:lnTo>
                      <a:pt x="625" y="27"/>
                    </a:lnTo>
                    <a:lnTo>
                      <a:pt x="634" y="27"/>
                    </a:lnTo>
                    <a:lnTo>
                      <a:pt x="643" y="27"/>
                    </a:lnTo>
                    <a:lnTo>
                      <a:pt x="652" y="27"/>
                    </a:lnTo>
                    <a:lnTo>
                      <a:pt x="652" y="27"/>
                    </a:lnTo>
                    <a:lnTo>
                      <a:pt x="661" y="27"/>
                    </a:lnTo>
                    <a:lnTo>
                      <a:pt x="670" y="27"/>
                    </a:lnTo>
                    <a:lnTo>
                      <a:pt x="670" y="27"/>
                    </a:lnTo>
                    <a:lnTo>
                      <a:pt x="679" y="18"/>
                    </a:lnTo>
                    <a:lnTo>
                      <a:pt x="679" y="18"/>
                    </a:lnTo>
                    <a:lnTo>
                      <a:pt x="679" y="9"/>
                    </a:lnTo>
                    <a:lnTo>
                      <a:pt x="688" y="9"/>
                    </a:lnTo>
                    <a:lnTo>
                      <a:pt x="688" y="9"/>
                    </a:lnTo>
                    <a:lnTo>
                      <a:pt x="697" y="9"/>
                    </a:lnTo>
                    <a:lnTo>
                      <a:pt x="697" y="0"/>
                    </a:lnTo>
                    <a:lnTo>
                      <a:pt x="706" y="0"/>
                    </a:lnTo>
                    <a:lnTo>
                      <a:pt x="714" y="0"/>
                    </a:lnTo>
                    <a:lnTo>
                      <a:pt x="714" y="0"/>
                    </a:lnTo>
                    <a:lnTo>
                      <a:pt x="723" y="0"/>
                    </a:lnTo>
                    <a:lnTo>
                      <a:pt x="732" y="0"/>
                    </a:lnTo>
                    <a:lnTo>
                      <a:pt x="732" y="0"/>
                    </a:lnTo>
                    <a:lnTo>
                      <a:pt x="741" y="9"/>
                    </a:lnTo>
                    <a:lnTo>
                      <a:pt x="750" y="9"/>
                    </a:lnTo>
                    <a:lnTo>
                      <a:pt x="750" y="9"/>
                    </a:lnTo>
                    <a:lnTo>
                      <a:pt x="750" y="9"/>
                    </a:lnTo>
                    <a:lnTo>
                      <a:pt x="759" y="9"/>
                    </a:lnTo>
                    <a:lnTo>
                      <a:pt x="759" y="18"/>
                    </a:lnTo>
                    <a:lnTo>
                      <a:pt x="759" y="18"/>
                    </a:lnTo>
                    <a:lnTo>
                      <a:pt x="768" y="18"/>
                    </a:lnTo>
                    <a:lnTo>
                      <a:pt x="777" y="18"/>
                    </a:lnTo>
                    <a:lnTo>
                      <a:pt x="777" y="18"/>
                    </a:lnTo>
                    <a:lnTo>
                      <a:pt x="786" y="18"/>
                    </a:lnTo>
                    <a:lnTo>
                      <a:pt x="795" y="18"/>
                    </a:lnTo>
                    <a:lnTo>
                      <a:pt x="804" y="18"/>
                    </a:lnTo>
                    <a:lnTo>
                      <a:pt x="813" y="18"/>
                    </a:lnTo>
                    <a:lnTo>
                      <a:pt x="822" y="18"/>
                    </a:lnTo>
                    <a:lnTo>
                      <a:pt x="822" y="18"/>
                    </a:lnTo>
                    <a:lnTo>
                      <a:pt x="831" y="18"/>
                    </a:lnTo>
                    <a:lnTo>
                      <a:pt x="831" y="36"/>
                    </a:lnTo>
                    <a:lnTo>
                      <a:pt x="831" y="54"/>
                    </a:lnTo>
                    <a:lnTo>
                      <a:pt x="822" y="63"/>
                    </a:lnTo>
                    <a:lnTo>
                      <a:pt x="804" y="63"/>
                    </a:lnTo>
                    <a:lnTo>
                      <a:pt x="804" y="81"/>
                    </a:lnTo>
                    <a:lnTo>
                      <a:pt x="804" y="108"/>
                    </a:lnTo>
                    <a:lnTo>
                      <a:pt x="795" y="117"/>
                    </a:lnTo>
                    <a:lnTo>
                      <a:pt x="795" y="134"/>
                    </a:lnTo>
                    <a:lnTo>
                      <a:pt x="795" y="143"/>
                    </a:lnTo>
                    <a:lnTo>
                      <a:pt x="786" y="152"/>
                    </a:lnTo>
                    <a:lnTo>
                      <a:pt x="786" y="170"/>
                    </a:lnTo>
                    <a:lnTo>
                      <a:pt x="786" y="188"/>
                    </a:lnTo>
                    <a:lnTo>
                      <a:pt x="768" y="188"/>
                    </a:lnTo>
                    <a:lnTo>
                      <a:pt x="750" y="188"/>
                    </a:lnTo>
                    <a:lnTo>
                      <a:pt x="732" y="179"/>
                    </a:lnTo>
                    <a:lnTo>
                      <a:pt x="706" y="179"/>
                    </a:lnTo>
                    <a:lnTo>
                      <a:pt x="688" y="179"/>
                    </a:lnTo>
                    <a:lnTo>
                      <a:pt x="679" y="188"/>
                    </a:lnTo>
                    <a:lnTo>
                      <a:pt x="670" y="197"/>
                    </a:lnTo>
                    <a:lnTo>
                      <a:pt x="670" y="215"/>
                    </a:lnTo>
                    <a:lnTo>
                      <a:pt x="679" y="233"/>
                    </a:lnTo>
                    <a:lnTo>
                      <a:pt x="697" y="224"/>
                    </a:lnTo>
                    <a:lnTo>
                      <a:pt x="697" y="233"/>
                    </a:lnTo>
                    <a:lnTo>
                      <a:pt x="714" y="233"/>
                    </a:lnTo>
                    <a:lnTo>
                      <a:pt x="723" y="251"/>
                    </a:lnTo>
                    <a:lnTo>
                      <a:pt x="732" y="259"/>
                    </a:lnTo>
                    <a:lnTo>
                      <a:pt x="723" y="268"/>
                    </a:lnTo>
                    <a:lnTo>
                      <a:pt x="714" y="268"/>
                    </a:lnTo>
                    <a:lnTo>
                      <a:pt x="706" y="286"/>
                    </a:lnTo>
                    <a:lnTo>
                      <a:pt x="706" y="313"/>
                    </a:lnTo>
                    <a:lnTo>
                      <a:pt x="679" y="313"/>
                    </a:lnTo>
                    <a:lnTo>
                      <a:pt x="670" y="322"/>
                    </a:lnTo>
                    <a:lnTo>
                      <a:pt x="652" y="313"/>
                    </a:lnTo>
                    <a:lnTo>
                      <a:pt x="643" y="322"/>
                    </a:lnTo>
                    <a:lnTo>
                      <a:pt x="625" y="331"/>
                    </a:lnTo>
                    <a:lnTo>
                      <a:pt x="607" y="340"/>
                    </a:lnTo>
                    <a:lnTo>
                      <a:pt x="589" y="349"/>
                    </a:lnTo>
                    <a:lnTo>
                      <a:pt x="572" y="340"/>
                    </a:lnTo>
                    <a:lnTo>
                      <a:pt x="554" y="349"/>
                    </a:lnTo>
                    <a:lnTo>
                      <a:pt x="545" y="358"/>
                    </a:lnTo>
                    <a:lnTo>
                      <a:pt x="518" y="358"/>
                    </a:lnTo>
                    <a:lnTo>
                      <a:pt x="491" y="358"/>
                    </a:lnTo>
                    <a:lnTo>
                      <a:pt x="491" y="367"/>
                    </a:lnTo>
                    <a:lnTo>
                      <a:pt x="491" y="393"/>
                    </a:lnTo>
                    <a:lnTo>
                      <a:pt x="491" y="402"/>
                    </a:lnTo>
                    <a:lnTo>
                      <a:pt x="500" y="411"/>
                    </a:lnTo>
                    <a:lnTo>
                      <a:pt x="509" y="429"/>
                    </a:lnTo>
                    <a:lnTo>
                      <a:pt x="518" y="447"/>
                    </a:lnTo>
                    <a:lnTo>
                      <a:pt x="509" y="474"/>
                    </a:lnTo>
                    <a:lnTo>
                      <a:pt x="500" y="509"/>
                    </a:lnTo>
                    <a:lnTo>
                      <a:pt x="491" y="527"/>
                    </a:lnTo>
                    <a:lnTo>
                      <a:pt x="491" y="536"/>
                    </a:lnTo>
                    <a:lnTo>
                      <a:pt x="473" y="545"/>
                    </a:lnTo>
                    <a:lnTo>
                      <a:pt x="455" y="554"/>
                    </a:lnTo>
                    <a:lnTo>
                      <a:pt x="446" y="563"/>
                    </a:lnTo>
                    <a:lnTo>
                      <a:pt x="446" y="581"/>
                    </a:lnTo>
                    <a:lnTo>
                      <a:pt x="446" y="599"/>
                    </a:lnTo>
                    <a:lnTo>
                      <a:pt x="464" y="599"/>
                    </a:lnTo>
                    <a:lnTo>
                      <a:pt x="464" y="608"/>
                    </a:lnTo>
                    <a:lnTo>
                      <a:pt x="464" y="634"/>
                    </a:lnTo>
                    <a:lnTo>
                      <a:pt x="446" y="634"/>
                    </a:lnTo>
                    <a:lnTo>
                      <a:pt x="438" y="634"/>
                    </a:lnTo>
                    <a:lnTo>
                      <a:pt x="446" y="652"/>
                    </a:lnTo>
                    <a:lnTo>
                      <a:pt x="455" y="670"/>
                    </a:lnTo>
                    <a:lnTo>
                      <a:pt x="455" y="688"/>
                    </a:lnTo>
                    <a:lnTo>
                      <a:pt x="446" y="688"/>
                    </a:lnTo>
                    <a:lnTo>
                      <a:pt x="420" y="679"/>
                    </a:lnTo>
                    <a:lnTo>
                      <a:pt x="402" y="697"/>
                    </a:lnTo>
                    <a:lnTo>
                      <a:pt x="384" y="688"/>
                    </a:lnTo>
                    <a:lnTo>
                      <a:pt x="366" y="688"/>
                    </a:lnTo>
                    <a:lnTo>
                      <a:pt x="357" y="688"/>
                    </a:lnTo>
                    <a:lnTo>
                      <a:pt x="348" y="697"/>
                    </a:lnTo>
                    <a:lnTo>
                      <a:pt x="348" y="697"/>
                    </a:lnTo>
                    <a:lnTo>
                      <a:pt x="330" y="697"/>
                    </a:lnTo>
                    <a:lnTo>
                      <a:pt x="321" y="706"/>
                    </a:lnTo>
                    <a:lnTo>
                      <a:pt x="321" y="724"/>
                    </a:lnTo>
                    <a:lnTo>
                      <a:pt x="313" y="742"/>
                    </a:lnTo>
                    <a:lnTo>
                      <a:pt x="304" y="751"/>
                    </a:lnTo>
                    <a:lnTo>
                      <a:pt x="286" y="759"/>
                    </a:lnTo>
                    <a:lnTo>
                      <a:pt x="277" y="759"/>
                    </a:lnTo>
                    <a:lnTo>
                      <a:pt x="268" y="777"/>
                    </a:lnTo>
                    <a:lnTo>
                      <a:pt x="268" y="795"/>
                    </a:lnTo>
                    <a:lnTo>
                      <a:pt x="268" y="813"/>
                    </a:lnTo>
                    <a:lnTo>
                      <a:pt x="250" y="813"/>
                    </a:lnTo>
                    <a:lnTo>
                      <a:pt x="223" y="813"/>
                    </a:lnTo>
                    <a:lnTo>
                      <a:pt x="196" y="813"/>
                    </a:lnTo>
                    <a:lnTo>
                      <a:pt x="170" y="813"/>
                    </a:lnTo>
                    <a:lnTo>
                      <a:pt x="143" y="813"/>
                    </a:lnTo>
                    <a:lnTo>
                      <a:pt x="116" y="813"/>
                    </a:lnTo>
                    <a:lnTo>
                      <a:pt x="107" y="822"/>
                    </a:lnTo>
                    <a:lnTo>
                      <a:pt x="107" y="831"/>
                    </a:lnTo>
                    <a:lnTo>
                      <a:pt x="98" y="840"/>
                    </a:lnTo>
                  </a:path>
                </a:pathLst>
              </a:custGeom>
              <a:solidFill>
                <a:srgbClr val="53A74F"/>
              </a:solidFill>
              <a:ln w="21590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pl-PL"/>
              </a:p>
            </p:txBody>
          </p:sp>
        </p:grpSp>
        <p:sp>
          <p:nvSpPr>
            <p:cNvPr id="75" name="Text Box 35"/>
            <p:cNvSpPr txBox="1">
              <a:spLocks noChangeArrowheads="1"/>
            </p:cNvSpPr>
            <p:nvPr/>
          </p:nvSpPr>
          <p:spPr bwMode="auto">
            <a:xfrm>
              <a:off x="5035" y="9172"/>
              <a:ext cx="1335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brzozowski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18,9%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6" name="Text Box 41"/>
            <p:cNvSpPr txBox="1">
              <a:spLocks noChangeArrowheads="1"/>
            </p:cNvSpPr>
            <p:nvPr/>
          </p:nvSpPr>
          <p:spPr bwMode="auto">
            <a:xfrm>
              <a:off x="6071" y="6669"/>
              <a:ext cx="129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leżajski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15,9%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7" name="Text Box 43"/>
            <p:cNvSpPr txBox="1">
              <a:spLocks noChangeArrowheads="1"/>
            </p:cNvSpPr>
            <p:nvPr/>
          </p:nvSpPr>
          <p:spPr bwMode="auto">
            <a:xfrm>
              <a:off x="5773" y="7309"/>
              <a:ext cx="1008" cy="7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łańcucki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14,9%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8" name="Text Box 45"/>
            <p:cNvSpPr txBox="1">
              <a:spLocks noChangeArrowheads="1"/>
            </p:cNvSpPr>
            <p:nvPr/>
          </p:nvSpPr>
          <p:spPr bwMode="auto">
            <a:xfrm>
              <a:off x="5110" y="8256"/>
              <a:ext cx="1260" cy="7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rzeszowski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11,4%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79" name="Text Box 38"/>
            <p:cNvSpPr txBox="1">
              <a:spLocks noChangeArrowheads="1"/>
            </p:cNvSpPr>
            <p:nvPr/>
          </p:nvSpPr>
          <p:spPr bwMode="auto">
            <a:xfrm>
              <a:off x="5262" y="4726"/>
              <a:ext cx="1440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Times New Roman"/>
                </a:rPr>
                <a:t>stalowowolski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 dirty="0">
                  <a:effectLst/>
                  <a:latin typeface="Calibri"/>
                  <a:ea typeface="Times New Roman"/>
                  <a:cs typeface="Times New Roman"/>
                </a:rPr>
                <a:t>7,5%</a:t>
              </a:r>
              <a:endParaRPr lang="pl-PL" sz="1100" dirty="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0" name="Text Box 39"/>
            <p:cNvSpPr txBox="1">
              <a:spLocks noChangeArrowheads="1"/>
            </p:cNvSpPr>
            <p:nvPr/>
          </p:nvSpPr>
          <p:spPr bwMode="auto">
            <a:xfrm>
              <a:off x="4532" y="5519"/>
              <a:ext cx="1109" cy="5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tarnobrzeski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10,5%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1" name="Text Box 40"/>
            <p:cNvSpPr txBox="1">
              <a:spLocks noChangeArrowheads="1"/>
            </p:cNvSpPr>
            <p:nvPr/>
          </p:nvSpPr>
          <p:spPr bwMode="auto">
            <a:xfrm>
              <a:off x="5877" y="5612"/>
              <a:ext cx="1152" cy="7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niżański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19,5%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2" name="Text Box 42"/>
            <p:cNvSpPr txBox="1">
              <a:spLocks noChangeArrowheads="1"/>
            </p:cNvSpPr>
            <p:nvPr/>
          </p:nvSpPr>
          <p:spPr bwMode="auto">
            <a:xfrm>
              <a:off x="8235" y="6927"/>
              <a:ext cx="1332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</a:rPr>
                <a:t>lubaczowski</a:t>
              </a:r>
              <a:endParaRPr lang="pl-PL" sz="800">
                <a:effectLst/>
                <a:latin typeface="Arial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</a:rPr>
                <a:t>12,4%</a:t>
              </a:r>
              <a:endParaRPr lang="pl-PL" sz="800">
                <a:effectLst/>
                <a:latin typeface="Arial"/>
                <a:ea typeface="Times New Roman"/>
              </a:endParaRPr>
            </a:p>
          </p:txBody>
        </p:sp>
        <p:sp>
          <p:nvSpPr>
            <p:cNvPr id="83" name="Text Box 44"/>
            <p:cNvSpPr txBox="1">
              <a:spLocks noChangeArrowheads="1"/>
            </p:cNvSpPr>
            <p:nvPr/>
          </p:nvSpPr>
          <p:spPr bwMode="auto">
            <a:xfrm>
              <a:off x="6230" y="7825"/>
              <a:ext cx="1296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przeworski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15,8%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4" name="Text Box 27"/>
            <p:cNvSpPr txBox="1">
              <a:spLocks noChangeArrowheads="1"/>
            </p:cNvSpPr>
            <p:nvPr/>
          </p:nvSpPr>
          <p:spPr bwMode="auto">
            <a:xfrm>
              <a:off x="3216" y="6437"/>
              <a:ext cx="1120" cy="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Times New Roman"/>
                </a:rPr>
                <a:t>mielecki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Times New Roman"/>
                </a:rPr>
                <a:t>7,4%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5" name="Text Box 28"/>
            <p:cNvSpPr txBox="1">
              <a:spLocks noChangeArrowheads="1"/>
            </p:cNvSpPr>
            <p:nvPr/>
          </p:nvSpPr>
          <p:spPr bwMode="auto">
            <a:xfrm>
              <a:off x="4257" y="6517"/>
              <a:ext cx="1274" cy="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kolbuszowski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11,7%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6" name="Text Box 30"/>
            <p:cNvSpPr txBox="1">
              <a:spLocks noChangeArrowheads="1"/>
            </p:cNvSpPr>
            <p:nvPr/>
          </p:nvSpPr>
          <p:spPr bwMode="auto">
            <a:xfrm>
              <a:off x="3856" y="7560"/>
              <a:ext cx="1319" cy="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8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ropczycko –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8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– sędziszowski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8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13,9%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7" name="Text Box 74"/>
            <p:cNvSpPr txBox="1">
              <a:spLocks noChangeArrowheads="1"/>
            </p:cNvSpPr>
            <p:nvPr/>
          </p:nvSpPr>
          <p:spPr bwMode="auto">
            <a:xfrm>
              <a:off x="3803" y="4944"/>
              <a:ext cx="1232" cy="5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Times New Roman"/>
                </a:rPr>
                <a:t>m. Tarnobrzeg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Times New Roman"/>
                </a:rPr>
                <a:t>12,4%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 i="1">
                  <a:effectLst/>
                  <a:latin typeface="Calibri"/>
                  <a:ea typeface="Times New Roman"/>
                  <a:cs typeface="Times New Roman"/>
                </a:rPr>
                <a:t> 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8" name="Text Box 29"/>
            <p:cNvSpPr txBox="1">
              <a:spLocks noChangeArrowheads="1"/>
            </p:cNvSpPr>
            <p:nvPr/>
          </p:nvSpPr>
          <p:spPr bwMode="auto">
            <a:xfrm>
              <a:off x="3003" y="7752"/>
              <a:ext cx="948" cy="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dębicki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Times New Roman"/>
                </a:rPr>
                <a:t>9,5%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89" name="Text Box 31"/>
            <p:cNvSpPr txBox="1">
              <a:spLocks noChangeArrowheads="1"/>
            </p:cNvSpPr>
            <p:nvPr/>
          </p:nvSpPr>
          <p:spPr bwMode="auto">
            <a:xfrm>
              <a:off x="4215" y="8517"/>
              <a:ext cx="126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strzyżowski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18,1%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0" name="Text Box 32"/>
            <p:cNvSpPr txBox="1">
              <a:spLocks noChangeArrowheads="1"/>
            </p:cNvSpPr>
            <p:nvPr/>
          </p:nvSpPr>
          <p:spPr bwMode="auto">
            <a:xfrm>
              <a:off x="3272" y="9124"/>
              <a:ext cx="126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jasielski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Times New Roman"/>
                </a:rPr>
                <a:t>13,5%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1" name="Text Box 33"/>
            <p:cNvSpPr txBox="1">
              <a:spLocks noChangeArrowheads="1"/>
            </p:cNvSpPr>
            <p:nvPr/>
          </p:nvSpPr>
          <p:spPr bwMode="auto">
            <a:xfrm>
              <a:off x="4168" y="9986"/>
              <a:ext cx="1260" cy="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krośnieński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10,6%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2" name="Text Box 36"/>
            <p:cNvSpPr txBox="1">
              <a:spLocks noChangeArrowheads="1"/>
            </p:cNvSpPr>
            <p:nvPr/>
          </p:nvSpPr>
          <p:spPr bwMode="auto">
            <a:xfrm>
              <a:off x="5819" y="11165"/>
              <a:ext cx="1152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leski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20,0%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3" name="Text Box 37"/>
            <p:cNvSpPr txBox="1">
              <a:spLocks noChangeArrowheads="1"/>
            </p:cNvSpPr>
            <p:nvPr/>
          </p:nvSpPr>
          <p:spPr bwMode="auto">
            <a:xfrm>
              <a:off x="5264" y="10280"/>
              <a:ext cx="1152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sanocki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9,2%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4" name="Text Box 75"/>
            <p:cNvSpPr txBox="1">
              <a:spLocks noChangeArrowheads="1"/>
            </p:cNvSpPr>
            <p:nvPr/>
          </p:nvSpPr>
          <p:spPr bwMode="auto">
            <a:xfrm>
              <a:off x="4516" y="9252"/>
              <a:ext cx="987" cy="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Krosno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Arial"/>
                </a:rPr>
                <a:t>4,8%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5" name="Text Box 25"/>
            <p:cNvSpPr txBox="1">
              <a:spLocks noChangeArrowheads="1"/>
            </p:cNvSpPr>
            <p:nvPr/>
          </p:nvSpPr>
          <p:spPr bwMode="auto">
            <a:xfrm>
              <a:off x="7322" y="7827"/>
              <a:ext cx="1260" cy="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jarosławski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15,1%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6" name="Text Box 26"/>
            <p:cNvSpPr txBox="1">
              <a:spLocks noChangeArrowheads="1"/>
            </p:cNvSpPr>
            <p:nvPr/>
          </p:nvSpPr>
          <p:spPr bwMode="auto">
            <a:xfrm>
              <a:off x="6436" y="8985"/>
              <a:ext cx="1154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przemyski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17,1%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97" name="Text Box 34"/>
            <p:cNvSpPr txBox="1">
              <a:spLocks noChangeArrowheads="1"/>
            </p:cNvSpPr>
            <p:nvPr/>
          </p:nvSpPr>
          <p:spPr bwMode="auto">
            <a:xfrm>
              <a:off x="7526" y="10857"/>
              <a:ext cx="144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bieszczadzki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18,7%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34" name="Text Box 76"/>
            <p:cNvSpPr txBox="1">
              <a:spLocks noChangeArrowheads="1"/>
            </p:cNvSpPr>
            <p:nvPr/>
          </p:nvSpPr>
          <p:spPr bwMode="auto">
            <a:xfrm>
              <a:off x="4886" y="7334"/>
              <a:ext cx="1296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ts val="1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</a:rPr>
                <a:t>Rzeszów</a:t>
              </a:r>
              <a:endParaRPr lang="pl-PL" sz="800">
                <a:effectLst/>
                <a:latin typeface="Arial"/>
                <a:ea typeface="Times New Roman"/>
              </a:endParaRPr>
            </a:p>
            <a:p>
              <a:pPr algn="ctr">
                <a:lnSpc>
                  <a:spcPts val="1000"/>
                </a:lnSpc>
                <a:spcAft>
                  <a:spcPts val="0"/>
                </a:spcAft>
              </a:pPr>
              <a:r>
                <a:rPr lang="pl-PL" sz="900">
                  <a:effectLst/>
                  <a:latin typeface="Calibri"/>
                  <a:ea typeface="Times New Roman"/>
                  <a:cs typeface="Times New Roman"/>
                </a:rPr>
                <a:t>6,9%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135" name="Text Box 77"/>
            <p:cNvSpPr txBox="1">
              <a:spLocks noChangeArrowheads="1"/>
            </p:cNvSpPr>
            <p:nvPr/>
          </p:nvSpPr>
          <p:spPr bwMode="auto">
            <a:xfrm>
              <a:off x="7978" y="9126"/>
              <a:ext cx="1043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C4BC96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Arial"/>
                </a:rPr>
                <a:t>Przemyśl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pl-PL" sz="90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</a:rPr>
                <a:t>14,2%</a:t>
              </a:r>
              <a:endParaRPr lang="pl-PL" sz="1100">
                <a:effectLst/>
                <a:latin typeface="Calibri"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905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5"/>
          <p:cNvSpPr txBox="1">
            <a:spLocks/>
          </p:cNvSpPr>
          <p:nvPr/>
        </p:nvSpPr>
        <p:spPr>
          <a:xfrm>
            <a:off x="179512" y="1079183"/>
            <a:ext cx="8784976" cy="537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bezrobotnych wg wieku</a:t>
            </a:r>
          </a:p>
        </p:txBody>
      </p:sp>
      <p:sp>
        <p:nvSpPr>
          <p:cNvPr id="5" name="Tytuł 5"/>
          <p:cNvSpPr txBox="1">
            <a:spLocks/>
          </p:cNvSpPr>
          <p:nvPr/>
        </p:nvSpPr>
        <p:spPr>
          <a:xfrm>
            <a:off x="467544" y="5892115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Stan na 31 XII ’16 r.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val="1994718112"/>
              </p:ext>
            </p:extLst>
          </p:nvPr>
        </p:nvGraphicFramePr>
        <p:xfrm>
          <a:off x="827584" y="1616990"/>
          <a:ext cx="7632847" cy="4836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634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8233421"/>
              </p:ext>
            </p:extLst>
          </p:nvPr>
        </p:nvGraphicFramePr>
        <p:xfrm>
          <a:off x="179512" y="3673181"/>
          <a:ext cx="4932040" cy="2830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ytuł 5"/>
          <p:cNvSpPr txBox="1">
            <a:spLocks/>
          </p:cNvSpPr>
          <p:nvPr/>
        </p:nvSpPr>
        <p:spPr>
          <a:xfrm>
            <a:off x="179512" y="980728"/>
            <a:ext cx="8784976" cy="6818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bezrobotnych wg wykształcenia</a:t>
            </a:r>
          </a:p>
        </p:txBody>
      </p:sp>
      <p:sp>
        <p:nvSpPr>
          <p:cNvPr id="5" name="Tytuł 5"/>
          <p:cNvSpPr txBox="1">
            <a:spLocks/>
          </p:cNvSpPr>
          <p:nvPr/>
        </p:nvSpPr>
        <p:spPr>
          <a:xfrm>
            <a:off x="467544" y="5892115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Stan na 31 XII ’16 r.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val="2241932347"/>
              </p:ext>
            </p:extLst>
          </p:nvPr>
        </p:nvGraphicFramePr>
        <p:xfrm>
          <a:off x="467544" y="1684761"/>
          <a:ext cx="7920879" cy="5173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614" y="9178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ytuł 5"/>
          <p:cNvSpPr txBox="1">
            <a:spLocks/>
          </p:cNvSpPr>
          <p:nvPr/>
        </p:nvSpPr>
        <p:spPr>
          <a:xfrm>
            <a:off x="179512" y="1079183"/>
            <a:ext cx="8784976" cy="5378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bezrobotnych wg stażu pracy</a:t>
            </a:r>
          </a:p>
        </p:txBody>
      </p:sp>
      <p:sp>
        <p:nvSpPr>
          <p:cNvPr id="5" name="Tytuł 5"/>
          <p:cNvSpPr txBox="1">
            <a:spLocks/>
          </p:cNvSpPr>
          <p:nvPr/>
        </p:nvSpPr>
        <p:spPr>
          <a:xfrm>
            <a:off x="251520" y="6174707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Stan na 31 XII ’16 r.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graphicFrame>
        <p:nvGraphicFramePr>
          <p:cNvPr id="7" name="Wykres 6"/>
          <p:cNvGraphicFramePr/>
          <p:nvPr>
            <p:extLst>
              <p:ext uri="{D42A27DB-BD31-4B8C-83A1-F6EECF244321}">
                <p14:modId xmlns:p14="http://schemas.microsoft.com/office/powerpoint/2010/main" val="112111069"/>
              </p:ext>
            </p:extLst>
          </p:nvPr>
        </p:nvGraphicFramePr>
        <p:xfrm>
          <a:off x="683568" y="1412776"/>
          <a:ext cx="7560840" cy="5221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85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179512" y="980728"/>
            <a:ext cx="8784976" cy="648072"/>
          </a:xfrm>
        </p:spPr>
        <p:txBody>
          <a:bodyPr>
            <a:noAutofit/>
          </a:bodyPr>
          <a:lstStyle/>
          <a:p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bezrobotnych wg czasu pozostawania bez pracy</a:t>
            </a: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4036793502"/>
              </p:ext>
            </p:extLst>
          </p:nvPr>
        </p:nvGraphicFramePr>
        <p:xfrm>
          <a:off x="1115616" y="1916832"/>
          <a:ext cx="698477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ytuł 5"/>
          <p:cNvSpPr txBox="1">
            <a:spLocks/>
          </p:cNvSpPr>
          <p:nvPr/>
        </p:nvSpPr>
        <p:spPr>
          <a:xfrm>
            <a:off x="395536" y="6190009"/>
            <a:ext cx="8243993" cy="2978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Stan na 31 XII ’16 r.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5029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5840</TotalTime>
  <Words>1200</Words>
  <Application>Microsoft Office PowerPoint</Application>
  <PresentationFormat>Pokaz na ekranie (4:3)</PresentationFormat>
  <Paragraphs>590</Paragraphs>
  <Slides>19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6" baseType="lpstr">
      <vt:lpstr>Arial</vt:lpstr>
      <vt:lpstr>Arial Unicode MS</vt:lpstr>
      <vt:lpstr>Calibri</vt:lpstr>
      <vt:lpstr>Cambria</vt:lpstr>
      <vt:lpstr>Times New Roman</vt:lpstr>
      <vt:lpstr>Webdings</vt:lpstr>
      <vt:lpstr>Motyw pakietu Office</vt:lpstr>
      <vt:lpstr>Sytuacja na rynku pracy w województwie podkarpackim</vt:lpstr>
      <vt:lpstr>Liczba bezrobotnych, województwo podkarpackie</vt:lpstr>
      <vt:lpstr>Prezentacja programu PowerPoint</vt:lpstr>
      <vt:lpstr>Liczba bezrobotnych wg powiatów</vt:lpstr>
      <vt:lpstr>Prezentacja programu PowerPoint</vt:lpstr>
      <vt:lpstr>Prezentacja programu PowerPoint</vt:lpstr>
      <vt:lpstr>Prezentacja programu PowerPoint</vt:lpstr>
      <vt:lpstr>Prezentacja programu PowerPoint</vt:lpstr>
      <vt:lpstr>Struktura bezrobotnych wg czasu pozostawania bez pracy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Aktualna sytuacja na rynku pracy w województwie podkarpackim</dc:title>
  <dc:creator>Piotr Kocaj</dc:creator>
  <cp:lastModifiedBy>Admin</cp:lastModifiedBy>
  <cp:revision>795</cp:revision>
  <cp:lastPrinted>2017-04-10T10:51:28Z</cp:lastPrinted>
  <dcterms:created xsi:type="dcterms:W3CDTF">2012-04-26T12:21:55Z</dcterms:created>
  <dcterms:modified xsi:type="dcterms:W3CDTF">2020-03-17T07:37:19Z</dcterms:modified>
</cp:coreProperties>
</file>