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144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256900-82DD-5B69-ABEC-2BE79924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D6AA546-6841-5C86-A986-62177DDA1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2DF2E8-9531-903A-AF40-F5987D725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6B13D8-1233-3C58-77CC-CFE288150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5B8AD6C-E703-7F1D-A581-BD2192B6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20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43FEB5-A11B-4162-2CBE-EC09406B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F976813-8343-FF74-B73A-7131FD2E4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90F437D-5C1F-E7E7-8762-4C7DBB02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140E96-2C84-B577-ED6D-07599284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D306E4C-82AA-F749-FC7A-E5340650F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406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8E3AE83-E787-8122-8A46-6C89A9114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3198913-2E48-516D-06B0-3F9249E8E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6DAED6-AF53-8E2D-A1D1-B43C4F64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1E525A-65AC-55B6-E86B-4A9FF1D5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79D6DC-2DC4-EAF4-5172-539FADE2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21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25A65-303E-70BE-6734-AF72662F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ABF0A68-8291-C588-CDA2-63B1B44E0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6224320-C6CE-B99C-484D-D604B6D65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4CE43A-0FE1-8FA5-AD99-B17560D9E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552147A-0827-82A4-3261-6B75CCCD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613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C850FB-73A1-8BAF-8ECB-8B0DE21E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515C6C2-1AA9-BBA7-BA87-27BBBDDBC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785AFE2-6989-515D-5ADE-C820B3CB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29BBBA-3E91-80AB-AE6A-73935AF2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80FFE80-D6B9-7DEF-D9C3-51C1E6FD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251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257FFD-A8E1-7276-2952-C19F1AA8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97F90B-982F-97FE-BA63-AF4DAC31C2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3B9024-4437-D181-6348-1DC80886D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8A00830-20FF-730D-F9F8-EFFC4E08B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5026924-2294-CBAF-C07F-1FB9C854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9A5FA07-D836-CD67-3979-9C3BD8AA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1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74BD19-7FCE-6250-B78B-13BC0BC3D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5A8AD3D-BBBC-4990-6FCD-2F3D6B566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C865F2C-5E92-39FC-3DAB-D91B7E43B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61E3C25-C98B-C6DA-1F1B-FD3008EC6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A4CBB2D-F50A-6085-2B9A-4DA1783FE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00BFF3C-D85E-6279-D19A-A3A022220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4B80517-7B0E-64BC-4079-36DC4BB86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2F737AF-924F-6618-92FA-982883E6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36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A731C1-8FA1-8C99-5689-CDB9D9DD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8D4D12D-AC65-8717-700C-AFE33281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A31D7D9-2E41-6047-AC42-F8A8907F7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8ECB5B6-53BC-E779-7429-BD612F195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917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48509B2-48D5-C79C-FDCF-AB4753C3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65C780B-705A-B084-1B4D-5CEB5A88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E0779ED-5F96-0E49-C349-C7E8EB1A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59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3B5E00-917A-1837-42BA-B7524DB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C76854-BF69-A94B-1C71-E758FA71A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8E9798-90FC-7528-272E-5C4AD29CE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A4E2B9-71EB-B555-682F-0195CA01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A6A6014-E7B3-963E-7358-660F4EF8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11DB1A9-8B61-7B6F-7A0F-07C9CA3E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936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59CB8F-C74D-05F7-9DC0-8FC84698A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8B3DE53-B822-60D5-A278-3E114B8DC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0E1EA54-086D-72F4-E9A2-E1F3CF548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0DE43C8-B1AD-F5A2-78B3-17D25E96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F54792A-0D23-D823-F450-81E0634BD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8B71240-6086-0DC4-1BED-02383B19E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4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FC11BDB-3AC5-D1C2-FEE6-EFBA92DA5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62FAFE-6E1B-1C58-7AE0-F95A7971F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860C77D-4C8A-639C-5112-57B42B447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D254FF-4694-811E-0001-1B2E9621A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ECF12F-CAA4-AA31-A04D-1E1516142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106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wizytówka, zrzut ekranu, logo">
            <a:extLst>
              <a:ext uri="{FF2B5EF4-FFF2-40B4-BE49-F238E27FC236}">
                <a16:creationId xmlns:a16="http://schemas.microsoft.com/office/drawing/2014/main" id="{5D62FED5-4156-237F-DCF2-D53943BB6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7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rgbClr val="0033A0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115" y="1249447"/>
            <a:ext cx="11156610" cy="1682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Praesent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vestibulum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metus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mauris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, </a:t>
            </a:r>
            <a:b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</a:b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id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tempor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magna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congue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tempus</a:t>
            </a:r>
            <a:endParaRPr lang="pl-PL" sz="5000" b="1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5EFEA1A7-834E-E5BF-F75F-FA48F528DB66}"/>
              </a:ext>
            </a:extLst>
          </p:cNvPr>
          <p:cNvSpPr txBox="1">
            <a:spLocks/>
          </p:cNvSpPr>
          <p:nvPr/>
        </p:nvSpPr>
        <p:spPr>
          <a:xfrm>
            <a:off x="663115" y="3365918"/>
            <a:ext cx="11147302" cy="1005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3000" dirty="0">
                <a:solidFill>
                  <a:srgbClr val="0033A0"/>
                </a:solidFill>
                <a:latin typeface="Corbel" panose="020B0503020204020204" pitchFamily="34" charset="0"/>
              </a:rPr>
              <a:t>Stanisław Kowalski </a:t>
            </a:r>
          </a:p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2000" dirty="0">
                <a:solidFill>
                  <a:srgbClr val="0033A0"/>
                </a:solidFill>
                <a:latin typeface="Corbel" panose="020B0503020204020204" pitchFamily="34" charset="0"/>
              </a:rPr>
              <a:t>skowalski@ur.edu.pl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0C96D103-4DD4-359F-FBF7-91295F0AAEB8}"/>
              </a:ext>
            </a:extLst>
          </p:cNvPr>
          <p:cNvSpPr txBox="1">
            <a:spLocks/>
          </p:cNvSpPr>
          <p:nvPr/>
        </p:nvSpPr>
        <p:spPr>
          <a:xfrm>
            <a:off x="663114" y="5053631"/>
            <a:ext cx="11147303" cy="731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15th </a:t>
            </a:r>
            <a:r>
              <a:rPr lang="en-US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Scientific Meeting </a:t>
            </a:r>
            <a:r>
              <a:rPr lang="en-US" sz="2000" i="1" dirty="0" err="1">
                <a:solidFill>
                  <a:srgbClr val="0033A0"/>
                </a:solidFill>
                <a:latin typeface="Corbel" panose="020B0503020204020204" pitchFamily="34" charset="0"/>
              </a:rPr>
              <a:t>Praesent</a:t>
            </a:r>
            <a:r>
              <a:rPr lang="en-US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 Vestibulum </a:t>
            </a:r>
            <a:br>
              <a:rPr lang="pl-PL" sz="2000" dirty="0">
                <a:solidFill>
                  <a:srgbClr val="0033A0"/>
                </a:solidFill>
                <a:latin typeface="Corbel" panose="020B0503020204020204" pitchFamily="34" charset="0"/>
              </a:rPr>
            </a:br>
            <a:r>
              <a:rPr lang="en-US" sz="2000" dirty="0">
                <a:solidFill>
                  <a:srgbClr val="0033A0"/>
                </a:solidFill>
                <a:latin typeface="Corbel" panose="020B0503020204020204" pitchFamily="34" charset="0"/>
              </a:rPr>
              <a:t>London, 4–6.12.20</a:t>
            </a:r>
            <a:r>
              <a:rPr lang="pl-PL" sz="2000">
                <a:solidFill>
                  <a:srgbClr val="0033A0"/>
                </a:solidFill>
                <a:latin typeface="Corbel" panose="020B0503020204020204" pitchFamily="34" charset="0"/>
              </a:rPr>
              <a:t>25</a:t>
            </a:r>
            <a:endParaRPr lang="pl-PL" sz="20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6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rgbClr val="0033A0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3474206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rgbClr val="0033A0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60930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rgbClr val="0033A0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9349623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86</Words>
  <Application>Microsoft Office PowerPoint</Application>
  <PresentationFormat>Panoramiczny</PresentationFormat>
  <Paragraphs>12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Corbel</vt:lpstr>
      <vt:lpstr>Motyw pakietu Office</vt:lpstr>
      <vt:lpstr>Prezentacja programu PowerPoint</vt:lpstr>
      <vt:lpstr>Name of the Faculty, Name of the Institute</vt:lpstr>
      <vt:lpstr>Name of the Faculty, Name of the Institute</vt:lpstr>
      <vt:lpstr>Name of the Faculty, Name of the Institute</vt:lpstr>
      <vt:lpstr>Name of the Faculty, Name of the Institute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Michał</dc:creator>
  <cp:lastModifiedBy>Michał Święcicki</cp:lastModifiedBy>
  <cp:revision>7</cp:revision>
  <dcterms:created xsi:type="dcterms:W3CDTF">2023-07-18T09:02:05Z</dcterms:created>
  <dcterms:modified xsi:type="dcterms:W3CDTF">2025-08-13T06:22:56Z</dcterms:modified>
</cp:coreProperties>
</file>