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1" r:id="rId8"/>
    <p:sldId id="264" r:id="rId9"/>
    <p:sldId id="265" r:id="rId10"/>
    <p:sldId id="260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D3BE-D1CC-457F-9432-F340C047F1E9}" type="datetimeFigureOut">
              <a:rPr lang="pl-PL" smtClean="0"/>
              <a:pPr/>
              <a:t>2017-01-20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6CF-E138-42F5-98D8-F6842D0E09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D3BE-D1CC-457F-9432-F340C047F1E9}" type="datetimeFigureOut">
              <a:rPr lang="pl-PL" smtClean="0"/>
              <a:pPr/>
              <a:t>2017-01-20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6CF-E138-42F5-98D8-F6842D0E09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D3BE-D1CC-457F-9432-F340C047F1E9}" type="datetimeFigureOut">
              <a:rPr lang="pl-PL" smtClean="0"/>
              <a:pPr/>
              <a:t>2017-01-20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6CF-E138-42F5-98D8-F6842D0E09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D3BE-D1CC-457F-9432-F340C047F1E9}" type="datetimeFigureOut">
              <a:rPr lang="pl-PL" smtClean="0"/>
              <a:pPr/>
              <a:t>2017-01-20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6CF-E138-42F5-98D8-F6842D0E09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D3BE-D1CC-457F-9432-F340C047F1E9}" type="datetimeFigureOut">
              <a:rPr lang="pl-PL" smtClean="0"/>
              <a:pPr/>
              <a:t>2017-01-20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6CF-E138-42F5-98D8-F6842D0E09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D3BE-D1CC-457F-9432-F340C047F1E9}" type="datetimeFigureOut">
              <a:rPr lang="pl-PL" smtClean="0"/>
              <a:pPr/>
              <a:t>2017-01-20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6CF-E138-42F5-98D8-F6842D0E09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D3BE-D1CC-457F-9432-F340C047F1E9}" type="datetimeFigureOut">
              <a:rPr lang="pl-PL" smtClean="0"/>
              <a:pPr/>
              <a:t>2017-01-20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6CF-E138-42F5-98D8-F6842D0E09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D3BE-D1CC-457F-9432-F340C047F1E9}" type="datetimeFigureOut">
              <a:rPr lang="pl-PL" smtClean="0"/>
              <a:pPr/>
              <a:t>2017-01-20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6CF-E138-42F5-98D8-F6842D0E09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D3BE-D1CC-457F-9432-F340C047F1E9}" type="datetimeFigureOut">
              <a:rPr lang="pl-PL" smtClean="0"/>
              <a:pPr/>
              <a:t>2017-01-20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6CF-E138-42F5-98D8-F6842D0E09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D3BE-D1CC-457F-9432-F340C047F1E9}" type="datetimeFigureOut">
              <a:rPr lang="pl-PL" smtClean="0"/>
              <a:pPr/>
              <a:t>2017-01-20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6CF-E138-42F5-98D8-F6842D0E09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D3BE-D1CC-457F-9432-F340C047F1E9}" type="datetimeFigureOut">
              <a:rPr lang="pl-PL" smtClean="0"/>
              <a:pPr/>
              <a:t>2017-01-20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6CF-E138-42F5-98D8-F6842D0E09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2D3BE-D1CC-457F-9432-F340C047F1E9}" type="datetimeFigureOut">
              <a:rPr lang="pl-PL" smtClean="0"/>
              <a:pPr/>
              <a:t>2017-01-20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FA6CF-E138-42F5-98D8-F6842D0E09D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udaswiata.pl/nowe_siedem_cudow/" TargetMode="External"/><Relationship Id="rId2" Type="http://schemas.openxmlformats.org/officeDocument/2006/relationships/hyperlink" Target="http://cudaswiata.pl/azja/petr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ua/images/search?text=&#1075;&#1086;&#1088;&#1086;&#1076;%20&#1087;&#1077;&#1090;&#1088;&#1072;%20&#1074;%20&#1080;&#1086;&#1088;&#1076;&#1072;&#1085;&#1080;&#1080;&amp;stype=image&amp;lr=143&amp;noreask=1&amp;parent-reqid=1484943450415491-503916106324134886507563-sfront6-037&amp;source=wiz&amp;uinfo=sw-1366-sh-768-ww-1079-wh-536-pd-1.25-wp-16x9_1680x94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5229200"/>
            <a:ext cx="8352928" cy="1296144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solidFill>
                  <a:schemeClr val="tx1"/>
                </a:solidFill>
              </a:rPr>
              <a:t>Наталья Муха</a:t>
            </a:r>
            <a:endParaRPr lang="pl-PL" sz="1600" dirty="0">
              <a:solidFill>
                <a:schemeClr val="tx1"/>
              </a:solidFill>
            </a:endParaRPr>
          </a:p>
          <a:p>
            <a:pPr algn="l"/>
            <a:r>
              <a:rPr lang="ru-RU" sz="1600" dirty="0" err="1" smtClean="0">
                <a:solidFill>
                  <a:schemeClr val="tx1"/>
                </a:solidFill>
              </a:rPr>
              <a:t>Жешувский</a:t>
            </a:r>
            <a:r>
              <a:rPr lang="ru-RU" sz="1600" dirty="0" smtClean="0">
                <a:solidFill>
                  <a:schemeClr val="tx1"/>
                </a:solidFill>
              </a:rPr>
              <a:t> Университет</a:t>
            </a:r>
            <a:endParaRPr lang="pl-PL" sz="1600" dirty="0">
              <a:solidFill>
                <a:schemeClr val="tx1"/>
              </a:solidFill>
            </a:endParaRPr>
          </a:p>
          <a:p>
            <a:pPr algn="l"/>
            <a:r>
              <a:rPr lang="ru-RU" sz="1600" dirty="0">
                <a:solidFill>
                  <a:schemeClr val="tx1"/>
                </a:solidFill>
              </a:rPr>
              <a:t>Институт археологии, </a:t>
            </a:r>
            <a:r>
              <a:rPr lang="ru-RU" sz="1600" dirty="0" smtClean="0">
                <a:solidFill>
                  <a:schemeClr val="tx1"/>
                </a:solidFill>
              </a:rPr>
              <a:t>музееведение </a:t>
            </a:r>
            <a:r>
              <a:rPr lang="ru-RU" sz="1600" dirty="0">
                <a:solidFill>
                  <a:schemeClr val="tx1"/>
                </a:solidFill>
              </a:rPr>
              <a:t>II этап I год</a:t>
            </a:r>
            <a:endParaRPr lang="pl-PL" sz="1600" dirty="0">
              <a:solidFill>
                <a:schemeClr val="tx1"/>
              </a:solidFill>
            </a:endParaRPr>
          </a:p>
          <a:p>
            <a:pPr algn="l"/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692696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Древний город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Петра (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Petra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Всемирное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наследие ЮНЕСКО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ru-RU" dirty="0" smtClean="0"/>
              <a:t>Благодарим Вас за внимание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Пе́тра</a:t>
            </a:r>
            <a:r>
              <a:rPr lang="ru-RU" sz="2800" dirty="0" smtClean="0"/>
              <a:t> </a:t>
            </a:r>
            <a:r>
              <a:rPr lang="ru-RU" sz="2800" dirty="0"/>
              <a:t>(араб. </a:t>
            </a:r>
            <a:r>
              <a:rPr lang="ar-AE" sz="2800" dirty="0"/>
              <a:t>البتراء‎ —</a:t>
            </a:r>
            <a:r>
              <a:rPr lang="ru-RU" sz="2800" dirty="0"/>
              <a:t>аль-</a:t>
            </a:r>
            <a:r>
              <a:rPr lang="ru-RU" sz="2800" dirty="0" err="1"/>
              <a:t>Батра</a:t>
            </a:r>
            <a:r>
              <a:rPr lang="ru-RU" sz="2800" dirty="0"/>
              <a:t>́, др.-греч. </a:t>
            </a:r>
            <a:r>
              <a:rPr lang="el-GR" sz="2800" dirty="0"/>
              <a:t>Πέτρα) — </a:t>
            </a:r>
            <a:r>
              <a:rPr lang="ru-RU" sz="2800" dirty="0"/>
              <a:t>древний город, столица </a:t>
            </a:r>
            <a:r>
              <a:rPr lang="ru-RU" sz="2800" dirty="0" err="1"/>
              <a:t>Идумеи</a:t>
            </a:r>
            <a:r>
              <a:rPr lang="ru-RU" sz="2800" dirty="0"/>
              <a:t> (</a:t>
            </a:r>
            <a:r>
              <a:rPr lang="ru-RU" sz="2800" dirty="0" err="1"/>
              <a:t>Едома</a:t>
            </a:r>
            <a:r>
              <a:rPr lang="ru-RU" sz="2800" dirty="0"/>
              <a:t>), позже столица </a:t>
            </a:r>
            <a:r>
              <a:rPr lang="ru-RU" sz="2800" dirty="0" err="1"/>
              <a:t>Набатейского</a:t>
            </a:r>
            <a:r>
              <a:rPr lang="ru-RU" sz="2800" dirty="0"/>
              <a:t> царства. </a:t>
            </a:r>
            <a:r>
              <a:rPr lang="ru-RU" sz="2800" dirty="0" smtClean="0"/>
              <a:t>Расположен </a:t>
            </a:r>
            <a:r>
              <a:rPr lang="ru-RU" sz="2800" dirty="0"/>
              <a:t>на территории современной Иордании, на высоте более 900 м над уровнем моря и 660 м над окружающей местностью, долиной </a:t>
            </a:r>
            <a:r>
              <a:rPr lang="ru-RU" sz="2800" dirty="0" err="1" smtClean="0"/>
              <a:t>Аравы</a:t>
            </a:r>
            <a:r>
              <a:rPr lang="ru-RU" sz="2800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924944"/>
            <a:ext cx="5812904" cy="368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61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Территория Петры занимает большую площадь. От центра, где хорошо сохранились руины многочисленных зданий, уже не скальных, а выстроенных традиционным способом, из камня, она простирается на несколько километров.</a:t>
            </a:r>
          </a:p>
          <a:p>
            <a:endParaRPr lang="ru-RU" dirty="0"/>
          </a:p>
          <a:p>
            <a:r>
              <a:rPr lang="ru-RU" dirty="0"/>
              <a:t>Главная улица, протянувшаяся с востока на запад через весь город, была проложена во времена римского владычества. По обеим её сторонам тянется величественная колоннада. Западный конец улицы упирался в большой храм, а восточный заканчивался </a:t>
            </a:r>
            <a:r>
              <a:rPr lang="ru-RU" dirty="0" err="1"/>
              <a:t>трёхпролетной</a:t>
            </a:r>
            <a:r>
              <a:rPr lang="ru-RU" dirty="0"/>
              <a:t> триумфальной аркой.</a:t>
            </a:r>
          </a:p>
          <a:p>
            <a:endParaRPr lang="ru-RU" dirty="0"/>
          </a:p>
          <a:p>
            <a:r>
              <a:rPr lang="ru-RU" dirty="0"/>
              <a:t>Эд-</a:t>
            </a:r>
            <a:r>
              <a:rPr lang="ru-RU" dirty="0" err="1"/>
              <a:t>Дейр</a:t>
            </a:r>
            <a:r>
              <a:rPr lang="ru-RU" dirty="0"/>
              <a:t>, вырубленный в скале на вершине утёса монастырь — огромное здание шириной около 50 м и высотой более 45 м. Судя по вырезанным на стенах крестам, храм какое-то время служил христианской церковью.</a:t>
            </a:r>
          </a:p>
          <a:p>
            <a:endParaRPr lang="ru-RU" dirty="0"/>
          </a:p>
          <a:p>
            <a:r>
              <a:rPr lang="ru-RU" dirty="0"/>
              <a:t>Позже, после того, как исследователи раскопали пространство под монастырём, они обнаружили усыпальницу одного из </a:t>
            </a:r>
            <a:r>
              <a:rPr lang="ru-RU" dirty="0" err="1"/>
              <a:t>набатейских</a:t>
            </a:r>
            <a:r>
              <a:rPr lang="ru-RU" dirty="0"/>
              <a:t> царей.</a:t>
            </a:r>
          </a:p>
        </p:txBody>
      </p:sp>
    </p:spTree>
    <p:extLst>
      <p:ext uri="{BB962C8B-B14F-4D97-AF65-F5344CB8AC3E}">
        <p14:creationId xmlns:p14="http://schemas.microsoft.com/office/powerpoint/2010/main" val="190752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394720" cy="6048672"/>
          </a:xfrm>
        </p:spPr>
        <p:txBody>
          <a:bodyPr>
            <a:normAutofit/>
          </a:bodyPr>
          <a:lstStyle/>
          <a:p>
            <a:pPr algn="just"/>
            <a:r>
              <a:rPr lang="pl-PL" sz="2200" dirty="0"/>
              <a:t/>
            </a:r>
            <a:br>
              <a:rPr lang="pl-PL" sz="2200" dirty="0"/>
            </a:br>
            <a:r>
              <a:rPr lang="ru-RU" sz="2200" b="1" dirty="0"/>
              <a:t>Эль-</a:t>
            </a:r>
            <a:r>
              <a:rPr lang="ru-RU" sz="2200" b="1" dirty="0" err="1"/>
              <a:t>Хазне</a:t>
            </a:r>
            <a:r>
              <a:rPr lang="ru-RU" sz="2200" b="1" dirty="0"/>
              <a:t>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(</a:t>
            </a:r>
            <a:r>
              <a:rPr lang="ru-RU" sz="2200" dirty="0"/>
              <a:t>араб. </a:t>
            </a:r>
            <a:r>
              <a:rPr lang="ar-AE" sz="2200" dirty="0"/>
              <a:t>الخزنة‎, </a:t>
            </a:r>
            <a:r>
              <a:rPr lang="ru-RU" sz="2200" dirty="0"/>
              <a:t>что переводится с арабского как «сокровищница») — </a:t>
            </a:r>
            <a:r>
              <a:rPr lang="ru-RU" sz="2200" dirty="0" err="1"/>
              <a:t>набатейский</a:t>
            </a:r>
            <a:r>
              <a:rPr lang="ru-RU" sz="2200" dirty="0"/>
              <a:t> храм эпохи эллинизма в Петре на территории современной Иордании</a:t>
            </a:r>
            <a:r>
              <a:rPr lang="ru-RU" sz="2200" dirty="0" smtClean="0"/>
              <a:t>.</a:t>
            </a:r>
            <a:r>
              <a:rPr lang="ru-RU" sz="2200" dirty="0"/>
              <a:t>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Эль</a:t>
            </a:r>
            <a:r>
              <a:rPr lang="pl-PL" sz="2200" dirty="0"/>
              <a:t>-Хазн</a:t>
            </a:r>
            <a:r>
              <a:rPr lang="ru-RU" sz="2200" dirty="0"/>
              <a:t>е</a:t>
            </a:r>
            <a:r>
              <a:rPr lang="pl-PL" sz="2200" dirty="0"/>
              <a:t> </a:t>
            </a:r>
            <a:r>
              <a:rPr lang="ru-RU" sz="2200" dirty="0"/>
              <a:t>бедуины называют</a:t>
            </a:r>
            <a:r>
              <a:rPr lang="pl-PL" sz="2200" dirty="0"/>
              <a:t> "</a:t>
            </a:r>
            <a:r>
              <a:rPr lang="ru-RU" sz="2200" dirty="0"/>
              <a:t>казна </a:t>
            </a:r>
            <a:r>
              <a:rPr lang="pl-PL" sz="2200" dirty="0"/>
              <a:t>Фараонa"</a:t>
            </a:r>
          </a:p>
        </p:txBody>
      </p:sp>
      <p:pic>
        <p:nvPicPr>
          <p:cNvPr id="4" name="Symbol zastępczy zawartości 3" descr="Al-Chazn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404664"/>
            <a:ext cx="3822726" cy="607979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Э</a:t>
            </a:r>
            <a:r>
              <a:rPr lang="pl-PL" dirty="0" smtClean="0"/>
              <a:t>д-</a:t>
            </a:r>
            <a:r>
              <a:rPr lang="ru-RU" dirty="0"/>
              <a:t>Дейр, что означает "монастырь"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 descr="Ad-Daj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7765" y="1600200"/>
            <a:ext cx="6668470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Театр </a:t>
            </a:r>
            <a:r>
              <a:rPr lang="ru-RU" sz="4000" dirty="0" smtClean="0"/>
              <a:t>размещал от шести до </a:t>
            </a:r>
            <a:r>
              <a:rPr lang="ru-RU" sz="4000" dirty="0"/>
              <a:t>восьми тысяч </a:t>
            </a:r>
            <a:r>
              <a:rPr lang="ru-RU" sz="4000" dirty="0" smtClean="0"/>
              <a:t>зрители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 descr="Teat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3604" y="1600200"/>
            <a:ext cx="6716791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Королевские гробницы</a:t>
            </a:r>
            <a:endParaRPr lang="pl-PL" dirty="0"/>
          </a:p>
        </p:txBody>
      </p:sp>
      <p:pic>
        <p:nvPicPr>
          <p:cNvPr id="4" name="Symbol zastępczy zawartości 3" descr="grobowce królewski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03545"/>
            <a:ext cx="8229600" cy="331927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866" y="1196752"/>
            <a:ext cx="8229600" cy="525658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Петра </a:t>
            </a:r>
            <a:r>
              <a:rPr lang="ru-RU" dirty="0"/>
              <a:t>располагалась на перекрёстке двух важнейших торговых путей: один соединял Красное море с Дамаском, другой — Персидский залив с Газой у побережья Средиземного моря. </a:t>
            </a:r>
          </a:p>
          <a:p>
            <a:pPr algn="just"/>
            <a:r>
              <a:rPr lang="ru-RU" dirty="0"/>
              <a:t>Сотни лет торговля приносила Петре большое богатство. Но когда римляне открыли морские пути на Восток, сухопутная торговля пряностями сошла на нет, и Петра постепенно опустела, затерявшись в песках. Многие сооружения Петры воздвигались в различные эпохи и при разных хозяевах города, в числе которых были </a:t>
            </a:r>
            <a:r>
              <a:rPr lang="ru-RU" dirty="0" err="1"/>
              <a:t>идумеи</a:t>
            </a:r>
            <a:r>
              <a:rPr lang="ru-RU" dirty="0"/>
              <a:t> (XVIII—II века до н. э.), </a:t>
            </a:r>
            <a:r>
              <a:rPr lang="ru-RU" dirty="0" err="1"/>
              <a:t>набатеи</a:t>
            </a:r>
            <a:r>
              <a:rPr lang="ru-RU" dirty="0"/>
              <a:t> (II век до н. э. — 106 год н. э.), римляне (106—395 годы н. э.), византийцы и арабы. В XII веке н. э. ими владели крестоносцы.</a:t>
            </a:r>
          </a:p>
          <a:p>
            <a:pPr algn="just"/>
            <a:r>
              <a:rPr lang="ru-RU" dirty="0" smtClean="0"/>
              <a:t>Первым </a:t>
            </a:r>
            <a:r>
              <a:rPr lang="ru-RU" dirty="0"/>
              <a:t>из европейцев нового времени Петру увидел и описал путешествовавший инкогнито швейцарец Иоганн Людвиг </a:t>
            </a:r>
            <a:r>
              <a:rPr lang="ru-RU" dirty="0" err="1"/>
              <a:t>Буркхардт</a:t>
            </a:r>
            <a:r>
              <a:rPr lang="ru-RU" dirty="0"/>
              <a:t>. Рядом с античным театром здесь можно увидеть здание эпохи </a:t>
            </a:r>
            <a:r>
              <a:rPr lang="ru-RU" dirty="0" err="1"/>
              <a:t>идумеян</a:t>
            </a:r>
            <a:r>
              <a:rPr lang="ru-RU" dirty="0"/>
              <a:t> или </a:t>
            </a:r>
            <a:r>
              <a:rPr lang="ru-RU" dirty="0" err="1"/>
              <a:t>набатеев</a:t>
            </a:r>
            <a:r>
              <a:rPr lang="ru-RU" dirty="0"/>
              <a:t>. Памятников же, сооружённых после VI века н. э. практически нет, ибо в ту эпоху город уже потерял своё значение. В конце XX века Петра стала самой популярной в Иордании достопримечательностью. В 2007 году избрана одним из новых семи «чудес света».</a:t>
            </a:r>
          </a:p>
        </p:txBody>
      </p:sp>
    </p:spTree>
    <p:extLst>
      <p:ext uri="{BB962C8B-B14F-4D97-AF65-F5344CB8AC3E}">
        <p14:creationId xmlns:p14="http://schemas.microsoft.com/office/powerpoint/2010/main" val="859999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400" dirty="0">
                <a:hlinkClick r:id="rId2"/>
              </a:rPr>
              <a:t>http://</a:t>
            </a:r>
            <a:r>
              <a:rPr lang="pl-PL" sz="2400" dirty="0" smtClean="0">
                <a:hlinkClick r:id="rId2"/>
              </a:rPr>
              <a:t>cudaswiata.pl/azja/petra.html</a:t>
            </a:r>
            <a:endParaRPr lang="ru-RU" sz="2400" dirty="0" smtClean="0"/>
          </a:p>
          <a:p>
            <a:pPr algn="just"/>
            <a:r>
              <a:rPr lang="pl-PL" sz="2400" dirty="0">
                <a:hlinkClick r:id="rId3"/>
              </a:rPr>
              <a:t>http://cudaswiata.pl/nowe_siedem_cudow</a:t>
            </a:r>
            <a:r>
              <a:rPr lang="pl-PL" sz="2400" dirty="0" smtClean="0">
                <a:hlinkClick r:id="rId3"/>
              </a:rPr>
              <a:t>/</a:t>
            </a:r>
            <a:endParaRPr lang="ru-RU" sz="2400" dirty="0" smtClean="0"/>
          </a:p>
          <a:p>
            <a:pPr algn="just"/>
            <a:r>
              <a:rPr lang="pl-PL" sz="2400" dirty="0">
                <a:hlinkClick r:id="rId4"/>
              </a:rPr>
              <a:t>https://yandex.ua/images/search?text=</a:t>
            </a:r>
            <a:r>
              <a:rPr lang="ru-RU" sz="2400" dirty="0">
                <a:hlinkClick r:id="rId4"/>
              </a:rPr>
              <a:t>город%20петра%20в%20иордании&amp;</a:t>
            </a:r>
            <a:r>
              <a:rPr lang="pl-PL" sz="2400" dirty="0" smtClean="0">
                <a:hlinkClick r:id="rId4"/>
              </a:rPr>
              <a:t>stype=image&amp;lr=143&amp;noreask=1&amp;parent-reqid=1484943450415491-503916106324134886507563-sfront6-037&amp;source=wiz&amp;uinfo=sw-1366-sh-768-ww-1079-wh-536-pd-1.25-wp-16x9_1680x945</a:t>
            </a:r>
            <a:endParaRPr lang="ru-RU" sz="2400" dirty="0" smtClean="0"/>
          </a:p>
          <a:p>
            <a:pPr algn="just"/>
            <a:r>
              <a:rPr lang="pl-PL" sz="2400" dirty="0"/>
              <a:t>http://1chudo.ru/goroda/48-drevnij-gorod-petra-v-iordanii.html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5902758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449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Motyw pakietu Office</vt:lpstr>
      <vt:lpstr>Презентация PowerPoint</vt:lpstr>
      <vt:lpstr>Презентация PowerPoint</vt:lpstr>
      <vt:lpstr>Презентация PowerPoint</vt:lpstr>
      <vt:lpstr> Эль-Хазне  (араб. الخزنة‎, что переводится с арабского как «сокровищница») — набатейский храм эпохи эллинизма в Петре на территории современной Иордании.  Эль-Хазне бедуины называют "казна Фараонa"</vt:lpstr>
      <vt:lpstr>Эд-Дейр, что означает "монастырь" </vt:lpstr>
      <vt:lpstr>Театр размещал от шести до восьми тысяч зрители </vt:lpstr>
      <vt:lpstr>Королевские гробницы</vt:lpstr>
      <vt:lpstr>История</vt:lpstr>
      <vt:lpstr>Источники:</vt:lpstr>
      <vt:lpstr>Благодарим Вас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Петра</dc:title>
  <dc:creator>Natalia</dc:creator>
  <cp:lastModifiedBy>Жукович</cp:lastModifiedBy>
  <cp:revision>14</cp:revision>
  <dcterms:created xsi:type="dcterms:W3CDTF">2017-01-02T18:52:32Z</dcterms:created>
  <dcterms:modified xsi:type="dcterms:W3CDTF">2017-01-20T20:18:45Z</dcterms:modified>
</cp:coreProperties>
</file>