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  <p:sldMasterId id="2147484070" r:id="rId2"/>
    <p:sldMasterId id="2147484252" r:id="rId3"/>
  </p:sldMasterIdLst>
  <p:sldIdLst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0" r:id="rId13"/>
    <p:sldId id="270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56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90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8608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9684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4942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6400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1395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092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17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870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479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3232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9442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6607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6079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3243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3242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629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1858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8774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411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12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7953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4134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8616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0440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85312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5967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0407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920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5065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605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53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1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0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30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107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52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90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21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97DE8-CF45-4D1B-8F4A-7DA25A0485D1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F883A4E-0920-49AB-8C92-9F8B360C88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1881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blackGray">
          <a:xfrm>
            <a:off x="879144" y="296886"/>
            <a:ext cx="10515600" cy="6103914"/>
          </a:xfrm>
        </p:spPr>
        <p:txBody>
          <a:bodyPr>
            <a:noAutofit/>
          </a:bodyPr>
          <a:lstStyle/>
          <a:p>
            <a:r>
              <a:rPr lang="pl-PL" sz="9600" b="1" dirty="0">
                <a:latin typeface="+mn-lt"/>
              </a:rPr>
              <a:t/>
            </a:r>
            <a:br>
              <a:rPr lang="pl-PL" sz="9600" b="1" dirty="0">
                <a:latin typeface="+mn-lt"/>
              </a:rPr>
            </a:br>
            <a:r>
              <a:rPr lang="pl-PL" sz="9600" b="1" dirty="0" smtClean="0">
                <a:latin typeface="+mn-lt"/>
              </a:rPr>
              <a:t>		</a:t>
            </a:r>
            <a:r>
              <a:rPr lang="pl-PL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	</a:t>
            </a:r>
            <a:r>
              <a:rPr lang="az-Cyrl-AZ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Краков</a:t>
            </a:r>
            <a:r>
              <a:rPr lang="pl-PL" sz="9600" b="1" dirty="0" smtClean="0">
                <a:latin typeface="+mn-lt"/>
              </a:rPr>
              <a:t/>
            </a:r>
            <a:br>
              <a:rPr lang="pl-PL" sz="9600" b="1" dirty="0" smtClean="0">
                <a:latin typeface="+mn-lt"/>
              </a:rPr>
            </a:br>
            <a:r>
              <a:rPr lang="pl-PL" sz="9600" b="1" dirty="0" smtClean="0">
                <a:latin typeface="+mn-lt"/>
              </a:rPr>
              <a:t/>
            </a:r>
            <a:br>
              <a:rPr lang="pl-PL" sz="96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Каролина Фарион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Экономический факультет </a:t>
            </a:r>
            <a:r>
              <a:rPr lang="ru-RU" sz="2400" b="1" dirty="0" err="1" smtClean="0">
                <a:latin typeface="+mn-lt"/>
              </a:rPr>
              <a:t>Жешувского</a:t>
            </a:r>
            <a:r>
              <a:rPr lang="ru-RU" sz="2400" b="1" dirty="0" smtClean="0">
                <a:latin typeface="+mn-lt"/>
              </a:rPr>
              <a:t> Университета</a:t>
            </a:r>
            <a:r>
              <a:rPr lang="pl-PL" sz="9600" b="1" dirty="0" smtClean="0">
                <a:latin typeface="+mn-lt"/>
              </a:rPr>
              <a:t/>
            </a:r>
            <a:br>
              <a:rPr lang="pl-PL" sz="9600" b="1" dirty="0" smtClean="0">
                <a:latin typeface="+mn-lt"/>
              </a:rPr>
            </a:br>
            <a:endParaRPr lang="pl-PL" sz="9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627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18615"/>
            <a:ext cx="10515600" cy="1815152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Аэропорт Краков им.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Иоанна Павла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II (имя действует с 4 сентября 2007 года) является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вторым аэропортом в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Польше - в 2007 году было обработано более 3 млн пассажиров. </a:t>
            </a:r>
            <a:endParaRPr lang="pl-P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upload.wikimedia.org/wikipedia/commons/thumb/d/d7/Krak%C3%B3w_Airport_October_2015.JPG/800px-Krak%C3%B3w_Airport_October_20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4702" y="2786479"/>
            <a:ext cx="6864706" cy="372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50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2932" y="2042319"/>
            <a:ext cx="9144000" cy="1833645"/>
          </a:xfrm>
        </p:spPr>
        <p:txBody>
          <a:bodyPr>
            <a:noAutofit/>
          </a:bodyPr>
          <a:lstStyle/>
          <a:p>
            <a:pPr algn="ctr"/>
            <a:r>
              <a:rPr lang="az-Cyrl-AZ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Благодарим Вас за внимание</a:t>
            </a:r>
            <a:endParaRPr lang="pl-PL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4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75249"/>
            <a:ext cx="10515600" cy="435133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Краков - город, расположенный в южной части Польши на реке Висла, второй в стране с точки зрения населения и площади, польской столицы </a:t>
            </a: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1795 </a:t>
            </a: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некрополя польских королей.</a:t>
            </a:r>
            <a:endParaRPr lang="pl-PL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6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8364" y="365125"/>
            <a:ext cx="11778018" cy="2323484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Главная рыночная площадь - история этого места восходит к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тринадцатому веку,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она была самой большой средневековой площадью в Европе. В настоящее время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она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входит в тройку крупнейших европейских рынков. Каждая сторона квадрата имеет длину 200 метров.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Эта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огромная площадь была построена в 1257 году,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во время </a:t>
            </a:r>
            <a:r>
              <a:rPr lang="ru-RU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Болеслава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Целомудренного.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Это было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место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для ведения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торговли,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и с тех пор оставалась неизменной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4" name="Picture 6" descr="Rynek Główny w Krakowi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9123" y="2847738"/>
            <a:ext cx="377825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ynek Główny w Krakow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7160" y="3531886"/>
            <a:ext cx="4313238" cy="287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4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4553" y="0"/>
            <a:ext cx="10515600" cy="1881758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ru-RU" sz="2700" dirty="0">
                <a:latin typeface="Calibri" panose="020F0502020204030204" pitchFamily="34" charset="0"/>
                <a:cs typeface="Calibri" panose="020F0502020204030204" pitchFamily="34" charset="0"/>
              </a:rPr>
              <a:t>Первое здание, построенное из камня, </a:t>
            </a:r>
            <a:r>
              <a:rPr lang="ru-RU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стояло </a:t>
            </a:r>
            <a:r>
              <a:rPr lang="ru-RU" sz="2700" dirty="0">
                <a:latin typeface="Calibri" panose="020F0502020204030204" pitchFamily="34" charset="0"/>
                <a:cs typeface="Calibri" panose="020F0502020204030204" pitchFamily="34" charset="0"/>
              </a:rPr>
              <a:t>в этом месте после предоставления городского местоположения привилегии в </a:t>
            </a:r>
            <a:r>
              <a:rPr lang="ru-RU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1257</a:t>
            </a:r>
            <a:r>
              <a:rPr lang="ru-RU" dirty="0" smtClean="0"/>
              <a:t/>
            </a:r>
            <a:br>
              <a:rPr lang="ru-RU" dirty="0" smtClean="0"/>
            </a:br>
            <a:endParaRPr lang="pl-PL" dirty="0"/>
          </a:p>
        </p:txBody>
      </p:sp>
      <p:pic>
        <p:nvPicPr>
          <p:cNvPr id="4098" name="Picture 2" descr="Sukienni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8484" y="2829636"/>
            <a:ext cx="6729732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6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45562"/>
          </a:xfrm>
        </p:spPr>
        <p:txBody>
          <a:bodyPr>
            <a:noAutofit/>
          </a:bodyPr>
          <a:lstStyle/>
          <a:p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Башня базилики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каждый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день сосредоточены вокруг него толпы туристов, которые хотят услышать всемирно известный призыв горна. Горн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Святой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Марии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звучит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каждый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час, а в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полдень через Радио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Краков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слышен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во всем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мире.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Он вызывается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z-Cyrl-A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краковяк.</a:t>
            </a:r>
            <a:br>
              <a:rPr lang="az-Cyrl-AZ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Важным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элементом этой башни является шлем и золотая корона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высоте 81м.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Wieża Mariac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8149" y="2820443"/>
            <a:ext cx="565250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9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8" name="Picture 4" descr="Waw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565" y="2071910"/>
            <a:ext cx="565250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sz="half" idx="4294967295"/>
          </p:nvPr>
        </p:nvSpPr>
        <p:spPr>
          <a:xfrm>
            <a:off x="332900" y="2181828"/>
            <a:ext cx="4871185" cy="5997575"/>
          </a:xfrm>
        </p:spPr>
        <p:txBody>
          <a:bodyPr>
            <a:noAutofit/>
          </a:bodyPr>
          <a:lstStyle/>
          <a:p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Вавельский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замок –находится под охраной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памятников истории и культуры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 Королевский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замок </a:t>
            </a: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Вавель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- 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музей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королевские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резиденции.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6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298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Театр постоянно работает с 1893 года. Один из самых известных и самых выдающихся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польских сцен.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Здание,считается одним из наиболее ценных памятников театра в Европе. На передней панели имеется надпись: "Краков национальное искусство."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Teatr im. J Słowackie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5009" y="2652215"/>
            <a:ext cx="7038739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20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9574" y="228647"/>
            <a:ext cx="10515600" cy="1325563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Малопольша Сад искусств является одним из самых культурных центров Кракова, направленных на продвижение искусства во всех его возможных формах, а также образование через искусство, арт-терапии, работы интеграции, с целью вдохновлять людей в старости, под угрозой социальной изоляции. Современные здания предлагают идеальные условия для творчества, а также возможность презентации художественных проектов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Znalezione obrazy dla zapytania małopolski ogród sztuki krakó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0939" y="2843283"/>
            <a:ext cx="659564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0461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Зигмунт Белл - это самый известный польский колокол, расположенный в северной части Вавельский собор, башня Сигизмунда. Он был основан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Сигизмундом в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1520/1521 год. Начиная с 2000 года Зигмунд Белл имеет новое сердце, которое весит более 360 кг, старое сердце можно увидеть у входа в башню Сигизмунда.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Бой Зигмунда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колокол объявляет только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праздники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 торжества церкви и государства и наиболее важные события в жизни польского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народа или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католической церкви.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 descr="Znalezione obrazy dla zapytania dzwon zygmunta w krakowi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4463" y="2734101"/>
            <a:ext cx="2833687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Znalezione obrazy dla zapytania dzwon zygmunta w krakow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4744" y="2734101"/>
            <a:ext cx="2518833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26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muga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TM02900743[[fn=Organiczny]]</Template>
  <TotalTime>187</TotalTime>
  <Words>271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Century</vt:lpstr>
      <vt:lpstr>Century Gothic</vt:lpstr>
      <vt:lpstr>Wingdings 2</vt:lpstr>
      <vt:lpstr>Wingdings 3</vt:lpstr>
      <vt:lpstr>HDOfficeLightV0</vt:lpstr>
      <vt:lpstr>1_HDOfficeLightV0</vt:lpstr>
      <vt:lpstr>Smuga</vt:lpstr>
      <vt:lpstr>       Краков  Каролина Фарион Экономический факультет Жешувского Университета </vt:lpstr>
      <vt:lpstr>Презентация PowerPoint</vt:lpstr>
      <vt:lpstr>Главная рыночная площадь - история этого места восходит к тринадцатому веку, она была самой большой средневековой площадью в Европе. В настоящее время она входит в тройку крупнейших европейских рынков. Каждая сторона квадрата имеет длину 200 метров. Эта огромная площадь была построена в 1257 году, во время Болеслава Целомудренного. Это было место для ведения торговли, и с тех пор оставалась неизменной.</vt:lpstr>
      <vt:lpstr>  Первое здание, построенное из камня, стояло в этом месте после предоставления городского местоположения привилегии в 1257 </vt:lpstr>
      <vt:lpstr> Башня базилики - каждый день сосредоточены вокруг него толпы туристов, которые хотят услышать всемирно известный призыв горна. Горн Святой Марии звучит каждый час, а в полдень через Радио Краков слышен во всем мире. Он вызывается краковяк. Важным элементом этой башни является шлем и золотая корона на высоте 81м.</vt:lpstr>
      <vt:lpstr>Презентация PowerPoint</vt:lpstr>
      <vt:lpstr>Театр постоянно работает с 1893 года. Один из самых известных и самых выдающихся польских сцен. Здание,считается одним из наиболее ценных памятников театра в Европе. На передней панели имеется надпись: "Краков национальное искусство."</vt:lpstr>
      <vt:lpstr> Малопольша Сад искусств является одним из самых культурных центров Кракова, направленных на продвижение искусства во всех его возможных формах, а также образование через искусство, арт-терапии, работы интеграции, с целью вдохновлять людей в старости, под угрозой социальной изоляции. Современные здания предлагают идеальные условия для творчества, а также возможность презентации художественных проектов.</vt:lpstr>
      <vt:lpstr>Зигмунт Белл - это самый известный польский колокол, расположенный в северной части Вавельский собор, башня Сигизмунда. Он был основан Сигизмундом в 1520/1521 год. Начиная с 2000 года Зигмунд Белл имеет новое сердце, которое весит более 360 кг, старое сердце можно увидеть у входа в башню Сигизмунда. Бой Зигмунда колокол объявляет только в праздники и торжества церкви и государства и наиболее важные события в жизни польского народа или католической церкви.</vt:lpstr>
      <vt:lpstr>Аэропорт Краков им. Иоанна Павла II (имя действует с 4 сентября 2007 года) является вторым аэропортом в Польше - в 2007 году было обработано более 3 млн пассажиров. </vt:lpstr>
      <vt:lpstr>Благодарим Вас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Краков   Каролина Фарион Экономический факультет Университета Жешув </dc:title>
  <dc:creator>Karolina Farion</dc:creator>
  <cp:lastModifiedBy>Жукович</cp:lastModifiedBy>
  <cp:revision>18</cp:revision>
  <dcterms:created xsi:type="dcterms:W3CDTF">2016-12-07T16:27:11Z</dcterms:created>
  <dcterms:modified xsi:type="dcterms:W3CDTF">2017-01-15T21:05:45Z</dcterms:modified>
</cp:coreProperties>
</file>