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45" d="100"/>
          <a:sy n="45" d="100"/>
        </p:scale>
        <p:origin x="53" y="9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8ABE3C1-DBE1-495D-B57B-2849774B866A}" type="datetimeFigureOut">
              <a:rPr lang="en-US" smtClean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5901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78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97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44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578ACC-22D6-47C1-A373-4FD133E34F3C}" type="datetimeFigureOut">
              <a:rPr lang="en-US" smtClean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392135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48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11/9/2017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59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11/9/2017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81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11/9/2017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3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31444B-B92B-4E27-8C94-BB93EAF5CB18}" type="datetimeFigureOut">
              <a:rPr lang="en-US" smtClean="0"/>
              <a:t>11/9/2017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5858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3EFA5E-FA76-400D-B3DC-F0BA90E6D107}" type="datetimeFigureOut">
              <a:rPr lang="en-US" smtClean="0"/>
              <a:t>11/9/2017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04476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9738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rzadpracy.pl/pl/bezrobotni-i-poszukuja/rejestracja-bezrobotny/dokumenty-wymagane-do/12731,Dokumenty-wymagane-do-pierwszej-i-ponownej-rejestracji-jako-bezrobotny.html" TargetMode="External"/><Relationship Id="rId2" Type="http://schemas.openxmlformats.org/officeDocument/2006/relationships/hyperlink" Target="http://finlib.ru/business/marketing/1952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opsy.ru/rabota/karera/kachestva-cheloveka-dlja-rezjume.html" TargetMode="External"/><Relationship Id="rId5" Type="http://schemas.openxmlformats.org/officeDocument/2006/relationships/hyperlink" Target="https://mephi.ru/graduate/applicant/resume/creation.php" TargetMode="External"/><Relationship Id="rId4" Type="http://schemas.openxmlformats.org/officeDocument/2006/relationships/hyperlink" Target="https://www.im-konsalting.ru/blog/primery-soprovoditelnyx-pisem-k-rezyum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9BC20A-FC06-41C1-AEBD-FD919145D5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8016" y="2783932"/>
            <a:ext cx="9215967" cy="973667"/>
          </a:xfrm>
        </p:spPr>
        <p:txBody>
          <a:bodyPr>
            <a:noAutofit/>
          </a:bodyPr>
          <a:lstStyle/>
          <a:p>
            <a:r>
              <a:rPr lang="ru-RU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РЫНОК ТРУДА</a:t>
            </a:r>
            <a:endParaRPr lang="pl-PL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02964D51-83CB-4206-AD05-9827739EC333}"/>
              </a:ext>
            </a:extLst>
          </p:cNvPr>
          <p:cNvSpPr/>
          <p:nvPr/>
        </p:nvSpPr>
        <p:spPr>
          <a:xfrm>
            <a:off x="8805334" y="4960835"/>
            <a:ext cx="2133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Марта Марко</a:t>
            </a:r>
            <a:endParaRPr lang="pl-P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2185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D3C74C-A806-42AA-80A9-E51CDCAA6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799" y="2895600"/>
            <a:ext cx="11142133" cy="76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6000" dirty="0"/>
              <a:t>СПАСИБО ЗА ВНИМАНИЕ</a:t>
            </a:r>
            <a:endParaRPr lang="pl-PL" sz="6000" dirty="0"/>
          </a:p>
        </p:txBody>
      </p:sp>
    </p:spTree>
    <p:extLst>
      <p:ext uri="{BB962C8B-B14F-4D97-AF65-F5344CB8AC3E}">
        <p14:creationId xmlns:p14="http://schemas.microsoft.com/office/powerpoint/2010/main" val="2717155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269E445B-B394-47FD-BB0E-3168ABAB0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0"/>
            <a:ext cx="115062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Рынок труда </a:t>
            </a:r>
            <a:r>
              <a:rPr lang="ru-RU" sz="4400" b="1" dirty="0"/>
              <a:t>- интервью и его компоненты:</a:t>
            </a:r>
          </a:p>
          <a:p>
            <a:endParaRPr lang="ru-RU" sz="4400" b="1" dirty="0"/>
          </a:p>
          <a:p>
            <a:r>
              <a:rPr lang="ru-RU" sz="4400" b="1" dirty="0"/>
              <a:t>- познакомиться с профилем компании;</a:t>
            </a:r>
          </a:p>
          <a:p>
            <a:r>
              <a:rPr lang="ru-RU" sz="4400" b="1" dirty="0"/>
              <a:t>- необходимые документы и сертификаты;</a:t>
            </a:r>
          </a:p>
          <a:p>
            <a:r>
              <a:rPr lang="ru-RU" sz="4400" b="1" dirty="0"/>
              <a:t>- письмо мотивации;</a:t>
            </a:r>
          </a:p>
          <a:p>
            <a:r>
              <a:rPr lang="ru-RU" sz="4400" b="1" dirty="0"/>
              <a:t>- подготовка резюме (CV) ;</a:t>
            </a:r>
          </a:p>
          <a:p>
            <a:pPr marL="0" indent="0">
              <a:buNone/>
            </a:pPr>
            <a:endParaRPr lang="ru-RU" sz="4400" b="1" dirty="0"/>
          </a:p>
          <a:p>
            <a:endParaRPr lang="pl-PL" sz="4400" b="1" dirty="0"/>
          </a:p>
        </p:txBody>
      </p:sp>
    </p:spTree>
    <p:extLst>
      <p:ext uri="{BB962C8B-B14F-4D97-AF65-F5344CB8AC3E}">
        <p14:creationId xmlns:p14="http://schemas.microsoft.com/office/powerpoint/2010/main" val="3364094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799716-29E7-421D-8594-22AB417EF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69385"/>
            <a:ext cx="10018713" cy="1752599"/>
          </a:xfrm>
        </p:spPr>
        <p:txBody>
          <a:bodyPr>
            <a:normAutofit/>
          </a:bodyPr>
          <a:lstStyle/>
          <a:p>
            <a:r>
              <a:rPr lang="ru-RU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Профиль компании -</a:t>
            </a:r>
            <a:endParaRPr lang="pl-PL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8EA98B-2D2A-4A1C-A0A8-9EB6E9427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6674" y="1828803"/>
            <a:ext cx="8315326" cy="27072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dirty="0"/>
              <a:t>краткие данные о вашей компании, которую вы используете, чтобы создать ваш авторитет на рынке, который вы обслуживаете.</a:t>
            </a:r>
            <a:endParaRPr lang="pl-PL" sz="4000" b="1" dirty="0"/>
          </a:p>
        </p:txBody>
      </p:sp>
    </p:spTree>
    <p:extLst>
      <p:ext uri="{BB962C8B-B14F-4D97-AF65-F5344CB8AC3E}">
        <p14:creationId xmlns:p14="http://schemas.microsoft.com/office/powerpoint/2010/main" val="532637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98BE7F62-22A7-4791-A0B6-0D284CF064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475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465C3A-F1DB-4525-9C54-0EB460FD0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2532" y="228600"/>
            <a:ext cx="9601200" cy="1485900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НЕОБХОДИМЫЕ ДОКУМЕНТЫ ДЛЯ ТРУДОУСТРОЙСТВА: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F33A03-383D-48B8-9516-1D913CC1A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266" y="2002366"/>
            <a:ext cx="11497733" cy="4855633"/>
          </a:xfrm>
        </p:spPr>
        <p:txBody>
          <a:bodyPr>
            <a:normAutofit/>
          </a:bodyPr>
          <a:lstStyle/>
          <a:p>
            <a:r>
              <a:rPr lang="ru-RU" sz="3200" b="1" dirty="0"/>
              <a:t>удостоверение личности;</a:t>
            </a:r>
          </a:p>
          <a:p>
            <a:r>
              <a:rPr lang="ru-RU" sz="3200" b="1" dirty="0"/>
              <a:t>другой документ, удостоверяющий личность, а также подтверждение регистрации и подтверждения с назначенной датой получения удостоверения личности;</a:t>
            </a:r>
          </a:p>
          <a:p>
            <a:r>
              <a:rPr lang="ru-RU" sz="3200" b="1" dirty="0"/>
              <a:t>аттестат об окончании школы, диплом или другие свидетельства квалификации или свидетельства о завершении обучения;</a:t>
            </a:r>
          </a:p>
          <a:p>
            <a:r>
              <a:rPr lang="ru-RU" sz="3200" b="1" dirty="0"/>
              <a:t>свидетельства о работе и другие документы, необходимые для установления его полномочий;</a:t>
            </a:r>
          </a:p>
          <a:p>
            <a:endParaRPr lang="pl-PL" sz="3200" b="1" dirty="0"/>
          </a:p>
        </p:txBody>
      </p:sp>
    </p:spTree>
    <p:extLst>
      <p:ext uri="{BB962C8B-B14F-4D97-AF65-F5344CB8AC3E}">
        <p14:creationId xmlns:p14="http://schemas.microsoft.com/office/powerpoint/2010/main" val="934990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4DBC95-44D4-4EA7-B15E-2E5898140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068" y="389467"/>
            <a:ext cx="6146800" cy="1752599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ПИСЬМО МОТИВАЦИИ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3BF493F-CBAB-4BD6-84F0-7435BCD07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4" y="1981202"/>
            <a:ext cx="11142134" cy="4368798"/>
          </a:xfrm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i="1" dirty="0"/>
              <a:t>«Добрый день! (Если в объявлении присутствуют ФИО лица, лучше указать их.) Меня заинтересовала вакансия в Вашей компании, которую я нашел (указать источник). Я обладаю (кратко перечислить свои преимущества, важные конкретно для этой компании). Благодарю за то, что Вы уделили время моему письму и резюме. Мои контактные данные (указать)»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2030815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44CD2A-E938-4447-920E-61804C671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6398" y="-25400"/>
            <a:ext cx="7857069" cy="1016000"/>
          </a:xfrm>
        </p:spPr>
        <p:txBody>
          <a:bodyPr>
            <a:normAutofit fontScale="90000"/>
          </a:bodyPr>
          <a:lstStyle/>
          <a:p>
            <a:r>
              <a:rPr lang="ru-RU" sz="6000" dirty="0"/>
              <a:t>      РЕЗЮМЕ </a:t>
            </a:r>
            <a:r>
              <a:rPr lang="pl-PL" sz="6000" dirty="0"/>
              <a:t>(CV)</a:t>
            </a:r>
            <a:br>
              <a:rPr lang="ru-RU" sz="6000" dirty="0"/>
            </a:br>
            <a:r>
              <a:rPr lang="ru-RU" sz="6000" dirty="0"/>
              <a:t>   </a:t>
            </a:r>
            <a:endParaRPr lang="pl-PL" sz="6000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8B13934-BCE5-456A-802C-F624DA8E5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067" y="1909233"/>
            <a:ext cx="5571066" cy="3039533"/>
          </a:xfrm>
        </p:spPr>
        <p:txBody>
          <a:bodyPr/>
          <a:lstStyle/>
          <a:p>
            <a:pPr marL="0" indent="0">
              <a:buNone/>
            </a:pPr>
            <a:r>
              <a:rPr lang="uk-UA" sz="2800" b="1" dirty="0"/>
              <a:t>П</a:t>
            </a:r>
            <a:r>
              <a:rPr lang="ru-RU" sz="2800" b="1" dirty="0"/>
              <a:t>ять основных пунктов резюме:</a:t>
            </a:r>
          </a:p>
          <a:p>
            <a:r>
              <a:rPr lang="ru-RU" sz="2400" b="1" dirty="0"/>
              <a:t>Фамилия, Имя и Отчество </a:t>
            </a:r>
          </a:p>
          <a:p>
            <a:r>
              <a:rPr lang="ru-RU" sz="2400" b="1" dirty="0"/>
              <a:t>Информация для контакта</a:t>
            </a:r>
          </a:p>
          <a:p>
            <a:r>
              <a:rPr lang="ru-RU" sz="2400" b="1" dirty="0"/>
              <a:t>Цель </a:t>
            </a:r>
          </a:p>
          <a:p>
            <a:r>
              <a:rPr lang="ru-RU" sz="2400" b="1" dirty="0"/>
              <a:t>Образование </a:t>
            </a:r>
          </a:p>
          <a:p>
            <a:r>
              <a:rPr lang="ru-RU" sz="2400" b="1" dirty="0"/>
              <a:t>Опыт работы 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AA4C4B7F-999F-4133-B1C6-C95B6406DD1E}"/>
              </a:ext>
            </a:extLst>
          </p:cNvPr>
          <p:cNvSpPr/>
          <p:nvPr/>
        </p:nvSpPr>
        <p:spPr>
          <a:xfrm>
            <a:off x="6316133" y="1909233"/>
            <a:ext cx="5681812" cy="75405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333333"/>
                </a:solidFill>
                <a:latin typeface="PT Sans Regular"/>
              </a:rPr>
              <a:t>Дополнительная информация</a:t>
            </a:r>
            <a:r>
              <a:rPr lang="ru-RU" b="1" dirty="0">
                <a:solidFill>
                  <a:srgbClr val="333333"/>
                </a:solidFill>
                <a:latin typeface="PT Sans Regular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/>
              <a:t>Личные данные</a:t>
            </a:r>
            <a:r>
              <a:rPr lang="ru-RU" sz="2400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/>
              <a:t>Рекомендации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/>
              <a:t>Структурированность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/>
              <a:t>Избирательность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/>
              <a:t>Объективность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/>
              <a:t>Краткость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/>
              <a:t>Конкретность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ru-RU" b="1" dirty="0">
              <a:solidFill>
                <a:srgbClr val="333333"/>
              </a:solidFill>
              <a:latin typeface="PT Sans Regular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2063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EFCD72-1A59-4DA5-B83F-8B57ED5D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0" y="247650"/>
            <a:ext cx="9601200" cy="1485900"/>
          </a:xfrm>
        </p:spPr>
        <p:txBody>
          <a:bodyPr/>
          <a:lstStyle/>
          <a:p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ХОРОШИЕ КАЧЕСТВА ДЛЯ РЕЗЮМЕ: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3E8920-B595-4BA4-9BE3-A91B8B799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990600"/>
            <a:ext cx="3437467" cy="5619750"/>
          </a:xfrm>
        </p:spPr>
        <p:txBody>
          <a:bodyPr>
            <a:normAutofit/>
          </a:bodyPr>
          <a:lstStyle/>
          <a:p>
            <a:r>
              <a:rPr lang="ru-RU" dirty="0"/>
              <a:t>активность; </a:t>
            </a:r>
          </a:p>
          <a:p>
            <a:r>
              <a:rPr lang="ru-RU" dirty="0"/>
              <a:t>аккуратность; </a:t>
            </a:r>
          </a:p>
          <a:p>
            <a:r>
              <a:rPr lang="ru-RU" dirty="0"/>
              <a:t>амбициозность; </a:t>
            </a:r>
          </a:p>
          <a:p>
            <a:r>
              <a:rPr lang="ru-RU" dirty="0"/>
              <a:t>быстрая обучаемость; </a:t>
            </a:r>
          </a:p>
          <a:p>
            <a:r>
              <a:rPr lang="ru-RU" dirty="0"/>
              <a:t>внимательность; </a:t>
            </a:r>
          </a:p>
          <a:p>
            <a:r>
              <a:rPr lang="ru-RU" dirty="0"/>
              <a:t>вежливость; </a:t>
            </a:r>
          </a:p>
          <a:p>
            <a:r>
              <a:rPr lang="ru-RU" dirty="0"/>
              <a:t>высокая работоспособность; </a:t>
            </a:r>
          </a:p>
          <a:p>
            <a:r>
              <a:rPr lang="ru-RU" dirty="0"/>
              <a:t>дисциплинированность;</a:t>
            </a:r>
          </a:p>
          <a:p>
            <a:r>
              <a:rPr lang="ru-RU" dirty="0"/>
              <a:t>дружелюбие;</a:t>
            </a:r>
          </a:p>
          <a:p>
            <a:r>
              <a:rPr lang="ru-RU" dirty="0"/>
              <a:t>инициативность; </a:t>
            </a:r>
          </a:p>
          <a:p>
            <a:r>
              <a:rPr lang="ru-RU" dirty="0"/>
              <a:t>креативность; </a:t>
            </a:r>
          </a:p>
          <a:p>
            <a:r>
              <a:rPr lang="ru-RU" dirty="0"/>
              <a:t>коммуникабельность.</a:t>
            </a: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8B9D6E08-D5A0-44C6-B574-ECDFA1182EF0}"/>
              </a:ext>
            </a:extLst>
          </p:cNvPr>
          <p:cNvSpPr/>
          <p:nvPr/>
        </p:nvSpPr>
        <p:spPr>
          <a:xfrm>
            <a:off x="4080933" y="990600"/>
            <a:ext cx="3606801" cy="5415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лояльность;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настойчивость;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надежность;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находчивость;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организаторские способности;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ораторское мастерство;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организованность;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отзывчивость;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ответственность;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 порядочность;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предприимчивость;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принципиальность; 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98B918FE-00E8-42A8-8CCA-AE6C0CF1FCFB}"/>
              </a:ext>
            </a:extLst>
          </p:cNvPr>
          <p:cNvSpPr/>
          <p:nvPr/>
        </p:nvSpPr>
        <p:spPr>
          <a:xfrm>
            <a:off x="7890934" y="990600"/>
            <a:ext cx="430106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 справедливость;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способность к быстрому и самостоятельному принятию решений; стрессоустойчивость;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трудолюбие;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уверенность в себе;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умение работать в команде;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умение адаптироваться к переменам;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умение убеждать;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целеустремленность;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чувство юмора;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честность;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энергичность;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758689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838923-DAAF-420E-9439-76ADC5E82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978" y="1"/>
            <a:ext cx="10018713" cy="1066800"/>
          </a:xfrm>
        </p:spPr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ИСТОЧНИКИ: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AA6EBC-C906-4B0E-AB94-889F07FB1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0" y="1066801"/>
            <a:ext cx="11176000" cy="5486399"/>
          </a:xfrm>
        </p:spPr>
        <p:txBody>
          <a:bodyPr>
            <a:noAutofit/>
          </a:bodyPr>
          <a:lstStyle/>
          <a:p>
            <a:r>
              <a:rPr lang="pl-PL" sz="2400" dirty="0">
                <a:hlinkClick r:id="rId2"/>
              </a:rPr>
              <a:t>http://finlib.ru/business/marketing/1952.htm</a:t>
            </a:r>
            <a:endParaRPr lang="uk-UA" sz="2400" dirty="0"/>
          </a:p>
          <a:p>
            <a:r>
              <a:rPr lang="pl-PL" sz="2400" dirty="0">
                <a:hlinkClick r:id="rId3"/>
              </a:rPr>
              <a:t>https://www.urzadpracy.pl/pl/bezrobotni-i-poszukuja/rejestracja-bezrobotny/dokumenty-wymagane-do/12731,Dokumenty-wymagane-do-pierwszej-i-ponownej-rejestracji-jako-bezrobotny.html</a:t>
            </a:r>
            <a:endParaRPr lang="uk-UA" sz="2400" dirty="0"/>
          </a:p>
          <a:p>
            <a:r>
              <a:rPr lang="pl-PL" sz="2400" dirty="0">
                <a:hlinkClick r:id="rId4"/>
              </a:rPr>
              <a:t>https://www.im-konsalting.ru/blog/primery-soprovoditelnyx-pisem-k-rezyume/</a:t>
            </a:r>
            <a:endParaRPr lang="uk-UA" sz="2400" dirty="0"/>
          </a:p>
          <a:p>
            <a:r>
              <a:rPr lang="pl-PL" sz="2400" dirty="0">
                <a:hlinkClick r:id="rId5"/>
              </a:rPr>
              <a:t>https://mephi.ru/graduate/applicant/resume/creation.php</a:t>
            </a:r>
            <a:endParaRPr lang="uk-UA" sz="2400" dirty="0"/>
          </a:p>
          <a:p>
            <a:r>
              <a:rPr lang="pl-PL" sz="2400" dirty="0">
                <a:hlinkClick r:id="rId6"/>
              </a:rPr>
              <a:t>http://gopsy.ru/rabota/karera/kachestva-cheloveka-dlja-rezjume.html</a:t>
            </a:r>
            <a:endParaRPr lang="uk-UA" sz="2400" dirty="0"/>
          </a:p>
          <a:p>
            <a:r>
              <a:rPr lang="ru-RU" sz="2400" dirty="0"/>
              <a:t>Все фотографии которые были использованы в презентации взяты из "гугл-фотографий"</a:t>
            </a:r>
            <a:endParaRPr lang="pl-PL" sz="2400" dirty="0"/>
          </a:p>
          <a:p>
            <a:endParaRPr lang="uk-UA" sz="2400" dirty="0"/>
          </a:p>
          <a:p>
            <a:endParaRPr lang="uk-UA" sz="2400" dirty="0"/>
          </a:p>
          <a:p>
            <a:endParaRPr lang="uk-UA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845450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TM10001105[[fn=Przycinanie]]</Template>
  <TotalTime>308</TotalTime>
  <Words>374</Words>
  <Application>Microsoft Office PowerPoint</Application>
  <PresentationFormat>Panoramiczny</PresentationFormat>
  <Paragraphs>99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Franklin Gothic Book</vt:lpstr>
      <vt:lpstr>Goudy Stout</vt:lpstr>
      <vt:lpstr>PT Sans Regular</vt:lpstr>
      <vt:lpstr>Wingdings</vt:lpstr>
      <vt:lpstr>Crop</vt:lpstr>
      <vt:lpstr>РЫНОК ТРУДА</vt:lpstr>
      <vt:lpstr>Prezentacja programu PowerPoint</vt:lpstr>
      <vt:lpstr>Профиль компании -</vt:lpstr>
      <vt:lpstr>Prezentacja programu PowerPoint</vt:lpstr>
      <vt:lpstr>НЕОБХОДИМЫЕ ДОКУМЕНТЫ ДЛЯ ТРУДОУСТРОЙСТВА:</vt:lpstr>
      <vt:lpstr>ПИСЬМО МОТИВАЦИИ</vt:lpstr>
      <vt:lpstr>      РЕЗЮМЕ (CV)    </vt:lpstr>
      <vt:lpstr>ХОРОШИЕ КАЧЕСТВА ДЛЯ РЕЗЮМЕ:</vt:lpstr>
      <vt:lpstr>ИСТОЧНИКИ: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РЫНОК ТРУДА</dc:title>
  <dc:creator>Marta Marko</dc:creator>
  <cp:lastModifiedBy>Marta Marko</cp:lastModifiedBy>
  <cp:revision>19</cp:revision>
  <dcterms:created xsi:type="dcterms:W3CDTF">2017-11-08T20:47:52Z</dcterms:created>
  <dcterms:modified xsi:type="dcterms:W3CDTF">2017-11-09T12:44:20Z</dcterms:modified>
</cp:coreProperties>
</file>