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83" d="100"/>
          <a:sy n="8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913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64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052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644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27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892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6061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68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887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754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299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E88D6-8198-4566-B55E-18A909D38174}" type="datetimeFigureOut">
              <a:rPr lang="pl-PL" smtClean="0"/>
              <a:t>2017-01-15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BAB04-C34C-4847-AB81-572C39F10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78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z-Cyrl-AZ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Опатов</a:t>
            </a:r>
            <a:endParaRPr lang="pl-PL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4005064"/>
            <a:ext cx="5427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Выполнила студентка экономического отделения </a:t>
            </a:r>
          </a:p>
          <a:p>
            <a:r>
              <a:rPr lang="ru-RU" dirty="0" smtClean="0"/>
              <a:t>Марика </a:t>
            </a:r>
            <a:r>
              <a:rPr lang="ru-RU" dirty="0" err="1" smtClean="0"/>
              <a:t>Маковска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Легенда о Белой даме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В пятнадцатом веке </a:t>
            </a:r>
            <a:r>
              <a:rPr lang="ru-RU" sz="1600" dirty="0" err="1" smtClean="0"/>
              <a:t>Опатов</a:t>
            </a:r>
            <a:r>
              <a:rPr lang="ru-RU" sz="1600" dirty="0" smtClean="0"/>
              <a:t> </a:t>
            </a:r>
            <a:r>
              <a:rPr lang="ru-RU" sz="1600" dirty="0"/>
              <a:t>часто </a:t>
            </a:r>
            <a:r>
              <a:rPr lang="ru-RU" sz="1600" dirty="0" smtClean="0"/>
              <a:t>захватывался </a:t>
            </a:r>
            <a:r>
              <a:rPr lang="ru-RU" sz="1600" dirty="0"/>
              <a:t>татарами</a:t>
            </a:r>
            <a:r>
              <a:rPr lang="ru-RU" sz="1600" dirty="0" smtClean="0"/>
              <a:t>. Под страхом </a:t>
            </a:r>
            <a:r>
              <a:rPr lang="ru-RU" sz="1600" dirty="0"/>
              <a:t>грабежа, </a:t>
            </a:r>
            <a:r>
              <a:rPr lang="ru-RU" sz="1600" dirty="0" smtClean="0"/>
              <a:t>горожане прятались в </a:t>
            </a:r>
            <a:r>
              <a:rPr lang="ru-RU" sz="1600" dirty="0"/>
              <a:t>подземных </a:t>
            </a:r>
            <a:r>
              <a:rPr lang="ru-RU" sz="1600" dirty="0" smtClean="0"/>
              <a:t>туннелях. </a:t>
            </a:r>
          </a:p>
          <a:p>
            <a:pPr marL="0" indent="0">
              <a:buNone/>
            </a:pPr>
            <a:r>
              <a:rPr lang="ru-RU" sz="1600" dirty="0" smtClean="0"/>
              <a:t>Так, в</a:t>
            </a:r>
            <a:r>
              <a:rPr lang="ru-RU" sz="1600" dirty="0" smtClean="0"/>
              <a:t>о время одного из нападений, татары сожгли дома и взяли в плен много жителей города. Часть людей успели спрятаться в подземных туннелях. </a:t>
            </a:r>
            <a:r>
              <a:rPr lang="ru-RU" sz="1600" dirty="0" smtClean="0"/>
              <a:t>В</a:t>
            </a:r>
            <a:r>
              <a:rPr lang="ru-RU" sz="1600" dirty="0" smtClean="0"/>
              <a:t>етхие двери блокировали </a:t>
            </a:r>
            <a:r>
              <a:rPr lang="ru-RU" sz="1600" dirty="0"/>
              <a:t>вход в подвал, и </a:t>
            </a:r>
            <a:r>
              <a:rPr lang="ru-RU" sz="1600" dirty="0" smtClean="0"/>
              <a:t>в одн</a:t>
            </a:r>
            <a:r>
              <a:rPr lang="ru-RU" sz="1600" dirty="0" smtClean="0"/>
              <a:t>ом из </a:t>
            </a:r>
            <a:r>
              <a:rPr lang="ru-RU" sz="1600" dirty="0" smtClean="0"/>
              <a:t> осталась </a:t>
            </a:r>
            <a:r>
              <a:rPr lang="ru-RU" sz="1600" dirty="0" smtClean="0"/>
              <a:t>спрятанная </a:t>
            </a:r>
            <a:r>
              <a:rPr lang="ru-RU" sz="1600" dirty="0" smtClean="0"/>
              <a:t>молодая </a:t>
            </a:r>
            <a:r>
              <a:rPr lang="ru-RU" sz="1600" dirty="0"/>
              <a:t>и </a:t>
            </a:r>
            <a:r>
              <a:rPr lang="ru-RU" sz="1600" dirty="0" smtClean="0"/>
              <a:t>красивая Елена. </a:t>
            </a:r>
          </a:p>
          <a:p>
            <a:pPr marL="0" indent="0">
              <a:buNone/>
            </a:pPr>
            <a:r>
              <a:rPr lang="ru-RU" sz="1600" dirty="0" smtClean="0"/>
              <a:t>В </a:t>
            </a:r>
            <a:r>
              <a:rPr lang="ru-RU" sz="1600" dirty="0" smtClean="0"/>
              <a:t>подвале, где она была заживо </a:t>
            </a:r>
            <a:r>
              <a:rPr lang="ru-RU" sz="1600" dirty="0" err="1" smtClean="0"/>
              <a:t>загребена</a:t>
            </a:r>
            <a:r>
              <a:rPr lang="ru-RU" sz="1600" dirty="0" smtClean="0"/>
              <a:t>, </a:t>
            </a:r>
            <a:r>
              <a:rPr lang="ru-RU" sz="1600" dirty="0"/>
              <a:t>до сих пор иногда </a:t>
            </a:r>
            <a:r>
              <a:rPr lang="ru-RU" sz="1600" dirty="0" smtClean="0"/>
              <a:t>слышно, </a:t>
            </a:r>
            <a:r>
              <a:rPr lang="ru-RU" sz="1600" dirty="0"/>
              <a:t>как она плачет, и </a:t>
            </a:r>
            <a:r>
              <a:rPr lang="ru-RU" sz="1600" dirty="0" smtClean="0"/>
              <a:t>зовет на </a:t>
            </a:r>
            <a:r>
              <a:rPr lang="ru-RU" sz="1600" dirty="0"/>
              <a:t>помощь.</a:t>
            </a:r>
          </a:p>
          <a:p>
            <a:pPr marL="0" indent="0">
              <a:buNone/>
            </a:pPr>
            <a:r>
              <a:rPr lang="ru-RU" sz="1600" dirty="0"/>
              <a:t>Некоторые по сообщениям, </a:t>
            </a:r>
            <a:r>
              <a:rPr lang="ru-RU" sz="1600" dirty="0" smtClean="0"/>
              <a:t>видели ее </a:t>
            </a:r>
            <a:r>
              <a:rPr lang="ru-RU" sz="1600" dirty="0"/>
              <a:t>дух, </a:t>
            </a:r>
            <a:r>
              <a:rPr lang="ru-RU" sz="1600" dirty="0" smtClean="0"/>
              <a:t>Дух Белой Леди.</a:t>
            </a:r>
            <a:endParaRPr lang="pl-PL" sz="1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82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dirty="0"/>
              <a:t>Монастырская церковь. Святой Марцин</a:t>
            </a:r>
            <a:br>
              <a:rPr lang="az-Cyrl-AZ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Монастырская церковь. Церковь Мартина в романском </a:t>
            </a:r>
            <a:r>
              <a:rPr lang="ru-RU" dirty="0" smtClean="0"/>
              <a:t>стиле в </a:t>
            </a:r>
            <a:r>
              <a:rPr lang="ru-RU" dirty="0"/>
              <a:t>2006 году </a:t>
            </a:r>
            <a:r>
              <a:rPr lang="ru-RU" dirty="0" smtClean="0"/>
              <a:t>праздновал 800-летие. </a:t>
            </a:r>
          </a:p>
          <a:p>
            <a:pPr marL="0" indent="0">
              <a:buNone/>
            </a:pPr>
            <a:r>
              <a:rPr lang="ru-RU" dirty="0" smtClean="0"/>
              <a:t>На территории монастыря находятся погребения роды </a:t>
            </a:r>
            <a:r>
              <a:rPr lang="ru-RU" dirty="0" smtClean="0"/>
              <a:t>Шидловских.</a:t>
            </a:r>
          </a:p>
          <a:p>
            <a:pPr marL="0" indent="0">
              <a:buNone/>
            </a:pPr>
            <a:r>
              <a:rPr lang="ru-RU" dirty="0" smtClean="0"/>
              <a:t>В монастыре ценные картины и </a:t>
            </a:r>
            <a:r>
              <a:rPr lang="ru-RU" dirty="0" smtClean="0"/>
              <a:t>скамейки, орган  </a:t>
            </a:r>
            <a:r>
              <a:rPr lang="ru-RU" dirty="0"/>
              <a:t>восемнадцатого </a:t>
            </a:r>
            <a:r>
              <a:rPr lang="ru-RU" dirty="0" smtClean="0"/>
              <a:t>века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2" y="1600200"/>
            <a:ext cx="339659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8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1196752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5400" b="1" dirty="0" smtClean="0"/>
          </a:p>
          <a:p>
            <a:pPr algn="ctr"/>
            <a:endParaRPr lang="pl-PL" sz="5400" b="1" dirty="0"/>
          </a:p>
          <a:p>
            <a:pPr algn="ctr"/>
            <a:r>
              <a:rPr lang="az-Cyrl-AZ" sz="5400" b="1" dirty="0" smtClean="0"/>
              <a:t>А </a:t>
            </a:r>
            <a:r>
              <a:rPr lang="az-Cyrl-AZ" sz="5400" b="1" dirty="0" smtClean="0"/>
              <a:t>лучшее в Опатове </a:t>
            </a:r>
            <a:r>
              <a:rPr lang="az-Cyrl-AZ" sz="5400" b="1" dirty="0"/>
              <a:t>...</a:t>
            </a:r>
            <a:endParaRPr lang="pl-PL" sz="5400" b="1" dirty="0"/>
          </a:p>
        </p:txBody>
      </p:sp>
    </p:spTree>
    <p:extLst>
      <p:ext uri="{BB962C8B-B14F-4D97-AF65-F5344CB8AC3E}">
        <p14:creationId xmlns:p14="http://schemas.microsoft.com/office/powerpoint/2010/main" val="1269857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 smtClean="0"/>
              <a:t>Производится в Опатове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16" y="1600200"/>
            <a:ext cx="64211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3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412776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7200" b="1" dirty="0" smtClean="0"/>
          </a:p>
          <a:p>
            <a:pPr algn="ctr"/>
            <a:r>
              <a:rPr lang="az-Cyrl-AZ" sz="7200" b="1" dirty="0" smtClean="0"/>
              <a:t>Спасибо</a:t>
            </a:r>
            <a:endParaRPr lang="pl-PL" sz="7200" b="1" dirty="0"/>
          </a:p>
        </p:txBody>
      </p:sp>
    </p:spTree>
    <p:extLst>
      <p:ext uri="{BB962C8B-B14F-4D97-AF65-F5344CB8AC3E}">
        <p14:creationId xmlns:p14="http://schemas.microsoft.com/office/powerpoint/2010/main" val="114194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 smtClean="0"/>
              <a:t>Структура презентации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Cyrl-AZ" dirty="0"/>
              <a:t>Расположение</a:t>
            </a:r>
            <a:endParaRPr lang="pl-PL" dirty="0" smtClean="0"/>
          </a:p>
          <a:p>
            <a:r>
              <a:rPr lang="az-Cyrl-AZ" dirty="0" smtClean="0"/>
              <a:t>История</a:t>
            </a:r>
            <a:endParaRPr lang="pl-PL" dirty="0" smtClean="0"/>
          </a:p>
          <a:p>
            <a:r>
              <a:rPr lang="az-Cyrl-AZ" dirty="0" smtClean="0"/>
              <a:t>Памятники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39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2" y="404664"/>
            <a:ext cx="867566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1" y="357227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b="1" dirty="0" smtClean="0"/>
              <a:t>Расположение</a:t>
            </a:r>
            <a:endParaRPr lang="pl-PL" sz="3600" b="1" dirty="0" smtClean="0"/>
          </a:p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73" y="1124744"/>
            <a:ext cx="4942162" cy="494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34241" y="5934670"/>
            <a:ext cx="6091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Опатов - город в провинции Свентокшиское.</a:t>
            </a:r>
            <a:r>
              <a:rPr lang="pl-PL" sz="2400" dirty="0"/>
              <a:t> </a:t>
            </a:r>
          </a:p>
          <a:p>
            <a:pPr algn="ctr"/>
            <a:r>
              <a:rPr lang="ru-RU" sz="2400" dirty="0"/>
              <a:t>Город расположен в Галисии, в </a:t>
            </a:r>
            <a:r>
              <a:rPr lang="ru-RU" sz="2400" dirty="0" err="1" smtClean="0"/>
              <a:t>Сандомире</a:t>
            </a:r>
            <a:r>
              <a:rPr lang="pl-PL" sz="2400" dirty="0" smtClean="0"/>
              <a:t>.</a:t>
            </a:r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97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836711"/>
            <a:ext cx="79208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200" b="1" dirty="0" smtClean="0"/>
              <a:t>История</a:t>
            </a:r>
            <a:endParaRPr lang="pl-PL" sz="3200" b="1" dirty="0" smtClean="0"/>
          </a:p>
          <a:p>
            <a:pPr algn="ctr"/>
            <a:endParaRPr lang="pl-PL" sz="2400" b="1" dirty="0"/>
          </a:p>
          <a:p>
            <a:pPr algn="ctr"/>
            <a:r>
              <a:rPr lang="ru-RU" sz="2400" dirty="0" err="1" smtClean="0"/>
              <a:t>Опатов</a:t>
            </a:r>
            <a:r>
              <a:rPr lang="ru-RU" sz="2400" dirty="0" smtClean="0"/>
              <a:t> – один из </a:t>
            </a:r>
            <a:r>
              <a:rPr lang="ru-RU" sz="2400" dirty="0"/>
              <a:t>старейших и богатейших исторических </a:t>
            </a:r>
            <a:r>
              <a:rPr lang="ru-RU" sz="2400" dirty="0" smtClean="0"/>
              <a:t>польских </a:t>
            </a:r>
            <a:r>
              <a:rPr lang="ru-RU" sz="2400" dirty="0"/>
              <a:t>городов. </a:t>
            </a:r>
            <a:r>
              <a:rPr lang="ru-RU" sz="2400" dirty="0" smtClean="0"/>
              <a:t>Основание города связано с укрепленным замком </a:t>
            </a:r>
            <a:r>
              <a:rPr lang="ru-RU" sz="2400" dirty="0" err="1" smtClean="0"/>
              <a:t>Жмигруд</a:t>
            </a:r>
            <a:r>
              <a:rPr lang="pl-PL" sz="2400" dirty="0" smtClean="0"/>
              <a:t>.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r>
              <a:rPr lang="ru-RU" sz="2400" dirty="0"/>
              <a:t>После очередного </a:t>
            </a:r>
            <a:r>
              <a:rPr lang="ru-RU" sz="2400" dirty="0" smtClean="0"/>
              <a:t>военного похода город был </a:t>
            </a:r>
            <a:r>
              <a:rPr lang="ru-RU" sz="2400" dirty="0"/>
              <a:t>разрушен татарами в 1502 </a:t>
            </a:r>
            <a:r>
              <a:rPr lang="ru-RU" sz="2400" dirty="0" smtClean="0"/>
              <a:t>году.  </a:t>
            </a:r>
            <a:r>
              <a:rPr lang="ru-RU" sz="2400" dirty="0" err="1" smtClean="0"/>
              <a:t>Окрестость</a:t>
            </a:r>
            <a:r>
              <a:rPr lang="ru-RU" sz="2400" dirty="0" smtClean="0"/>
              <a:t> деревни приобрел </a:t>
            </a:r>
            <a:r>
              <a:rPr lang="ru-RU" sz="2400" dirty="0"/>
              <a:t>канцлер </a:t>
            </a:r>
            <a:r>
              <a:rPr lang="ru-RU" sz="2400" dirty="0" err="1"/>
              <a:t>Кшиштоф</a:t>
            </a:r>
            <a:r>
              <a:rPr lang="ru-RU" sz="2400" dirty="0"/>
              <a:t> </a:t>
            </a:r>
            <a:r>
              <a:rPr lang="ru-RU" sz="2400" dirty="0" err="1" smtClean="0"/>
              <a:t>Шидловецкий</a:t>
            </a:r>
            <a:r>
              <a:rPr lang="ru-RU" sz="2400" dirty="0" smtClean="0"/>
              <a:t>, который привел </a:t>
            </a:r>
            <a:r>
              <a:rPr lang="ru-RU" sz="2400" dirty="0"/>
              <a:t>город </a:t>
            </a:r>
            <a:r>
              <a:rPr lang="ru-RU" sz="2400" dirty="0" smtClean="0"/>
              <a:t>к повторному расцвету. </a:t>
            </a:r>
          </a:p>
          <a:p>
            <a:pPr algn="ctr"/>
            <a:r>
              <a:rPr lang="ru-RU" sz="2400" dirty="0" err="1" smtClean="0"/>
              <a:t>Опатов</a:t>
            </a:r>
            <a:r>
              <a:rPr lang="ru-RU" sz="2400" dirty="0" smtClean="0"/>
              <a:t> был окружен </a:t>
            </a:r>
            <a:r>
              <a:rPr lang="ru-RU" sz="2400" dirty="0"/>
              <a:t>крепостной стеной с четырьмя воротами: Краков, Сандомир, Люблин и </a:t>
            </a:r>
            <a:r>
              <a:rPr lang="ru-RU" sz="2400" dirty="0" smtClean="0"/>
              <a:t>Варшава.</a:t>
            </a:r>
          </a:p>
          <a:p>
            <a:pPr algn="ctr"/>
            <a:r>
              <a:rPr lang="ru-RU" sz="2400" dirty="0" smtClean="0"/>
              <a:t>Также был построен городской водопровод </a:t>
            </a:r>
            <a:r>
              <a:rPr lang="ru-RU" sz="2400" dirty="0"/>
              <a:t>и </a:t>
            </a:r>
            <a:r>
              <a:rPr lang="ru-RU" sz="2400" dirty="0" smtClean="0"/>
              <a:t>бани.</a:t>
            </a:r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1820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620688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После смерти канцлера </a:t>
            </a:r>
            <a:r>
              <a:rPr lang="ru-RU" sz="2400" dirty="0" err="1" smtClean="0"/>
              <a:t>Шидловецкого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Опатов</a:t>
            </a:r>
            <a:r>
              <a:rPr lang="ru-RU" sz="2400" dirty="0" smtClean="0"/>
              <a:t> переходила в </a:t>
            </a:r>
            <a:r>
              <a:rPr lang="ru-RU" sz="2400" dirty="0"/>
              <a:t>руки семьи Тарновских, </a:t>
            </a:r>
            <a:r>
              <a:rPr lang="ru-RU" sz="2400" dirty="0" smtClean="0"/>
              <a:t>Острожских, </a:t>
            </a:r>
            <a:r>
              <a:rPr lang="ru-RU" sz="2400" dirty="0" err="1" smtClean="0"/>
              <a:t>Радзивиллов</a:t>
            </a:r>
            <a:r>
              <a:rPr lang="ru-RU" sz="2400" dirty="0"/>
              <a:t>, Потоцких и Любомирских</a:t>
            </a:r>
            <a:r>
              <a:rPr lang="ru-RU" sz="2400" dirty="0" smtClean="0"/>
              <a:t>.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r>
              <a:rPr lang="ru-RU" sz="2400" dirty="0"/>
              <a:t>В семнадцатом и восемнадцатом </a:t>
            </a:r>
            <a:r>
              <a:rPr lang="ru-RU" sz="2400" dirty="0" smtClean="0"/>
              <a:t>веке местность </a:t>
            </a:r>
            <a:r>
              <a:rPr lang="ru-RU" sz="2400" dirty="0"/>
              <a:t>снова преследуют войны, пожары и эпидемии, которые разрушают достижения многих </a:t>
            </a:r>
            <a:r>
              <a:rPr lang="ru-RU" sz="2400" dirty="0" smtClean="0"/>
              <a:t>поколений.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r>
              <a:rPr lang="ru-RU" sz="2400" dirty="0"/>
              <a:t>После раздела </a:t>
            </a:r>
            <a:r>
              <a:rPr lang="ru-RU" sz="2400" dirty="0" smtClean="0"/>
              <a:t>Польши, город </a:t>
            </a:r>
            <a:r>
              <a:rPr lang="ru-RU" sz="2400" dirty="0"/>
              <a:t>был </a:t>
            </a:r>
            <a:r>
              <a:rPr lang="ru-RU" sz="2400" dirty="0" smtClean="0"/>
              <a:t>российской территорией. </a:t>
            </a:r>
            <a:r>
              <a:rPr lang="ru-RU" sz="2400" dirty="0"/>
              <a:t>Жители </a:t>
            </a:r>
            <a:r>
              <a:rPr lang="ru-RU" sz="2400" dirty="0" smtClean="0"/>
              <a:t>и </a:t>
            </a:r>
            <a:r>
              <a:rPr lang="ru-RU" sz="2400" dirty="0"/>
              <a:t>крестьяне из окрестных деревень принимали активное участие в ноябрьском восстании.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858281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700808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Достопримечательности, которые стоит посмотреть</a:t>
            </a: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84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dirty="0"/>
              <a:t>Ворота Варшава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Он был основан владельцем </a:t>
            </a:r>
            <a:r>
              <a:rPr lang="ru-RU" dirty="0" smtClean="0"/>
              <a:t>канцлером </a:t>
            </a:r>
            <a:r>
              <a:rPr lang="ru-RU" dirty="0"/>
              <a:t>при дворе короля Сигизмунда Старого, </a:t>
            </a:r>
            <a:r>
              <a:rPr lang="ru-RU" dirty="0" smtClean="0"/>
              <a:t>Кристофером </a:t>
            </a:r>
            <a:r>
              <a:rPr lang="ru-RU" dirty="0" err="1" smtClean="0"/>
              <a:t>Шидловецким</a:t>
            </a:r>
            <a:r>
              <a:rPr lang="ru-RU" dirty="0" smtClean="0"/>
              <a:t>. </a:t>
            </a:r>
            <a:r>
              <a:rPr lang="ru-RU" dirty="0"/>
              <a:t>Это </a:t>
            </a:r>
            <a:r>
              <a:rPr lang="ru-RU" dirty="0" smtClean="0"/>
              <a:t>единственные оставшиеся </a:t>
            </a:r>
            <a:r>
              <a:rPr lang="ru-RU" dirty="0"/>
              <a:t>из четырех ворот </a:t>
            </a:r>
            <a:r>
              <a:rPr lang="ru-RU" dirty="0" smtClean="0"/>
              <a:t>(когда-то возвышались </a:t>
            </a:r>
            <a:r>
              <a:rPr lang="ru-RU" dirty="0"/>
              <a:t>над </a:t>
            </a:r>
            <a:r>
              <a:rPr lang="ru-RU" dirty="0" err="1" smtClean="0"/>
              <a:t>городомещё</a:t>
            </a:r>
            <a:r>
              <a:rPr lang="ru-RU" dirty="0" smtClean="0"/>
              <a:t> ворота </a:t>
            </a:r>
            <a:r>
              <a:rPr lang="ru-RU" dirty="0"/>
              <a:t>Краков, Люблин и </a:t>
            </a:r>
            <a:r>
              <a:rPr lang="ru-RU" dirty="0" err="1" smtClean="0"/>
              <a:t>Сандомир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 Это была </a:t>
            </a:r>
            <a:r>
              <a:rPr lang="ru-RU" dirty="0"/>
              <a:t>оборонительная система </a:t>
            </a:r>
            <a:r>
              <a:rPr lang="ru-RU" dirty="0" smtClean="0"/>
              <a:t>города.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0" y="1600200"/>
            <a:ext cx="342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dirty="0"/>
              <a:t>Подземный туристический маршрут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Его длина составляет в настоящее время 402 </a:t>
            </a:r>
            <a:r>
              <a:rPr lang="ru-RU" dirty="0" smtClean="0"/>
              <a:t>м</a:t>
            </a:r>
            <a:r>
              <a:rPr lang="ru-RU" dirty="0"/>
              <a:t>, доступен туристический </a:t>
            </a:r>
            <a:r>
              <a:rPr lang="ru-RU" dirty="0"/>
              <a:t>маршрут </a:t>
            </a:r>
            <a:r>
              <a:rPr lang="ru-RU" dirty="0" smtClean="0"/>
              <a:t>335-метровый</a:t>
            </a:r>
            <a:r>
              <a:rPr lang="ru-RU" dirty="0"/>
              <a:t>, который включает в себя в общей сложности 46 камер и коридоров, проходящих под </a:t>
            </a:r>
            <a:r>
              <a:rPr lang="ru-RU" dirty="0" smtClean="0"/>
              <a:t>рынком </a:t>
            </a:r>
            <a:r>
              <a:rPr lang="ru-RU" dirty="0"/>
              <a:t>на трех уровнях; достигает самого низкого уровня на </a:t>
            </a:r>
            <a:r>
              <a:rPr lang="ru-RU" dirty="0" smtClean="0"/>
              <a:t>глубине </a:t>
            </a:r>
            <a:r>
              <a:rPr lang="ru-RU" dirty="0"/>
              <a:t>14,5 </a:t>
            </a:r>
            <a:r>
              <a:rPr lang="ru-RU" dirty="0" smtClean="0"/>
              <a:t>м.</a:t>
            </a:r>
          </a:p>
          <a:p>
            <a:pPr marL="0" indent="0">
              <a:buNone/>
            </a:pPr>
            <a:r>
              <a:rPr lang="ru-RU" dirty="0" smtClean="0"/>
              <a:t>Постоянная температура </a:t>
            </a:r>
            <a:r>
              <a:rPr lang="ru-RU" dirty="0"/>
              <a:t>в диапазоне </a:t>
            </a:r>
            <a:r>
              <a:rPr lang="ru-RU" dirty="0" smtClean="0"/>
              <a:t>6 – 12 С</a:t>
            </a:r>
            <a:r>
              <a:rPr lang="ru-RU" dirty="0"/>
              <a:t>, а влажность составляет 70%.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104456" cy="388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047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395</TotalTime>
  <Words>412</Words>
  <Application>Microsoft Office PowerPoint</Application>
  <PresentationFormat>Экран (4:3)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Constantia</vt:lpstr>
      <vt:lpstr>Garamond</vt:lpstr>
      <vt:lpstr>Wingdings</vt:lpstr>
      <vt:lpstr>Ekskluzywny</vt:lpstr>
      <vt:lpstr>Motyw pakietu Office</vt:lpstr>
      <vt:lpstr>Опатов</vt:lpstr>
      <vt:lpstr>Структура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Ворота Варшава</vt:lpstr>
      <vt:lpstr>Подземный туристический маршрут</vt:lpstr>
      <vt:lpstr>Легенда о Белой даме</vt:lpstr>
      <vt:lpstr>Монастырская церковь. Святой Марцин </vt:lpstr>
      <vt:lpstr>Презентация PowerPoint</vt:lpstr>
      <vt:lpstr>Производится в Опатове</vt:lpstr>
      <vt:lpstr>Презентация PowerPoint</vt:lpstr>
    </vt:vector>
  </TitlesOfParts>
  <Company>Sil-art Rycho444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OPATóW</dc:title>
  <dc:creator>Kowalski Ryszard</dc:creator>
  <cp:lastModifiedBy>Жукович</cp:lastModifiedBy>
  <cp:revision>18</cp:revision>
  <dcterms:created xsi:type="dcterms:W3CDTF">2016-12-17T11:46:35Z</dcterms:created>
  <dcterms:modified xsi:type="dcterms:W3CDTF">2017-01-15T20:56:06Z</dcterms:modified>
</cp:coreProperties>
</file>