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1" r:id="rId4"/>
    <p:sldId id="258" r:id="rId5"/>
    <p:sldId id="264" r:id="rId6"/>
    <p:sldId id="262" r:id="rId7"/>
    <p:sldId id="266" r:id="rId8"/>
    <p:sldId id="267" r:id="rId9"/>
    <p:sldId id="273" r:id="rId10"/>
    <p:sldId id="272" r:id="rId11"/>
    <p:sldId id="263" r:id="rId12"/>
    <p:sldId id="277" r:id="rId13"/>
    <p:sldId id="279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7" d="100"/>
          <a:sy n="87" d="100"/>
        </p:scale>
        <p:origin x="9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1B518-D109-4765-AE7D-7414CCA606A1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462B-698D-420D-A6EE-28D73B9A6D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39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1B518-D109-4765-AE7D-7414CCA606A1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462B-698D-420D-A6EE-28D73B9A6D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312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1B518-D109-4765-AE7D-7414CCA606A1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462B-698D-420D-A6EE-28D73B9A6D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066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1B518-D109-4765-AE7D-7414CCA606A1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462B-698D-420D-A6EE-28D73B9A6D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0451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1B518-D109-4765-AE7D-7414CCA606A1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462B-698D-420D-A6EE-28D73B9A6D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3635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1B518-D109-4765-AE7D-7414CCA606A1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462B-698D-420D-A6EE-28D73B9A6D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438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1B518-D109-4765-AE7D-7414CCA606A1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462B-698D-420D-A6EE-28D73B9A6D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788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1B518-D109-4765-AE7D-7414CCA606A1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462B-698D-420D-A6EE-28D73B9A6D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6763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1B518-D109-4765-AE7D-7414CCA606A1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462B-698D-420D-A6EE-28D73B9A6D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6617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1B518-D109-4765-AE7D-7414CCA606A1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462B-698D-420D-A6EE-28D73B9A6D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234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1B518-D109-4765-AE7D-7414CCA606A1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462B-698D-420D-A6EE-28D73B9A6D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193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1B518-D109-4765-AE7D-7414CCA606A1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C0462B-698D-420D-A6EE-28D73B9A6D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227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0887"/>
            <a:ext cx="12192000" cy="70931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0" y="1030288"/>
            <a:ext cx="8848448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ГОСТЯХ </a:t>
            </a:r>
            <a:endParaRPr lang="pl-PL" sz="4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ГЕРОЕВ РУССКИХ СКАЗОК</a:t>
            </a:r>
          </a:p>
          <a:p>
            <a:pPr algn="ctr"/>
            <a:endParaRPr lang="ru-RU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GOŚCINIE </a:t>
            </a:r>
          </a:p>
          <a:p>
            <a:pPr algn="ctr"/>
            <a:r>
              <a:rPr lang="pl-PL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BOHATERÓW ROSYJSKICH BAJEK</a:t>
            </a:r>
            <a:endParaRPr lang="ru-RU" sz="4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11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65175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СМЕШАРИКИ </a:t>
            </a:r>
            <a:r>
              <a:rPr lang="pl-PL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SMIESZARIKI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399" y="1130300"/>
            <a:ext cx="9760241" cy="523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05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365125"/>
            <a:ext cx="11125200" cy="1325563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МАША И МЕДВЕДЬ </a:t>
            </a:r>
            <a:r>
              <a:rPr lang="pl-PL" sz="4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MASZA I NIEDŹWIEDŹ</a:t>
            </a:r>
            <a:endParaRPr lang="ru-RU" sz="4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2632" y="1825625"/>
            <a:ext cx="618673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43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ФИКСИКИ </a:t>
            </a:r>
            <a:r>
              <a:rPr lang="pl-PL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FIKSIKI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4362" y="1324996"/>
            <a:ext cx="5857875" cy="5000625"/>
          </a:xfrm>
          <a:prstGeom prst="rect">
            <a:avLst/>
          </a:prstGeom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3356" y="3184426"/>
            <a:ext cx="5877718" cy="367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32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СВИДАНИЯ                </a:t>
            </a:r>
            <a:r>
              <a:rPr lang="pl-PL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WIDZENIA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3300" y="1329531"/>
            <a:ext cx="7371292" cy="552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1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DZIEŃ DOBRY! WITAM! CZEŚĆ!</a:t>
            </a: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ЗДРАВСТВУЙТЕ</a:t>
            </a:r>
            <a:r>
              <a:rPr lang="pl-PL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ПРИВЕТ!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4184" y="2143125"/>
            <a:ext cx="5089231" cy="43513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37200" y="2282825"/>
            <a:ext cx="6525120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МЕНЯ ЗОВУТ КОЛОБОК</a:t>
            </a:r>
          </a:p>
          <a:p>
            <a:r>
              <a:rPr lang="pl-PL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MAM NA IMIĘ </a:t>
            </a:r>
            <a:r>
              <a:rPr lang="pl-PL" sz="4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KOLOBOK</a:t>
            </a:r>
          </a:p>
          <a:p>
            <a:endParaRPr lang="pl-PL" sz="40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ТЕБЯ ЗОВУТ?</a:t>
            </a:r>
            <a:endParaRPr lang="pl-PL" sz="4000" b="1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JAK MASZ NA IMIĘ?</a:t>
            </a:r>
            <a:endParaRPr lang="ru-RU" sz="4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10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641541"/>
            <a:ext cx="11722100" cy="549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96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</a:t>
            </a:r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СКАЗКА    </a:t>
            </a:r>
            <a:r>
              <a:rPr lang="pl-PL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BAJKA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Сказка по лесу идёт, сказка за руку ведёт</a:t>
            </a:r>
          </a:p>
          <a:p>
            <a:pPr marL="0" indent="0">
              <a:buNone/>
            </a:pPr>
            <a:r>
              <a:rPr lang="ru-RU" dirty="0"/>
              <a:t>Из реки выходит сказка, из трамвая, из ворот</a:t>
            </a:r>
          </a:p>
          <a:p>
            <a:pPr marL="0" indent="0">
              <a:buNone/>
            </a:pPr>
            <a:r>
              <a:rPr lang="ru-RU" dirty="0" smtClean="0"/>
              <a:t>Это </a:t>
            </a:r>
            <a:r>
              <a:rPr lang="ru-RU" dirty="0"/>
              <a:t>что за хоровод? Это сказок хоровод!</a:t>
            </a:r>
          </a:p>
          <a:p>
            <a:pPr marL="0" indent="0">
              <a:buNone/>
            </a:pPr>
            <a:r>
              <a:rPr lang="ru-RU" dirty="0" smtClean="0"/>
              <a:t>Сказка </a:t>
            </a:r>
            <a:r>
              <a:rPr lang="ru-RU" dirty="0"/>
              <a:t>-  умница и прелесть, с нами рядышком идёт.</a:t>
            </a:r>
          </a:p>
          <a:p>
            <a:pPr marL="0" indent="0">
              <a:buNone/>
            </a:pPr>
            <a:r>
              <a:rPr lang="ru-RU" dirty="0"/>
              <a:t>Чтобы, чтобы, чтобы снова добрый злого победил!</a:t>
            </a:r>
          </a:p>
          <a:p>
            <a:pPr marL="0" indent="0">
              <a:buNone/>
            </a:pPr>
            <a:r>
              <a:rPr lang="ru-RU" dirty="0" smtClean="0"/>
              <a:t>Чтобы </a:t>
            </a:r>
            <a:r>
              <a:rPr lang="ru-RU" dirty="0"/>
              <a:t>добрый, чтобы злого, стать хорошим убедил.</a:t>
            </a:r>
          </a:p>
          <a:p>
            <a:pPr marL="0" indent="0">
              <a:buNone/>
            </a:pPr>
            <a:r>
              <a:rPr lang="ru-RU" dirty="0" smtClean="0"/>
              <a:t>В </a:t>
            </a:r>
            <a:r>
              <a:rPr lang="ru-RU" dirty="0"/>
              <a:t>сказке солнышко горит, справедливость в нём царит!</a:t>
            </a:r>
          </a:p>
          <a:p>
            <a:pPr marL="0" indent="0">
              <a:buNone/>
            </a:pPr>
            <a:r>
              <a:rPr lang="ru-RU" dirty="0" smtClean="0"/>
              <a:t>Сказка </a:t>
            </a:r>
            <a:r>
              <a:rPr lang="ru-RU" dirty="0"/>
              <a:t>– умница и прелесть, ей повсюду путь открыт!</a:t>
            </a:r>
          </a:p>
        </p:txBody>
      </p:sp>
    </p:spTree>
    <p:extLst>
      <p:ext uri="{BB962C8B-B14F-4D97-AF65-F5344CB8AC3E}">
        <p14:creationId xmlns:p14="http://schemas.microsoft.com/office/powerpoint/2010/main" val="84320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СКАЗОК     </a:t>
            </a:r>
            <a:r>
              <a:rPr lang="pl-PL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RODZAJE BAJEK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4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Сказки о животных   </a:t>
            </a:r>
            <a:r>
              <a:rPr lang="pl-PL" sz="4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Bajki o zwierzętach</a:t>
            </a:r>
          </a:p>
          <a:p>
            <a:r>
              <a:rPr lang="ru-RU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Волшебные сказки  </a:t>
            </a:r>
            <a:r>
              <a:rPr lang="pl-PL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Czarodziejski bajki </a:t>
            </a:r>
          </a:p>
          <a:p>
            <a:r>
              <a:rPr lang="ru-RU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Бытовые сказки </a:t>
            </a:r>
            <a:r>
              <a:rPr lang="pl-PL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Domowe bajki</a:t>
            </a:r>
          </a:p>
          <a:p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Научные сказки </a:t>
            </a:r>
            <a:r>
              <a:rPr lang="pl-PL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Naukowe bajki</a:t>
            </a:r>
            <a:endParaRPr lang="ru-RU" sz="40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95825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РЕПКА  </a:t>
            </a:r>
            <a:r>
              <a:rPr lang="pl-PL" sz="4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RZEPKA</a:t>
            </a:r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4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Skazka_pro_repku_-_na_pol_skom_yazyke_mp3davalka.com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0400" y="5778500"/>
            <a:ext cx="609600" cy="6096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9175" y="1533525"/>
            <a:ext cx="8096250" cy="532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74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88900" y="0"/>
            <a:ext cx="12573000" cy="714375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/>
            </a:r>
            <a:br>
              <a:rPr lang="pl-PL" dirty="0"/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ЧЕБУРАШКА И КРОКОДИЛ ГЕНА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CZEBURASZEK I KROKODYL GENA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3200" y="1003300"/>
            <a:ext cx="11772900" cy="4868863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pl-PL" dirty="0">
                <a:solidFill>
                  <a:srgbClr val="0070C0"/>
                </a:solidFill>
              </a:rPr>
              <a:t>Kiwaczek lub </a:t>
            </a:r>
            <a:r>
              <a:rPr lang="pl-PL" dirty="0" smtClean="0">
                <a:solidFill>
                  <a:srgbClr val="FF0000"/>
                </a:solidFill>
              </a:rPr>
              <a:t>Czeburaszek</a:t>
            </a:r>
            <a:r>
              <a:rPr lang="pl-PL" dirty="0" smtClean="0">
                <a:solidFill>
                  <a:srgbClr val="0070C0"/>
                </a:solidFill>
              </a:rPr>
              <a:t> </a:t>
            </a:r>
            <a:r>
              <a:rPr lang="pl-PL" dirty="0">
                <a:solidFill>
                  <a:srgbClr val="0070C0"/>
                </a:solidFill>
              </a:rPr>
              <a:t>(ros. </a:t>
            </a:r>
            <a:r>
              <a:rPr lang="ru-RU" dirty="0">
                <a:solidFill>
                  <a:srgbClr val="0070C0"/>
                </a:solidFill>
              </a:rPr>
              <a:t>Чебурашка, </a:t>
            </a:r>
            <a:r>
              <a:rPr lang="pl-PL" dirty="0">
                <a:solidFill>
                  <a:srgbClr val="0070C0"/>
                </a:solidFill>
              </a:rPr>
              <a:t>Czeburaszka) – bohater opowiadań autorstwa Eduarda </a:t>
            </a:r>
            <a:r>
              <a:rPr lang="pl-PL" dirty="0" smtClean="0">
                <a:solidFill>
                  <a:srgbClr val="0070C0"/>
                </a:solidFill>
              </a:rPr>
              <a:t>Uspienskiego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 err="1">
                <a:solidFill>
                  <a:srgbClr val="FF0000"/>
                </a:solidFill>
              </a:rPr>
              <a:t>Чебура́шка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rgbClr val="0070C0"/>
                </a:solidFill>
              </a:rPr>
              <a:t>— персонаж, придуманный писателем Эдуардом Успенским в 1966 году как один из главных героев книги «Крокодил Гена и его друзья</a:t>
            </a:r>
            <a:r>
              <a:rPr lang="ru-RU" dirty="0" smtClean="0">
                <a:solidFill>
                  <a:srgbClr val="0070C0"/>
                </a:solidFill>
              </a:rPr>
              <a:t>».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>
                <a:solidFill>
                  <a:srgbClr val="0070C0"/>
                </a:solidFill>
              </a:rPr>
              <a:t>В </a:t>
            </a:r>
            <a:r>
              <a:rPr lang="ru-RU" dirty="0">
                <a:solidFill>
                  <a:srgbClr val="0070C0"/>
                </a:solidFill>
              </a:rPr>
              <a:t>1969 </a:t>
            </a:r>
            <a:r>
              <a:rPr lang="ru-RU" dirty="0" smtClean="0">
                <a:solidFill>
                  <a:srgbClr val="0070C0"/>
                </a:solidFill>
              </a:rPr>
              <a:t>году</a:t>
            </a:r>
            <a:r>
              <a:rPr lang="pl-PL" dirty="0" smtClean="0">
                <a:solidFill>
                  <a:srgbClr val="0070C0"/>
                </a:solidFill>
              </a:rPr>
              <a:t> </a:t>
            </a:r>
            <a:r>
              <a:rPr lang="ru-RU" dirty="0" smtClean="0">
                <a:solidFill>
                  <a:srgbClr val="0070C0"/>
                </a:solidFill>
              </a:rPr>
              <a:t>Роман Качанов снял мультфильм «</a:t>
            </a:r>
            <a:r>
              <a:rPr lang="ru-RU" dirty="0">
                <a:solidFill>
                  <a:srgbClr val="0070C0"/>
                </a:solidFill>
              </a:rPr>
              <a:t>Крокодил Гена</a:t>
            </a:r>
            <a:r>
              <a:rPr lang="ru-RU" dirty="0" smtClean="0">
                <a:solidFill>
                  <a:srgbClr val="0070C0"/>
                </a:solidFill>
              </a:rPr>
              <a:t>»</a:t>
            </a:r>
          </a:p>
          <a:p>
            <a:pPr marL="0" indent="0">
              <a:buNone/>
            </a:pPr>
            <a:r>
              <a:rPr lang="pl-PL" dirty="0" smtClean="0">
                <a:solidFill>
                  <a:srgbClr val="FF0000"/>
                </a:solidFill>
              </a:rPr>
              <a:t>Kiwaczek </a:t>
            </a:r>
            <a:r>
              <a:rPr lang="pl-PL" dirty="0">
                <a:solidFill>
                  <a:srgbClr val="FF0000"/>
                </a:solidFill>
              </a:rPr>
              <a:t>lub </a:t>
            </a:r>
            <a:r>
              <a:rPr lang="pl-PL" dirty="0" smtClean="0">
                <a:solidFill>
                  <a:srgbClr val="FF0000"/>
                </a:solidFill>
              </a:rPr>
              <a:t>Czeburaszek</a:t>
            </a:r>
            <a:r>
              <a:rPr lang="ru-RU" dirty="0" smtClean="0"/>
              <a:t>        </a:t>
            </a:r>
            <a:r>
              <a:rPr lang="pl-PL" dirty="0" smtClean="0"/>
              <a:t> </a:t>
            </a:r>
            <a:r>
              <a:rPr lang="pl-PL" dirty="0" smtClean="0">
                <a:solidFill>
                  <a:srgbClr val="00B050"/>
                </a:solidFill>
              </a:rPr>
              <a:t>Krokodyl Giena </a:t>
            </a:r>
            <a:r>
              <a:rPr lang="ru-RU" dirty="0" smtClean="0">
                <a:solidFill>
                  <a:srgbClr val="00B050"/>
                </a:solidFill>
              </a:rPr>
              <a:t>              </a:t>
            </a:r>
            <a:r>
              <a:rPr lang="pl-PL" dirty="0" smtClean="0">
                <a:solidFill>
                  <a:srgbClr val="7030A0"/>
                </a:solidFill>
              </a:rPr>
              <a:t>Szapoklak </a:t>
            </a:r>
          </a:p>
          <a:p>
            <a:pPr marL="0" indent="0">
              <a:buNone/>
            </a:pP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40" y="3437731"/>
            <a:ext cx="3273915" cy="30329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0" y="3547695"/>
            <a:ext cx="2349500" cy="31356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655" y="3437731"/>
            <a:ext cx="2537221" cy="338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45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27000" y="1"/>
            <a:ext cx="12446000" cy="939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Ну, погоди</a:t>
            </a:r>
            <a:r>
              <a:rPr lang="ru-RU" sz="40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pl-PL" sz="40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No, </a:t>
            </a:r>
            <a:r>
              <a:rPr lang="pl-PL" sz="4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poczekaj!</a:t>
            </a:r>
            <a:r>
              <a:rPr lang="ru-RU" sz="4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7500" y="1041400"/>
            <a:ext cx="11036300" cy="5473699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Авторы - Аркадий Хайт и Александр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Курляндский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Режиссёр - Вячеслав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Котеночкин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9300" y="1041400"/>
            <a:ext cx="4464050" cy="24552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100" y="2269014"/>
            <a:ext cx="3767758" cy="28320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5663" y="3387006"/>
            <a:ext cx="4665662" cy="347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ЛУНТИК И ЕГО ДРУЗЬЯ</a:t>
            </a:r>
            <a:r>
              <a:rPr lang="pl-PL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br>
              <a:rPr lang="pl-PL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LUNTIK I JEGO PRZYJACIELE</a:t>
            </a:r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6035" y="1562100"/>
            <a:ext cx="9780390" cy="558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14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</TotalTime>
  <Words>236</Words>
  <Application>Microsoft Office PowerPoint</Application>
  <PresentationFormat>Широкоэкранный</PresentationFormat>
  <Paragraphs>41</Paragraphs>
  <Slides>13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DZIEŃ DOBRY! WITAM! CZEŚĆ! ЗДРАВСТВУЙТЕ! ПРИВЕТ!</vt:lpstr>
      <vt:lpstr>Презентация PowerPoint</vt:lpstr>
      <vt:lpstr> СКАЗКА    BAJKA</vt:lpstr>
      <vt:lpstr>ВИДЫ СКАЗОК     RODZAJE BAJEK</vt:lpstr>
      <vt:lpstr>РЕПКА  RZEPKA  </vt:lpstr>
      <vt:lpstr> ЧЕБУРАШКА И КРОКОДИЛ ГЕНА CZEBURASZEK I KROKODYL GENA</vt:lpstr>
      <vt:lpstr>Ну, погоди! No, poczekaj! </vt:lpstr>
      <vt:lpstr>ЛУНТИК И ЕГО ДРУЗЬЯ    LUNTIK I JEGO PRZYJACIELE</vt:lpstr>
      <vt:lpstr>СМЕШАРИКИ      SMIESZARIKI</vt:lpstr>
      <vt:lpstr>МАША И МЕДВЕДЬ MASZA I NIEDŹWIEDŹ</vt:lpstr>
      <vt:lpstr>ФИКСИКИ          FIKSIKI</vt:lpstr>
      <vt:lpstr>ДО СВИДАНИЯ                DO WIDZENIA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Жукович</dc:creator>
  <cp:lastModifiedBy>Жукович</cp:lastModifiedBy>
  <cp:revision>76</cp:revision>
  <dcterms:created xsi:type="dcterms:W3CDTF">2016-02-09T12:46:23Z</dcterms:created>
  <dcterms:modified xsi:type="dcterms:W3CDTF">2017-01-25T17:40:17Z</dcterms:modified>
</cp:coreProperties>
</file>