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0"/>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p:cViewPr varScale="1">
        <p:scale>
          <a:sx n="80" d="100"/>
          <a:sy n="80" d="100"/>
        </p:scale>
        <p:origin x="-102" y="-1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662E240-2AD9-46C5-A2A6-8A928936818B}" type="datetimeFigureOut">
              <a:rPr lang="pl-PL"/>
              <a:pPr>
                <a:defRPr/>
              </a:pPr>
              <a:t>2016-03-06</a:t>
            </a:fld>
            <a:endParaRPr lang="pl-PL" dirty="0"/>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dirty="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E0C17F4-B065-4125-9005-C4A1A47B0156}" type="slidenum">
              <a:rPr lang="pl-PL"/>
              <a:pPr>
                <a:defRPr/>
              </a:pPr>
              <a:t>‹#›</a:t>
            </a:fld>
            <a:endParaRPr lang="pl-PL"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ymbol zastępczy obrazu slajdu 1"/>
          <p:cNvSpPr>
            <a:spLocks noGrp="1" noRot="1" noChangeAspect="1"/>
          </p:cNvSpPr>
          <p:nvPr>
            <p:ph type="sldImg"/>
          </p:nvPr>
        </p:nvSpPr>
        <p:spPr bwMode="auto">
          <a:noFill/>
          <a:ln>
            <a:solidFill>
              <a:srgbClr val="000000"/>
            </a:solidFill>
            <a:miter lim="800000"/>
            <a:headEnd/>
            <a:tailEnd/>
          </a:ln>
        </p:spPr>
      </p:sp>
      <p:sp>
        <p:nvSpPr>
          <p:cNvPr id="15362"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l-PL" smtClean="0"/>
          </a:p>
        </p:txBody>
      </p:sp>
      <p:sp>
        <p:nvSpPr>
          <p:cNvPr id="15363"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9AC7B9-44B7-4460-9535-6C265D8E7FEC}" type="slidenum">
              <a:rPr lang="pl-PL">
                <a:cs typeface="Arial" charset="0"/>
              </a:rPr>
              <a:pPr fontAlgn="base">
                <a:spcBef>
                  <a:spcPct val="0"/>
                </a:spcBef>
                <a:spcAft>
                  <a:spcPct val="0"/>
                </a:spcAft>
                <a:defRPr/>
              </a:pPr>
              <a:t>1</a:t>
            </a:fld>
            <a:endParaRPr lang="pl-P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ymbol zastępczy obrazu slajdu 1"/>
          <p:cNvSpPr>
            <a:spLocks noGrp="1" noRot="1" noChangeAspect="1"/>
          </p:cNvSpPr>
          <p:nvPr>
            <p:ph type="sldImg"/>
          </p:nvPr>
        </p:nvSpPr>
        <p:spPr bwMode="auto">
          <a:noFill/>
          <a:ln>
            <a:solidFill>
              <a:srgbClr val="000000"/>
            </a:solidFill>
            <a:miter lim="800000"/>
            <a:headEnd/>
            <a:tailEnd/>
          </a:ln>
        </p:spPr>
      </p:sp>
      <p:sp>
        <p:nvSpPr>
          <p:cNvPr id="17410"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l-PL" smtClean="0"/>
          </a:p>
        </p:txBody>
      </p:sp>
      <p:sp>
        <p:nvSpPr>
          <p:cNvPr id="17411"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6D8E14-FE9E-49FE-8C31-D03A8BD7B898}" type="slidenum">
              <a:rPr lang="pl-PL">
                <a:cs typeface="Arial" charset="0"/>
              </a:rPr>
              <a:pPr fontAlgn="base">
                <a:spcBef>
                  <a:spcPct val="0"/>
                </a:spcBef>
                <a:spcAft>
                  <a:spcPct val="0"/>
                </a:spcAft>
                <a:defRPr/>
              </a:pPr>
              <a:t>2</a:t>
            </a:fld>
            <a:endParaRPr lang="pl-P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cxnSp>
        <p:nvCxnSpPr>
          <p:cNvPr id="4" name="Łącznik prosty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Łącznik prosty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Elipsa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dirty="0"/>
          </a:p>
        </p:txBody>
      </p:sp>
      <p:sp>
        <p:nvSpPr>
          <p:cNvPr id="9" name="Podtytu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smtClean="0"/>
              <a:t>Kliknij, aby edytować styl wzorca podtytułu</a:t>
            </a:r>
            <a:endParaRPr lang="en-US"/>
          </a:p>
        </p:txBody>
      </p:sp>
      <p:sp>
        <p:nvSpPr>
          <p:cNvPr id="28" name="Tytuł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pl-PL" smtClean="0"/>
              <a:t>Kliknij, aby edytować styl</a:t>
            </a:r>
            <a:endParaRPr lang="en-US"/>
          </a:p>
        </p:txBody>
      </p:sp>
      <p:sp>
        <p:nvSpPr>
          <p:cNvPr id="7" name="Symbol zastępczy daty 14"/>
          <p:cNvSpPr>
            <a:spLocks noGrp="1"/>
          </p:cNvSpPr>
          <p:nvPr>
            <p:ph type="dt" sz="half" idx="10"/>
          </p:nvPr>
        </p:nvSpPr>
        <p:spPr/>
        <p:txBody>
          <a:bodyPr/>
          <a:lstStyle>
            <a:lvl1pPr>
              <a:defRPr/>
            </a:lvl1pPr>
          </a:lstStyle>
          <a:p>
            <a:pPr>
              <a:defRPr/>
            </a:pPr>
            <a:fld id="{BE6589FA-3EE4-43D2-BC58-41E4D1010F6C}" type="datetimeFigureOut">
              <a:rPr lang="pl-PL"/>
              <a:pPr>
                <a:defRPr/>
              </a:pPr>
              <a:t>2016-03-06</a:t>
            </a:fld>
            <a:endParaRPr lang="pl-PL" dirty="0"/>
          </a:p>
        </p:txBody>
      </p:sp>
      <p:sp>
        <p:nvSpPr>
          <p:cNvPr id="8" name="Symbol zastępczy numeru slajdu 15"/>
          <p:cNvSpPr>
            <a:spLocks noGrp="1"/>
          </p:cNvSpPr>
          <p:nvPr>
            <p:ph type="sldNum" sz="quarter" idx="11"/>
          </p:nvPr>
        </p:nvSpPr>
        <p:spPr/>
        <p:txBody>
          <a:bodyPr/>
          <a:lstStyle>
            <a:lvl1pPr>
              <a:defRPr/>
            </a:lvl1pPr>
          </a:lstStyle>
          <a:p>
            <a:pPr>
              <a:defRPr/>
            </a:pPr>
            <a:fld id="{DBC929AE-A2BF-471D-97D7-B35599F8ACE6}" type="slidenum">
              <a:rPr lang="pl-PL"/>
              <a:pPr>
                <a:defRPr/>
              </a:pPr>
              <a:t>‹#›</a:t>
            </a:fld>
            <a:endParaRPr lang="pl-PL" dirty="0"/>
          </a:p>
        </p:txBody>
      </p:sp>
      <p:sp>
        <p:nvSpPr>
          <p:cNvPr id="10" name="Symbol zastępczy stopki 16"/>
          <p:cNvSpPr>
            <a:spLocks noGrp="1"/>
          </p:cNvSpPr>
          <p:nvPr>
            <p:ph type="ftr" sz="quarter" idx="12"/>
          </p:nvPr>
        </p:nvSpPr>
        <p:spPr/>
        <p:txBody>
          <a:bodyPr/>
          <a:lstStyle>
            <a:lvl1pPr>
              <a:defRPr/>
            </a:lvl1pPr>
          </a:lstStyle>
          <a:p>
            <a:pPr>
              <a:defRPr/>
            </a:pPr>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C20C5535-306E-4926-A843-21C1672283FB}" type="datetimeFigureOut">
              <a:rPr lang="pl-PL"/>
              <a:pPr>
                <a:defRPr/>
              </a:pPr>
              <a:t>2016-03-06</a:t>
            </a:fld>
            <a:endParaRPr lang="pl-PL" dirty="0"/>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A1BBEB34-B930-4A32-92A7-0E8323A331C5}" type="slidenum">
              <a:rPr lang="pl-PL"/>
              <a:pPr>
                <a:defRPr/>
              </a:pPr>
              <a:t>‹#›</a:t>
            </a:fld>
            <a:endParaRPr lang="pl-P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fld id="{661EB1D8-37F5-4D1F-B837-3F682B9B1CC6}" type="datetimeFigureOut">
              <a:rPr lang="pl-PL"/>
              <a:pPr>
                <a:defRPr/>
              </a:pPr>
              <a:t>2016-03-06</a:t>
            </a:fld>
            <a:endParaRPr lang="pl-PL" dirty="0"/>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FD845E5F-F004-403A-8BCE-4FFFA1FC8F5B}" type="slidenum">
              <a:rPr lang="pl-PL"/>
              <a:pPr>
                <a:defRPr/>
              </a:pPr>
              <a:t>‹#›</a:t>
            </a:fld>
            <a:endParaRPr lang="pl-P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9" name="Symbol zastępczy zawartości 8"/>
          <p:cNvSpPr>
            <a:spLocks noGrp="1"/>
          </p:cNvSpPr>
          <p:nvPr>
            <p:ph idx="1"/>
          </p:nvPr>
        </p:nvSpPr>
        <p:spPr>
          <a:xfrm>
            <a:off x="457200" y="1524000"/>
            <a:ext cx="8229600"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7" name="Tytuł 16"/>
          <p:cNvSpPr>
            <a:spLocks noGrp="1"/>
          </p:cNvSpPr>
          <p:nvPr>
            <p:ph type="title"/>
          </p:nvPr>
        </p:nvSpPr>
        <p:spPr/>
        <p:txBody>
          <a:bodyPr rtlCol="0"/>
          <a:lstStyle/>
          <a:p>
            <a:r>
              <a:rPr lang="pl-PL" smtClean="0"/>
              <a:t>Kliknij, aby edytować styl</a:t>
            </a:r>
            <a:endParaRPr lang="en-US"/>
          </a:p>
        </p:txBody>
      </p:sp>
      <p:sp>
        <p:nvSpPr>
          <p:cNvPr id="4" name="Symbol zastępczy daty 23"/>
          <p:cNvSpPr>
            <a:spLocks noGrp="1"/>
          </p:cNvSpPr>
          <p:nvPr>
            <p:ph type="dt" sz="half" idx="10"/>
          </p:nvPr>
        </p:nvSpPr>
        <p:spPr/>
        <p:txBody>
          <a:bodyPr/>
          <a:lstStyle>
            <a:lvl1pPr>
              <a:defRPr/>
            </a:lvl1pPr>
          </a:lstStyle>
          <a:p>
            <a:pPr>
              <a:defRPr/>
            </a:pPr>
            <a:fld id="{6E68F770-1AB8-4AA5-B748-4BCCB45E032E}" type="datetimeFigureOut">
              <a:rPr lang="pl-PL"/>
              <a:pPr>
                <a:defRPr/>
              </a:pPr>
              <a:t>2016-03-06</a:t>
            </a:fld>
            <a:endParaRPr lang="pl-PL" dirty="0"/>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E13666C5-0843-4B5B-A8F8-03E7882AD5C6}" type="slidenum">
              <a:rPr lang="pl-PL"/>
              <a:pPr>
                <a:defRPr/>
              </a:pPr>
              <a:t>‹#›</a:t>
            </a:fld>
            <a:endParaRPr lang="pl-P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cxnSp>
        <p:nvCxnSpPr>
          <p:cNvPr id="4" name="Łącznik prosty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ytu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pl-PL" smtClean="0"/>
              <a:t>Kliknij, aby edytować styl</a:t>
            </a:r>
            <a:endParaRPr lang="en-US"/>
          </a:p>
        </p:txBody>
      </p:sp>
      <p:sp>
        <p:nvSpPr>
          <p:cNvPr id="3" name="Symbol zastępczy tekstu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A713C9D1-5063-4B16-B96B-739E7D2C907B}" type="datetimeFigureOut">
              <a:rPr lang="pl-PL"/>
              <a:pPr>
                <a:defRPr/>
              </a:pPr>
              <a:t>2016-03-06</a:t>
            </a:fld>
            <a:endParaRPr lang="pl-PL" dirty="0"/>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5257DE90-8ECB-4C18-99E5-9483D1964628}" type="slidenum">
              <a:rPr lang="pl-PL"/>
              <a:pPr>
                <a:defRPr/>
              </a:pPr>
              <a:t>‹#›</a:t>
            </a:fld>
            <a:endParaRPr lang="pl-P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11" name="Symbol zastępczy zawartości 10"/>
          <p:cNvSpPr>
            <a:spLocks noGrp="1"/>
          </p:cNvSpPr>
          <p:nvPr>
            <p:ph sz="half" idx="1"/>
          </p:nvPr>
        </p:nvSpPr>
        <p:spPr>
          <a:xfrm>
            <a:off x="457200" y="1524000"/>
            <a:ext cx="4059936"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3" name="Symbol zastępczy zawartości 12"/>
          <p:cNvSpPr>
            <a:spLocks noGrp="1"/>
          </p:cNvSpPr>
          <p:nvPr>
            <p:ph sz="half" idx="2"/>
          </p:nvPr>
        </p:nvSpPr>
        <p:spPr>
          <a:xfrm>
            <a:off x="4648200" y="1524000"/>
            <a:ext cx="4059936"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23"/>
          <p:cNvSpPr>
            <a:spLocks noGrp="1"/>
          </p:cNvSpPr>
          <p:nvPr>
            <p:ph type="dt" sz="half" idx="10"/>
          </p:nvPr>
        </p:nvSpPr>
        <p:spPr/>
        <p:txBody>
          <a:bodyPr/>
          <a:lstStyle>
            <a:lvl1pPr>
              <a:defRPr/>
            </a:lvl1pPr>
          </a:lstStyle>
          <a:p>
            <a:pPr>
              <a:defRPr/>
            </a:pPr>
            <a:fld id="{2BA49462-311D-4A24-80A2-2A8AB135B2BB}" type="datetimeFigureOut">
              <a:rPr lang="pl-PL"/>
              <a:pPr>
                <a:defRPr/>
              </a:pPr>
              <a:t>2016-03-06</a:t>
            </a:fld>
            <a:endParaRPr lang="pl-PL" dirty="0"/>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5A0D6A7D-1E59-4F9A-952C-23B3FD0DC288}" type="slidenum">
              <a:rPr lang="pl-PL"/>
              <a:pPr>
                <a:defRPr/>
              </a:pPr>
              <a:t>‹#›</a:t>
            </a:fld>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cxnSp>
        <p:nvCxnSpPr>
          <p:cNvPr id="7" name="Łącznik prosty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Łącznik prosty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Symbol zastępczy tekstu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32" name="Symbol zastępczy zawartości 31"/>
          <p:cNvSpPr>
            <a:spLocks noGrp="1"/>
          </p:cNvSpPr>
          <p:nvPr>
            <p:ph sz="half" idx="2"/>
          </p:nvPr>
        </p:nvSpPr>
        <p:spPr>
          <a:xfrm>
            <a:off x="457200" y="2201896"/>
            <a:ext cx="4038600" cy="391363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34" name="Symbol zastępczy zawartości 33"/>
          <p:cNvSpPr>
            <a:spLocks noGrp="1"/>
          </p:cNvSpPr>
          <p:nvPr>
            <p:ph sz="quarter" idx="4"/>
          </p:nvPr>
        </p:nvSpPr>
        <p:spPr>
          <a:xfrm>
            <a:off x="4649788" y="2201896"/>
            <a:ext cx="4038600" cy="391363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2" name="Tytuł 1"/>
          <p:cNvSpPr>
            <a:spLocks noGrp="1"/>
          </p:cNvSpPr>
          <p:nvPr>
            <p:ph type="title"/>
          </p:nvPr>
        </p:nvSpPr>
        <p:spPr>
          <a:xfrm>
            <a:off x="457200" y="155448"/>
            <a:ext cx="8229600" cy="1143000"/>
          </a:xfrm>
        </p:spPr>
        <p:txBody>
          <a:bodyPr/>
          <a:lstStyle>
            <a:lvl1pPr>
              <a:defRPr/>
            </a:lvl1pPr>
          </a:lstStyle>
          <a:p>
            <a:r>
              <a:rPr lang="pl-PL" smtClean="0"/>
              <a:t>Kliknij, aby edytować styl</a:t>
            </a:r>
            <a:endParaRPr lang="en-US"/>
          </a:p>
        </p:txBody>
      </p:sp>
      <p:sp>
        <p:nvSpPr>
          <p:cNvPr id="12" name="Symbol zastępczy tekstu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9" name="Symbol zastępczy numeru slajdu 8"/>
          <p:cNvSpPr>
            <a:spLocks noGrp="1"/>
          </p:cNvSpPr>
          <p:nvPr>
            <p:ph type="sldNum" sz="quarter" idx="10"/>
          </p:nvPr>
        </p:nvSpPr>
        <p:spPr/>
        <p:txBody>
          <a:bodyPr/>
          <a:lstStyle>
            <a:lvl1pPr>
              <a:defRPr/>
            </a:lvl1pPr>
          </a:lstStyle>
          <a:p>
            <a:pPr>
              <a:defRPr/>
            </a:pPr>
            <a:fld id="{45F67753-920C-4C37-97D6-1E18305EB602}" type="slidenum">
              <a:rPr lang="pl-PL"/>
              <a:pPr>
                <a:defRPr/>
              </a:pPr>
              <a:t>‹#›</a:t>
            </a:fld>
            <a:endParaRPr lang="pl-PL" dirty="0"/>
          </a:p>
        </p:txBody>
      </p:sp>
      <p:sp>
        <p:nvSpPr>
          <p:cNvPr id="10" name="Symbol zastępczy stopki 7"/>
          <p:cNvSpPr>
            <a:spLocks noGrp="1"/>
          </p:cNvSpPr>
          <p:nvPr>
            <p:ph type="ftr" sz="quarter" idx="11"/>
          </p:nvPr>
        </p:nvSpPr>
        <p:spPr/>
        <p:txBody>
          <a:bodyPr/>
          <a:lstStyle>
            <a:lvl1pPr>
              <a:defRPr/>
            </a:lvl1pPr>
          </a:lstStyle>
          <a:p>
            <a:pPr>
              <a:defRPr/>
            </a:pPr>
            <a:endParaRPr lang="pl-PL"/>
          </a:p>
        </p:txBody>
      </p:sp>
      <p:sp>
        <p:nvSpPr>
          <p:cNvPr id="11" name="Symbol zastępczy daty 6"/>
          <p:cNvSpPr>
            <a:spLocks noGrp="1"/>
          </p:cNvSpPr>
          <p:nvPr>
            <p:ph type="dt" sz="half" idx="12"/>
          </p:nvPr>
        </p:nvSpPr>
        <p:spPr/>
        <p:txBody>
          <a:bodyPr/>
          <a:lstStyle>
            <a:lvl1pPr>
              <a:defRPr/>
            </a:lvl1pPr>
          </a:lstStyle>
          <a:p>
            <a:pPr>
              <a:defRPr/>
            </a:pPr>
            <a:fld id="{D2FBA0D0-A5C8-4EEC-ADD3-778937C01A73}" type="datetimeFigureOut">
              <a:rPr lang="pl-PL"/>
              <a:pPr>
                <a:defRPr/>
              </a:pPr>
              <a:t>2016-03-06</a:t>
            </a:fld>
            <a:endParaRPr lang="pl-P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daty 23"/>
          <p:cNvSpPr>
            <a:spLocks noGrp="1"/>
          </p:cNvSpPr>
          <p:nvPr>
            <p:ph type="dt" sz="half" idx="10"/>
          </p:nvPr>
        </p:nvSpPr>
        <p:spPr/>
        <p:txBody>
          <a:bodyPr/>
          <a:lstStyle>
            <a:lvl1pPr>
              <a:defRPr/>
            </a:lvl1pPr>
          </a:lstStyle>
          <a:p>
            <a:pPr>
              <a:defRPr/>
            </a:pPr>
            <a:fld id="{E336870F-0333-4756-B0FA-011663FE1587}" type="datetimeFigureOut">
              <a:rPr lang="pl-PL"/>
              <a:pPr>
                <a:defRPr/>
              </a:pPr>
              <a:t>2016-03-06</a:t>
            </a:fld>
            <a:endParaRPr lang="pl-PL" dirty="0"/>
          </a:p>
        </p:txBody>
      </p:sp>
      <p:sp>
        <p:nvSpPr>
          <p:cNvPr id="4" name="Symbol zastępczy stopki 9"/>
          <p:cNvSpPr>
            <a:spLocks noGrp="1"/>
          </p:cNvSpPr>
          <p:nvPr>
            <p:ph type="ftr" sz="quarter" idx="11"/>
          </p:nvPr>
        </p:nvSpPr>
        <p:spPr/>
        <p:txBody>
          <a:bodyPr/>
          <a:lstStyle>
            <a:lvl1pPr>
              <a:defRPr/>
            </a:lvl1pPr>
          </a:lstStyle>
          <a:p>
            <a:pPr>
              <a:defRPr/>
            </a:pPr>
            <a:endParaRPr lang="pl-PL"/>
          </a:p>
        </p:txBody>
      </p:sp>
      <p:sp>
        <p:nvSpPr>
          <p:cNvPr id="5" name="Symbol zastępczy numeru slajdu 21"/>
          <p:cNvSpPr>
            <a:spLocks noGrp="1"/>
          </p:cNvSpPr>
          <p:nvPr>
            <p:ph type="sldNum" sz="quarter" idx="12"/>
          </p:nvPr>
        </p:nvSpPr>
        <p:spPr/>
        <p:txBody>
          <a:bodyPr/>
          <a:lstStyle>
            <a:lvl1pPr>
              <a:defRPr/>
            </a:lvl1pPr>
          </a:lstStyle>
          <a:p>
            <a:pPr>
              <a:defRPr/>
            </a:pPr>
            <a:fld id="{DCB07106-4D67-4352-A11A-392F7F59BC27}" type="slidenum">
              <a:rPr lang="pl-PL"/>
              <a:pPr>
                <a:defRPr/>
              </a:pPr>
              <a:t>‹#›</a:t>
            </a:fld>
            <a:endParaRPr lang="pl-P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23"/>
          <p:cNvSpPr>
            <a:spLocks noGrp="1"/>
          </p:cNvSpPr>
          <p:nvPr>
            <p:ph type="dt" sz="half" idx="10"/>
          </p:nvPr>
        </p:nvSpPr>
        <p:spPr/>
        <p:txBody>
          <a:bodyPr/>
          <a:lstStyle>
            <a:lvl1pPr>
              <a:defRPr/>
            </a:lvl1pPr>
          </a:lstStyle>
          <a:p>
            <a:pPr>
              <a:defRPr/>
            </a:pPr>
            <a:fld id="{A84B917E-2D9F-439A-91C5-A35A56E7D938}" type="datetimeFigureOut">
              <a:rPr lang="pl-PL"/>
              <a:pPr>
                <a:defRPr/>
              </a:pPr>
              <a:t>2016-03-06</a:t>
            </a:fld>
            <a:endParaRPr lang="pl-PL" dirty="0"/>
          </a:p>
        </p:txBody>
      </p:sp>
      <p:sp>
        <p:nvSpPr>
          <p:cNvPr id="3" name="Symbol zastępczy stopki 9"/>
          <p:cNvSpPr>
            <a:spLocks noGrp="1"/>
          </p:cNvSpPr>
          <p:nvPr>
            <p:ph type="ftr" sz="quarter" idx="11"/>
          </p:nvPr>
        </p:nvSpPr>
        <p:spPr/>
        <p:txBody>
          <a:bodyPr/>
          <a:lstStyle>
            <a:lvl1pPr>
              <a:defRPr/>
            </a:lvl1pPr>
          </a:lstStyle>
          <a:p>
            <a:pPr>
              <a:defRPr/>
            </a:pPr>
            <a:endParaRPr lang="pl-PL"/>
          </a:p>
        </p:txBody>
      </p:sp>
      <p:sp>
        <p:nvSpPr>
          <p:cNvPr id="4" name="Symbol zastępczy numeru slajdu 21"/>
          <p:cNvSpPr>
            <a:spLocks noGrp="1"/>
          </p:cNvSpPr>
          <p:nvPr>
            <p:ph type="sldNum" sz="quarter" idx="12"/>
          </p:nvPr>
        </p:nvSpPr>
        <p:spPr/>
        <p:txBody>
          <a:bodyPr/>
          <a:lstStyle>
            <a:lvl1pPr>
              <a:defRPr/>
            </a:lvl1pPr>
          </a:lstStyle>
          <a:p>
            <a:pPr>
              <a:defRPr/>
            </a:pPr>
            <a:fld id="{6491D31B-2B26-403A-AB18-9F0E1993DEFC}" type="slidenum">
              <a:rPr lang="pl-PL"/>
              <a:pPr>
                <a:defRPr/>
              </a:pPr>
              <a:t>‹#›</a:t>
            </a:fld>
            <a:endParaRPr lang="pl-P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9" name="Symbol zastępczy zawartości 28"/>
          <p:cNvSpPr>
            <a:spLocks noGrp="1"/>
          </p:cNvSpPr>
          <p:nvPr>
            <p:ph sz="quarter" idx="1"/>
          </p:nvPr>
        </p:nvSpPr>
        <p:spPr>
          <a:xfrm>
            <a:off x="457200" y="457200"/>
            <a:ext cx="6248400" cy="5715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3" name="Symbol zastępczy tekstu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pl-PL" smtClean="0"/>
              <a:t>Kliknij, aby edytować style wzorca tekstu</a:t>
            </a:r>
          </a:p>
        </p:txBody>
      </p:sp>
      <p:sp>
        <p:nvSpPr>
          <p:cNvPr id="31" name="Tytuł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smtClean="0"/>
              <a:t>Kliknij, aby edytować styl</a:t>
            </a:r>
            <a:endParaRPr lang="en-US"/>
          </a:p>
        </p:txBody>
      </p:sp>
      <p:sp>
        <p:nvSpPr>
          <p:cNvPr id="5" name="Symbol zastępczy daty 23"/>
          <p:cNvSpPr>
            <a:spLocks noGrp="1"/>
          </p:cNvSpPr>
          <p:nvPr>
            <p:ph type="dt" sz="half" idx="10"/>
          </p:nvPr>
        </p:nvSpPr>
        <p:spPr/>
        <p:txBody>
          <a:bodyPr/>
          <a:lstStyle>
            <a:lvl1pPr>
              <a:defRPr/>
            </a:lvl1pPr>
          </a:lstStyle>
          <a:p>
            <a:pPr>
              <a:defRPr/>
            </a:pPr>
            <a:fld id="{50D17B54-8A21-4653-96B6-874A2ED0A295}" type="datetimeFigureOut">
              <a:rPr lang="pl-PL"/>
              <a:pPr>
                <a:defRPr/>
              </a:pPr>
              <a:t>2016-03-06</a:t>
            </a:fld>
            <a:endParaRPr lang="pl-PL" dirty="0"/>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99916966-EDE8-43C9-8F60-AD27872503BC}" type="slidenum">
              <a:rPr lang="pl-PL"/>
              <a:pPr>
                <a:defRPr/>
              </a:pPr>
              <a:t>‹#›</a:t>
            </a:fld>
            <a:endParaRPr lang="pl-P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smtClean="0"/>
              <a:t>Kliknij, aby edytować styl</a:t>
            </a:r>
            <a:endParaRPr lang="en-US"/>
          </a:p>
        </p:txBody>
      </p:sp>
      <p:sp>
        <p:nvSpPr>
          <p:cNvPr id="3" name="Symbol zastępczy obrazu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pl-PL" noProof="0" dirty="0" smtClean="0"/>
              <a:t>Kliknij ikonę, aby dodać obraz</a:t>
            </a:r>
            <a:endParaRPr lang="en-US" noProof="0" dirty="0"/>
          </a:p>
        </p:txBody>
      </p:sp>
      <p:sp>
        <p:nvSpPr>
          <p:cNvPr id="4" name="Symbol zastępczy tekstu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pl-PL" smtClean="0"/>
              <a:t>Kliknij, aby edytować style wzorca tekstu</a:t>
            </a:r>
          </a:p>
        </p:txBody>
      </p:sp>
      <p:sp>
        <p:nvSpPr>
          <p:cNvPr id="5" name="Symbol zastępczy daty 23"/>
          <p:cNvSpPr>
            <a:spLocks noGrp="1"/>
          </p:cNvSpPr>
          <p:nvPr>
            <p:ph type="dt" sz="half" idx="10"/>
          </p:nvPr>
        </p:nvSpPr>
        <p:spPr/>
        <p:txBody>
          <a:bodyPr/>
          <a:lstStyle>
            <a:lvl1pPr>
              <a:defRPr/>
            </a:lvl1pPr>
          </a:lstStyle>
          <a:p>
            <a:pPr>
              <a:defRPr/>
            </a:pPr>
            <a:fld id="{8BA12CBC-4641-4EF3-9CB1-952912A976BC}" type="datetimeFigureOut">
              <a:rPr lang="pl-PL"/>
              <a:pPr>
                <a:defRPr/>
              </a:pPr>
              <a:t>2016-03-06</a:t>
            </a:fld>
            <a:endParaRPr lang="pl-PL" dirty="0"/>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E1BEB6C5-D6CD-406F-905A-B4CB510FB6A5}" type="slidenum">
              <a:rPr lang="pl-PL"/>
              <a:pPr>
                <a:defRPr/>
              </a:pPr>
              <a:t>‹#›</a:t>
            </a:fld>
            <a:endParaRPr lang="pl-P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Symbol zastępczy tekstu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24" name="Symbol zastępczy daty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7DCE0AD7-25E1-4EA6-9D0A-2AD3F3C50112}" type="datetimeFigureOut">
              <a:rPr lang="pl-PL"/>
              <a:pPr>
                <a:defRPr/>
              </a:pPr>
              <a:t>2016-03-06</a:t>
            </a:fld>
            <a:endParaRPr lang="pl-PL" dirty="0"/>
          </a:p>
        </p:txBody>
      </p:sp>
      <p:sp>
        <p:nvSpPr>
          <p:cNvPr id="10" name="Symbol zastępczy stopki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pl-PL"/>
          </a:p>
        </p:txBody>
      </p:sp>
      <p:sp>
        <p:nvSpPr>
          <p:cNvPr id="22" name="Symbol zastępczy numeru slajdu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F5211C7A-4C1C-4746-8EC8-54AF6AC4C7D8}" type="slidenum">
              <a:rPr lang="pl-PL"/>
              <a:pPr>
                <a:defRPr/>
              </a:pPr>
              <a:t>‹#›</a:t>
            </a:fld>
            <a:endParaRPr lang="pl-PL" dirty="0"/>
          </a:p>
        </p:txBody>
      </p:sp>
      <p:sp>
        <p:nvSpPr>
          <p:cNvPr id="5" name="Symbol zastępczy tytułu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pl-PL" smtClean="0"/>
              <a:t>Kliknij, aby edytować styl</a:t>
            </a:r>
            <a:endParaRPr lang="en-US"/>
          </a:p>
        </p:txBody>
      </p:sp>
    </p:spTree>
  </p:cSld>
  <p:clrMap bg1="dk1" tx1="lt1" bg2="dk2" tx2="lt2" accent1="accent1" accent2="accent2" accent3="accent3" accent4="accent4" accent5="accent5" accent6="accent6" hlink="hlink" folHlink="folHlink"/>
  <p:sldLayoutIdLst>
    <p:sldLayoutId id="2147483852" r:id="rId1"/>
    <p:sldLayoutId id="2147483851" r:id="rId2"/>
    <p:sldLayoutId id="2147483853" r:id="rId3"/>
    <p:sldLayoutId id="2147483850" r:id="rId4"/>
    <p:sldLayoutId id="2147483854" r:id="rId5"/>
    <p:sldLayoutId id="2147483849" r:id="rId6"/>
    <p:sldLayoutId id="2147483848" r:id="rId7"/>
    <p:sldLayoutId id="2147483847" r:id="rId8"/>
    <p:sldLayoutId id="2147483846" r:id="rId9"/>
    <p:sldLayoutId id="2147483845" r:id="rId10"/>
    <p:sldLayoutId id="2147483844"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899B74"/>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71805F"/>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899B74"/>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899B74"/>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de.wikipedia.org/wiki/Marlene_Dietrich" TargetMode="External"/><Relationship Id="rId2" Type="http://schemas.openxmlformats.org/officeDocument/2006/relationships/hyperlink" Target="http://pl.wikipedia.org/wiki/Marlene_Dietrich" TargetMode="External"/><Relationship Id="rId1" Type="http://schemas.openxmlformats.org/officeDocument/2006/relationships/slideLayout" Target="../slideLayouts/slideLayout2.xml"/><Relationship Id="rId5" Type="http://schemas.openxmlformats.org/officeDocument/2006/relationships/hyperlink" Target="http://www.filmweb.pl/person/Marlene+Dietrich-44695" TargetMode="External"/><Relationship Id="rId4" Type="http://schemas.openxmlformats.org/officeDocument/2006/relationships/hyperlink" Target="https://www.youtube.com/watch?v=rlVKEMMOBj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9000" b="-49000"/>
          </a:stretch>
        </a:blipFill>
        <a:effectLst/>
      </p:bgPr>
    </p:bg>
    <p:spTree>
      <p:nvGrpSpPr>
        <p:cNvPr id="1" name=""/>
        <p:cNvGrpSpPr/>
        <p:nvPr/>
      </p:nvGrpSpPr>
      <p:grpSpPr>
        <a:xfrm>
          <a:off x="0" y="0"/>
          <a:ext cx="0" cy="0"/>
          <a:chOff x="0" y="0"/>
          <a:chExt cx="0" cy="0"/>
        </a:xfrm>
      </p:grpSpPr>
      <p:sp>
        <p:nvSpPr>
          <p:cNvPr id="30" name="Prostokąt 29"/>
          <p:cNvSpPr/>
          <p:nvPr/>
        </p:nvSpPr>
        <p:spPr>
          <a:xfrm>
            <a:off x="5572125" y="4929188"/>
            <a:ext cx="4572000" cy="1200150"/>
          </a:xfrm>
          <a:prstGeom prst="rect">
            <a:avLst/>
          </a:prstGeom>
        </p:spPr>
        <p:txBody>
          <a:bodyPr>
            <a:spAutoFit/>
          </a:bodyPr>
          <a:lstStyle/>
          <a:p>
            <a:pPr fontAlgn="auto">
              <a:spcBef>
                <a:spcPct val="50000"/>
              </a:spcBef>
              <a:spcAft>
                <a:spcPts val="0"/>
              </a:spcAft>
              <a:defRPr/>
            </a:pPr>
            <a:r>
              <a:rPr lang="pl-PL" dirty="0" err="1">
                <a:solidFill>
                  <a:schemeClr val="bg1">
                    <a:lumMod val="50000"/>
                    <a:lumOff val="50000"/>
                  </a:schemeClr>
                </a:solidFill>
                <a:latin typeface="+mn-lt"/>
                <a:cs typeface="+mn-cs"/>
              </a:rPr>
              <a:t>Bearbeitet</a:t>
            </a:r>
            <a:r>
              <a:rPr lang="pl-PL" dirty="0">
                <a:solidFill>
                  <a:schemeClr val="bg1">
                    <a:lumMod val="50000"/>
                    <a:lumOff val="50000"/>
                  </a:schemeClr>
                </a:solidFill>
                <a:latin typeface="+mn-lt"/>
                <a:cs typeface="+mn-cs"/>
              </a:rPr>
              <a:t> von </a:t>
            </a:r>
            <a:r>
              <a:rPr lang="pl-PL" dirty="0" err="1">
                <a:solidFill>
                  <a:schemeClr val="bg1">
                    <a:lumMod val="50000"/>
                    <a:lumOff val="50000"/>
                  </a:schemeClr>
                </a:solidFill>
                <a:latin typeface="+mn-lt"/>
                <a:cs typeface="+mn-cs"/>
              </a:rPr>
              <a:t>Andżelina</a:t>
            </a:r>
            <a:r>
              <a:rPr lang="pl-PL" dirty="0">
                <a:solidFill>
                  <a:schemeClr val="bg1">
                    <a:lumMod val="50000"/>
                    <a:lumOff val="50000"/>
                  </a:schemeClr>
                </a:solidFill>
                <a:latin typeface="+mn-lt"/>
                <a:cs typeface="+mn-cs"/>
              </a:rPr>
              <a:t> </a:t>
            </a:r>
            <a:r>
              <a:rPr lang="pl-PL" dirty="0" err="1">
                <a:solidFill>
                  <a:schemeClr val="bg1">
                    <a:lumMod val="50000"/>
                    <a:lumOff val="50000"/>
                  </a:schemeClr>
                </a:solidFill>
                <a:latin typeface="+mn-lt"/>
                <a:cs typeface="+mn-cs"/>
              </a:rPr>
              <a:t>Wraga</a:t>
            </a:r>
            <a:endParaRPr lang="pl-PL" dirty="0">
              <a:solidFill>
                <a:schemeClr val="bg1">
                  <a:lumMod val="50000"/>
                  <a:lumOff val="50000"/>
                </a:schemeClr>
              </a:solidFill>
              <a:latin typeface="+mn-lt"/>
              <a:cs typeface="+mn-cs"/>
            </a:endParaRPr>
          </a:p>
          <a:p>
            <a:pPr fontAlgn="auto">
              <a:spcBef>
                <a:spcPct val="50000"/>
              </a:spcBef>
              <a:spcAft>
                <a:spcPts val="0"/>
              </a:spcAft>
              <a:defRPr/>
            </a:pPr>
            <a:r>
              <a:rPr lang="pl-PL" dirty="0" err="1">
                <a:solidFill>
                  <a:schemeClr val="bg1">
                    <a:lumMod val="50000"/>
                    <a:lumOff val="50000"/>
                  </a:schemeClr>
                </a:solidFill>
                <a:latin typeface="+mn-lt"/>
                <a:cs typeface="+mn-cs"/>
              </a:rPr>
              <a:t>Das</a:t>
            </a:r>
            <a:r>
              <a:rPr lang="pl-PL" dirty="0">
                <a:solidFill>
                  <a:schemeClr val="bg1">
                    <a:lumMod val="50000"/>
                    <a:lumOff val="50000"/>
                  </a:schemeClr>
                </a:solidFill>
                <a:latin typeface="+mn-lt"/>
                <a:cs typeface="+mn-cs"/>
              </a:rPr>
              <a:t> 2. </a:t>
            </a:r>
            <a:r>
              <a:rPr lang="pl-PL" dirty="0" err="1">
                <a:solidFill>
                  <a:schemeClr val="bg1">
                    <a:lumMod val="50000"/>
                    <a:lumOff val="50000"/>
                  </a:schemeClr>
                </a:solidFill>
                <a:latin typeface="+mn-lt"/>
                <a:cs typeface="+mn-cs"/>
              </a:rPr>
              <a:t>Studienjahr</a:t>
            </a:r>
            <a:r>
              <a:rPr lang="pl-PL" dirty="0">
                <a:solidFill>
                  <a:schemeClr val="bg1">
                    <a:lumMod val="50000"/>
                    <a:lumOff val="50000"/>
                  </a:schemeClr>
                </a:solidFill>
                <a:latin typeface="+mn-lt"/>
                <a:cs typeface="+mn-cs"/>
              </a:rPr>
              <a:t> </a:t>
            </a:r>
            <a:r>
              <a:rPr lang="pl-PL" dirty="0" err="1">
                <a:solidFill>
                  <a:schemeClr val="bg1">
                    <a:lumMod val="50000"/>
                    <a:lumOff val="50000"/>
                  </a:schemeClr>
                </a:solidFill>
                <a:latin typeface="+mn-lt"/>
                <a:cs typeface="+mn-cs"/>
              </a:rPr>
              <a:t>Polonistik</a:t>
            </a:r>
            <a:endParaRPr lang="pl-PL" dirty="0">
              <a:solidFill>
                <a:schemeClr val="bg1">
                  <a:lumMod val="50000"/>
                  <a:lumOff val="50000"/>
                </a:schemeClr>
              </a:solidFill>
              <a:latin typeface="+mn-lt"/>
              <a:cs typeface="+mn-cs"/>
            </a:endParaRPr>
          </a:p>
          <a:p>
            <a:pPr fontAlgn="auto">
              <a:spcBef>
                <a:spcPct val="50000"/>
              </a:spcBef>
              <a:spcAft>
                <a:spcPts val="0"/>
              </a:spcAft>
              <a:defRPr/>
            </a:pPr>
            <a:r>
              <a:rPr lang="pl-PL" dirty="0">
                <a:solidFill>
                  <a:schemeClr val="bg1">
                    <a:lumMod val="50000"/>
                    <a:lumOff val="50000"/>
                  </a:schemeClr>
                </a:solidFill>
                <a:latin typeface="+mn-lt"/>
                <a:cs typeface="+mn-cs"/>
              </a:rPr>
              <a:t>2014/15</a:t>
            </a:r>
          </a:p>
        </p:txBody>
      </p:sp>
      <p:pic>
        <p:nvPicPr>
          <p:cNvPr id="31" name="Picture 9" descr="logo UR"/>
          <p:cNvPicPr>
            <a:picLocks noChangeAspect="1" noChangeArrowheads="1"/>
          </p:cNvPicPr>
          <p:nvPr/>
        </p:nvPicPr>
        <p:blipFill>
          <a:blip r:embed="rId4"/>
          <a:srcRect/>
          <a:stretch>
            <a:fillRect/>
          </a:stretch>
        </p:blipFill>
        <p:spPr bwMode="auto">
          <a:xfrm>
            <a:off x="5643563" y="6148388"/>
            <a:ext cx="3500437" cy="709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Symbol zastępczy zawartości 1"/>
          <p:cNvSpPr>
            <a:spLocks noGrp="1"/>
          </p:cNvSpPr>
          <p:nvPr>
            <p:ph idx="1"/>
          </p:nvPr>
        </p:nvSpPr>
        <p:spPr/>
        <p:txBody>
          <a:bodyPr/>
          <a:lstStyle/>
          <a:p>
            <a:pPr eaLnBrk="1" hangingPunct="1"/>
            <a:r>
              <a:rPr lang="pl-PL" smtClean="0">
                <a:solidFill>
                  <a:schemeClr val="bg1"/>
                </a:solidFill>
              </a:rPr>
              <a:t>Marlene Dietrich </a:t>
            </a:r>
            <a:r>
              <a:rPr lang="de-DE" smtClean="0">
                <a:solidFill>
                  <a:schemeClr val="bg1"/>
                </a:solidFill>
              </a:rPr>
              <a:t> heiratete </a:t>
            </a:r>
            <a:r>
              <a:rPr lang="pl-PL" smtClean="0">
                <a:solidFill>
                  <a:schemeClr val="bg1"/>
                </a:solidFill>
              </a:rPr>
              <a:t> Rudolf Sieber </a:t>
            </a:r>
            <a:r>
              <a:rPr lang="de-DE" smtClean="0">
                <a:solidFill>
                  <a:schemeClr val="bg1"/>
                </a:solidFill>
              </a:rPr>
              <a:t>am 17. Mai 1923. Am 13. Dezember 1924 kam die gemeinsame Tochter Maria Elisabeth zur Welt. Dietrich und Sieber trennten sich in den 1930er Jahren.</a:t>
            </a:r>
            <a:endParaRPr lang="pl-PL" smtClean="0">
              <a:solidFill>
                <a:schemeClr val="bg1"/>
              </a:solidFill>
            </a:endParaRPr>
          </a:p>
        </p:txBody>
      </p:sp>
      <p:sp>
        <p:nvSpPr>
          <p:cNvPr id="3" name="Tytuł 2"/>
          <p:cNvSpPr>
            <a:spLocks noGrp="1"/>
          </p:cNvSpPr>
          <p:nvPr>
            <p:ph type="title"/>
          </p:nvPr>
        </p:nvSpPr>
        <p:spPr/>
        <p:txBody>
          <a:bodyPr>
            <a:normAutofit fontScale="90000"/>
          </a:bodyPr>
          <a:lstStyle/>
          <a:p>
            <a:pPr algn="ctr" eaLnBrk="1" fontAlgn="auto" hangingPunct="1">
              <a:spcAft>
                <a:spcPts val="0"/>
              </a:spcAft>
              <a:defRPr/>
            </a:pPr>
            <a:r>
              <a:rPr lang="pl-PL" sz="4400" b="1" smtClean="0">
                <a:latin typeface="Verdana" pitchFamily="34" charset="0"/>
              </a:rPr>
              <a:t/>
            </a:r>
            <a:br>
              <a:rPr lang="pl-PL" sz="4400" b="1" smtClean="0">
                <a:latin typeface="Verdana" pitchFamily="34" charset="0"/>
              </a:rPr>
            </a:br>
            <a:r>
              <a:rPr lang="pl-PL" sz="4400" b="1" smtClean="0">
                <a:latin typeface="Verdana" pitchFamily="34" charset="0"/>
              </a:rPr>
              <a:t>Familie </a:t>
            </a:r>
            <a:br>
              <a:rPr lang="pl-PL" sz="4400" b="1" smtClean="0">
                <a:latin typeface="Verdana" pitchFamily="34" charset="0"/>
              </a:rPr>
            </a:br>
            <a:endParaRPr lang="pl-PL"/>
          </a:p>
        </p:txBody>
      </p:sp>
      <p:pic>
        <p:nvPicPr>
          <p:cNvPr id="25604" name="Picture 3" descr="C:\Users\user\Desktop\tumblr_n6wuqwpueG1txsvgko1_500.jpg"/>
          <p:cNvPicPr>
            <a:picLocks noChangeAspect="1" noChangeArrowheads="1"/>
          </p:cNvPicPr>
          <p:nvPr/>
        </p:nvPicPr>
        <p:blipFill>
          <a:blip r:embed="rId3"/>
          <a:srcRect/>
          <a:stretch>
            <a:fillRect/>
          </a:stretch>
        </p:blipFill>
        <p:spPr bwMode="auto">
          <a:xfrm>
            <a:off x="857250" y="3643313"/>
            <a:ext cx="3857625" cy="2786062"/>
          </a:xfrm>
          <a:prstGeom prst="rect">
            <a:avLst/>
          </a:prstGeom>
          <a:noFill/>
          <a:ln w="9525">
            <a:noFill/>
            <a:miter lim="800000"/>
            <a:headEnd/>
            <a:tailEnd/>
          </a:ln>
        </p:spPr>
      </p:pic>
      <p:pic>
        <p:nvPicPr>
          <p:cNvPr id="25605" name="Picture 4" descr="C:\Users\user\Desktop\Marlene_Dietrich_husband.jpg"/>
          <p:cNvPicPr>
            <a:picLocks noChangeAspect="1" noChangeArrowheads="1"/>
          </p:cNvPicPr>
          <p:nvPr/>
        </p:nvPicPr>
        <p:blipFill>
          <a:blip r:embed="rId4"/>
          <a:srcRect/>
          <a:stretch>
            <a:fillRect/>
          </a:stretch>
        </p:blipFill>
        <p:spPr bwMode="auto">
          <a:xfrm>
            <a:off x="5929313" y="3000375"/>
            <a:ext cx="28575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Symbol zastępczy zawartości 1"/>
          <p:cNvSpPr>
            <a:spLocks noGrp="1"/>
          </p:cNvSpPr>
          <p:nvPr>
            <p:ph idx="1"/>
          </p:nvPr>
        </p:nvSpPr>
        <p:spPr>
          <a:xfrm>
            <a:off x="2428875" y="285750"/>
            <a:ext cx="3857625" cy="6572250"/>
          </a:xfrm>
        </p:spPr>
        <p:txBody>
          <a:bodyPr/>
          <a:lstStyle/>
          <a:p>
            <a:pPr eaLnBrk="1" hangingPunct="1"/>
            <a:r>
              <a:rPr lang="de-DE" smtClean="0">
                <a:solidFill>
                  <a:schemeClr val="bg1"/>
                </a:solidFill>
              </a:rPr>
              <a:t>Marlene Dietrich gilt als der Inbegriff einer Stilikone. Sie schaffte es jahrzehntelang, sich immer wieder optisch neu zu erfinden, zu inszenieren und modische Trends zu setzen. Die von ihr getragenen Hosenanzüge, wodurch dieses Kleidungsstück in den 1930er Jahren für Frauen salonfähig wurde.</a:t>
            </a:r>
            <a:endParaRPr lang="pl-PL" smtClean="0">
              <a:solidFill>
                <a:schemeClr val="bg1"/>
              </a:solidFill>
            </a:endParaRPr>
          </a:p>
        </p:txBody>
      </p:sp>
      <p:pic>
        <p:nvPicPr>
          <p:cNvPr id="26627" name="Picture 2" descr="C:\Users\user\Desktop\6marlenedietrich1935.jpg"/>
          <p:cNvPicPr>
            <a:picLocks noChangeAspect="1" noChangeArrowheads="1"/>
          </p:cNvPicPr>
          <p:nvPr/>
        </p:nvPicPr>
        <p:blipFill>
          <a:blip r:embed="rId3"/>
          <a:srcRect/>
          <a:stretch>
            <a:fillRect/>
          </a:stretch>
        </p:blipFill>
        <p:spPr bwMode="auto">
          <a:xfrm>
            <a:off x="0" y="0"/>
            <a:ext cx="2728913" cy="3357563"/>
          </a:xfrm>
          <a:prstGeom prst="rect">
            <a:avLst/>
          </a:prstGeom>
          <a:noFill/>
          <a:ln w="9525">
            <a:noFill/>
            <a:miter lim="800000"/>
            <a:headEnd/>
            <a:tailEnd/>
          </a:ln>
        </p:spPr>
      </p:pic>
      <p:pic>
        <p:nvPicPr>
          <p:cNvPr id="26628" name="Picture 3" descr="C:\Users\user\Desktop\zmyslowa.jpg"/>
          <p:cNvPicPr>
            <a:picLocks noChangeAspect="1" noChangeArrowheads="1"/>
          </p:cNvPicPr>
          <p:nvPr/>
        </p:nvPicPr>
        <p:blipFill>
          <a:blip r:embed="rId4"/>
          <a:srcRect/>
          <a:stretch>
            <a:fillRect/>
          </a:stretch>
        </p:blipFill>
        <p:spPr bwMode="auto">
          <a:xfrm>
            <a:off x="0" y="3357563"/>
            <a:ext cx="2714625" cy="3500437"/>
          </a:xfrm>
          <a:prstGeom prst="rect">
            <a:avLst/>
          </a:prstGeom>
          <a:noFill/>
          <a:ln w="9525">
            <a:noFill/>
            <a:miter lim="800000"/>
            <a:headEnd/>
            <a:tailEnd/>
          </a:ln>
        </p:spPr>
      </p:pic>
      <p:pic>
        <p:nvPicPr>
          <p:cNvPr id="26629" name="Picture 4" descr="C:\Users\user\Desktop\zmyslowa.jpg"/>
          <p:cNvPicPr>
            <a:picLocks noChangeAspect="1" noChangeArrowheads="1"/>
          </p:cNvPicPr>
          <p:nvPr/>
        </p:nvPicPr>
        <p:blipFill>
          <a:blip r:embed="rId4"/>
          <a:srcRect/>
          <a:stretch>
            <a:fillRect/>
          </a:stretch>
        </p:blipFill>
        <p:spPr bwMode="auto">
          <a:xfrm>
            <a:off x="6572250" y="0"/>
            <a:ext cx="2571750" cy="3429000"/>
          </a:xfrm>
          <a:prstGeom prst="rect">
            <a:avLst/>
          </a:prstGeom>
          <a:noFill/>
          <a:ln w="9525">
            <a:noFill/>
            <a:miter lim="800000"/>
            <a:headEnd/>
            <a:tailEnd/>
          </a:ln>
        </p:spPr>
      </p:pic>
      <p:pic>
        <p:nvPicPr>
          <p:cNvPr id="26630" name="Picture 5" descr="C:\Users\user\Desktop\agadht.jpeg"/>
          <p:cNvPicPr>
            <a:picLocks noChangeAspect="1" noChangeArrowheads="1"/>
          </p:cNvPicPr>
          <p:nvPr/>
        </p:nvPicPr>
        <p:blipFill>
          <a:blip r:embed="rId5"/>
          <a:srcRect/>
          <a:stretch>
            <a:fillRect/>
          </a:stretch>
        </p:blipFill>
        <p:spPr bwMode="auto">
          <a:xfrm>
            <a:off x="6572250" y="3419475"/>
            <a:ext cx="257175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4000" b="-24000"/>
          </a:stretch>
        </a:blipFill>
        <a:effectLst/>
      </p:bgPr>
    </p:bg>
    <p:spTree>
      <p:nvGrpSpPr>
        <p:cNvPr id="1" name=""/>
        <p:cNvGrpSpPr/>
        <p:nvPr/>
      </p:nvGrpSpPr>
      <p:grpSpPr>
        <a:xfrm>
          <a:off x="0" y="0"/>
          <a:ext cx="0" cy="0"/>
          <a:chOff x="0" y="0"/>
          <a:chExt cx="0" cy="0"/>
        </a:xfrm>
      </p:grpSpPr>
      <p:sp>
        <p:nvSpPr>
          <p:cNvPr id="21" name="Symbol zastępczy tekstu 20"/>
          <p:cNvSpPr>
            <a:spLocks noGrp="1"/>
          </p:cNvSpPr>
          <p:nvPr>
            <p:ph type="body" idx="1"/>
          </p:nvPr>
        </p:nvSpPr>
        <p:spPr/>
        <p:txBody>
          <a:bodyPr/>
          <a:lstStyle/>
          <a:p>
            <a:pPr eaLnBrk="1" fontAlgn="auto" hangingPunct="1">
              <a:spcAft>
                <a:spcPts val="0"/>
              </a:spcAft>
              <a:buFont typeface="Wingdings 2"/>
              <a:buNone/>
              <a:defRPr/>
            </a:pPr>
            <a:r>
              <a:rPr lang="pl-PL" dirty="0" err="1" smtClean="0">
                <a:solidFill>
                  <a:schemeClr val="tx2">
                    <a:lumMod val="25000"/>
                  </a:schemeClr>
                </a:solidFill>
              </a:rPr>
              <a:t>Stummfilme</a:t>
            </a:r>
            <a:endParaRPr lang="pl-PL" dirty="0" smtClean="0">
              <a:solidFill>
                <a:schemeClr val="tx2">
                  <a:lumMod val="25000"/>
                </a:schemeClr>
              </a:solidFill>
            </a:endParaRPr>
          </a:p>
          <a:p>
            <a:pPr eaLnBrk="1" fontAlgn="auto" hangingPunct="1">
              <a:spcAft>
                <a:spcPts val="0"/>
              </a:spcAft>
              <a:buFont typeface="Wingdings 2"/>
              <a:buNone/>
              <a:defRPr/>
            </a:pPr>
            <a:endParaRPr lang="pl-PL" dirty="0"/>
          </a:p>
        </p:txBody>
      </p:sp>
      <p:sp>
        <p:nvSpPr>
          <p:cNvPr id="22" name="Symbol zastępczy zawartości 21"/>
          <p:cNvSpPr>
            <a:spLocks noGrp="1"/>
          </p:cNvSpPr>
          <p:nvPr>
            <p:ph sz="half" idx="2"/>
          </p:nvPr>
        </p:nvSpPr>
        <p:spPr>
          <a:xfrm>
            <a:off x="457200" y="2201863"/>
            <a:ext cx="4038600" cy="3913187"/>
          </a:xfrm>
        </p:spPr>
        <p:txBody>
          <a:bodyPr>
            <a:normAutofit/>
          </a:bodyPr>
          <a:lstStyle/>
          <a:p>
            <a:pPr marL="274320" indent="-274320" eaLnBrk="1" fontAlgn="auto" hangingPunct="1">
              <a:spcAft>
                <a:spcPts val="0"/>
              </a:spcAft>
              <a:buFont typeface="Wingdings 2"/>
              <a:buChar char=""/>
              <a:defRPr/>
            </a:pPr>
            <a:r>
              <a:rPr lang="de-DE" dirty="0" smtClean="0">
                <a:solidFill>
                  <a:schemeClr val="accent5">
                    <a:lumMod val="50000"/>
                  </a:schemeClr>
                </a:solidFill>
              </a:rPr>
              <a:t>1923: So sind die Männer</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de-DE" dirty="0" smtClean="0">
                <a:solidFill>
                  <a:schemeClr val="accent5">
                    <a:lumMod val="50000"/>
                  </a:schemeClr>
                </a:solidFill>
              </a:rPr>
              <a:t>1925: Der Tänzer meiner Frau</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de-DE" dirty="0" smtClean="0">
                <a:solidFill>
                  <a:schemeClr val="accent5">
                    <a:lumMod val="50000"/>
                  </a:schemeClr>
                </a:solidFill>
              </a:rPr>
              <a:t>929: Das Schiff der verlorenen Menschen</a:t>
            </a:r>
            <a:endParaRPr lang="pl-PL" dirty="0" smtClean="0">
              <a:solidFill>
                <a:schemeClr val="accent5">
                  <a:lumMod val="50000"/>
                </a:schemeClr>
              </a:solidFill>
            </a:endParaRPr>
          </a:p>
        </p:txBody>
      </p:sp>
      <p:sp>
        <p:nvSpPr>
          <p:cNvPr id="24" name="Symbol zastępczy zawartości 23"/>
          <p:cNvSpPr>
            <a:spLocks noGrp="1"/>
          </p:cNvSpPr>
          <p:nvPr>
            <p:ph sz="quarter" idx="4"/>
          </p:nvPr>
        </p:nvSpPr>
        <p:spPr>
          <a:xfrm>
            <a:off x="4649788" y="2201863"/>
            <a:ext cx="4038600" cy="3913187"/>
          </a:xfrm>
        </p:spPr>
        <p:txBody>
          <a:bodyPr>
            <a:normAutofit/>
          </a:bodyPr>
          <a:lstStyle/>
          <a:p>
            <a:pPr marL="274320" indent="-274320" eaLnBrk="1" fontAlgn="auto" hangingPunct="1">
              <a:spcAft>
                <a:spcPts val="0"/>
              </a:spcAft>
              <a:buFont typeface="Wingdings 2"/>
              <a:buChar char=""/>
              <a:defRPr/>
            </a:pPr>
            <a:r>
              <a:rPr lang="pl-PL" dirty="0" smtClean="0">
                <a:solidFill>
                  <a:schemeClr val="accent5">
                    <a:lumMod val="50000"/>
                  </a:schemeClr>
                </a:solidFill>
              </a:rPr>
              <a:t>1930: Der </a:t>
            </a:r>
            <a:r>
              <a:rPr lang="pl-PL" dirty="0" err="1" smtClean="0">
                <a:solidFill>
                  <a:schemeClr val="accent5">
                    <a:lumMod val="50000"/>
                  </a:schemeClr>
                </a:solidFill>
              </a:rPr>
              <a:t>blaue</a:t>
            </a:r>
            <a:r>
              <a:rPr lang="pl-PL" dirty="0" smtClean="0">
                <a:solidFill>
                  <a:schemeClr val="accent5">
                    <a:lumMod val="50000"/>
                  </a:schemeClr>
                </a:solidFill>
              </a:rPr>
              <a:t> Engel</a:t>
            </a:r>
          </a:p>
          <a:p>
            <a:pPr marL="274320" indent="-274320" eaLnBrk="1" fontAlgn="auto" hangingPunct="1">
              <a:spcAft>
                <a:spcPts val="0"/>
              </a:spcAft>
              <a:buFont typeface="Wingdings 2"/>
              <a:buChar char=""/>
              <a:defRPr/>
            </a:pPr>
            <a:r>
              <a:rPr lang="pl-PL" dirty="0" smtClean="0">
                <a:solidFill>
                  <a:schemeClr val="accent5">
                    <a:lumMod val="50000"/>
                  </a:schemeClr>
                </a:solidFill>
              </a:rPr>
              <a:t>1930: </a:t>
            </a:r>
            <a:r>
              <a:rPr lang="pl-PL" dirty="0" err="1" smtClean="0">
                <a:solidFill>
                  <a:schemeClr val="accent5">
                    <a:lumMod val="50000"/>
                  </a:schemeClr>
                </a:solidFill>
              </a:rPr>
              <a:t>Marokko</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de-DE" dirty="0" smtClean="0">
                <a:solidFill>
                  <a:schemeClr val="accent5">
                    <a:lumMod val="50000"/>
                  </a:schemeClr>
                </a:solidFill>
              </a:rPr>
              <a:t>1935</a:t>
            </a:r>
            <a:r>
              <a:rPr lang="pl-PL" dirty="0" smtClean="0">
                <a:solidFill>
                  <a:schemeClr val="accent5">
                    <a:lumMod val="50000"/>
                  </a:schemeClr>
                </a:solidFill>
              </a:rPr>
              <a:t>: Der </a:t>
            </a:r>
            <a:r>
              <a:rPr lang="pl-PL" dirty="0" err="1" smtClean="0">
                <a:solidFill>
                  <a:schemeClr val="accent5">
                    <a:lumMod val="50000"/>
                  </a:schemeClr>
                </a:solidFill>
              </a:rPr>
              <a:t>Teufel</a:t>
            </a:r>
            <a:r>
              <a:rPr lang="pl-PL" dirty="0" smtClean="0">
                <a:solidFill>
                  <a:schemeClr val="accent5">
                    <a:lumMod val="50000"/>
                  </a:schemeClr>
                </a:solidFill>
              </a:rPr>
              <a:t> </a:t>
            </a:r>
            <a:r>
              <a:rPr lang="pl-PL" dirty="0" err="1" smtClean="0">
                <a:solidFill>
                  <a:schemeClr val="accent5">
                    <a:lumMod val="50000"/>
                  </a:schemeClr>
                </a:solidFill>
              </a:rPr>
              <a:t>ist</a:t>
            </a:r>
            <a:r>
              <a:rPr lang="pl-PL" dirty="0" smtClean="0">
                <a:solidFill>
                  <a:schemeClr val="accent5">
                    <a:lumMod val="50000"/>
                  </a:schemeClr>
                </a:solidFill>
              </a:rPr>
              <a:t> </a:t>
            </a:r>
            <a:r>
              <a:rPr lang="pl-PL" dirty="0" err="1" smtClean="0">
                <a:solidFill>
                  <a:schemeClr val="accent5">
                    <a:lumMod val="50000"/>
                  </a:schemeClr>
                </a:solidFill>
              </a:rPr>
              <a:t>eine</a:t>
            </a:r>
            <a:r>
              <a:rPr lang="pl-PL" dirty="0" smtClean="0">
                <a:solidFill>
                  <a:schemeClr val="accent5">
                    <a:lumMod val="50000"/>
                  </a:schemeClr>
                </a:solidFill>
              </a:rPr>
              <a:t> </a:t>
            </a:r>
            <a:r>
              <a:rPr lang="pl-PL" dirty="0" err="1" smtClean="0">
                <a:solidFill>
                  <a:schemeClr val="accent5">
                    <a:lumMod val="50000"/>
                  </a:schemeClr>
                </a:solidFill>
              </a:rPr>
              <a:t>Frau</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pl-PL" dirty="0" smtClean="0">
                <a:solidFill>
                  <a:schemeClr val="accent5">
                    <a:lumMod val="50000"/>
                  </a:schemeClr>
                </a:solidFill>
              </a:rPr>
              <a:t>1944: </a:t>
            </a:r>
            <a:r>
              <a:rPr lang="pl-PL" dirty="0" err="1" smtClean="0">
                <a:solidFill>
                  <a:schemeClr val="accent5">
                    <a:lumMod val="50000"/>
                  </a:schemeClr>
                </a:solidFill>
              </a:rPr>
              <a:t>Follow</a:t>
            </a:r>
            <a:r>
              <a:rPr lang="pl-PL" dirty="0" smtClean="0">
                <a:solidFill>
                  <a:schemeClr val="accent5">
                    <a:lumMod val="50000"/>
                  </a:schemeClr>
                </a:solidFill>
              </a:rPr>
              <a:t> </a:t>
            </a:r>
            <a:r>
              <a:rPr lang="pl-PL" dirty="0" err="1" smtClean="0">
                <a:solidFill>
                  <a:schemeClr val="accent5">
                    <a:lumMod val="50000"/>
                  </a:schemeClr>
                </a:solidFill>
              </a:rPr>
              <a:t>the</a:t>
            </a:r>
            <a:r>
              <a:rPr lang="pl-PL" dirty="0" smtClean="0">
                <a:solidFill>
                  <a:schemeClr val="accent5">
                    <a:lumMod val="50000"/>
                  </a:schemeClr>
                </a:solidFill>
              </a:rPr>
              <a:t> </a:t>
            </a:r>
            <a:r>
              <a:rPr lang="pl-PL" dirty="0" err="1" smtClean="0">
                <a:solidFill>
                  <a:schemeClr val="accent5">
                    <a:lumMod val="50000"/>
                  </a:schemeClr>
                </a:solidFill>
              </a:rPr>
              <a:t>Boys</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de-DE" dirty="0" smtClean="0">
                <a:solidFill>
                  <a:schemeClr val="accent5">
                    <a:lumMod val="50000"/>
                  </a:schemeClr>
                </a:solidFill>
              </a:rPr>
              <a:t>1978: </a:t>
            </a:r>
            <a:r>
              <a:rPr lang="pl-PL" dirty="0" err="1" smtClean="0">
                <a:solidFill>
                  <a:schemeClr val="accent5">
                    <a:lumMod val="50000"/>
                  </a:schemeClr>
                </a:solidFill>
              </a:rPr>
              <a:t>Schoner</a:t>
            </a:r>
            <a:r>
              <a:rPr lang="pl-PL" dirty="0" smtClean="0">
                <a:solidFill>
                  <a:schemeClr val="accent5">
                    <a:lumMod val="50000"/>
                  </a:schemeClr>
                </a:solidFill>
              </a:rPr>
              <a:t> Gigolo, </a:t>
            </a:r>
            <a:r>
              <a:rPr lang="pl-PL" dirty="0" err="1" smtClean="0">
                <a:solidFill>
                  <a:schemeClr val="accent5">
                    <a:lumMod val="50000"/>
                  </a:schemeClr>
                </a:solidFill>
              </a:rPr>
              <a:t>armer</a:t>
            </a:r>
            <a:r>
              <a:rPr lang="pl-PL" dirty="0" smtClean="0">
                <a:solidFill>
                  <a:schemeClr val="accent5">
                    <a:lumMod val="50000"/>
                  </a:schemeClr>
                </a:solidFill>
              </a:rPr>
              <a:t>  Gigolo</a:t>
            </a:r>
          </a:p>
          <a:p>
            <a:pPr marL="274320" indent="-274320" eaLnBrk="1" fontAlgn="auto" hangingPunct="1">
              <a:spcAft>
                <a:spcPts val="0"/>
              </a:spcAft>
              <a:buFont typeface="Wingdings 2"/>
              <a:buChar char=""/>
              <a:defRPr/>
            </a:pPr>
            <a:r>
              <a:rPr lang="pl-PL" dirty="0" smtClean="0">
                <a:solidFill>
                  <a:schemeClr val="accent5">
                    <a:lumMod val="50000"/>
                  </a:schemeClr>
                </a:solidFill>
              </a:rPr>
              <a:t>1984: </a:t>
            </a:r>
            <a:r>
              <a:rPr lang="pl-PL" dirty="0" err="1" smtClean="0">
                <a:solidFill>
                  <a:schemeClr val="accent5">
                    <a:lumMod val="50000"/>
                  </a:schemeClr>
                </a:solidFill>
              </a:rPr>
              <a:t>Marlene</a:t>
            </a:r>
            <a:endParaRPr lang="pl-PL" dirty="0">
              <a:solidFill>
                <a:schemeClr val="accent5">
                  <a:lumMod val="50000"/>
                </a:schemeClr>
              </a:solidFill>
            </a:endParaRPr>
          </a:p>
        </p:txBody>
      </p:sp>
      <p:sp>
        <p:nvSpPr>
          <p:cNvPr id="4" name="Tytuł 3"/>
          <p:cNvSpPr>
            <a:spLocks noGrp="1"/>
          </p:cNvSpPr>
          <p:nvPr>
            <p:ph type="title"/>
          </p:nvPr>
        </p:nvSpPr>
        <p:spPr/>
        <p:txBody>
          <a:bodyPr>
            <a:normAutofit fontScale="90000"/>
          </a:bodyPr>
          <a:lstStyle/>
          <a:p>
            <a:pPr algn="ctr" eaLnBrk="1" fontAlgn="auto" hangingPunct="1">
              <a:spcAft>
                <a:spcPts val="0"/>
              </a:spcAft>
              <a:defRPr/>
            </a:pPr>
            <a:r>
              <a:rPr lang="pl-PL" b="1" dirty="0" smtClean="0"/>
              <a:t/>
            </a:r>
            <a:br>
              <a:rPr lang="pl-PL" b="1" dirty="0" smtClean="0"/>
            </a:br>
            <a:endParaRPr lang="pl-PL" dirty="0"/>
          </a:p>
        </p:txBody>
      </p:sp>
      <p:sp>
        <p:nvSpPr>
          <p:cNvPr id="23" name="Symbol zastępczy tekstu 22"/>
          <p:cNvSpPr>
            <a:spLocks noGrp="1"/>
          </p:cNvSpPr>
          <p:nvPr>
            <p:ph type="body" idx="3"/>
          </p:nvPr>
        </p:nvSpPr>
        <p:spPr>
          <a:noFill/>
        </p:spPr>
        <p:txBody>
          <a:bodyPr/>
          <a:lstStyle/>
          <a:p>
            <a:pPr eaLnBrk="1" fontAlgn="auto" hangingPunct="1">
              <a:spcAft>
                <a:spcPts val="0"/>
              </a:spcAft>
              <a:buFont typeface="Wingdings 2"/>
              <a:buNone/>
              <a:defRPr/>
            </a:pPr>
            <a:r>
              <a:rPr lang="pl-PL" dirty="0" err="1" smtClean="0">
                <a:solidFill>
                  <a:schemeClr val="tx2">
                    <a:lumMod val="25000"/>
                  </a:schemeClr>
                </a:solidFill>
              </a:rPr>
              <a:t>Tonfilme</a:t>
            </a:r>
            <a:endParaRPr lang="pl-PL" dirty="0" smtClean="0">
              <a:solidFill>
                <a:schemeClr val="tx2">
                  <a:lumMod val="25000"/>
                </a:schemeClr>
              </a:solidFill>
            </a:endParaRPr>
          </a:p>
          <a:p>
            <a:pPr eaLnBrk="1" fontAlgn="auto" hangingPunct="1">
              <a:spcAft>
                <a:spcPts val="0"/>
              </a:spcAft>
              <a:buFont typeface="Wingdings 2"/>
              <a:buNone/>
              <a:defRPr/>
            </a:pPr>
            <a:endParaRPr lang="pl-PL" dirty="0"/>
          </a:p>
        </p:txBody>
      </p:sp>
      <p:sp>
        <p:nvSpPr>
          <p:cNvPr id="25" name="Prostokąt 24"/>
          <p:cNvSpPr/>
          <p:nvPr/>
        </p:nvSpPr>
        <p:spPr>
          <a:xfrm>
            <a:off x="428625" y="285750"/>
            <a:ext cx="7358063" cy="708025"/>
          </a:xfrm>
          <a:prstGeom prst="rect">
            <a:avLst/>
          </a:prstGeom>
        </p:spPr>
        <p:txBody>
          <a:bodyPr>
            <a:spAutoFit/>
          </a:bodyPr>
          <a:lstStyle/>
          <a:p>
            <a:pPr algn="ctr" fontAlgn="auto">
              <a:spcBef>
                <a:spcPts val="0"/>
              </a:spcBef>
              <a:spcAft>
                <a:spcPts val="0"/>
              </a:spcAft>
              <a:defRPr/>
            </a:pPr>
            <a:r>
              <a:rPr lang="pl-PL" sz="4000" b="1" dirty="0" err="1">
                <a:solidFill>
                  <a:schemeClr val="accent3">
                    <a:lumMod val="75000"/>
                  </a:schemeClr>
                </a:solidFill>
                <a:latin typeface="+mn-lt"/>
                <a:cs typeface="+mn-cs"/>
              </a:rPr>
              <a:t>Filmografie</a:t>
            </a:r>
            <a:r>
              <a:rPr lang="pl-PL" sz="4000" b="1" dirty="0">
                <a:solidFill>
                  <a:schemeClr val="accent3">
                    <a:lumMod val="75000"/>
                  </a:schemeClr>
                </a:solidFill>
                <a:latin typeface="+mn-lt"/>
                <a:cs typeface="+mn-cs"/>
              </a:rPr>
              <a:t> (</a:t>
            </a:r>
            <a:r>
              <a:rPr lang="pl-PL" sz="4000" b="1" dirty="0" err="1">
                <a:solidFill>
                  <a:schemeClr val="accent3">
                    <a:lumMod val="75000"/>
                  </a:schemeClr>
                </a:solidFill>
                <a:latin typeface="+mn-lt"/>
                <a:cs typeface="+mn-cs"/>
              </a:rPr>
              <a:t>Auswahl</a:t>
            </a:r>
            <a:r>
              <a:rPr lang="pl-PL" sz="4000" b="1" dirty="0">
                <a:solidFill>
                  <a:schemeClr val="accent3">
                    <a:lumMod val="75000"/>
                  </a:schemeClr>
                </a:solidFill>
                <a:latin typeface="+mn-lt"/>
                <a:cs typeface="+mn-cs"/>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4000" b="-24000"/>
          </a:stretch>
        </a:blipFill>
        <a:effectLst/>
      </p:bgPr>
    </p:bg>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pPr marL="274320" indent="-274320" eaLnBrk="1" fontAlgn="auto" hangingPunct="1">
              <a:spcAft>
                <a:spcPts val="0"/>
              </a:spcAft>
              <a:buFont typeface="Wingdings 2"/>
              <a:buChar char=""/>
              <a:defRPr/>
            </a:pPr>
            <a:r>
              <a:rPr lang="de-DE" dirty="0" smtClean="0">
                <a:solidFill>
                  <a:schemeClr val="accent5">
                    <a:lumMod val="50000"/>
                  </a:schemeClr>
                </a:solidFill>
              </a:rPr>
              <a:t>1928: "Wenn die beste Freundin" </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de-DE" dirty="0" smtClean="0">
                <a:solidFill>
                  <a:schemeClr val="accent5">
                    <a:lumMod val="50000"/>
                  </a:schemeClr>
                </a:solidFill>
              </a:rPr>
              <a:t>1930: „</a:t>
            </a:r>
            <a:r>
              <a:rPr lang="pl-PL" dirty="0" err="1" smtClean="0">
                <a:solidFill>
                  <a:schemeClr val="accent5">
                    <a:lumMod val="50000"/>
                  </a:schemeClr>
                </a:solidFill>
              </a:rPr>
              <a:t>Falling</a:t>
            </a:r>
            <a:r>
              <a:rPr lang="pl-PL" dirty="0" smtClean="0">
                <a:solidFill>
                  <a:schemeClr val="accent5">
                    <a:lumMod val="50000"/>
                  </a:schemeClr>
                </a:solidFill>
              </a:rPr>
              <a:t> </a:t>
            </a:r>
            <a:r>
              <a:rPr lang="pl-PL" dirty="0" err="1" smtClean="0">
                <a:solidFill>
                  <a:schemeClr val="accent5">
                    <a:lumMod val="50000"/>
                  </a:schemeClr>
                </a:solidFill>
              </a:rPr>
              <a:t>in</a:t>
            </a:r>
            <a:r>
              <a:rPr lang="pl-PL" dirty="0" smtClean="0">
                <a:solidFill>
                  <a:schemeClr val="accent5">
                    <a:lumMod val="50000"/>
                  </a:schemeClr>
                </a:solidFill>
              </a:rPr>
              <a:t> </a:t>
            </a:r>
            <a:r>
              <a:rPr lang="pl-PL" dirty="0" err="1" smtClean="0">
                <a:solidFill>
                  <a:schemeClr val="accent5">
                    <a:lumMod val="50000"/>
                  </a:schemeClr>
                </a:solidFill>
              </a:rPr>
              <a:t>Love</a:t>
            </a:r>
            <a:r>
              <a:rPr lang="pl-PL" dirty="0" smtClean="0">
                <a:solidFill>
                  <a:schemeClr val="accent5">
                    <a:lumMod val="50000"/>
                  </a:schemeClr>
                </a:solidFill>
              </a:rPr>
              <a:t> </a:t>
            </a:r>
            <a:r>
              <a:rPr lang="pl-PL" dirty="0" err="1" smtClean="0">
                <a:solidFill>
                  <a:schemeClr val="accent5">
                    <a:lumMod val="50000"/>
                  </a:schemeClr>
                </a:solidFill>
              </a:rPr>
              <a:t>Again</a:t>
            </a:r>
            <a:r>
              <a:rPr lang="de-DE" dirty="0" smtClean="0">
                <a:solidFill>
                  <a:schemeClr val="accent5">
                    <a:lumMod val="50000"/>
                  </a:schemeClr>
                </a:solidFill>
              </a:rPr>
              <a:t>„</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de-DE" dirty="0" smtClean="0">
                <a:solidFill>
                  <a:schemeClr val="accent5">
                    <a:lumMod val="50000"/>
                  </a:schemeClr>
                </a:solidFill>
              </a:rPr>
              <a:t>1930: "Ich bin die fesche Lola„</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de-DE" dirty="0" smtClean="0">
                <a:solidFill>
                  <a:schemeClr val="accent5">
                    <a:lumMod val="50000"/>
                  </a:schemeClr>
                </a:solidFill>
              </a:rPr>
              <a:t>1933: "Wo ist der Mann?„</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de-DE" dirty="0" smtClean="0">
                <a:solidFill>
                  <a:schemeClr val="accent5">
                    <a:lumMod val="50000"/>
                  </a:schemeClr>
                </a:solidFill>
              </a:rPr>
              <a:t>1962: "Sag mir wo die Blumen sind„</a:t>
            </a:r>
            <a:endParaRPr lang="pl-PL" dirty="0" smtClean="0">
              <a:solidFill>
                <a:schemeClr val="accent5">
                  <a:lumMod val="50000"/>
                </a:schemeClr>
              </a:solidFill>
            </a:endParaRPr>
          </a:p>
          <a:p>
            <a:pPr marL="274320" indent="-274320" eaLnBrk="1" fontAlgn="auto" hangingPunct="1">
              <a:spcAft>
                <a:spcPts val="0"/>
              </a:spcAft>
              <a:buFont typeface="Wingdings 2"/>
              <a:buChar char=""/>
              <a:defRPr/>
            </a:pPr>
            <a:r>
              <a:rPr lang="pl-PL" dirty="0" smtClean="0">
                <a:solidFill>
                  <a:schemeClr val="accent5">
                    <a:lumMod val="50000"/>
                  </a:schemeClr>
                </a:solidFill>
              </a:rPr>
              <a:t>1978: "Just a Gigolo"</a:t>
            </a:r>
            <a:endParaRPr lang="pl-PL" dirty="0">
              <a:solidFill>
                <a:schemeClr val="accent5">
                  <a:lumMod val="50000"/>
                </a:schemeClr>
              </a:solidFill>
            </a:endParaRPr>
          </a:p>
        </p:txBody>
      </p:sp>
      <p:sp>
        <p:nvSpPr>
          <p:cNvPr id="3" name="Tytuł 2"/>
          <p:cNvSpPr>
            <a:spLocks noGrp="1"/>
          </p:cNvSpPr>
          <p:nvPr>
            <p:ph type="title"/>
          </p:nvPr>
        </p:nvSpPr>
        <p:spPr>
          <a:xfrm>
            <a:off x="428596" y="285728"/>
            <a:ext cx="8229600" cy="1219200"/>
          </a:xfrm>
        </p:spPr>
        <p:txBody>
          <a:bodyPr>
            <a:normAutofit fontScale="90000"/>
          </a:bodyPr>
          <a:lstStyle/>
          <a:p>
            <a:pPr eaLnBrk="1" fontAlgn="auto" hangingPunct="1">
              <a:spcAft>
                <a:spcPts val="0"/>
              </a:spcAft>
              <a:defRPr/>
            </a:pPr>
            <a:r>
              <a:rPr lang="pl-PL" b="1" err="1" smtClean="0">
                <a:solidFill>
                  <a:schemeClr val="accent3">
                    <a:lumMod val="75000"/>
                  </a:schemeClr>
                </a:solidFill>
              </a:rPr>
              <a:t>Lieder</a:t>
            </a:r>
            <a:r>
              <a:rPr lang="pl-PL" b="1" smtClean="0">
                <a:solidFill>
                  <a:schemeClr val="accent3">
                    <a:lumMod val="75000"/>
                  </a:schemeClr>
                </a:solidFill>
              </a:rPr>
              <a:t> (</a:t>
            </a:r>
            <a:r>
              <a:rPr lang="pl-PL" b="1" err="1" smtClean="0">
                <a:solidFill>
                  <a:schemeClr val="accent3">
                    <a:lumMod val="75000"/>
                  </a:schemeClr>
                </a:solidFill>
              </a:rPr>
              <a:t>Auswahl</a:t>
            </a:r>
            <a:r>
              <a:rPr lang="pl-PL" b="1" smtClean="0">
                <a:solidFill>
                  <a:schemeClr val="accent3">
                    <a:lumMod val="75000"/>
                  </a:schemeClr>
                </a:solidFill>
              </a:rPr>
              <a:t>)</a:t>
            </a:r>
            <a:br>
              <a:rPr lang="pl-PL" b="1" smtClean="0">
                <a:solidFill>
                  <a:schemeClr val="accent3">
                    <a:lumMod val="75000"/>
                  </a:schemeClr>
                </a:solidFill>
              </a:rPr>
            </a:br>
            <a:endParaRPr lang="pl-PL">
              <a:solidFill>
                <a:schemeClr val="accent3">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0" b="-20000"/>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noAutofit/>
          </a:bodyPr>
          <a:lstStyle/>
          <a:p>
            <a:pPr eaLnBrk="1" fontAlgn="auto" hangingPunct="1">
              <a:spcAft>
                <a:spcPts val="0"/>
              </a:spcAft>
              <a:defRPr/>
            </a:pPr>
            <a:r>
              <a:rPr lang="pl-PL" sz="6000" smtClean="0">
                <a:solidFill>
                  <a:schemeClr val="tx2">
                    <a:lumMod val="50000"/>
                  </a:schemeClr>
                </a:solidFill>
              </a:rPr>
              <a:t>Galerie</a:t>
            </a:r>
            <a:endParaRPr lang="pl-PL" sz="6000">
              <a:solidFill>
                <a:schemeClr val="tx2">
                  <a:lumMod val="50000"/>
                </a:schemeClr>
              </a:solidFill>
            </a:endParaRPr>
          </a:p>
        </p:txBody>
      </p:sp>
      <p:pic>
        <p:nvPicPr>
          <p:cNvPr id="29699" name="Picture 2" descr="C:\Users\user\Desktop\200px-Friedhof_Schoeneberg_III_Marlene_Dietrich.jpg"/>
          <p:cNvPicPr>
            <a:picLocks noGrp="1" noChangeAspect="1" noChangeArrowheads="1"/>
          </p:cNvPicPr>
          <p:nvPr>
            <p:ph idx="1"/>
          </p:nvPr>
        </p:nvPicPr>
        <p:blipFill>
          <a:blip r:embed="rId3"/>
          <a:srcRect/>
          <a:stretch>
            <a:fillRect/>
          </a:stretch>
        </p:blipFill>
        <p:spPr>
          <a:xfrm>
            <a:off x="6357938" y="857250"/>
            <a:ext cx="2540000" cy="3683000"/>
          </a:xfrm>
        </p:spPr>
      </p:pic>
      <p:pic>
        <p:nvPicPr>
          <p:cNvPr id="29700" name="Picture 3" descr="C:\Users\user\Desktop\Marlene_Dietrich_Birth_House_Panorama_2012-07-28_small.tiff.png"/>
          <p:cNvPicPr>
            <a:picLocks noChangeAspect="1" noChangeArrowheads="1"/>
          </p:cNvPicPr>
          <p:nvPr/>
        </p:nvPicPr>
        <p:blipFill>
          <a:blip r:embed="rId4"/>
          <a:srcRect/>
          <a:stretch>
            <a:fillRect/>
          </a:stretch>
        </p:blipFill>
        <p:spPr bwMode="auto">
          <a:xfrm>
            <a:off x="214313" y="2071688"/>
            <a:ext cx="2786062" cy="3429000"/>
          </a:xfrm>
          <a:prstGeom prst="rect">
            <a:avLst/>
          </a:prstGeom>
          <a:noFill/>
          <a:ln w="9525">
            <a:noFill/>
            <a:miter lim="800000"/>
            <a:headEnd/>
            <a:tailEnd/>
          </a:ln>
        </p:spPr>
      </p:pic>
      <p:sp>
        <p:nvSpPr>
          <p:cNvPr id="6" name="Prostokąt 5"/>
          <p:cNvSpPr/>
          <p:nvPr/>
        </p:nvSpPr>
        <p:spPr>
          <a:xfrm>
            <a:off x="0" y="5500688"/>
            <a:ext cx="3143250" cy="646112"/>
          </a:xfrm>
          <a:prstGeom prst="rect">
            <a:avLst/>
          </a:prstGeom>
        </p:spPr>
        <p:txBody>
          <a:bodyPr>
            <a:spAutoFit/>
          </a:bodyPr>
          <a:lstStyle/>
          <a:p>
            <a:pPr fontAlgn="auto">
              <a:spcBef>
                <a:spcPts val="0"/>
              </a:spcBef>
              <a:spcAft>
                <a:spcPts val="0"/>
              </a:spcAft>
              <a:defRPr/>
            </a:pPr>
            <a:r>
              <a:rPr lang="de-DE" dirty="0">
                <a:solidFill>
                  <a:schemeClr val="accent6">
                    <a:lumMod val="50000"/>
                  </a:schemeClr>
                </a:solidFill>
                <a:latin typeface="+mn-lt"/>
                <a:cs typeface="+mn-cs"/>
              </a:rPr>
              <a:t>Das Geburtshaus in der Leberstraße 65 in Berlin</a:t>
            </a:r>
            <a:endParaRPr lang="pl-PL" dirty="0">
              <a:solidFill>
                <a:schemeClr val="accent6">
                  <a:lumMod val="50000"/>
                </a:schemeClr>
              </a:solidFill>
              <a:latin typeface="+mn-lt"/>
              <a:cs typeface="+mn-cs"/>
            </a:endParaRPr>
          </a:p>
        </p:txBody>
      </p:sp>
      <p:pic>
        <p:nvPicPr>
          <p:cNvPr id="29702" name="Picture 4" descr="C:\Users\user\Desktop\220px-Gedenktafel_Leberstr_65_(Schöb)_Marlene_Dietrich.JPG"/>
          <p:cNvPicPr>
            <a:picLocks noChangeAspect="1" noChangeArrowheads="1"/>
          </p:cNvPicPr>
          <p:nvPr/>
        </p:nvPicPr>
        <p:blipFill>
          <a:blip r:embed="rId5"/>
          <a:srcRect/>
          <a:stretch>
            <a:fillRect/>
          </a:stretch>
        </p:blipFill>
        <p:spPr bwMode="auto">
          <a:xfrm>
            <a:off x="3429000" y="4673600"/>
            <a:ext cx="2794000" cy="2184400"/>
          </a:xfrm>
          <a:prstGeom prst="rect">
            <a:avLst/>
          </a:prstGeom>
          <a:noFill/>
          <a:ln w="9525">
            <a:noFill/>
            <a:miter lim="800000"/>
            <a:headEnd/>
            <a:tailEnd/>
          </a:ln>
        </p:spPr>
      </p:pic>
      <p:sp>
        <p:nvSpPr>
          <p:cNvPr id="8" name="Prostokąt 7"/>
          <p:cNvSpPr/>
          <p:nvPr/>
        </p:nvSpPr>
        <p:spPr>
          <a:xfrm>
            <a:off x="6286500" y="4572000"/>
            <a:ext cx="2857500" cy="1477963"/>
          </a:xfrm>
          <a:prstGeom prst="rect">
            <a:avLst/>
          </a:prstGeom>
        </p:spPr>
        <p:txBody>
          <a:bodyPr>
            <a:spAutoFit/>
          </a:bodyPr>
          <a:lstStyle/>
          <a:p>
            <a:pPr fontAlgn="auto">
              <a:spcBef>
                <a:spcPts val="0"/>
              </a:spcBef>
              <a:spcAft>
                <a:spcPts val="0"/>
              </a:spcAft>
              <a:defRPr/>
            </a:pPr>
            <a:r>
              <a:rPr lang="de-DE" dirty="0">
                <a:solidFill>
                  <a:schemeClr val="accent6">
                    <a:lumMod val="50000"/>
                  </a:schemeClr>
                </a:solidFill>
                <a:latin typeface="+mn-lt"/>
                <a:cs typeface="+mn-cs"/>
              </a:rPr>
              <a:t>Marlene Dietrichs </a:t>
            </a:r>
            <a:r>
              <a:rPr lang="pl-PL" dirty="0" err="1">
                <a:solidFill>
                  <a:schemeClr val="accent6">
                    <a:lumMod val="50000"/>
                  </a:schemeClr>
                </a:solidFill>
                <a:latin typeface="+mn-lt"/>
                <a:cs typeface="+mn-cs"/>
              </a:rPr>
              <a:t>Ehrengrab</a:t>
            </a:r>
            <a:r>
              <a:rPr lang="de-DE" dirty="0">
                <a:solidFill>
                  <a:schemeClr val="accent6">
                    <a:lumMod val="50000"/>
                  </a:schemeClr>
                </a:solidFill>
                <a:latin typeface="+mn-lt"/>
                <a:cs typeface="+mn-cs"/>
              </a:rPr>
              <a:t> auf dem </a:t>
            </a:r>
            <a:r>
              <a:rPr lang="pl-PL" dirty="0">
                <a:solidFill>
                  <a:schemeClr val="accent6">
                    <a:lumMod val="50000"/>
                  </a:schemeClr>
                </a:solidFill>
                <a:latin typeface="+mn-lt"/>
                <a:cs typeface="+mn-cs"/>
              </a:rPr>
              <a:t>III. </a:t>
            </a:r>
            <a:r>
              <a:rPr lang="pl-PL" dirty="0" err="1">
                <a:solidFill>
                  <a:schemeClr val="accent6">
                    <a:lumMod val="50000"/>
                  </a:schemeClr>
                </a:solidFill>
                <a:latin typeface="+mn-lt"/>
                <a:cs typeface="+mn-cs"/>
              </a:rPr>
              <a:t>Stadischen</a:t>
            </a:r>
            <a:r>
              <a:rPr lang="pl-PL" dirty="0">
                <a:solidFill>
                  <a:schemeClr val="accent6">
                    <a:lumMod val="50000"/>
                  </a:schemeClr>
                </a:solidFill>
                <a:latin typeface="+mn-lt"/>
                <a:cs typeface="+mn-cs"/>
              </a:rPr>
              <a:t> </a:t>
            </a:r>
            <a:r>
              <a:rPr lang="pl-PL" dirty="0" err="1">
                <a:solidFill>
                  <a:schemeClr val="accent6">
                    <a:lumMod val="50000"/>
                  </a:schemeClr>
                </a:solidFill>
                <a:latin typeface="+mn-lt"/>
                <a:cs typeface="+mn-cs"/>
              </a:rPr>
              <a:t>Friedhof</a:t>
            </a:r>
            <a:r>
              <a:rPr lang="pl-PL" dirty="0">
                <a:solidFill>
                  <a:schemeClr val="accent6">
                    <a:lumMod val="50000"/>
                  </a:schemeClr>
                </a:solidFill>
                <a:latin typeface="+mn-lt"/>
                <a:cs typeface="+mn-cs"/>
              </a:rPr>
              <a:t> </a:t>
            </a:r>
            <a:r>
              <a:rPr lang="pl-PL" dirty="0" err="1">
                <a:solidFill>
                  <a:schemeClr val="accent6">
                    <a:lumMod val="50000"/>
                  </a:schemeClr>
                </a:solidFill>
                <a:latin typeface="+mn-lt"/>
                <a:cs typeface="+mn-cs"/>
              </a:rPr>
              <a:t>Staubenrauchstraße</a:t>
            </a:r>
            <a:r>
              <a:rPr lang="pl-PL" dirty="0">
                <a:solidFill>
                  <a:schemeClr val="accent6">
                    <a:lumMod val="50000"/>
                  </a:schemeClr>
                </a:solidFill>
                <a:latin typeface="+mn-lt"/>
                <a:cs typeface="+mn-cs"/>
              </a:rPr>
              <a:t> </a:t>
            </a:r>
            <a:r>
              <a:rPr lang="de-DE" dirty="0">
                <a:solidFill>
                  <a:schemeClr val="accent6">
                    <a:lumMod val="50000"/>
                  </a:schemeClr>
                </a:solidFill>
                <a:latin typeface="+mn-lt"/>
                <a:cs typeface="+mn-cs"/>
              </a:rPr>
              <a:t>in </a:t>
            </a:r>
            <a:r>
              <a:rPr lang="pl-PL" dirty="0" err="1">
                <a:solidFill>
                  <a:schemeClr val="accent6">
                    <a:lumMod val="50000"/>
                  </a:schemeClr>
                </a:solidFill>
                <a:latin typeface="+mn-lt"/>
                <a:cs typeface="+mn-cs"/>
              </a:rPr>
              <a:t>Berlin-Fridenau</a:t>
            </a:r>
            <a:endParaRPr lang="pl-PL" dirty="0">
              <a:solidFill>
                <a:schemeClr val="accent6">
                  <a:lumMod val="50000"/>
                </a:schemeClr>
              </a:solidFill>
              <a:latin typeface="+mn-lt"/>
              <a:cs typeface="+mn-cs"/>
            </a:endParaRPr>
          </a:p>
        </p:txBody>
      </p:sp>
      <p:pic>
        <p:nvPicPr>
          <p:cNvPr id="29704" name="Picture 5" descr="C:\Users\user\Desktop\220px-Marlene_Dietrich_-_Boulevard_der_Stars.jpg"/>
          <p:cNvPicPr>
            <a:picLocks noChangeAspect="1" noChangeArrowheads="1"/>
          </p:cNvPicPr>
          <p:nvPr/>
        </p:nvPicPr>
        <p:blipFill>
          <a:blip r:embed="rId6"/>
          <a:srcRect/>
          <a:stretch>
            <a:fillRect/>
          </a:stretch>
        </p:blipFill>
        <p:spPr bwMode="auto">
          <a:xfrm>
            <a:off x="3214688" y="214313"/>
            <a:ext cx="2794000" cy="2476500"/>
          </a:xfrm>
          <a:prstGeom prst="rect">
            <a:avLst/>
          </a:prstGeom>
          <a:noFill/>
          <a:ln w="9525">
            <a:noFill/>
            <a:miter lim="800000"/>
            <a:headEnd/>
            <a:tailEnd/>
          </a:ln>
        </p:spPr>
      </p:pic>
      <p:sp>
        <p:nvSpPr>
          <p:cNvPr id="10" name="Prostokąt 9"/>
          <p:cNvSpPr/>
          <p:nvPr/>
        </p:nvSpPr>
        <p:spPr>
          <a:xfrm>
            <a:off x="3286125" y="2928938"/>
            <a:ext cx="2786063" cy="1200150"/>
          </a:xfrm>
          <a:prstGeom prst="rect">
            <a:avLst/>
          </a:prstGeom>
        </p:spPr>
        <p:txBody>
          <a:bodyPr>
            <a:spAutoFit/>
          </a:bodyPr>
          <a:lstStyle/>
          <a:p>
            <a:pPr fontAlgn="auto">
              <a:spcBef>
                <a:spcPts val="0"/>
              </a:spcBef>
              <a:spcAft>
                <a:spcPts val="0"/>
              </a:spcAft>
              <a:defRPr/>
            </a:pPr>
            <a:r>
              <a:rPr lang="de-DE" dirty="0">
                <a:solidFill>
                  <a:schemeClr val="accent6">
                    <a:lumMod val="50000"/>
                  </a:schemeClr>
                </a:solidFill>
                <a:latin typeface="+mn-lt"/>
                <a:cs typeface="+mn-cs"/>
              </a:rPr>
              <a:t>Stern von Marlene Dietrich auf dem </a:t>
            </a:r>
            <a:r>
              <a:rPr lang="pl-PL" dirty="0" err="1">
                <a:solidFill>
                  <a:schemeClr val="accent6">
                    <a:lumMod val="50000"/>
                  </a:schemeClr>
                </a:solidFill>
                <a:latin typeface="+mn-lt"/>
                <a:cs typeface="+mn-cs"/>
              </a:rPr>
              <a:t>Boulevard</a:t>
            </a:r>
            <a:r>
              <a:rPr lang="pl-PL" dirty="0">
                <a:solidFill>
                  <a:schemeClr val="accent6">
                    <a:lumMod val="50000"/>
                  </a:schemeClr>
                </a:solidFill>
                <a:latin typeface="+mn-lt"/>
                <a:cs typeface="+mn-cs"/>
              </a:rPr>
              <a:t> der  </a:t>
            </a:r>
            <a:r>
              <a:rPr lang="pl-PL" dirty="0" err="1">
                <a:solidFill>
                  <a:schemeClr val="accent6">
                    <a:lumMod val="50000"/>
                  </a:schemeClr>
                </a:solidFill>
                <a:latin typeface="+mn-lt"/>
                <a:cs typeface="+mn-cs"/>
              </a:rPr>
              <a:t>Stars</a:t>
            </a:r>
            <a:r>
              <a:rPr lang="pl-PL" dirty="0">
                <a:solidFill>
                  <a:schemeClr val="accent6">
                    <a:lumMod val="50000"/>
                  </a:schemeClr>
                </a:solidFill>
                <a:latin typeface="+mn-lt"/>
                <a:cs typeface="+mn-cs"/>
              </a:rPr>
              <a:t> </a:t>
            </a:r>
            <a:r>
              <a:rPr lang="de-DE" dirty="0">
                <a:solidFill>
                  <a:schemeClr val="accent6">
                    <a:lumMod val="50000"/>
                  </a:schemeClr>
                </a:solidFill>
                <a:latin typeface="+mn-lt"/>
                <a:cs typeface="+mn-cs"/>
              </a:rPr>
              <a:t>in </a:t>
            </a:r>
            <a:r>
              <a:rPr lang="pl-PL" dirty="0">
                <a:solidFill>
                  <a:schemeClr val="accent6">
                    <a:lumMod val="50000"/>
                  </a:schemeClr>
                </a:solidFill>
                <a:latin typeface="+mn-lt"/>
                <a:cs typeface="+mn-cs"/>
              </a:rPr>
              <a:t>Berlin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eaLnBrk="1" fontAlgn="auto" hangingPunct="1">
              <a:spcAft>
                <a:spcPts val="0"/>
              </a:spcAft>
              <a:defRPr/>
            </a:pPr>
            <a:endParaRPr lang="pl-PL"/>
          </a:p>
        </p:txBody>
      </p:sp>
      <p:pic>
        <p:nvPicPr>
          <p:cNvPr id="30723" name="Picture 2" descr="C:\Users\user\Desktop\6150096051_ed2b32ea9c_b.jpg"/>
          <p:cNvPicPr>
            <a:picLocks noGrp="1" noChangeAspect="1" noChangeArrowheads="1"/>
          </p:cNvPicPr>
          <p:nvPr>
            <p:ph idx="1"/>
          </p:nvPr>
        </p:nvPicPr>
        <p:blipFill>
          <a:blip r:embed="rId3"/>
          <a:srcRect/>
          <a:stretch>
            <a:fillRect/>
          </a:stretch>
        </p:blipFill>
        <p:spPr>
          <a:xfrm>
            <a:off x="5572125" y="285750"/>
            <a:ext cx="3254375" cy="3190875"/>
          </a:xfrm>
        </p:spPr>
      </p:pic>
      <p:pic>
        <p:nvPicPr>
          <p:cNvPr id="30724" name="Picture 5" descr="C:\Users\user\Desktop\Gary_Cooper_and_Marlene_Dietrich_in_Morocco_trailer.JPG"/>
          <p:cNvPicPr>
            <a:picLocks noChangeAspect="1" noChangeArrowheads="1"/>
          </p:cNvPicPr>
          <p:nvPr/>
        </p:nvPicPr>
        <p:blipFill>
          <a:blip r:embed="rId4"/>
          <a:srcRect/>
          <a:stretch>
            <a:fillRect/>
          </a:stretch>
        </p:blipFill>
        <p:spPr bwMode="auto">
          <a:xfrm>
            <a:off x="5357813" y="4214813"/>
            <a:ext cx="3357562" cy="2311400"/>
          </a:xfrm>
          <a:prstGeom prst="rect">
            <a:avLst/>
          </a:prstGeom>
          <a:noFill/>
          <a:ln w="9525">
            <a:noFill/>
            <a:miter lim="800000"/>
            <a:headEnd/>
            <a:tailEnd/>
          </a:ln>
        </p:spPr>
      </p:pic>
      <p:pic>
        <p:nvPicPr>
          <p:cNvPr id="30725" name="Picture 6" descr="C:\Users\user\Desktop\indeks.jpg"/>
          <p:cNvPicPr>
            <a:picLocks noChangeAspect="1" noChangeArrowheads="1"/>
          </p:cNvPicPr>
          <p:nvPr/>
        </p:nvPicPr>
        <p:blipFill>
          <a:blip r:embed="rId5"/>
          <a:srcRect/>
          <a:stretch>
            <a:fillRect/>
          </a:stretch>
        </p:blipFill>
        <p:spPr bwMode="auto">
          <a:xfrm>
            <a:off x="214313" y="214313"/>
            <a:ext cx="3357562" cy="3214687"/>
          </a:xfrm>
          <a:prstGeom prst="rect">
            <a:avLst/>
          </a:prstGeom>
          <a:noFill/>
          <a:ln w="9525">
            <a:noFill/>
            <a:miter lim="800000"/>
            <a:headEnd/>
            <a:tailEnd/>
          </a:ln>
        </p:spPr>
      </p:pic>
      <p:pic>
        <p:nvPicPr>
          <p:cNvPr id="30726" name="Picture 7" descr="C:\Users\user\Desktop\Marlene_Dietrich_ww2_47.jpg"/>
          <p:cNvPicPr>
            <a:picLocks noChangeAspect="1" noChangeArrowheads="1"/>
          </p:cNvPicPr>
          <p:nvPr/>
        </p:nvPicPr>
        <p:blipFill>
          <a:blip r:embed="rId6"/>
          <a:srcRect/>
          <a:stretch>
            <a:fillRect/>
          </a:stretch>
        </p:blipFill>
        <p:spPr bwMode="auto">
          <a:xfrm>
            <a:off x="0" y="4143375"/>
            <a:ext cx="3571875" cy="2714625"/>
          </a:xfrm>
          <a:prstGeom prst="rect">
            <a:avLst/>
          </a:prstGeom>
          <a:noFill/>
          <a:ln w="9525">
            <a:noFill/>
            <a:miter lim="800000"/>
            <a:headEnd/>
            <a:tailEnd/>
          </a:ln>
        </p:spPr>
      </p:pic>
      <p:pic>
        <p:nvPicPr>
          <p:cNvPr id="30727" name="Picture 8" descr="C:\Users\user\Desktop\dietrichmarlene01.jpg"/>
          <p:cNvPicPr>
            <a:picLocks noChangeAspect="1" noChangeArrowheads="1"/>
          </p:cNvPicPr>
          <p:nvPr/>
        </p:nvPicPr>
        <p:blipFill>
          <a:blip r:embed="rId7"/>
          <a:srcRect/>
          <a:stretch>
            <a:fillRect/>
          </a:stretch>
        </p:blipFill>
        <p:spPr bwMode="auto">
          <a:xfrm>
            <a:off x="3357563" y="1785938"/>
            <a:ext cx="2532062" cy="3148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7172" name="Object 4"/>
          <p:cNvGraphicFramePr>
            <a:graphicFrameLocks noChangeAspect="1"/>
          </p:cNvGraphicFramePr>
          <p:nvPr/>
        </p:nvGraphicFramePr>
        <p:xfrm>
          <a:off x="1928813" y="3086100"/>
          <a:ext cx="5000625" cy="685800"/>
        </p:xfrm>
        <a:graphic>
          <a:graphicData uri="http://schemas.openxmlformats.org/presentationml/2006/ole">
            <p:oleObj spid="_x0000_s7172" name="Obiekt powłoki pakowarki" showAsIcon="1" r:id="rId4" imgW="4382280" imgH="685800" progId="Package">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71750" y="357188"/>
            <a:ext cx="3786188" cy="708025"/>
          </a:xfrm>
          <a:prstGeom prst="rect">
            <a:avLst/>
          </a:prstGeom>
        </p:spPr>
        <p:txBody>
          <a:bodyPr>
            <a:spAutoFit/>
          </a:bodyPr>
          <a:lstStyle/>
          <a:p>
            <a:pPr algn="ctr" fontAlgn="auto">
              <a:spcBef>
                <a:spcPts val="0"/>
              </a:spcBef>
              <a:spcAft>
                <a:spcPts val="0"/>
              </a:spcAft>
              <a:defRPr/>
            </a:pPr>
            <a:r>
              <a:rPr lang="pl-PL" sz="4000" b="1" kern="0" dirty="0" err="1">
                <a:solidFill>
                  <a:schemeClr val="tx2"/>
                </a:solidFill>
                <a:latin typeface="Verdana" pitchFamily="34" charset="0"/>
                <a:cs typeface="+mn-cs"/>
              </a:rPr>
              <a:t>Wörterbuch</a:t>
            </a:r>
            <a:endParaRPr lang="pl-PL" sz="4000" b="1" kern="0" dirty="0">
              <a:solidFill>
                <a:schemeClr val="tx2"/>
              </a:solidFill>
              <a:latin typeface="Verdana" pitchFamily="34" charset="0"/>
              <a:cs typeface="+mn-cs"/>
            </a:endParaRPr>
          </a:p>
        </p:txBody>
      </p:sp>
      <p:sp>
        <p:nvSpPr>
          <p:cNvPr id="33794" name="Symbol zastępczy zawartości 4"/>
          <p:cNvSpPr>
            <a:spLocks noGrp="1"/>
          </p:cNvSpPr>
          <p:nvPr>
            <p:ph sz="half" idx="1"/>
          </p:nvPr>
        </p:nvSpPr>
        <p:spPr>
          <a:xfrm>
            <a:off x="323850" y="981075"/>
            <a:ext cx="4059238" cy="5572125"/>
          </a:xfrm>
        </p:spPr>
        <p:txBody>
          <a:bodyPr/>
          <a:lstStyle/>
          <a:p>
            <a:pPr eaLnBrk="1" hangingPunct="1">
              <a:lnSpc>
                <a:spcPct val="80000"/>
              </a:lnSpc>
            </a:pPr>
            <a:r>
              <a:rPr lang="pl-PL" sz="1800" smtClean="0">
                <a:solidFill>
                  <a:schemeClr val="bg1"/>
                </a:solidFill>
                <a:latin typeface="Arial" charset="0"/>
              </a:rPr>
              <a:t>d</a:t>
            </a:r>
            <a:r>
              <a:rPr lang="pl-PL" sz="1800" smtClean="0">
                <a:solidFill>
                  <a:schemeClr val="bg1"/>
                </a:solidFill>
              </a:rPr>
              <a:t>ie Staatsbürgerschaft- obywatelstwo</a:t>
            </a:r>
          </a:p>
          <a:p>
            <a:pPr eaLnBrk="1" hangingPunct="1">
              <a:lnSpc>
                <a:spcPct val="80000"/>
              </a:lnSpc>
            </a:pPr>
            <a:r>
              <a:rPr lang="pl-PL" sz="1800" smtClean="0">
                <a:solidFill>
                  <a:schemeClr val="bg1"/>
                </a:solidFill>
              </a:rPr>
              <a:t>d</a:t>
            </a:r>
            <a:r>
              <a:rPr lang="pl-PL" sz="1800" smtClean="0">
                <a:solidFill>
                  <a:schemeClr val="bg1"/>
                </a:solidFill>
                <a:latin typeface="Arial" charset="0"/>
              </a:rPr>
              <a:t>ie</a:t>
            </a:r>
            <a:r>
              <a:rPr lang="pl-PL" sz="1800" smtClean="0">
                <a:solidFill>
                  <a:schemeClr val="bg1"/>
                </a:solidFill>
              </a:rPr>
              <a:t> Vereinigten Staaten – USA</a:t>
            </a:r>
          </a:p>
          <a:p>
            <a:pPr eaLnBrk="1" hangingPunct="1">
              <a:lnSpc>
                <a:spcPct val="80000"/>
              </a:lnSpc>
            </a:pPr>
            <a:r>
              <a:rPr lang="pl-PL" sz="1800" smtClean="0">
                <a:solidFill>
                  <a:schemeClr val="bg1"/>
                </a:solidFill>
                <a:latin typeface="Arial" charset="0"/>
              </a:rPr>
              <a:t>d</a:t>
            </a:r>
            <a:r>
              <a:rPr lang="pl-PL" sz="1800" smtClean="0">
                <a:solidFill>
                  <a:schemeClr val="bg1"/>
                </a:solidFill>
              </a:rPr>
              <a:t>ie Sehnenentzündung- ściegna</a:t>
            </a:r>
          </a:p>
          <a:p>
            <a:pPr eaLnBrk="1" hangingPunct="1">
              <a:lnSpc>
                <a:spcPct val="80000"/>
              </a:lnSpc>
            </a:pPr>
            <a:r>
              <a:rPr lang="pl-PL" sz="1800" smtClean="0">
                <a:solidFill>
                  <a:schemeClr val="bg1"/>
                </a:solidFill>
                <a:latin typeface="Arial" charset="0"/>
              </a:rPr>
              <a:t>d</a:t>
            </a:r>
            <a:r>
              <a:rPr lang="pl-PL" sz="1800" smtClean="0">
                <a:solidFill>
                  <a:schemeClr val="bg1"/>
                </a:solidFill>
              </a:rPr>
              <a:t>ie Schauspielerin- aktorka</a:t>
            </a:r>
          </a:p>
          <a:p>
            <a:pPr eaLnBrk="1" hangingPunct="1">
              <a:lnSpc>
                <a:spcPct val="80000"/>
              </a:lnSpc>
            </a:pPr>
            <a:r>
              <a:rPr lang="pl-PL" sz="1800" smtClean="0">
                <a:solidFill>
                  <a:schemeClr val="bg1"/>
                </a:solidFill>
              </a:rPr>
              <a:t> </a:t>
            </a:r>
            <a:r>
              <a:rPr lang="pl-PL" sz="1800" smtClean="0">
                <a:solidFill>
                  <a:schemeClr val="bg1"/>
                </a:solidFill>
                <a:latin typeface="Arial" charset="0"/>
              </a:rPr>
              <a:t>d</a:t>
            </a:r>
            <a:r>
              <a:rPr lang="pl-PL" sz="1800" smtClean="0">
                <a:solidFill>
                  <a:schemeClr val="bg1"/>
                </a:solidFill>
              </a:rPr>
              <a:t>ie Ausbildung- szkolenie </a:t>
            </a:r>
          </a:p>
          <a:p>
            <a:pPr eaLnBrk="1" hangingPunct="1">
              <a:lnSpc>
                <a:spcPct val="80000"/>
              </a:lnSpc>
            </a:pPr>
            <a:r>
              <a:rPr lang="pl-PL" sz="1800" smtClean="0">
                <a:solidFill>
                  <a:schemeClr val="bg1"/>
                </a:solidFill>
                <a:latin typeface="Arial" charset="0"/>
              </a:rPr>
              <a:t>die </a:t>
            </a:r>
            <a:r>
              <a:rPr lang="de-DE" sz="1800" smtClean="0">
                <a:solidFill>
                  <a:schemeClr val="bg1"/>
                </a:solidFill>
              </a:rPr>
              <a:t>Konzertgeigerin</a:t>
            </a:r>
            <a:r>
              <a:rPr lang="pl-PL" sz="1800" smtClean="0">
                <a:solidFill>
                  <a:schemeClr val="bg1"/>
                </a:solidFill>
              </a:rPr>
              <a:t>- skrzypek koncertowy</a:t>
            </a:r>
          </a:p>
          <a:p>
            <a:pPr eaLnBrk="1" hangingPunct="1">
              <a:lnSpc>
                <a:spcPct val="80000"/>
              </a:lnSpc>
            </a:pPr>
            <a:r>
              <a:rPr lang="pl-PL" sz="1800" smtClean="0">
                <a:solidFill>
                  <a:schemeClr val="bg1"/>
                </a:solidFill>
                <a:latin typeface="Arial" charset="0"/>
              </a:rPr>
              <a:t>d</a:t>
            </a:r>
            <a:r>
              <a:rPr lang="pl-PL" sz="1800" smtClean="0">
                <a:solidFill>
                  <a:schemeClr val="bg1"/>
                </a:solidFill>
              </a:rPr>
              <a:t>er Durchbruch- przełom</a:t>
            </a:r>
          </a:p>
          <a:p>
            <a:pPr eaLnBrk="1" hangingPunct="1">
              <a:lnSpc>
                <a:spcPct val="80000"/>
              </a:lnSpc>
            </a:pPr>
            <a:r>
              <a:rPr lang="pl-PL" sz="1800" smtClean="0">
                <a:solidFill>
                  <a:schemeClr val="bg1"/>
                </a:solidFill>
              </a:rPr>
              <a:t>der Erfolg- sukces</a:t>
            </a:r>
          </a:p>
          <a:p>
            <a:pPr eaLnBrk="1" hangingPunct="1">
              <a:lnSpc>
                <a:spcPct val="80000"/>
              </a:lnSpc>
            </a:pPr>
            <a:r>
              <a:rPr lang="pl-PL" sz="1800" smtClean="0">
                <a:solidFill>
                  <a:schemeClr val="bg1"/>
                </a:solidFill>
                <a:latin typeface="Arial" charset="0"/>
              </a:rPr>
              <a:t>folgen</a:t>
            </a:r>
            <a:r>
              <a:rPr lang="pl-PL" sz="1800" smtClean="0">
                <a:solidFill>
                  <a:schemeClr val="bg1"/>
                </a:solidFill>
              </a:rPr>
              <a:t>- następować</a:t>
            </a:r>
          </a:p>
          <a:p>
            <a:pPr eaLnBrk="1" hangingPunct="1">
              <a:lnSpc>
                <a:spcPct val="80000"/>
              </a:lnSpc>
            </a:pPr>
            <a:r>
              <a:rPr lang="pl-PL" sz="1800" smtClean="0">
                <a:solidFill>
                  <a:schemeClr val="bg1"/>
                </a:solidFill>
              </a:rPr>
              <a:t>das  Liebesdrama- dramat romantyczny </a:t>
            </a:r>
          </a:p>
          <a:p>
            <a:pPr eaLnBrk="1" hangingPunct="1">
              <a:lnSpc>
                <a:spcPct val="80000"/>
              </a:lnSpc>
            </a:pPr>
            <a:r>
              <a:rPr lang="pl-PL" sz="1800" smtClean="0">
                <a:solidFill>
                  <a:schemeClr val="bg1"/>
                </a:solidFill>
              </a:rPr>
              <a:t>die </a:t>
            </a:r>
            <a:r>
              <a:rPr lang="de-DE" sz="1800" smtClean="0">
                <a:solidFill>
                  <a:schemeClr val="bg1"/>
                </a:solidFill>
              </a:rPr>
              <a:t>Hauptdarstellerin</a:t>
            </a:r>
            <a:r>
              <a:rPr lang="pl-PL" sz="1800" smtClean="0">
                <a:solidFill>
                  <a:schemeClr val="bg1"/>
                </a:solidFill>
              </a:rPr>
              <a:t>- główna rola</a:t>
            </a:r>
          </a:p>
          <a:p>
            <a:pPr eaLnBrk="1" hangingPunct="1">
              <a:lnSpc>
                <a:spcPct val="80000"/>
              </a:lnSpc>
            </a:pPr>
            <a:r>
              <a:rPr lang="pl-PL" sz="1900" smtClean="0">
                <a:solidFill>
                  <a:schemeClr val="bg1"/>
                </a:solidFill>
              </a:rPr>
              <a:t>die beliebteste- najpopularniejsza</a:t>
            </a:r>
          </a:p>
          <a:p>
            <a:pPr eaLnBrk="1" hangingPunct="1">
              <a:lnSpc>
                <a:spcPct val="80000"/>
              </a:lnSpc>
            </a:pPr>
            <a:r>
              <a:rPr lang="pl-PL" sz="1900" smtClean="0">
                <a:solidFill>
                  <a:schemeClr val="bg1"/>
                </a:solidFill>
              </a:rPr>
              <a:t>während – podczas</a:t>
            </a:r>
          </a:p>
          <a:p>
            <a:pPr eaLnBrk="1" hangingPunct="1">
              <a:lnSpc>
                <a:spcPct val="80000"/>
              </a:lnSpc>
            </a:pPr>
            <a:r>
              <a:rPr lang="pl-PL" sz="1900" smtClean="0">
                <a:solidFill>
                  <a:schemeClr val="bg1"/>
                </a:solidFill>
              </a:rPr>
              <a:t>der Nationalsozialismus- socjalizm narodowy</a:t>
            </a:r>
          </a:p>
          <a:p>
            <a:pPr eaLnBrk="1" hangingPunct="1">
              <a:lnSpc>
                <a:spcPct val="80000"/>
              </a:lnSpc>
            </a:pPr>
            <a:endParaRPr lang="pl-PL" smtClean="0">
              <a:solidFill>
                <a:schemeClr val="bg1"/>
              </a:solidFill>
            </a:endParaRPr>
          </a:p>
          <a:p>
            <a:pPr eaLnBrk="1" hangingPunct="1">
              <a:lnSpc>
                <a:spcPct val="80000"/>
              </a:lnSpc>
            </a:pPr>
            <a:endParaRPr lang="pl-PL" smtClean="0">
              <a:solidFill>
                <a:schemeClr val="bg1"/>
              </a:solidFill>
            </a:endParaRPr>
          </a:p>
          <a:p>
            <a:pPr eaLnBrk="1" hangingPunct="1">
              <a:lnSpc>
                <a:spcPct val="80000"/>
              </a:lnSpc>
            </a:pPr>
            <a:endParaRPr lang="pl-PL" smtClean="0">
              <a:solidFill>
                <a:schemeClr val="bg1"/>
              </a:solidFill>
            </a:endParaRPr>
          </a:p>
          <a:p>
            <a:pPr eaLnBrk="1" hangingPunct="1">
              <a:lnSpc>
                <a:spcPct val="80000"/>
              </a:lnSpc>
            </a:pPr>
            <a:endParaRPr lang="pl-PL" smtClean="0">
              <a:solidFill>
                <a:schemeClr val="bg1"/>
              </a:solidFill>
            </a:endParaRPr>
          </a:p>
          <a:p>
            <a:pPr eaLnBrk="1" hangingPunct="1">
              <a:lnSpc>
                <a:spcPct val="80000"/>
              </a:lnSpc>
            </a:pPr>
            <a:endParaRPr lang="pl-PL" smtClean="0">
              <a:solidFill>
                <a:schemeClr val="bg1"/>
              </a:solidFill>
            </a:endParaRPr>
          </a:p>
          <a:p>
            <a:pPr eaLnBrk="1" hangingPunct="1">
              <a:lnSpc>
                <a:spcPct val="80000"/>
              </a:lnSpc>
            </a:pPr>
            <a:endParaRPr lang="pl-PL" sz="2400" smtClean="0"/>
          </a:p>
          <a:p>
            <a:pPr eaLnBrk="1" hangingPunct="1">
              <a:lnSpc>
                <a:spcPct val="80000"/>
              </a:lnSpc>
            </a:pPr>
            <a:endParaRPr lang="pl-PL" sz="2400" smtClean="0"/>
          </a:p>
        </p:txBody>
      </p:sp>
      <p:sp>
        <p:nvSpPr>
          <p:cNvPr id="33795" name="Symbol zastępczy zawartości 5"/>
          <p:cNvSpPr>
            <a:spLocks noGrp="1"/>
          </p:cNvSpPr>
          <p:nvPr>
            <p:ph sz="half" idx="2"/>
          </p:nvPr>
        </p:nvSpPr>
        <p:spPr>
          <a:xfrm>
            <a:off x="4648200" y="1071563"/>
            <a:ext cx="4059238" cy="5429250"/>
          </a:xfrm>
        </p:spPr>
        <p:txBody>
          <a:bodyPr/>
          <a:lstStyle/>
          <a:p>
            <a:pPr eaLnBrk="1" hangingPunct="1">
              <a:lnSpc>
                <a:spcPct val="80000"/>
              </a:lnSpc>
            </a:pPr>
            <a:r>
              <a:rPr lang="pl-PL" sz="1700" smtClean="0">
                <a:solidFill>
                  <a:schemeClr val="bg1"/>
                </a:solidFill>
              </a:rPr>
              <a:t>unterstützen- wspierać</a:t>
            </a:r>
          </a:p>
          <a:p>
            <a:pPr eaLnBrk="1" hangingPunct="1">
              <a:lnSpc>
                <a:spcPct val="80000"/>
              </a:lnSpc>
            </a:pPr>
            <a:r>
              <a:rPr lang="pl-PL" sz="1700" smtClean="0">
                <a:solidFill>
                  <a:schemeClr val="bg1"/>
                </a:solidFill>
              </a:rPr>
              <a:t>der Zweite Weltkrieg- II Wojna Światowa</a:t>
            </a:r>
          </a:p>
          <a:p>
            <a:pPr eaLnBrk="1" hangingPunct="1">
              <a:lnSpc>
                <a:spcPct val="80000"/>
              </a:lnSpc>
            </a:pPr>
            <a:r>
              <a:rPr lang="pl-PL" sz="1700" smtClean="0">
                <a:solidFill>
                  <a:schemeClr val="bg1"/>
                </a:solidFill>
              </a:rPr>
              <a:t>die Truppenbetreuung- żołnierze</a:t>
            </a:r>
          </a:p>
          <a:p>
            <a:pPr eaLnBrk="1" hangingPunct="1">
              <a:lnSpc>
                <a:spcPct val="80000"/>
              </a:lnSpc>
            </a:pPr>
            <a:r>
              <a:rPr lang="pl-PL" sz="1700" smtClean="0">
                <a:solidFill>
                  <a:schemeClr val="bg1"/>
                </a:solidFill>
              </a:rPr>
              <a:t>der  Verwundete- ranny</a:t>
            </a:r>
          </a:p>
          <a:p>
            <a:pPr eaLnBrk="1" hangingPunct="1">
              <a:lnSpc>
                <a:spcPct val="80000"/>
              </a:lnSpc>
            </a:pPr>
            <a:r>
              <a:rPr lang="pl-PL" sz="1700" smtClean="0">
                <a:solidFill>
                  <a:schemeClr val="bg1"/>
                </a:solidFill>
              </a:rPr>
              <a:t>der Krieg-  wojna</a:t>
            </a:r>
          </a:p>
          <a:p>
            <a:pPr eaLnBrk="1" hangingPunct="1">
              <a:lnSpc>
                <a:spcPct val="80000"/>
              </a:lnSpc>
            </a:pPr>
            <a:r>
              <a:rPr lang="pl-PL" sz="1700" smtClean="0">
                <a:solidFill>
                  <a:schemeClr val="bg1"/>
                </a:solidFill>
              </a:rPr>
              <a:t>die Alben- albumy</a:t>
            </a:r>
          </a:p>
          <a:p>
            <a:pPr eaLnBrk="1" hangingPunct="1">
              <a:lnSpc>
                <a:spcPct val="80000"/>
              </a:lnSpc>
            </a:pPr>
            <a:r>
              <a:rPr lang="pl-PL" sz="1700" smtClean="0">
                <a:solidFill>
                  <a:schemeClr val="bg1"/>
                </a:solidFill>
              </a:rPr>
              <a:t>das Lebensjahr-rok życia</a:t>
            </a:r>
          </a:p>
          <a:p>
            <a:pPr eaLnBrk="1" hangingPunct="1">
              <a:lnSpc>
                <a:spcPct val="80000"/>
              </a:lnSpc>
            </a:pPr>
            <a:r>
              <a:rPr lang="pl-PL" sz="1700" smtClean="0">
                <a:solidFill>
                  <a:schemeClr val="bg1"/>
                </a:solidFill>
              </a:rPr>
              <a:t>Der Oberschenkelhalsbruch-  złamanie kości udowej</a:t>
            </a:r>
          </a:p>
          <a:p>
            <a:pPr eaLnBrk="1" hangingPunct="1">
              <a:lnSpc>
                <a:spcPct val="80000"/>
              </a:lnSpc>
            </a:pPr>
            <a:r>
              <a:rPr lang="pl-PL" sz="1700" smtClean="0">
                <a:solidFill>
                  <a:schemeClr val="bg1"/>
                </a:solidFill>
              </a:rPr>
              <a:t>zurückgezogen- wycofane</a:t>
            </a:r>
          </a:p>
          <a:p>
            <a:pPr eaLnBrk="1" hangingPunct="1">
              <a:lnSpc>
                <a:spcPct val="80000"/>
              </a:lnSpc>
            </a:pPr>
            <a:r>
              <a:rPr lang="pl-PL" sz="1700" smtClean="0">
                <a:solidFill>
                  <a:schemeClr val="bg1"/>
                </a:solidFill>
              </a:rPr>
              <a:t>das </a:t>
            </a:r>
            <a:r>
              <a:rPr lang="de-DE" sz="1700" smtClean="0">
                <a:solidFill>
                  <a:schemeClr val="bg1"/>
                </a:solidFill>
              </a:rPr>
              <a:t>Nierenversagen</a:t>
            </a:r>
            <a:r>
              <a:rPr lang="pl-PL" sz="1700" smtClean="0">
                <a:solidFill>
                  <a:schemeClr val="bg1"/>
                </a:solidFill>
              </a:rPr>
              <a:t>- niewydolność nerek</a:t>
            </a:r>
          </a:p>
          <a:p>
            <a:pPr eaLnBrk="1" hangingPunct="1">
              <a:lnSpc>
                <a:spcPct val="80000"/>
              </a:lnSpc>
            </a:pPr>
            <a:r>
              <a:rPr lang="pl-PL" sz="1700" smtClean="0">
                <a:solidFill>
                  <a:schemeClr val="bg1"/>
                </a:solidFill>
              </a:rPr>
              <a:t>der Inbegriff- uosobienie</a:t>
            </a:r>
          </a:p>
          <a:p>
            <a:pPr eaLnBrk="1" hangingPunct="1">
              <a:lnSpc>
                <a:spcPct val="80000"/>
              </a:lnSpc>
            </a:pPr>
            <a:r>
              <a:rPr lang="pl-PL" sz="1700" smtClean="0">
                <a:solidFill>
                  <a:schemeClr val="bg1"/>
                </a:solidFill>
              </a:rPr>
              <a:t>der Hosenanzug- garnitur damski</a:t>
            </a:r>
          </a:p>
          <a:p>
            <a:pPr eaLnBrk="1" hangingPunct="1">
              <a:lnSpc>
                <a:spcPct val="80000"/>
              </a:lnSpc>
            </a:pPr>
            <a:r>
              <a:rPr lang="pl-PL" sz="1700" smtClean="0">
                <a:solidFill>
                  <a:schemeClr val="bg1"/>
                </a:solidFill>
              </a:rPr>
              <a:t>das </a:t>
            </a:r>
            <a:r>
              <a:rPr lang="de-DE" sz="1500" smtClean="0">
                <a:solidFill>
                  <a:schemeClr val="bg1"/>
                </a:solidFill>
              </a:rPr>
              <a:t>Kleidungsstück</a:t>
            </a:r>
            <a:r>
              <a:rPr lang="pl-PL" sz="1500" smtClean="0">
                <a:solidFill>
                  <a:schemeClr val="bg1"/>
                </a:solidFill>
              </a:rPr>
              <a:t>- część garderoby</a:t>
            </a:r>
          </a:p>
          <a:p>
            <a:pPr eaLnBrk="1" hangingPunct="1">
              <a:lnSpc>
                <a:spcPct val="80000"/>
              </a:lnSpc>
            </a:pPr>
            <a:r>
              <a:rPr lang="pl-PL" sz="1700" smtClean="0">
                <a:solidFill>
                  <a:schemeClr val="bg1"/>
                </a:solidFill>
              </a:rPr>
              <a:t>salonfähig – społecznie akceptowalne</a:t>
            </a:r>
          </a:p>
          <a:p>
            <a:pPr eaLnBrk="1" hangingPunct="1">
              <a:lnSpc>
                <a:spcPct val="80000"/>
              </a:lnSpc>
            </a:pPr>
            <a:endParaRPr lang="pl-PL" sz="1700" smtClean="0">
              <a:solidFill>
                <a:schemeClr val="bg1"/>
              </a:solidFill>
            </a:endParaRPr>
          </a:p>
          <a:p>
            <a:pPr eaLnBrk="1" hangingPunct="1">
              <a:lnSpc>
                <a:spcPct val="80000"/>
              </a:lnSpc>
            </a:pPr>
            <a:endParaRPr lang="pl-PL" sz="1700" smtClean="0"/>
          </a:p>
          <a:p>
            <a:pPr eaLnBrk="1" hangingPunct="1">
              <a:lnSpc>
                <a:spcPct val="80000"/>
              </a:lnSpc>
            </a:pPr>
            <a:endParaRPr lang="pl-PL" sz="1700" smtClean="0"/>
          </a:p>
          <a:p>
            <a:pPr eaLnBrk="1" hangingPunct="1">
              <a:lnSpc>
                <a:spcPct val="80000"/>
              </a:lnSpc>
            </a:pPr>
            <a:endParaRPr lang="pl-PL" sz="1700" smtClean="0"/>
          </a:p>
          <a:p>
            <a:pPr eaLnBrk="1" hangingPunct="1">
              <a:lnSpc>
                <a:spcPct val="80000"/>
              </a:lnSpc>
            </a:pPr>
            <a:endParaRPr lang="pl-PL" sz="1700" smtClean="0"/>
          </a:p>
          <a:p>
            <a:pPr eaLnBrk="1" hangingPunct="1">
              <a:lnSpc>
                <a:spcPct val="80000"/>
              </a:lnSpc>
            </a:pPr>
            <a:endParaRPr lang="pl-PL" sz="2400" smtClean="0"/>
          </a:p>
          <a:p>
            <a:pPr eaLnBrk="1" hangingPunct="1">
              <a:lnSpc>
                <a:spcPct val="80000"/>
              </a:lnSpc>
            </a:pPr>
            <a:endParaRPr lang="pl-PL" sz="2400" smtClean="0"/>
          </a:p>
          <a:p>
            <a:pPr eaLnBrk="1" hangingPunct="1">
              <a:lnSpc>
                <a:spcPct val="80000"/>
              </a:lnSpc>
            </a:pPr>
            <a:endParaRPr lang="pl-PL" sz="24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ymbol zastępczy zawartości 4"/>
          <p:cNvSpPr>
            <a:spLocks noGrp="1"/>
          </p:cNvSpPr>
          <p:nvPr>
            <p:ph idx="1"/>
          </p:nvPr>
        </p:nvSpPr>
        <p:spPr/>
        <p:txBody>
          <a:bodyPr/>
          <a:lstStyle/>
          <a:p>
            <a:pPr eaLnBrk="1" hangingPunct="1"/>
            <a:r>
              <a:rPr lang="pl-PL" smtClean="0">
                <a:hlinkClick r:id="rId2"/>
              </a:rPr>
              <a:t>http://www.marlene.com/index.html</a:t>
            </a:r>
          </a:p>
          <a:p>
            <a:pPr eaLnBrk="1" hangingPunct="1"/>
            <a:r>
              <a:rPr lang="pl-PL" smtClean="0">
                <a:hlinkClick r:id="rId2"/>
              </a:rPr>
              <a:t>http://pl.wikipedia.org/wiki/Marlene_Dietrich</a:t>
            </a:r>
            <a:endParaRPr lang="pl-PL" smtClean="0"/>
          </a:p>
          <a:p>
            <a:pPr eaLnBrk="1" hangingPunct="1"/>
            <a:r>
              <a:rPr lang="pl-PL" smtClean="0">
                <a:hlinkClick r:id="rId3"/>
              </a:rPr>
              <a:t>http://de.wikipedia.org/wiki/Marlene_Dietrich</a:t>
            </a:r>
            <a:endParaRPr lang="pl-PL" smtClean="0"/>
          </a:p>
          <a:p>
            <a:pPr eaLnBrk="1" hangingPunct="1"/>
            <a:r>
              <a:rPr lang="pl-PL" smtClean="0">
                <a:hlinkClick r:id="rId4"/>
              </a:rPr>
              <a:t>https://www.youtube.com/watch?v=rlVKEMMOBjs</a:t>
            </a:r>
            <a:endParaRPr lang="pl-PL" smtClean="0"/>
          </a:p>
          <a:p>
            <a:pPr eaLnBrk="1" hangingPunct="1"/>
            <a:r>
              <a:rPr lang="pl-PL" smtClean="0">
                <a:hlinkClick r:id="rId5"/>
              </a:rPr>
              <a:t>http://www.filmweb.pl/person/Marlene+Dietrich-44695#</a:t>
            </a:r>
            <a:endParaRPr lang="pl-PL" smtClean="0"/>
          </a:p>
          <a:p>
            <a:pPr eaLnBrk="1" hangingPunct="1"/>
            <a:endParaRPr lang="pl-PL" smtClean="0"/>
          </a:p>
          <a:p>
            <a:pPr eaLnBrk="1" hangingPunct="1"/>
            <a:endParaRPr lang="pl-PL" smtClean="0"/>
          </a:p>
        </p:txBody>
      </p:sp>
      <p:sp>
        <p:nvSpPr>
          <p:cNvPr id="2" name="Tytuł 1"/>
          <p:cNvSpPr>
            <a:spLocks noGrp="1"/>
          </p:cNvSpPr>
          <p:nvPr>
            <p:ph type="title"/>
          </p:nvPr>
        </p:nvSpPr>
        <p:spPr/>
        <p:txBody>
          <a:bodyPr/>
          <a:lstStyle/>
          <a:p>
            <a:pPr eaLnBrk="1" fontAlgn="auto" hangingPunct="1">
              <a:spcAft>
                <a:spcPts val="0"/>
              </a:spcAft>
              <a:defRPr/>
            </a:pPr>
            <a:r>
              <a:rPr lang="pl-PL" sz="4400" b="1" smtClean="0">
                <a:latin typeface="Verdana" pitchFamily="34" charset="0"/>
              </a:rPr>
              <a:t>Bibliografie</a:t>
            </a:r>
            <a:endParaRPr lang="pl-PL"/>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6000" b="-26000"/>
          </a:stretch>
        </a:blipFill>
        <a:effectLst/>
      </p:bgPr>
    </p:bg>
    <p:spTree>
      <p:nvGrpSpPr>
        <p:cNvPr id="1" name=""/>
        <p:cNvGrpSpPr/>
        <p:nvPr/>
      </p:nvGrpSpPr>
      <p:grpSpPr>
        <a:xfrm>
          <a:off x="0" y="0"/>
          <a:ext cx="0" cy="0"/>
          <a:chOff x="0" y="0"/>
          <a:chExt cx="0" cy="0"/>
        </a:xfrm>
      </p:grpSpPr>
      <p:pic>
        <p:nvPicPr>
          <p:cNvPr id="16386" name="Picture 2" descr="C:\Users\user\Desktop\Annex - Dietrich, Marlene (A Foreign Affair)_02.jpg"/>
          <p:cNvPicPr>
            <a:picLocks noGrp="1" noChangeAspect="1" noChangeArrowheads="1"/>
          </p:cNvPicPr>
          <p:nvPr>
            <p:ph idx="1"/>
          </p:nvPr>
        </p:nvPicPr>
        <p:blipFill>
          <a:blip r:embed="rId4"/>
          <a:srcRect/>
          <a:stretch>
            <a:fillRect/>
          </a:stretch>
        </p:blipFill>
        <p:spPr>
          <a:xfrm>
            <a:off x="285750" y="1714500"/>
            <a:ext cx="3438525" cy="4786313"/>
          </a:xfrm>
        </p:spPr>
      </p:pic>
      <p:sp>
        <p:nvSpPr>
          <p:cNvPr id="5" name="Tytuł 4"/>
          <p:cNvSpPr>
            <a:spLocks noGrp="1"/>
          </p:cNvSpPr>
          <p:nvPr>
            <p:ph type="title"/>
          </p:nvPr>
        </p:nvSpPr>
        <p:spPr>
          <a:xfrm>
            <a:off x="457200" y="152400"/>
            <a:ext cx="8229600" cy="1776402"/>
          </a:xfrm>
        </p:spPr>
        <p:txBody>
          <a:bodyPr>
            <a:noAutofit/>
          </a:bodyPr>
          <a:lstStyle/>
          <a:p>
            <a:pPr eaLnBrk="1" fontAlgn="auto" hangingPunct="1">
              <a:spcAft>
                <a:spcPts val="0"/>
              </a:spcAft>
              <a:defRPr/>
            </a:pPr>
            <a:r>
              <a:rPr lang="pl-PL" sz="8800" smtClean="0"/>
              <a:t/>
            </a:r>
            <a:br>
              <a:rPr lang="pl-PL" sz="8800" smtClean="0"/>
            </a:br>
            <a:r>
              <a:rPr lang="pl-PL" sz="8800" smtClean="0"/>
              <a:t/>
            </a:r>
            <a:br>
              <a:rPr lang="pl-PL" sz="8800" smtClean="0"/>
            </a:br>
            <a:r>
              <a:rPr lang="pl-PL" sz="8800" err="1" smtClean="0">
                <a:solidFill>
                  <a:schemeClr val="bg1">
                    <a:lumMod val="50000"/>
                    <a:lumOff val="50000"/>
                  </a:schemeClr>
                </a:solidFill>
              </a:rPr>
              <a:t>Marlene</a:t>
            </a:r>
            <a:r>
              <a:rPr lang="pl-PL" sz="8800" smtClean="0">
                <a:solidFill>
                  <a:schemeClr val="bg1">
                    <a:lumMod val="50000"/>
                    <a:lumOff val="50000"/>
                  </a:schemeClr>
                </a:solidFill>
              </a:rPr>
              <a:t> Dietrich</a:t>
            </a:r>
            <a:endParaRPr lang="pl-PL" sz="8800">
              <a:solidFill>
                <a:schemeClr val="bg1">
                  <a:lumMod val="50000"/>
                  <a:lumOff val="50000"/>
                </a:schemeClr>
              </a:solidFill>
            </a:endParaRPr>
          </a:p>
        </p:txBody>
      </p:sp>
      <p:sp>
        <p:nvSpPr>
          <p:cNvPr id="16388" name="Prostokąt 7"/>
          <p:cNvSpPr>
            <a:spLocks noChangeArrowheads="1"/>
          </p:cNvSpPr>
          <p:nvPr/>
        </p:nvSpPr>
        <p:spPr bwMode="auto">
          <a:xfrm>
            <a:off x="3929063" y="1841500"/>
            <a:ext cx="5000625" cy="4400550"/>
          </a:xfrm>
          <a:prstGeom prst="rect">
            <a:avLst/>
          </a:prstGeom>
          <a:noFill/>
          <a:ln w="9525">
            <a:noFill/>
            <a:miter lim="800000"/>
            <a:headEnd/>
            <a:tailEnd/>
          </a:ln>
        </p:spPr>
        <p:txBody>
          <a:bodyPr>
            <a:spAutoFit/>
          </a:bodyPr>
          <a:lstStyle/>
          <a:p>
            <a:r>
              <a:rPr lang="pl-PL" sz="4000">
                <a:solidFill>
                  <a:schemeClr val="bg1"/>
                </a:solidFill>
                <a:latin typeface="Constantia" pitchFamily="18" charset="0"/>
              </a:rPr>
              <a:t>War </a:t>
            </a:r>
            <a:r>
              <a:rPr lang="de-DE" sz="4000">
                <a:solidFill>
                  <a:schemeClr val="bg1"/>
                </a:solidFill>
                <a:latin typeface="Constantia" pitchFamily="18" charset="0"/>
              </a:rPr>
              <a:t>eine gebürtige deutsche Schauspielerin und Sängerin</a:t>
            </a:r>
            <a:r>
              <a:rPr lang="pl-PL" sz="4000">
                <a:solidFill>
                  <a:schemeClr val="bg1"/>
                </a:solidFill>
                <a:latin typeface="Constantia" pitchFamily="18" charset="0"/>
              </a:rPr>
              <a:t>,</a:t>
            </a:r>
            <a:r>
              <a:rPr lang="de-DE" sz="4000">
                <a:latin typeface="Constantia" pitchFamily="18" charset="0"/>
              </a:rPr>
              <a:t> </a:t>
            </a:r>
            <a:r>
              <a:rPr lang="de-DE" sz="4000">
                <a:solidFill>
                  <a:schemeClr val="bg1"/>
                </a:solidFill>
                <a:latin typeface="Constantia" pitchFamily="18" charset="0"/>
              </a:rPr>
              <a:t>die 1939</a:t>
            </a:r>
            <a:r>
              <a:rPr lang="pl-PL" sz="4000">
                <a:solidFill>
                  <a:schemeClr val="bg1"/>
                </a:solidFill>
                <a:latin typeface="Constantia" pitchFamily="18" charset="0"/>
              </a:rPr>
              <a:t> die </a:t>
            </a:r>
            <a:r>
              <a:rPr lang="de-DE" sz="4000">
                <a:solidFill>
                  <a:schemeClr val="bg1"/>
                </a:solidFill>
                <a:latin typeface="Constantia" pitchFamily="18" charset="0"/>
              </a:rPr>
              <a:t>Staatsbürgerschaft der Vereinigten Staaten annahm</a:t>
            </a:r>
            <a:r>
              <a:rPr lang="pl-PL" sz="4000">
                <a:solidFill>
                  <a:schemeClr val="bg1"/>
                </a:solidFill>
                <a:latin typeface="Constantia" pitchFamily="18" charset="0"/>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4000" b="-24000"/>
          </a:stretch>
        </a:blipFill>
        <a:effectLst/>
      </p:bgPr>
    </p:bg>
    <p:spTree>
      <p:nvGrpSpPr>
        <p:cNvPr id="1" name=""/>
        <p:cNvGrpSpPr/>
        <p:nvPr/>
      </p:nvGrpSpPr>
      <p:grpSpPr>
        <a:xfrm>
          <a:off x="0" y="0"/>
          <a:ext cx="0" cy="0"/>
          <a:chOff x="0" y="0"/>
          <a:chExt cx="0" cy="0"/>
        </a:xfrm>
      </p:grpSpPr>
      <p:sp>
        <p:nvSpPr>
          <p:cNvPr id="18434" name="Symbol zastępczy zawartości 3"/>
          <p:cNvSpPr>
            <a:spLocks noGrp="1"/>
          </p:cNvSpPr>
          <p:nvPr>
            <p:ph sz="quarter" idx="1"/>
          </p:nvPr>
        </p:nvSpPr>
        <p:spPr>
          <a:xfrm>
            <a:off x="457200" y="457200"/>
            <a:ext cx="4829175" cy="5715000"/>
          </a:xfrm>
        </p:spPr>
        <p:txBody>
          <a:bodyPr/>
          <a:lstStyle/>
          <a:p>
            <a:pPr eaLnBrk="1" hangingPunct="1">
              <a:lnSpc>
                <a:spcPct val="90000"/>
              </a:lnSpc>
              <a:buFont typeface="Wingdings 2" pitchFamily="18" charset="2"/>
              <a:buNone/>
            </a:pPr>
            <a:endParaRPr lang="pl-PL" b="1" smtClean="0"/>
          </a:p>
          <a:p>
            <a:pPr eaLnBrk="1" hangingPunct="1">
              <a:lnSpc>
                <a:spcPct val="90000"/>
              </a:lnSpc>
              <a:buFont typeface="Wingdings 2" pitchFamily="18" charset="2"/>
              <a:buNone/>
            </a:pPr>
            <a:r>
              <a:rPr lang="pl-PL" sz="3200" smtClean="0">
                <a:solidFill>
                  <a:srgbClr val="253D75"/>
                </a:solidFill>
              </a:rPr>
              <a:t>Marie Magdalene "Marlene" Dietrich</a:t>
            </a:r>
            <a:r>
              <a:rPr lang="de-DE" sz="3200" smtClean="0">
                <a:solidFill>
                  <a:srgbClr val="253D75"/>
                </a:solidFill>
              </a:rPr>
              <a:t> wurde </a:t>
            </a:r>
            <a:r>
              <a:rPr lang="pl-PL" sz="3200" smtClean="0">
                <a:solidFill>
                  <a:srgbClr val="253D75"/>
                </a:solidFill>
              </a:rPr>
              <a:t>am.</a:t>
            </a:r>
          </a:p>
          <a:p>
            <a:pPr eaLnBrk="1" hangingPunct="1">
              <a:lnSpc>
                <a:spcPct val="90000"/>
              </a:lnSpc>
              <a:buFont typeface="Wingdings 2" pitchFamily="18" charset="2"/>
              <a:buNone/>
            </a:pPr>
            <a:r>
              <a:rPr lang="pl-PL" sz="3200" smtClean="0">
                <a:solidFill>
                  <a:srgbClr val="253D75"/>
                </a:solidFill>
              </a:rPr>
              <a:t>27 </a:t>
            </a:r>
            <a:r>
              <a:rPr lang="de-DE" sz="3200" smtClean="0">
                <a:solidFill>
                  <a:srgbClr val="253D75"/>
                </a:solidFill>
              </a:rPr>
              <a:t>Dezember</a:t>
            </a:r>
            <a:r>
              <a:rPr lang="pl-PL" sz="3200" smtClean="0">
                <a:solidFill>
                  <a:srgbClr val="253D75"/>
                </a:solidFill>
              </a:rPr>
              <a:t> 1901 in Berlin geboren.</a:t>
            </a:r>
          </a:p>
          <a:p>
            <a:pPr eaLnBrk="1" hangingPunct="1">
              <a:lnSpc>
                <a:spcPct val="90000"/>
              </a:lnSpc>
              <a:buFont typeface="Wingdings 2" pitchFamily="18" charset="2"/>
              <a:buNone/>
            </a:pPr>
            <a:endParaRPr lang="pl-PL" sz="3200" smtClean="0">
              <a:solidFill>
                <a:srgbClr val="253D75"/>
              </a:solidFill>
            </a:endParaRPr>
          </a:p>
          <a:p>
            <a:pPr eaLnBrk="1" hangingPunct="1">
              <a:lnSpc>
                <a:spcPct val="90000"/>
              </a:lnSpc>
              <a:buFont typeface="Wingdings 2" pitchFamily="18" charset="2"/>
              <a:buNone/>
            </a:pPr>
            <a:endParaRPr lang="pl-PL" sz="3200" smtClean="0">
              <a:solidFill>
                <a:srgbClr val="253D75"/>
              </a:solidFill>
            </a:endParaRPr>
          </a:p>
          <a:p>
            <a:pPr eaLnBrk="1" hangingPunct="1">
              <a:lnSpc>
                <a:spcPct val="90000"/>
              </a:lnSpc>
              <a:buFont typeface="Wingdings 2" pitchFamily="18" charset="2"/>
              <a:buNone/>
            </a:pPr>
            <a:r>
              <a:rPr lang="pl-PL" sz="3200" smtClean="0">
                <a:solidFill>
                  <a:srgbClr val="253D75"/>
                </a:solidFill>
              </a:rPr>
              <a:t>Marlene ist am. 6 Mai 1992</a:t>
            </a:r>
          </a:p>
          <a:p>
            <a:pPr eaLnBrk="1" hangingPunct="1">
              <a:lnSpc>
                <a:spcPct val="90000"/>
              </a:lnSpc>
              <a:buFont typeface="Wingdings 2" pitchFamily="18" charset="2"/>
              <a:buNone/>
            </a:pPr>
            <a:r>
              <a:rPr lang="pl-PL" sz="3200" smtClean="0">
                <a:solidFill>
                  <a:srgbClr val="253D75"/>
                </a:solidFill>
              </a:rPr>
              <a:t>in Paris gestorben.</a:t>
            </a: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smtClean="0">
              <a:solidFill>
                <a:srgbClr val="253D75"/>
              </a:solidFill>
            </a:endParaRPr>
          </a:p>
          <a:p>
            <a:pPr eaLnBrk="1" hangingPunct="1">
              <a:lnSpc>
                <a:spcPct val="90000"/>
              </a:lnSpc>
              <a:buFont typeface="Wingdings 2" pitchFamily="18" charset="2"/>
              <a:buNone/>
            </a:pPr>
            <a:endParaRPr lang="pl-PL" b="1" smtClean="0"/>
          </a:p>
          <a:p>
            <a:pPr eaLnBrk="1" hangingPunct="1">
              <a:lnSpc>
                <a:spcPct val="90000"/>
              </a:lnSpc>
              <a:buFont typeface="Wingdings 2" pitchFamily="18" charset="2"/>
              <a:buNone/>
            </a:pPr>
            <a:endParaRPr lang="pl-PL" smtClean="0"/>
          </a:p>
        </p:txBody>
      </p:sp>
      <p:sp>
        <p:nvSpPr>
          <p:cNvPr id="18435" name="Symbol zastępczy tekstu 4"/>
          <p:cNvSpPr>
            <a:spLocks noGrp="1"/>
          </p:cNvSpPr>
          <p:nvPr>
            <p:ph type="body" idx="2"/>
          </p:nvPr>
        </p:nvSpPr>
        <p:spPr>
          <a:xfrm>
            <a:off x="6781800" y="1600200"/>
            <a:ext cx="1984375" cy="3733800"/>
          </a:xfrm>
        </p:spPr>
        <p:txBody>
          <a:bodyPr/>
          <a:lstStyle/>
          <a:p>
            <a:pPr eaLnBrk="1" hangingPunct="1"/>
            <a:endParaRPr lang="pl-PL" smtClean="0"/>
          </a:p>
        </p:txBody>
      </p:sp>
      <p:sp>
        <p:nvSpPr>
          <p:cNvPr id="3" name="Tytuł 2"/>
          <p:cNvSpPr>
            <a:spLocks noGrp="1"/>
          </p:cNvSpPr>
          <p:nvPr>
            <p:ph type="title"/>
          </p:nvPr>
        </p:nvSpPr>
        <p:spPr/>
        <p:txBody>
          <a:bodyPr/>
          <a:lstStyle/>
          <a:p>
            <a:pPr eaLnBrk="1" fontAlgn="auto" hangingPunct="1">
              <a:spcAft>
                <a:spcPts val="0"/>
              </a:spcAft>
              <a:defRPr/>
            </a:pPr>
            <a:endParaRPr lang="pl-PL"/>
          </a:p>
        </p:txBody>
      </p:sp>
      <p:pic>
        <p:nvPicPr>
          <p:cNvPr id="18437" name="Picture 2" descr="C:\Users\user\Desktop\image.jpg"/>
          <p:cNvPicPr>
            <a:picLocks noChangeAspect="1" noChangeArrowheads="1"/>
          </p:cNvPicPr>
          <p:nvPr/>
        </p:nvPicPr>
        <p:blipFill>
          <a:blip r:embed="rId3"/>
          <a:srcRect/>
          <a:stretch>
            <a:fillRect/>
          </a:stretch>
        </p:blipFill>
        <p:spPr bwMode="auto">
          <a:xfrm>
            <a:off x="5286375" y="428625"/>
            <a:ext cx="3500438"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Symbol zastępczy zawartości 1"/>
          <p:cNvSpPr>
            <a:spLocks noGrp="1"/>
          </p:cNvSpPr>
          <p:nvPr>
            <p:ph sz="half" idx="2"/>
          </p:nvPr>
        </p:nvSpPr>
        <p:spPr>
          <a:xfrm>
            <a:off x="457200" y="3929063"/>
            <a:ext cx="4038600" cy="2185987"/>
          </a:xfrm>
        </p:spPr>
        <p:txBody>
          <a:bodyPr>
            <a:normAutofit fontScale="70000" lnSpcReduction="20000"/>
          </a:bodyPr>
          <a:lstStyle/>
          <a:p>
            <a:pPr marL="274320" indent="-274320" eaLnBrk="1" fontAlgn="auto" hangingPunct="1">
              <a:spcAft>
                <a:spcPts val="0"/>
              </a:spcAft>
              <a:buFont typeface="Wingdings 2"/>
              <a:buNone/>
              <a:defRPr/>
            </a:pPr>
            <a:r>
              <a:rPr lang="pl-PL" b="1" dirty="0" smtClean="0">
                <a:solidFill>
                  <a:schemeClr val="bg1"/>
                </a:solidFill>
              </a:rPr>
              <a:t>                  </a:t>
            </a:r>
          </a:p>
          <a:p>
            <a:pPr marL="274320" indent="-274320" eaLnBrk="1" fontAlgn="auto" hangingPunct="1">
              <a:spcAft>
                <a:spcPts val="0"/>
              </a:spcAft>
              <a:buFont typeface="Wingdings 2"/>
              <a:buNone/>
              <a:defRPr/>
            </a:pPr>
            <a:endParaRPr lang="pl-PL" dirty="0" smtClean="0">
              <a:solidFill>
                <a:schemeClr val="bg1"/>
              </a:solidFill>
            </a:endParaRPr>
          </a:p>
          <a:p>
            <a:pPr marL="274320" indent="-274320" eaLnBrk="1" fontAlgn="auto" hangingPunct="1">
              <a:spcAft>
                <a:spcPts val="0"/>
              </a:spcAft>
              <a:buFont typeface="Wingdings 2"/>
              <a:buNone/>
              <a:defRPr/>
            </a:pPr>
            <a:endParaRPr lang="pl-PL" dirty="0" smtClean="0">
              <a:solidFill>
                <a:schemeClr val="bg1"/>
              </a:solidFill>
            </a:endParaRPr>
          </a:p>
          <a:p>
            <a:pPr marL="274320" indent="-274320" eaLnBrk="1" fontAlgn="auto" hangingPunct="1">
              <a:spcAft>
                <a:spcPts val="0"/>
              </a:spcAft>
              <a:buFont typeface="Wingdings 2"/>
              <a:buNone/>
              <a:defRPr/>
            </a:pPr>
            <a:r>
              <a:rPr lang="de-DE" sz="3400" dirty="0" smtClean="0">
                <a:solidFill>
                  <a:schemeClr val="bg1"/>
                </a:solidFill>
              </a:rPr>
              <a:t>1918 begann sie an der </a:t>
            </a:r>
            <a:r>
              <a:rPr lang="pl-PL" sz="3400" dirty="0" err="1" smtClean="0">
                <a:solidFill>
                  <a:schemeClr val="bg1"/>
                </a:solidFill>
              </a:rPr>
              <a:t>Musikhochschule</a:t>
            </a:r>
            <a:r>
              <a:rPr lang="pl-PL" sz="3400" dirty="0" smtClean="0">
                <a:solidFill>
                  <a:schemeClr val="bg1"/>
                </a:solidFill>
              </a:rPr>
              <a:t> Weimar </a:t>
            </a:r>
            <a:r>
              <a:rPr lang="de-DE" sz="3400" dirty="0" smtClean="0">
                <a:solidFill>
                  <a:schemeClr val="bg1"/>
                </a:solidFill>
              </a:rPr>
              <a:t>eine Ausbildung zur Konzertgeigerin</a:t>
            </a:r>
            <a:r>
              <a:rPr lang="pl-PL" sz="3100" dirty="0" smtClean="0">
                <a:solidFill>
                  <a:schemeClr val="bg1"/>
                </a:solidFill>
              </a:rPr>
              <a:t>.</a:t>
            </a:r>
          </a:p>
        </p:txBody>
      </p:sp>
      <p:sp>
        <p:nvSpPr>
          <p:cNvPr id="8" name="Symbol zastępczy zawartości 7"/>
          <p:cNvSpPr>
            <a:spLocks noGrp="1"/>
          </p:cNvSpPr>
          <p:nvPr>
            <p:ph sz="quarter" idx="4"/>
          </p:nvPr>
        </p:nvSpPr>
        <p:spPr>
          <a:xfrm>
            <a:off x="4572000" y="1143000"/>
            <a:ext cx="4038600" cy="2214563"/>
          </a:xfrm>
        </p:spPr>
        <p:txBody>
          <a:bodyPr>
            <a:normAutofit fontScale="25000" lnSpcReduction="20000"/>
          </a:bodyPr>
          <a:lstStyle/>
          <a:p>
            <a:pPr marL="274320" indent="-274320" eaLnBrk="1" fontAlgn="auto" hangingPunct="1">
              <a:spcAft>
                <a:spcPts val="0"/>
              </a:spcAft>
              <a:buFont typeface="Wingdings 2"/>
              <a:buNone/>
              <a:defRPr/>
            </a:pPr>
            <a:endParaRPr lang="pl-PL" dirty="0" smtClean="0">
              <a:solidFill>
                <a:schemeClr val="bg1"/>
              </a:solidFill>
            </a:endParaRPr>
          </a:p>
          <a:p>
            <a:pPr marL="274320" indent="-274320" eaLnBrk="1" fontAlgn="auto" hangingPunct="1">
              <a:spcAft>
                <a:spcPts val="0"/>
              </a:spcAft>
              <a:buFont typeface="Wingdings 2"/>
              <a:buNone/>
              <a:defRPr/>
            </a:pPr>
            <a:r>
              <a:rPr lang="de-DE" sz="9600" dirty="0" smtClean="0">
                <a:solidFill>
                  <a:schemeClr val="bg1"/>
                </a:solidFill>
              </a:rPr>
              <a:t>1921 setzte sie ihr Studium in Berlin fort, musste es aber im Jahr darauf </a:t>
            </a:r>
            <a:r>
              <a:rPr lang="pl-PL" sz="9600" dirty="0" smtClean="0">
                <a:solidFill>
                  <a:schemeClr val="bg1"/>
                </a:solidFill>
              </a:rPr>
              <a:t> </a:t>
            </a:r>
            <a:r>
              <a:rPr lang="de-DE" sz="9600" dirty="0" smtClean="0">
                <a:solidFill>
                  <a:schemeClr val="bg1"/>
                </a:solidFill>
              </a:rPr>
              <a:t>wegen einer </a:t>
            </a:r>
            <a:r>
              <a:rPr lang="pl-PL" sz="9600" dirty="0" err="1" smtClean="0">
                <a:solidFill>
                  <a:schemeClr val="bg1"/>
                </a:solidFill>
              </a:rPr>
              <a:t>Sehnenentzündung</a:t>
            </a:r>
            <a:r>
              <a:rPr lang="pl-PL" sz="9600" dirty="0" smtClean="0">
                <a:solidFill>
                  <a:schemeClr val="bg1"/>
                </a:solidFill>
              </a:rPr>
              <a:t> </a:t>
            </a:r>
            <a:r>
              <a:rPr lang="de-DE" sz="9600" dirty="0" smtClean="0">
                <a:solidFill>
                  <a:schemeClr val="bg1"/>
                </a:solidFill>
              </a:rPr>
              <a:t>abbrechen, woraufhin sie beschloss, Schauspielerin zu werden.</a:t>
            </a:r>
            <a:endParaRPr lang="pl-PL" sz="9600" dirty="0" smtClean="0">
              <a:solidFill>
                <a:schemeClr val="bg1"/>
              </a:solidFill>
            </a:endParaRPr>
          </a:p>
          <a:p>
            <a:pPr marL="274320" indent="-274320" eaLnBrk="1" fontAlgn="auto" hangingPunct="1">
              <a:spcAft>
                <a:spcPts val="0"/>
              </a:spcAft>
              <a:buFont typeface="Wingdings 2"/>
              <a:buChar char=""/>
              <a:defRPr/>
            </a:pPr>
            <a:endParaRPr lang="pl-PL" dirty="0"/>
          </a:p>
        </p:txBody>
      </p:sp>
      <p:sp>
        <p:nvSpPr>
          <p:cNvPr id="5" name="Tytuł 4"/>
          <p:cNvSpPr>
            <a:spLocks noGrp="1"/>
          </p:cNvSpPr>
          <p:nvPr>
            <p:ph type="title"/>
          </p:nvPr>
        </p:nvSpPr>
        <p:spPr/>
        <p:txBody>
          <a:bodyPr>
            <a:normAutofit fontScale="90000"/>
          </a:bodyPr>
          <a:lstStyle/>
          <a:p>
            <a:pPr algn="ctr" eaLnBrk="1" fontAlgn="auto" hangingPunct="1">
              <a:spcAft>
                <a:spcPts val="0"/>
              </a:spcAft>
              <a:defRPr/>
            </a:pPr>
            <a:r>
              <a:rPr lang="pl-PL" b="1" dirty="0" smtClean="0"/>
              <a:t/>
            </a:r>
            <a:br>
              <a:rPr lang="pl-PL" b="1" dirty="0" smtClean="0"/>
            </a:br>
            <a:r>
              <a:rPr lang="pl-PL" sz="6700" b="1" dirty="0" err="1" smtClean="0">
                <a:solidFill>
                  <a:schemeClr val="accent1">
                    <a:lumMod val="75000"/>
                  </a:schemeClr>
                </a:solidFill>
              </a:rPr>
              <a:t>Frühe</a:t>
            </a:r>
            <a:r>
              <a:rPr lang="pl-PL" sz="6700" b="1" dirty="0" smtClean="0">
                <a:solidFill>
                  <a:schemeClr val="accent1">
                    <a:lumMod val="75000"/>
                  </a:schemeClr>
                </a:solidFill>
              </a:rPr>
              <a:t> </a:t>
            </a:r>
            <a:r>
              <a:rPr lang="pl-PL" sz="6700" b="1" dirty="0" err="1" smtClean="0">
                <a:solidFill>
                  <a:schemeClr val="accent1">
                    <a:lumMod val="75000"/>
                  </a:schemeClr>
                </a:solidFill>
              </a:rPr>
              <a:t>Jahre</a:t>
            </a:r>
            <a:endParaRPr lang="pl-PL" sz="6700" dirty="0">
              <a:solidFill>
                <a:schemeClr val="accent1">
                  <a:lumMod val="75000"/>
                </a:schemeClr>
              </a:solidFill>
            </a:endParaRPr>
          </a:p>
        </p:txBody>
      </p:sp>
      <p:pic>
        <p:nvPicPr>
          <p:cNvPr id="19461" name="Picture 2" descr="C:\Users\user\Desktop\marlene-dietrich-profile.jpg"/>
          <p:cNvPicPr>
            <a:picLocks noChangeAspect="1" noChangeArrowheads="1"/>
          </p:cNvPicPr>
          <p:nvPr/>
        </p:nvPicPr>
        <p:blipFill>
          <a:blip r:embed="rId3"/>
          <a:srcRect/>
          <a:stretch>
            <a:fillRect/>
          </a:stretch>
        </p:blipFill>
        <p:spPr bwMode="auto">
          <a:xfrm>
            <a:off x="500063" y="1285875"/>
            <a:ext cx="2643187" cy="3357563"/>
          </a:xfrm>
          <a:prstGeom prst="rect">
            <a:avLst/>
          </a:prstGeom>
          <a:noFill/>
          <a:ln w="9525">
            <a:noFill/>
            <a:miter lim="800000"/>
            <a:headEnd/>
            <a:tailEnd/>
          </a:ln>
        </p:spPr>
      </p:pic>
      <p:pic>
        <p:nvPicPr>
          <p:cNvPr id="19462" name="Picture 3" descr="C:\Users\user\Desktop\marlene-dietrich.jpg"/>
          <p:cNvPicPr>
            <a:picLocks noChangeAspect="1" noChangeArrowheads="1"/>
          </p:cNvPicPr>
          <p:nvPr/>
        </p:nvPicPr>
        <p:blipFill>
          <a:blip r:embed="rId4"/>
          <a:srcRect/>
          <a:stretch>
            <a:fillRect/>
          </a:stretch>
        </p:blipFill>
        <p:spPr bwMode="auto">
          <a:xfrm>
            <a:off x="5929313" y="3429000"/>
            <a:ext cx="2786062" cy="3214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Symbol zastępczy zawartości 7"/>
          <p:cNvSpPr>
            <a:spLocks noGrp="1"/>
          </p:cNvSpPr>
          <p:nvPr>
            <p:ph idx="1"/>
          </p:nvPr>
        </p:nvSpPr>
        <p:spPr>
          <a:xfrm>
            <a:off x="457200" y="1524000"/>
            <a:ext cx="5400675" cy="5119688"/>
          </a:xfrm>
        </p:spPr>
        <p:txBody>
          <a:bodyPr/>
          <a:lstStyle/>
          <a:p>
            <a:pPr eaLnBrk="1" hangingPunct="1">
              <a:buFont typeface="Wingdings 2" pitchFamily="18" charset="2"/>
              <a:buNone/>
            </a:pPr>
            <a:r>
              <a:rPr lang="de-DE" smtClean="0">
                <a:solidFill>
                  <a:schemeClr val="bg1"/>
                </a:solidFill>
              </a:rPr>
              <a:t>In den 20 regulären spielen kleine Rollen in deutschen Filmen und Theaterstücken.</a:t>
            </a:r>
            <a:endParaRPr lang="pl-PL" smtClean="0">
              <a:solidFill>
                <a:schemeClr val="bg1"/>
              </a:solidFill>
            </a:endParaRPr>
          </a:p>
          <a:p>
            <a:pPr eaLnBrk="1" hangingPunct="1">
              <a:buFont typeface="Wingdings 2" pitchFamily="18" charset="2"/>
              <a:buNone/>
            </a:pPr>
            <a:endParaRPr lang="pl-PL" smtClean="0">
              <a:solidFill>
                <a:schemeClr val="bg1"/>
              </a:solidFill>
            </a:endParaRPr>
          </a:p>
          <a:p>
            <a:pPr eaLnBrk="1" hangingPunct="1">
              <a:buFont typeface="Wingdings 2" pitchFamily="18" charset="2"/>
              <a:buNone/>
            </a:pPr>
            <a:r>
              <a:rPr lang="de-DE" smtClean="0">
                <a:solidFill>
                  <a:schemeClr val="bg1"/>
                </a:solidFill>
              </a:rPr>
              <a:t>1929 erhielt Dietrich die Rolle, die ihr zum internationalen Durchbruch verhalf: Die „femme fatale“ Lola Lola in Der blaue Engel</a:t>
            </a:r>
            <a:r>
              <a:rPr lang="pl-PL" smtClean="0">
                <a:solidFill>
                  <a:schemeClr val="bg1"/>
                </a:solidFill>
              </a:rPr>
              <a:t>. D</a:t>
            </a:r>
            <a:r>
              <a:rPr lang="de-DE" smtClean="0">
                <a:solidFill>
                  <a:schemeClr val="bg1"/>
                </a:solidFill>
              </a:rPr>
              <a:t>er Film war ein großer Erfolg</a:t>
            </a:r>
            <a:r>
              <a:rPr lang="pl-PL" smtClean="0">
                <a:solidFill>
                  <a:schemeClr val="bg1"/>
                </a:solidFill>
              </a:rPr>
              <a:t>. </a:t>
            </a:r>
            <a:r>
              <a:rPr lang="de-DE" smtClean="0">
                <a:solidFill>
                  <a:schemeClr val="bg1"/>
                </a:solidFill>
              </a:rPr>
              <a:t>Marlene hat sich zu einem großen Stern</a:t>
            </a:r>
            <a:r>
              <a:rPr lang="pl-PL" smtClean="0">
                <a:solidFill>
                  <a:schemeClr val="bg1"/>
                </a:solidFill>
              </a:rPr>
              <a:t>.</a:t>
            </a:r>
            <a:endParaRPr lang="de-DE" smtClean="0">
              <a:solidFill>
                <a:schemeClr val="bg1"/>
              </a:solidFill>
            </a:endParaRPr>
          </a:p>
          <a:p>
            <a:pPr eaLnBrk="1" hangingPunct="1">
              <a:buFont typeface="Wingdings 2" pitchFamily="18" charset="2"/>
              <a:buNone/>
            </a:pPr>
            <a:endParaRPr lang="pl-PL" smtClean="0">
              <a:solidFill>
                <a:schemeClr val="bg1"/>
              </a:solidFill>
            </a:endParaRPr>
          </a:p>
          <a:p>
            <a:pPr eaLnBrk="1" hangingPunct="1">
              <a:buFont typeface="Wingdings 2" pitchFamily="18" charset="2"/>
              <a:buNone/>
            </a:pPr>
            <a:endParaRPr lang="pl-PL" smtClean="0">
              <a:solidFill>
                <a:schemeClr val="bg1"/>
              </a:solidFill>
            </a:endParaRPr>
          </a:p>
          <a:p>
            <a:pPr eaLnBrk="1" hangingPunct="1">
              <a:buFont typeface="Wingdings 2" pitchFamily="18" charset="2"/>
              <a:buNone/>
            </a:pPr>
            <a:endParaRPr lang="pl-PL" smtClean="0">
              <a:solidFill>
                <a:schemeClr val="bg1"/>
              </a:solidFill>
            </a:endParaRPr>
          </a:p>
          <a:p>
            <a:pPr eaLnBrk="1" hangingPunct="1">
              <a:buFont typeface="Wingdings 2" pitchFamily="18" charset="2"/>
              <a:buNone/>
            </a:pPr>
            <a:endParaRPr lang="pl-PL" smtClean="0">
              <a:solidFill>
                <a:schemeClr val="bg1"/>
              </a:solidFill>
            </a:endParaRPr>
          </a:p>
        </p:txBody>
      </p:sp>
      <p:sp>
        <p:nvSpPr>
          <p:cNvPr id="7" name="Tytuł 6"/>
          <p:cNvSpPr>
            <a:spLocks noGrp="1"/>
          </p:cNvSpPr>
          <p:nvPr>
            <p:ph type="title"/>
          </p:nvPr>
        </p:nvSpPr>
        <p:spPr/>
        <p:txBody>
          <a:bodyPr/>
          <a:lstStyle/>
          <a:p>
            <a:pPr eaLnBrk="1" fontAlgn="auto" hangingPunct="1">
              <a:spcAft>
                <a:spcPts val="0"/>
              </a:spcAft>
              <a:defRPr/>
            </a:pPr>
            <a:endParaRPr lang="pl-PL"/>
          </a:p>
        </p:txBody>
      </p:sp>
      <p:pic>
        <p:nvPicPr>
          <p:cNvPr id="20484" name="Picture 2" descr="C:\Users\user\Desktop\dietrich marlene color portrait.jpg"/>
          <p:cNvPicPr>
            <a:picLocks noChangeAspect="1" noChangeArrowheads="1"/>
          </p:cNvPicPr>
          <p:nvPr/>
        </p:nvPicPr>
        <p:blipFill>
          <a:blip r:embed="rId3"/>
          <a:srcRect/>
          <a:stretch>
            <a:fillRect/>
          </a:stretch>
        </p:blipFill>
        <p:spPr bwMode="auto">
          <a:xfrm>
            <a:off x="6286500" y="214313"/>
            <a:ext cx="2281238" cy="2857500"/>
          </a:xfrm>
          <a:prstGeom prst="rect">
            <a:avLst/>
          </a:prstGeom>
          <a:noFill/>
          <a:ln w="9525">
            <a:noFill/>
            <a:miter lim="800000"/>
            <a:headEnd/>
            <a:tailEnd/>
          </a:ln>
        </p:spPr>
      </p:pic>
      <p:pic>
        <p:nvPicPr>
          <p:cNvPr id="20485" name="Picture 3" descr="C:\Users\user\Desktop\Annex - Dietrich, Marlene (Angel)_02.jpg"/>
          <p:cNvPicPr>
            <a:picLocks noChangeAspect="1" noChangeArrowheads="1"/>
          </p:cNvPicPr>
          <p:nvPr/>
        </p:nvPicPr>
        <p:blipFill>
          <a:blip r:embed="rId4"/>
          <a:srcRect/>
          <a:stretch>
            <a:fillRect/>
          </a:stretch>
        </p:blipFill>
        <p:spPr bwMode="auto">
          <a:xfrm>
            <a:off x="6143625" y="3143250"/>
            <a:ext cx="2786063"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Symbol zastępczy zawartości 1"/>
          <p:cNvSpPr>
            <a:spLocks noGrp="1"/>
          </p:cNvSpPr>
          <p:nvPr>
            <p:ph idx="1"/>
          </p:nvPr>
        </p:nvSpPr>
        <p:spPr/>
        <p:txBody>
          <a:bodyPr/>
          <a:lstStyle/>
          <a:p>
            <a:pPr eaLnBrk="1" hangingPunct="1">
              <a:buFont typeface="Wingdings 2" pitchFamily="18" charset="2"/>
              <a:buNone/>
            </a:pPr>
            <a:r>
              <a:rPr lang="pl-PL" smtClean="0">
                <a:solidFill>
                  <a:schemeClr val="bg1"/>
                </a:solidFill>
              </a:rPr>
              <a:t>Marlene nach </a:t>
            </a:r>
            <a:r>
              <a:rPr lang="de-DE" smtClean="0">
                <a:solidFill>
                  <a:schemeClr val="bg1"/>
                </a:solidFill>
              </a:rPr>
              <a:t>großem Erfolg als Lola Lola folgte sie Regisseur Josef von Sternberg nach Hollywood</a:t>
            </a:r>
            <a:r>
              <a:rPr lang="pl-PL" smtClean="0">
                <a:solidFill>
                  <a:schemeClr val="bg1"/>
                </a:solidFill>
              </a:rPr>
              <a:t>.</a:t>
            </a:r>
          </a:p>
          <a:p>
            <a:pPr eaLnBrk="1" hangingPunct="1">
              <a:buFont typeface="Wingdings 2" pitchFamily="18" charset="2"/>
              <a:buNone/>
            </a:pPr>
            <a:endParaRPr lang="pl-PL" smtClean="0">
              <a:solidFill>
                <a:schemeClr val="bg1"/>
              </a:solidFill>
            </a:endParaRPr>
          </a:p>
          <a:p>
            <a:pPr eaLnBrk="1" hangingPunct="1">
              <a:buFont typeface="Wingdings 2" pitchFamily="18" charset="2"/>
              <a:buNone/>
            </a:pPr>
            <a:r>
              <a:rPr lang="de-DE" smtClean="0">
                <a:solidFill>
                  <a:schemeClr val="bg1"/>
                </a:solidFill>
              </a:rPr>
              <a:t>Ihren ersten Hollywood-Film mit dem Titel </a:t>
            </a:r>
            <a:r>
              <a:rPr lang="pl-PL" i="1" smtClean="0">
                <a:solidFill>
                  <a:schemeClr val="bg1"/>
                </a:solidFill>
              </a:rPr>
              <a:t>Marokko.</a:t>
            </a:r>
          </a:p>
          <a:p>
            <a:pPr eaLnBrk="1" hangingPunct="1">
              <a:buFont typeface="Wingdings 2" pitchFamily="18" charset="2"/>
              <a:buNone/>
            </a:pPr>
            <a:endParaRPr lang="pl-PL" i="1" smtClean="0">
              <a:solidFill>
                <a:schemeClr val="bg1"/>
              </a:solidFill>
            </a:endParaRPr>
          </a:p>
          <a:p>
            <a:pPr eaLnBrk="1" hangingPunct="1">
              <a:buFont typeface="Wingdings 2" pitchFamily="18" charset="2"/>
              <a:buNone/>
            </a:pPr>
            <a:r>
              <a:rPr lang="de-DE" smtClean="0">
                <a:solidFill>
                  <a:schemeClr val="bg1"/>
                </a:solidFill>
              </a:rPr>
              <a:t> Für ihre Rolle in dem Liebesdrama erhielt sie eine </a:t>
            </a:r>
            <a:r>
              <a:rPr lang="pl-PL" smtClean="0">
                <a:solidFill>
                  <a:schemeClr val="bg1"/>
                </a:solidFill>
              </a:rPr>
              <a:t>Oscar</a:t>
            </a:r>
            <a:r>
              <a:rPr lang="de-DE" smtClean="0">
                <a:solidFill>
                  <a:schemeClr val="bg1"/>
                </a:solidFill>
              </a:rPr>
              <a:t>-Nominierung als beste Hauptdarstellerin.</a:t>
            </a:r>
            <a:endParaRPr lang="pl-PL" smtClean="0">
              <a:solidFill>
                <a:schemeClr val="bg1"/>
              </a:solidFill>
            </a:endParaRPr>
          </a:p>
          <a:p>
            <a:pPr eaLnBrk="1" hangingPunct="1">
              <a:buFont typeface="Wingdings 2" pitchFamily="18" charset="2"/>
              <a:buNone/>
            </a:pPr>
            <a:endParaRPr lang="pl-PL" smtClean="0">
              <a:solidFill>
                <a:schemeClr val="bg1"/>
              </a:solidFill>
            </a:endParaRPr>
          </a:p>
          <a:p>
            <a:pPr eaLnBrk="1" hangingPunct="1">
              <a:buFont typeface="Wingdings 2" pitchFamily="18" charset="2"/>
              <a:buNone/>
            </a:pPr>
            <a:r>
              <a:rPr lang="de-DE" smtClean="0">
                <a:solidFill>
                  <a:schemeClr val="bg1"/>
                </a:solidFill>
              </a:rPr>
              <a:t>Marlene Dietrich war damals einer der beliebtesten Filmstars</a:t>
            </a:r>
            <a:r>
              <a:rPr lang="pl-PL" smtClean="0">
                <a:solidFill>
                  <a:schemeClr val="bg1"/>
                </a:solidFill>
              </a:rPr>
              <a:t>.</a:t>
            </a:r>
            <a:endParaRPr lang="de-DE" smtClean="0">
              <a:solidFill>
                <a:schemeClr val="bg1"/>
              </a:solidFill>
            </a:endParaRPr>
          </a:p>
          <a:p>
            <a:pPr eaLnBrk="1" hangingPunct="1">
              <a:buFont typeface="Wingdings 2" pitchFamily="18" charset="2"/>
              <a:buNone/>
            </a:pPr>
            <a:endParaRPr lang="pl-PL" smtClean="0">
              <a:solidFill>
                <a:schemeClr val="bg1"/>
              </a:solidFill>
            </a:endParaRPr>
          </a:p>
        </p:txBody>
      </p:sp>
      <p:sp>
        <p:nvSpPr>
          <p:cNvPr id="3" name="Tytuł 2"/>
          <p:cNvSpPr>
            <a:spLocks noGrp="1"/>
          </p:cNvSpPr>
          <p:nvPr>
            <p:ph type="title"/>
          </p:nvPr>
        </p:nvSpPr>
        <p:spPr/>
        <p:txBody>
          <a:bodyPr/>
          <a:lstStyle/>
          <a:p>
            <a:pPr eaLnBrk="1" fontAlgn="auto" hangingPunct="1">
              <a:spcAft>
                <a:spcPts val="0"/>
              </a:spcAft>
              <a:defRPr/>
            </a:pPr>
            <a:endParaRPr lang="pl-PL"/>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2530" name="Symbol zastępczy zawartości 1"/>
          <p:cNvSpPr>
            <a:spLocks noGrp="1"/>
          </p:cNvSpPr>
          <p:nvPr>
            <p:ph idx="1"/>
          </p:nvPr>
        </p:nvSpPr>
        <p:spPr>
          <a:xfrm>
            <a:off x="500063" y="214313"/>
            <a:ext cx="8229600" cy="4572000"/>
          </a:xfrm>
        </p:spPr>
        <p:txBody>
          <a:bodyPr/>
          <a:lstStyle/>
          <a:p>
            <a:pPr eaLnBrk="1" hangingPunct="1">
              <a:buFont typeface="Wingdings 2" pitchFamily="18" charset="2"/>
              <a:buNone/>
            </a:pPr>
            <a:r>
              <a:rPr lang="de-DE" smtClean="0">
                <a:solidFill>
                  <a:schemeClr val="bg1"/>
                </a:solidFill>
              </a:rPr>
              <a:t>Während der Zeit des Nationalsozialismus in Deutschland weigerte sich die Schauspielerin, die NS-Propaganda zu unterstützen. Stattdessen engagierte sie sich während des Zweiten Weltkriegs bei der US-amerikanischen Truppenbetreuung, indem sie für die Soldaten sang und Verwundete in Lazaretten besuchte. Im Jahr 1947 verlieh US-Präsident Harry S. Truman ihr die Freiheitsmedaille</a:t>
            </a:r>
            <a:r>
              <a:rPr lang="de-DE" smtClean="0"/>
              <a:t>.</a:t>
            </a:r>
            <a:endParaRPr lang="pl-PL" smtClean="0"/>
          </a:p>
        </p:txBody>
      </p:sp>
      <p:pic>
        <p:nvPicPr>
          <p:cNvPr id="22531" name="Picture 3" descr="C:\Users\user\Desktop\MarleneDietrich.jpg"/>
          <p:cNvPicPr>
            <a:picLocks noChangeAspect="1" noChangeArrowheads="1"/>
          </p:cNvPicPr>
          <p:nvPr/>
        </p:nvPicPr>
        <p:blipFill>
          <a:blip r:embed="rId3"/>
          <a:srcRect/>
          <a:stretch>
            <a:fillRect/>
          </a:stretch>
        </p:blipFill>
        <p:spPr bwMode="auto">
          <a:xfrm>
            <a:off x="428625" y="3857625"/>
            <a:ext cx="4443413" cy="2736850"/>
          </a:xfrm>
          <a:prstGeom prst="rect">
            <a:avLst/>
          </a:prstGeom>
          <a:noFill/>
          <a:ln w="9525">
            <a:noFill/>
            <a:miter lim="800000"/>
            <a:headEnd/>
            <a:tailEnd/>
          </a:ln>
        </p:spPr>
      </p:pic>
      <p:pic>
        <p:nvPicPr>
          <p:cNvPr id="22532" name="Picture 4" descr="C:\Users\user\Desktop\np67090,1289674423,MdWw2.jpg"/>
          <p:cNvPicPr>
            <a:picLocks noChangeAspect="1" noChangeArrowheads="1"/>
          </p:cNvPicPr>
          <p:nvPr/>
        </p:nvPicPr>
        <p:blipFill>
          <a:blip r:embed="rId4"/>
          <a:srcRect/>
          <a:stretch>
            <a:fillRect/>
          </a:stretch>
        </p:blipFill>
        <p:spPr bwMode="auto">
          <a:xfrm>
            <a:off x="5715000" y="3071813"/>
            <a:ext cx="3000375" cy="3643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3554" name="Symbol zastępczy zawartości 1"/>
          <p:cNvSpPr>
            <a:spLocks noGrp="1"/>
          </p:cNvSpPr>
          <p:nvPr>
            <p:ph idx="1"/>
          </p:nvPr>
        </p:nvSpPr>
        <p:spPr>
          <a:xfrm>
            <a:off x="3929063" y="500063"/>
            <a:ext cx="5043487" cy="3286125"/>
          </a:xfrm>
        </p:spPr>
        <p:txBody>
          <a:bodyPr/>
          <a:lstStyle/>
          <a:p>
            <a:pPr eaLnBrk="1" hangingPunct="1">
              <a:buFont typeface="Wingdings 2" pitchFamily="18" charset="2"/>
              <a:buNone/>
            </a:pPr>
            <a:r>
              <a:rPr lang="pl-PL" smtClean="0">
                <a:solidFill>
                  <a:schemeClr val="bg1"/>
                </a:solidFill>
              </a:rPr>
              <a:t>    </a:t>
            </a:r>
            <a:r>
              <a:rPr lang="de-DE" smtClean="0">
                <a:solidFill>
                  <a:schemeClr val="bg1"/>
                </a:solidFill>
              </a:rPr>
              <a:t>Nach dem Krieg wurde er in den Filmen spielte gelegentlich</a:t>
            </a:r>
            <a:r>
              <a:rPr lang="pl-PL" smtClean="0">
                <a:solidFill>
                  <a:schemeClr val="bg1"/>
                </a:solidFill>
              </a:rPr>
              <a:t>. </a:t>
            </a:r>
            <a:r>
              <a:rPr lang="de-DE" smtClean="0">
                <a:solidFill>
                  <a:schemeClr val="bg1"/>
                </a:solidFill>
              </a:rPr>
              <a:t>Ab 1953 stand sie fast ausschließlich als Sängerin auf der Bühne</a:t>
            </a:r>
            <a:r>
              <a:rPr lang="pl-PL" smtClean="0">
                <a:solidFill>
                  <a:schemeClr val="bg1"/>
                </a:solidFill>
              </a:rPr>
              <a:t>. </a:t>
            </a:r>
            <a:r>
              <a:rPr lang="de-DE" smtClean="0">
                <a:solidFill>
                  <a:schemeClr val="bg1"/>
                </a:solidFill>
              </a:rPr>
              <a:t>Sie hat zahlreiche Alben aufgenommen</a:t>
            </a:r>
            <a:r>
              <a:rPr lang="pl-PL" smtClean="0">
                <a:solidFill>
                  <a:schemeClr val="bg1"/>
                </a:solidFill>
              </a:rPr>
              <a:t>. </a:t>
            </a:r>
            <a:r>
              <a:rPr lang="de-DE" smtClean="0">
                <a:solidFill>
                  <a:schemeClr val="bg1"/>
                </a:solidFill>
              </a:rPr>
              <a:t>Bis zu ihrem 75. Lebensjahr tourte sie durch die ganze Welt</a:t>
            </a:r>
            <a:r>
              <a:rPr lang="pl-PL" smtClean="0">
                <a:solidFill>
                  <a:schemeClr val="bg1"/>
                </a:solidFill>
              </a:rPr>
              <a:t>.</a:t>
            </a:r>
          </a:p>
        </p:txBody>
      </p:sp>
      <p:pic>
        <p:nvPicPr>
          <p:cNvPr id="23555" name="Picture 2" descr="C:\Users\user\Desktop\73e8a25d-16f0-4efb-91e6-584e5261d10f.file.jpg"/>
          <p:cNvPicPr>
            <a:picLocks noChangeAspect="1" noChangeArrowheads="1"/>
          </p:cNvPicPr>
          <p:nvPr/>
        </p:nvPicPr>
        <p:blipFill>
          <a:blip r:embed="rId3"/>
          <a:srcRect/>
          <a:stretch>
            <a:fillRect/>
          </a:stretch>
        </p:blipFill>
        <p:spPr bwMode="auto">
          <a:xfrm>
            <a:off x="142875" y="428625"/>
            <a:ext cx="3857625" cy="3071813"/>
          </a:xfrm>
          <a:prstGeom prst="rect">
            <a:avLst/>
          </a:prstGeom>
          <a:noFill/>
          <a:ln w="9525">
            <a:noFill/>
            <a:miter lim="800000"/>
            <a:headEnd/>
            <a:tailEnd/>
          </a:ln>
        </p:spPr>
      </p:pic>
      <p:sp>
        <p:nvSpPr>
          <p:cNvPr id="23556" name="Prostokąt 4"/>
          <p:cNvSpPr>
            <a:spLocks noChangeArrowheads="1"/>
          </p:cNvSpPr>
          <p:nvPr/>
        </p:nvSpPr>
        <p:spPr bwMode="auto">
          <a:xfrm>
            <a:off x="0" y="3857625"/>
            <a:ext cx="4572000" cy="2870200"/>
          </a:xfrm>
          <a:prstGeom prst="rect">
            <a:avLst/>
          </a:prstGeom>
          <a:noFill/>
          <a:ln w="9525">
            <a:noFill/>
            <a:miter lim="800000"/>
            <a:headEnd/>
            <a:tailEnd/>
          </a:ln>
        </p:spPr>
        <p:txBody>
          <a:bodyPr>
            <a:spAutoFit/>
          </a:bodyPr>
          <a:lstStyle/>
          <a:p>
            <a:r>
              <a:rPr lang="de-DE" sz="2600">
                <a:solidFill>
                  <a:schemeClr val="bg1"/>
                </a:solidFill>
                <a:latin typeface="Constantia" pitchFamily="18" charset="0"/>
              </a:rPr>
              <a:t>Als Dietrich im Jahr 1964 in der Warschauer Kongresshalle auftrat, begleitete sie dabei der polnische Musiker </a:t>
            </a:r>
            <a:r>
              <a:rPr lang="pl-PL" sz="2600">
                <a:solidFill>
                  <a:schemeClr val="bg1"/>
                </a:solidFill>
                <a:latin typeface="Constantia" pitchFamily="18" charset="0"/>
              </a:rPr>
              <a:t>Czesław Niemen </a:t>
            </a:r>
            <a:r>
              <a:rPr lang="de-DE" sz="2600">
                <a:solidFill>
                  <a:schemeClr val="bg1"/>
                </a:solidFill>
                <a:latin typeface="Constantia" pitchFamily="18" charset="0"/>
              </a:rPr>
              <a:t>mit der Gruppe </a:t>
            </a:r>
            <a:r>
              <a:rPr lang="pl-PL" sz="2600">
                <a:solidFill>
                  <a:schemeClr val="bg1"/>
                </a:solidFill>
                <a:latin typeface="Constantia" pitchFamily="18" charset="0"/>
              </a:rPr>
              <a:t>Niebiesko-Czarni</a:t>
            </a:r>
            <a:r>
              <a:rPr lang="de-DE" sz="2600">
                <a:solidFill>
                  <a:schemeClr val="bg1"/>
                </a:solidFill>
                <a:latin typeface="Constantia" pitchFamily="18" charset="0"/>
              </a:rPr>
              <a:t>.</a:t>
            </a:r>
            <a:r>
              <a:rPr lang="pl-PL" sz="2600">
                <a:solidFill>
                  <a:schemeClr val="bg1"/>
                </a:solidFill>
                <a:latin typeface="Constantia" pitchFamily="18" charset="0"/>
              </a:rPr>
              <a:t> Publikum sie liebte.</a:t>
            </a:r>
          </a:p>
        </p:txBody>
      </p:sp>
      <p:pic>
        <p:nvPicPr>
          <p:cNvPr id="23557" name="Picture 3" descr="C:\Users\user\Desktop\img_18.jpg"/>
          <p:cNvPicPr>
            <a:picLocks noChangeAspect="1" noChangeArrowheads="1"/>
          </p:cNvPicPr>
          <p:nvPr/>
        </p:nvPicPr>
        <p:blipFill>
          <a:blip r:embed="rId4"/>
          <a:srcRect/>
          <a:stretch>
            <a:fillRect/>
          </a:stretch>
        </p:blipFill>
        <p:spPr bwMode="auto">
          <a:xfrm>
            <a:off x="4500563" y="3786188"/>
            <a:ext cx="4500562" cy="2928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0" b="-20000"/>
          </a:stretch>
        </a:blipFill>
        <a:effectLst/>
      </p:bgPr>
    </p:bg>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857500" y="0"/>
            <a:ext cx="6286500" cy="6858000"/>
          </a:xfrm>
        </p:spPr>
        <p:txBody>
          <a:bodyPr>
            <a:normAutofit/>
          </a:bodyPr>
          <a:lstStyle/>
          <a:p>
            <a:pPr marL="274320" indent="-274320" eaLnBrk="1" fontAlgn="auto" hangingPunct="1">
              <a:spcAft>
                <a:spcPts val="0"/>
              </a:spcAft>
              <a:buFont typeface="Wingdings 2"/>
              <a:buNone/>
              <a:defRPr/>
            </a:pPr>
            <a:endParaRPr lang="pl-PL" dirty="0" smtClean="0"/>
          </a:p>
          <a:p>
            <a:pPr marL="274320" indent="-274320" eaLnBrk="1" fontAlgn="auto" hangingPunct="1">
              <a:spcAft>
                <a:spcPts val="0"/>
              </a:spcAft>
              <a:buFont typeface="Wingdings 2"/>
              <a:buNone/>
              <a:defRPr/>
            </a:pPr>
            <a:r>
              <a:rPr lang="pl-PL" dirty="0" smtClean="0"/>
              <a:t>   </a:t>
            </a:r>
            <a:r>
              <a:rPr lang="pl-PL" sz="2800" dirty="0" err="1" smtClean="0">
                <a:solidFill>
                  <a:schemeClr val="tx2">
                    <a:lumMod val="50000"/>
                  </a:schemeClr>
                </a:solidFill>
              </a:rPr>
              <a:t>Marlene</a:t>
            </a:r>
            <a:r>
              <a:rPr lang="pl-PL" sz="2800" dirty="0" smtClean="0">
                <a:solidFill>
                  <a:schemeClr val="tx2">
                    <a:lumMod val="50000"/>
                  </a:schemeClr>
                </a:solidFill>
              </a:rPr>
              <a:t> </a:t>
            </a:r>
            <a:r>
              <a:rPr lang="de-DE" sz="2800" dirty="0" smtClean="0">
                <a:solidFill>
                  <a:schemeClr val="tx2">
                    <a:lumMod val="50000"/>
                  </a:schemeClr>
                </a:solidFill>
              </a:rPr>
              <a:t>beendete ihre Bühnenkarriere nach einem Oberschenkelhalsbruch, den sie sich bei einem Auftritt in Sydney am 29. September 1975 zugezogen hatte</a:t>
            </a:r>
            <a:r>
              <a:rPr lang="pl-PL" sz="2800" dirty="0" smtClean="0">
                <a:solidFill>
                  <a:schemeClr val="tx2">
                    <a:lumMod val="50000"/>
                  </a:schemeClr>
                </a:solidFill>
              </a:rPr>
              <a:t>. </a:t>
            </a:r>
            <a:r>
              <a:rPr lang="de-DE" sz="2800" dirty="0" smtClean="0">
                <a:solidFill>
                  <a:schemeClr val="tx2">
                    <a:lumMod val="50000"/>
                  </a:schemeClr>
                </a:solidFill>
              </a:rPr>
              <a:t>Drei Jahre später trat sie letztmals für den Film Schöner Gigolo, armer Gigolo (1979)</a:t>
            </a:r>
            <a:r>
              <a:rPr lang="pl-PL" sz="2800" dirty="0" smtClean="0">
                <a:solidFill>
                  <a:schemeClr val="tx2">
                    <a:lumMod val="50000"/>
                  </a:schemeClr>
                </a:solidFill>
              </a:rPr>
              <a:t>. </a:t>
            </a:r>
            <a:r>
              <a:rPr lang="de-DE" sz="2800" dirty="0" smtClean="0">
                <a:solidFill>
                  <a:schemeClr val="tx2">
                    <a:lumMod val="50000"/>
                  </a:schemeClr>
                </a:solidFill>
              </a:rPr>
              <a:t>Jahre später willigte sie ein, an einem Dokumentarfilm über sich mitzuwirken</a:t>
            </a:r>
            <a:r>
              <a:rPr lang="pl-PL" sz="2800" dirty="0" smtClean="0">
                <a:solidFill>
                  <a:schemeClr val="tx2">
                    <a:lumMod val="50000"/>
                  </a:schemeClr>
                </a:solidFill>
              </a:rPr>
              <a:t> </a:t>
            </a:r>
            <a:r>
              <a:rPr lang="pl-PL" sz="2800" i="1" dirty="0" err="1" smtClean="0">
                <a:solidFill>
                  <a:schemeClr val="tx2">
                    <a:lumMod val="50000"/>
                  </a:schemeClr>
                </a:solidFill>
              </a:rPr>
              <a:t>Marlene</a:t>
            </a:r>
            <a:r>
              <a:rPr lang="pl-PL" sz="2800" i="1" dirty="0" smtClean="0">
                <a:solidFill>
                  <a:schemeClr val="tx2">
                    <a:lumMod val="50000"/>
                  </a:schemeClr>
                </a:solidFill>
              </a:rPr>
              <a:t>. </a:t>
            </a:r>
            <a:r>
              <a:rPr lang="de-DE" sz="2800" dirty="0" smtClean="0">
                <a:solidFill>
                  <a:schemeClr val="tx2">
                    <a:lumMod val="50000"/>
                  </a:schemeClr>
                </a:solidFill>
              </a:rPr>
              <a:t>Rest seines Lebens</a:t>
            </a:r>
            <a:r>
              <a:rPr lang="pl-PL" sz="2800" dirty="0" smtClean="0">
                <a:solidFill>
                  <a:schemeClr val="tx2">
                    <a:lumMod val="50000"/>
                  </a:schemeClr>
                </a:solidFill>
              </a:rPr>
              <a:t> </a:t>
            </a:r>
            <a:r>
              <a:rPr lang="de-DE" sz="2800" dirty="0" smtClean="0">
                <a:solidFill>
                  <a:schemeClr val="tx2">
                    <a:lumMod val="50000"/>
                  </a:schemeClr>
                </a:solidFill>
              </a:rPr>
              <a:t>lebte zurückgezogen in ihrem </a:t>
            </a:r>
            <a:r>
              <a:rPr lang="pl-PL" sz="2800" dirty="0" err="1" smtClean="0">
                <a:solidFill>
                  <a:schemeClr val="tx2">
                    <a:lumMod val="50000"/>
                  </a:schemeClr>
                </a:solidFill>
              </a:rPr>
              <a:t>Pariser</a:t>
            </a:r>
            <a:r>
              <a:rPr lang="de-DE" sz="2800" dirty="0" smtClean="0">
                <a:solidFill>
                  <a:schemeClr val="tx2">
                    <a:lumMod val="50000"/>
                  </a:schemeClr>
                </a:solidFill>
              </a:rPr>
              <a:t> Appartement</a:t>
            </a:r>
            <a:r>
              <a:rPr lang="pl-PL" sz="2800" dirty="0" smtClean="0">
                <a:solidFill>
                  <a:schemeClr val="tx2">
                    <a:lumMod val="50000"/>
                  </a:schemeClr>
                </a:solidFill>
              </a:rPr>
              <a:t>. </a:t>
            </a:r>
            <a:r>
              <a:rPr lang="de-DE" sz="2800" dirty="0" smtClean="0">
                <a:solidFill>
                  <a:schemeClr val="tx2">
                    <a:lumMod val="50000"/>
                  </a:schemeClr>
                </a:solidFill>
              </a:rPr>
              <a:t>1992 starb Marlene Dietrich in Paris – offiziell – an Herz- und Nierenversagen.</a:t>
            </a:r>
            <a:endParaRPr lang="pl-PL" sz="2800" dirty="0">
              <a:solidFill>
                <a:schemeClr val="tx2">
                  <a:lumMod val="50000"/>
                </a:schemeClr>
              </a:solidFill>
            </a:endParaRPr>
          </a:p>
        </p:txBody>
      </p:sp>
      <p:pic>
        <p:nvPicPr>
          <p:cNvPr id="24579" name="Picture 2" descr="C:\Users\user\Desktop\tumblr_lur1uuLl7o1qjv2df.jpg"/>
          <p:cNvPicPr>
            <a:picLocks noChangeAspect="1" noChangeArrowheads="1"/>
          </p:cNvPicPr>
          <p:nvPr/>
        </p:nvPicPr>
        <p:blipFill>
          <a:blip r:embed="rId3"/>
          <a:srcRect/>
          <a:stretch>
            <a:fillRect/>
          </a:stretch>
        </p:blipFill>
        <p:spPr bwMode="auto">
          <a:xfrm>
            <a:off x="0" y="1857375"/>
            <a:ext cx="2817813" cy="278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Wierzchołek">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1027</TotalTime>
  <Words>634</Words>
  <Application>Microsoft Office PowerPoint</Application>
  <PresentationFormat>Pokaz na ekranie (4:3)</PresentationFormat>
  <Paragraphs>115</Paragraphs>
  <Slides>18</Slides>
  <Notes>2</Notes>
  <HiddenSlides>0</HiddenSlides>
  <MMClips>0</MMClips>
  <ScaleCrop>false</ScaleCrop>
  <HeadingPairs>
    <vt:vector size="8" baseType="variant">
      <vt:variant>
        <vt:lpstr>Używane czcionki</vt:lpstr>
      </vt:variant>
      <vt:variant>
        <vt:i4>5</vt:i4>
      </vt:variant>
      <vt:variant>
        <vt:lpstr>Szablon projektu</vt:lpstr>
      </vt:variant>
      <vt:variant>
        <vt:i4>4</vt:i4>
      </vt:variant>
      <vt:variant>
        <vt:lpstr>Osadzone serwery OLE</vt:lpstr>
      </vt:variant>
      <vt:variant>
        <vt:i4>1</vt:i4>
      </vt:variant>
      <vt:variant>
        <vt:lpstr>Tytuły slajdów</vt:lpstr>
      </vt:variant>
      <vt:variant>
        <vt:i4>18</vt:i4>
      </vt:variant>
    </vt:vector>
  </HeadingPairs>
  <TitlesOfParts>
    <vt:vector size="28" baseType="lpstr">
      <vt:lpstr>Arial</vt:lpstr>
      <vt:lpstr>Constantia</vt:lpstr>
      <vt:lpstr>Wingdings 2</vt:lpstr>
      <vt:lpstr>Calibri</vt:lpstr>
      <vt:lpstr>Verdana</vt:lpstr>
      <vt:lpstr>Papier</vt:lpstr>
      <vt:lpstr>Papier</vt:lpstr>
      <vt:lpstr>Papier</vt:lpstr>
      <vt:lpstr>Papier</vt:lpstr>
      <vt:lpstr>Obiekt powłoki pakowarki</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vector>
  </TitlesOfParts>
  <Company>trans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Marlene Dietrich</dc:title>
  <dc:creator>Rysiek jach</dc:creator>
  <cp:lastModifiedBy>User</cp:lastModifiedBy>
  <cp:revision>69</cp:revision>
  <dcterms:created xsi:type="dcterms:W3CDTF">2015-04-17T19:55:42Z</dcterms:created>
  <dcterms:modified xsi:type="dcterms:W3CDTF">2016-03-06T17:55:16Z</dcterms:modified>
</cp:coreProperties>
</file>