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5" r:id="rId10"/>
    <p:sldId id="264" r:id="rId11"/>
  </p:sldIdLst>
  <p:sldSz cx="9144000" cy="6858000" type="screen4x3"/>
  <p:notesSz cx="6884988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838" autoAdjust="0"/>
    <p:restoredTop sz="94660"/>
  </p:normalViewPr>
  <p:slideViewPr>
    <p:cSldViewPr>
      <p:cViewPr varScale="1">
        <p:scale>
          <a:sx n="73" d="100"/>
          <a:sy n="73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/>
          <a:lstStyle/>
          <a:p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 nationale Fußballmannschaft</a:t>
            </a:r>
            <a:endParaRPr lang="pl-PL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s://nacidadelivre.files.wordpress.com/2009/05/logo-football-germany-df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428868"/>
            <a:ext cx="296227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Ende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4071942"/>
            <a:ext cx="8229600" cy="111756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Wojciech Paśko II rok Wychowanie Fizyczne studia stacjonarne</a:t>
            </a:r>
            <a:endParaRPr lang="pl-P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Erfolg Vertretung von Deutschland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340042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dirty="0" smtClean="0"/>
              <a:t>Das deutsche Team gewann die Weltmeisterschaft viermal (1954, 1974, 1990 und 2014) und die Europameisterschaft dreimal (1972, 1980 und 1996).</a:t>
            </a:r>
            <a:endParaRPr lang="pl-PL" dirty="0"/>
          </a:p>
        </p:txBody>
      </p:sp>
      <p:pic>
        <p:nvPicPr>
          <p:cNvPr id="14338" name="Picture 2" descr="http://www.numerosette.eu/wp-content/uploads/2016/05/2015-02-13-03-47-37-tedeschi-campioni-2-1440x9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214554"/>
            <a:ext cx="528638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428604"/>
            <a:ext cx="8572560" cy="6072230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Spiel</a:t>
            </a:r>
          </a:p>
          <a:p>
            <a:pPr algn="ctr">
              <a:buNone/>
            </a:pPr>
            <a:r>
              <a:rPr lang="pl-PL" dirty="0" smtClean="0"/>
              <a:t>Schweiz 5:3 Deutschland</a:t>
            </a:r>
          </a:p>
          <a:p>
            <a:pPr algn="ctr">
              <a:buNone/>
            </a:pPr>
            <a:r>
              <a:rPr lang="pl-PL" dirty="0" smtClean="0"/>
              <a:t>(Bazylea, Schweiz; 5 April 1908)</a:t>
            </a:r>
          </a:p>
          <a:p>
            <a:pPr algn="ctr">
              <a:buNone/>
            </a:pPr>
            <a:r>
              <a:rPr lang="pl-PL" sz="36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Höchster Sieg</a:t>
            </a:r>
          </a:p>
          <a:p>
            <a:pPr algn="ctr">
              <a:buNone/>
            </a:pPr>
            <a:r>
              <a:rPr lang="pl-PL" dirty="0" smtClean="0"/>
              <a:t>Deutschland 16:0 Russland</a:t>
            </a:r>
          </a:p>
          <a:p>
            <a:pPr algn="ctr">
              <a:buNone/>
            </a:pPr>
            <a:r>
              <a:rPr lang="pl-PL" dirty="0" smtClean="0"/>
              <a:t>(Sztokholm, Schweden; 1 Juli 1912)</a:t>
            </a:r>
          </a:p>
          <a:p>
            <a:pPr algn="ctr">
              <a:buNone/>
            </a:pPr>
            <a:r>
              <a:rPr lang="pl-PL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Höchste Niederlage</a:t>
            </a:r>
          </a:p>
          <a:p>
            <a:pPr algn="ctr">
              <a:buNone/>
            </a:pPr>
            <a:r>
              <a:rPr lang="pl-PL" dirty="0" smtClean="0"/>
              <a:t>England 9:0 Deutschlad</a:t>
            </a:r>
          </a:p>
          <a:p>
            <a:pPr algn="ctr">
              <a:buNone/>
            </a:pPr>
            <a:r>
              <a:rPr lang="pl-PL" dirty="0" smtClean="0"/>
              <a:t>(Oksford, England; 16 März 1909)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6115064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Joachim </a:t>
            </a:r>
            <a:r>
              <a:rPr lang="pl-PL" dirty="0" err="1" smtClean="0"/>
              <a:t>Löw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Trainer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882808"/>
            <a:ext cx="5143536" cy="4572000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Deutscher Fußball-Trainer und Ex-Spieler, jetzt Trainer der deutschen Nationalmannschaft.</a:t>
            </a:r>
            <a:r>
              <a:rPr lang="pl-PL" dirty="0" smtClean="0"/>
              <a:t> Erfolg im Vertretung:</a:t>
            </a:r>
          </a:p>
          <a:p>
            <a:pPr>
              <a:buFontTx/>
              <a:buChar char="-"/>
            </a:pPr>
            <a:r>
              <a:rPr lang="pl-PL" dirty="0" smtClean="0"/>
              <a:t>Vizemeister Europas 2008</a:t>
            </a:r>
          </a:p>
          <a:p>
            <a:pPr>
              <a:buFontTx/>
              <a:buChar char="-"/>
            </a:pPr>
            <a:r>
              <a:rPr lang="pl-PL" dirty="0" smtClean="0"/>
              <a:t>Bronzemedaille Weltmeisterschaft 2010</a:t>
            </a:r>
          </a:p>
          <a:p>
            <a:pPr>
              <a:buFontTx/>
              <a:buChar char="-"/>
            </a:pPr>
            <a:r>
              <a:rPr lang="pl-PL" dirty="0" smtClean="0"/>
              <a:t>Weltmeisterschaft 2014</a:t>
            </a:r>
            <a:endParaRPr lang="pl-PL" dirty="0"/>
          </a:p>
        </p:txBody>
      </p:sp>
      <p:pic>
        <p:nvPicPr>
          <p:cNvPr id="27650" name="Picture 2" descr="https://www.welt.de/img/bildergalerien/mobile156980728/4652506587-ci102l-w1024/Portraittermin-Studio-Nationalmannschaf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66"/>
            <a:ext cx="3507813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5972188" cy="1399032"/>
          </a:xfrm>
        </p:spPr>
        <p:txBody>
          <a:bodyPr/>
          <a:lstStyle/>
          <a:p>
            <a:pPr algn="ctr"/>
            <a:r>
              <a:rPr lang="pl-PL" dirty="0" smtClean="0"/>
              <a:t>Manuel Neuer</a:t>
            </a:r>
            <a:br>
              <a:rPr lang="pl-PL" dirty="0" smtClean="0"/>
            </a:br>
            <a:r>
              <a:rPr lang="pl-PL" dirty="0" smtClean="0"/>
              <a:t> Deutsch Kapitän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5043494" cy="4572000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Deutscher Fußballer, der als Torwart in dem deutschen Club spielt Bayern München und die deutsche Nationalmannschaft</a:t>
            </a:r>
            <a:r>
              <a:rPr lang="pl-PL" dirty="0" smtClean="0"/>
              <a:t> von 2009</a:t>
            </a:r>
            <a:r>
              <a:rPr lang="de-DE" dirty="0" smtClean="0"/>
              <a:t>, der</a:t>
            </a:r>
            <a:r>
              <a:rPr lang="pl-PL" dirty="0" smtClean="0"/>
              <a:t> ist</a:t>
            </a:r>
            <a:r>
              <a:rPr lang="de-DE" dirty="0" smtClean="0"/>
              <a:t> Kapitän</a:t>
            </a:r>
            <a:r>
              <a:rPr lang="pl-PL" dirty="0" smtClean="0"/>
              <a:t> von 2016.</a:t>
            </a:r>
            <a:endParaRPr lang="pl-PL" dirty="0"/>
          </a:p>
        </p:txBody>
      </p:sp>
      <p:pic>
        <p:nvPicPr>
          <p:cNvPr id="28674" name="Picture 2" descr="http://s.weltsport.net/bilder/spieler/gross/215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95" y="0"/>
            <a:ext cx="3429005" cy="428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329378" cy="1399032"/>
          </a:xfrm>
        </p:spPr>
        <p:txBody>
          <a:bodyPr/>
          <a:lstStyle/>
          <a:p>
            <a:r>
              <a:rPr lang="pl-PL" dirty="0" smtClean="0"/>
              <a:t>Lothar </a:t>
            </a:r>
            <a:r>
              <a:rPr lang="pl-PL" dirty="0" err="1" smtClean="0"/>
              <a:t>Matthäus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4829180" cy="47403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Di</a:t>
            </a:r>
            <a:r>
              <a:rPr lang="de-DE" dirty="0" smtClean="0"/>
              <a:t>e meisten Spiele in der deutschen Nationalmannschaft</a:t>
            </a:r>
            <a:r>
              <a:rPr lang="pl-PL" dirty="0" smtClean="0"/>
              <a:t> (150). Deutsch Vertreter ab 1980 bis 2000. Nachdem Karriere es war Trainer.</a:t>
            </a:r>
          </a:p>
        </p:txBody>
      </p:sp>
      <p:pic>
        <p:nvPicPr>
          <p:cNvPr id="29698" name="Picture 2" descr="http://www.topnews.in/files/Lothar-Matthaeus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66"/>
            <a:ext cx="328138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Miroslav Klose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4686304" cy="4572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Di</a:t>
            </a:r>
            <a:r>
              <a:rPr lang="de-DE" dirty="0" smtClean="0"/>
              <a:t>e meisten</a:t>
            </a:r>
            <a:r>
              <a:rPr lang="pl-PL" dirty="0" smtClean="0"/>
              <a:t> Treffer </a:t>
            </a:r>
            <a:r>
              <a:rPr lang="de-DE" dirty="0" smtClean="0"/>
              <a:t> in der deutschen Nationalmannschaft</a:t>
            </a:r>
            <a:r>
              <a:rPr lang="pl-PL" dirty="0" smtClean="0"/>
              <a:t> (71) . Deutsch Vertreter ab 2001 bis 2014. </a:t>
            </a:r>
          </a:p>
          <a:p>
            <a:pPr>
              <a:buNone/>
            </a:pPr>
            <a:r>
              <a:rPr lang="pl-PL" dirty="0" smtClean="0"/>
              <a:t>1 November 2016 </a:t>
            </a:r>
            <a:r>
              <a:rPr lang="de-DE" dirty="0" smtClean="0"/>
              <a:t>er offiziell beendet seine Karriere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30722" name="Picture 2" descr="http://mediamass.net/jdd/public/documents/celebrities/64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8604"/>
            <a:ext cx="3571900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Legenden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6329378" cy="4572000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Franz Beckenbauer- </a:t>
            </a:r>
            <a:r>
              <a:rPr lang="de-DE" sz="2400" dirty="0" smtClean="0"/>
              <a:t>Einer der größten Spieler in der Geschichte der Fußball-Weltmeister , Europameister , zweimaliger Gewinner des Goldenen Balls (1972, 1976).</a:t>
            </a:r>
            <a:endParaRPr lang="pl-PL" sz="2400" dirty="0" smtClean="0"/>
          </a:p>
          <a:p>
            <a:pPr>
              <a:buNone/>
            </a:pPr>
            <a:r>
              <a:rPr lang="pl-PL" b="1" dirty="0" smtClean="0"/>
              <a:t>Olivier Kahn- </a:t>
            </a:r>
            <a:r>
              <a:rPr lang="de-DE" sz="2400" dirty="0" smtClean="0"/>
              <a:t>ehemaliger deutscher Fußballspieler , der als Torwart spielt.</a:t>
            </a:r>
            <a:r>
              <a:rPr lang="pl-PL" sz="2400" dirty="0" smtClean="0"/>
              <a:t> Rekordhalter </a:t>
            </a:r>
            <a:r>
              <a:rPr lang="de-DE" sz="2400" dirty="0" smtClean="0"/>
              <a:t>Bezug auf die Anzahl der Siege</a:t>
            </a:r>
            <a:r>
              <a:rPr lang="pl-PL" sz="2400" dirty="0" smtClean="0"/>
              <a:t> in Bundesliga (292 Siege)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/>
          </a:p>
        </p:txBody>
      </p:sp>
      <p:pic>
        <p:nvPicPr>
          <p:cNvPr id="31748" name="Picture 4" descr="http://www.whoateallthepies.tv/wp-content/gallery/beckenbauer-10-photos/pa-4997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285860"/>
            <a:ext cx="1762122" cy="2643182"/>
          </a:xfrm>
          <a:prstGeom prst="rect">
            <a:avLst/>
          </a:prstGeom>
          <a:noFill/>
        </p:spPr>
      </p:pic>
      <p:pic>
        <p:nvPicPr>
          <p:cNvPr id="31750" name="Picture 6" descr="http://www.fcb-kirchweidach.de/images/Bilder/photos/3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3929066"/>
            <a:ext cx="2369117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642918"/>
            <a:ext cx="5929354" cy="5857916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Philipp Lahm- </a:t>
            </a:r>
            <a:r>
              <a:rPr lang="pl-PL" sz="2400" dirty="0" smtClean="0"/>
              <a:t>Deutscher Fußballspieler die als Verteidiger gespielt. </a:t>
            </a:r>
            <a:r>
              <a:rPr lang="de-DE" sz="2400" dirty="0" smtClean="0"/>
              <a:t>Er spielte 113 Mal für Deutschland</a:t>
            </a:r>
            <a:r>
              <a:rPr lang="pl-PL" sz="2400" dirty="0" smtClean="0"/>
              <a:t> ab 2004 bis 2014. </a:t>
            </a:r>
            <a:r>
              <a:rPr lang="de-DE" sz="2400" dirty="0" smtClean="0"/>
              <a:t>Im Jahr 2010 wurde er Kapitän</a:t>
            </a:r>
            <a:r>
              <a:rPr lang="pl-PL" sz="2400" dirty="0" smtClean="0"/>
              <a:t>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Bastian Schweinsteiger- </a:t>
            </a:r>
            <a:r>
              <a:rPr lang="pl-PL" sz="2400" dirty="0" smtClean="0"/>
              <a:t>Deutscher </a:t>
            </a:r>
            <a:r>
              <a:rPr lang="pl-PL" sz="2400" dirty="0" smtClean="0"/>
              <a:t>Fußballspieler</a:t>
            </a:r>
            <a:r>
              <a:rPr lang="pl-PL" sz="2400" dirty="0" smtClean="0"/>
              <a:t> der als Mittelfeldspieler </a:t>
            </a:r>
            <a:r>
              <a:rPr lang="pl-PL" sz="2400" dirty="0" smtClean="0"/>
              <a:t>spielt. </a:t>
            </a:r>
            <a:r>
              <a:rPr lang="de-DE" sz="2400" dirty="0" smtClean="0"/>
              <a:t>Er spielte </a:t>
            </a:r>
            <a:r>
              <a:rPr lang="pl-PL" sz="2400" dirty="0" smtClean="0"/>
              <a:t>121</a:t>
            </a:r>
            <a:r>
              <a:rPr lang="de-DE" sz="2400" dirty="0" smtClean="0"/>
              <a:t> </a:t>
            </a:r>
            <a:r>
              <a:rPr lang="de-DE" sz="2400" dirty="0" smtClean="0"/>
              <a:t>Mal für Deutschland</a:t>
            </a:r>
            <a:r>
              <a:rPr lang="pl-PL" sz="2400" dirty="0" smtClean="0"/>
              <a:t> ab 2004 bis </a:t>
            </a:r>
            <a:r>
              <a:rPr lang="pl-PL" sz="2400" dirty="0" smtClean="0"/>
              <a:t>2016. </a:t>
            </a:r>
            <a:r>
              <a:rPr lang="de-DE" sz="2400" dirty="0" smtClean="0"/>
              <a:t>Im Jahr </a:t>
            </a:r>
            <a:r>
              <a:rPr lang="de-DE" sz="2400" dirty="0" smtClean="0"/>
              <a:t>201</a:t>
            </a:r>
            <a:r>
              <a:rPr lang="pl-PL" sz="2400" dirty="0" smtClean="0"/>
              <a:t>4</a:t>
            </a:r>
            <a:r>
              <a:rPr lang="de-DE" sz="2400" dirty="0" smtClean="0"/>
              <a:t> </a:t>
            </a:r>
            <a:r>
              <a:rPr lang="de-DE" sz="2400" dirty="0" smtClean="0"/>
              <a:t>wurde er Kapitän</a:t>
            </a:r>
            <a:r>
              <a:rPr lang="pl-PL" sz="2400" dirty="0" smtClean="0"/>
              <a:t>.</a:t>
            </a:r>
            <a:r>
              <a:rPr lang="pl-PL" sz="2400" dirty="0" smtClean="0"/>
              <a:t> </a:t>
            </a:r>
            <a:endParaRPr lang="pl-PL" sz="2400" b="1" dirty="0" smtClean="0"/>
          </a:p>
          <a:p>
            <a:pPr>
              <a:buNone/>
            </a:pPr>
            <a:endParaRPr lang="pl-PL" sz="2400" dirty="0"/>
          </a:p>
        </p:txBody>
      </p:sp>
      <p:pic>
        <p:nvPicPr>
          <p:cNvPr id="1026" name="Picture 2" descr="https://s-media-cache-ak0.pinimg.com/originals/ff/c6/27/ffc6272c42448334a0aee1a4014242f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14290"/>
            <a:ext cx="2209800" cy="2943225"/>
          </a:xfrm>
          <a:prstGeom prst="rect">
            <a:avLst/>
          </a:prstGeom>
          <a:noFill/>
        </p:spPr>
      </p:pic>
      <p:pic>
        <p:nvPicPr>
          <p:cNvPr id="2050" name="Picture 2" descr="http://futbolplus.pl/images/Basti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286124"/>
            <a:ext cx="257176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195</TotalTime>
  <Words>278</Words>
  <PresentationFormat>Pokaz na ekranie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Energetyczny</vt:lpstr>
      <vt:lpstr>Deutschland nationale Fußballmannschaft</vt:lpstr>
      <vt:lpstr>Erfolg Vertretung von Deutschland</vt:lpstr>
      <vt:lpstr>Slajd 3</vt:lpstr>
      <vt:lpstr>Joachim Löw Trainer </vt:lpstr>
      <vt:lpstr>Manuel Neuer  Deutsch Kapitän</vt:lpstr>
      <vt:lpstr>Lothar Matthäus </vt:lpstr>
      <vt:lpstr>Miroslav Klose </vt:lpstr>
      <vt:lpstr>Legenden</vt:lpstr>
      <vt:lpstr>Slajd 9</vt:lpstr>
      <vt:lpstr>Ende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Deutschland nationale Fußballmannschaft</dc:title>
  <dc:creator>Ja</dc:creator>
  <cp:lastModifiedBy>Ja</cp:lastModifiedBy>
  <cp:revision>24</cp:revision>
  <dcterms:created xsi:type="dcterms:W3CDTF">2017-05-22T13:32:11Z</dcterms:created>
  <dcterms:modified xsi:type="dcterms:W3CDTF">2017-05-24T13:06:41Z</dcterms:modified>
</cp:coreProperties>
</file>