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57" r:id="rId6"/>
    <p:sldId id="258" r:id="rId7"/>
    <p:sldId id="259" r:id="rId8"/>
    <p:sldId id="268" r:id="rId9"/>
    <p:sldId id="269" r:id="rId10"/>
    <p:sldId id="270" r:id="rId1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C0BC866B-0613-454E-9A4E-C1D979AF249D}" type="datetimeFigureOut">
              <a:rPr lang="pl-PL" smtClean="0"/>
              <a:t>2017-05-30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195318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0BC866B-0613-454E-9A4E-C1D979AF249D}" type="datetimeFigureOut">
              <a:rPr lang="pl-PL" smtClean="0"/>
              <a:t>2017-05-30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3036383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0BC866B-0613-454E-9A4E-C1D979AF249D}" type="datetimeFigureOut">
              <a:rPr lang="pl-PL" smtClean="0"/>
              <a:t>2017-05-30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4265316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0BC866B-0613-454E-9A4E-C1D979AF249D}" type="datetimeFigureOut">
              <a:rPr lang="pl-PL" smtClean="0"/>
              <a:t>2017-05-30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3373927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0BC866B-0613-454E-9A4E-C1D979AF249D}" type="datetimeFigureOut">
              <a:rPr lang="pl-PL" smtClean="0"/>
              <a:t>2017-05-30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2721554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C0BC866B-0613-454E-9A4E-C1D979AF249D}" type="datetimeFigureOut">
              <a:rPr lang="pl-PL" smtClean="0"/>
              <a:t>2017-05-30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3949908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C0BC866B-0613-454E-9A4E-C1D979AF249D}" type="datetimeFigureOut">
              <a:rPr lang="pl-PL" smtClean="0"/>
              <a:t>2017-05-30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611702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C0BC866B-0613-454E-9A4E-C1D979AF249D}" type="datetimeFigureOut">
              <a:rPr lang="pl-PL" smtClean="0"/>
              <a:t>2017-05-30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163862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0BC866B-0613-454E-9A4E-C1D979AF249D}" type="datetimeFigureOut">
              <a:rPr lang="pl-PL" smtClean="0"/>
              <a:t>2017-05-30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1883379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0BC866B-0613-454E-9A4E-C1D979AF249D}" type="datetimeFigureOut">
              <a:rPr lang="pl-PL" smtClean="0"/>
              <a:t>2017-05-30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1347747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0BC866B-0613-454E-9A4E-C1D979AF249D}" type="datetimeFigureOut">
              <a:rPr lang="pl-PL" smtClean="0"/>
              <a:t>2017-05-30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1B9ECB5-E84A-4CE2-9C73-585CDEB50079}" type="slidenum">
              <a:rPr lang="pl-PL" smtClean="0"/>
              <a:t>‹#›</a:t>
            </a:fld>
            <a:endParaRPr lang="pl-PL"/>
          </a:p>
        </p:txBody>
      </p:sp>
    </p:spTree>
    <p:extLst>
      <p:ext uri="{BB962C8B-B14F-4D97-AF65-F5344CB8AC3E}">
        <p14:creationId xmlns:p14="http://schemas.microsoft.com/office/powerpoint/2010/main" val="3256461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BC866B-0613-454E-9A4E-C1D979AF249D}" type="datetimeFigureOut">
              <a:rPr lang="pl-PL" smtClean="0"/>
              <a:t>2017-05-30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B9ECB5-E84A-4CE2-9C73-585CDEB50079}" type="slidenum">
              <a:rPr lang="pl-PL" smtClean="0"/>
              <a:t>‹#›</a:t>
            </a:fld>
            <a:endParaRPr lang="pl-PL"/>
          </a:p>
        </p:txBody>
      </p:sp>
    </p:spTree>
    <p:extLst>
      <p:ext uri="{BB962C8B-B14F-4D97-AF65-F5344CB8AC3E}">
        <p14:creationId xmlns:p14="http://schemas.microsoft.com/office/powerpoint/2010/main" val="430412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SPORT IN MEINEM LEBEN..</a:t>
            </a:r>
            <a:endParaRPr lang="pl-PL" dirty="0"/>
          </a:p>
        </p:txBody>
      </p:sp>
      <p:sp>
        <p:nvSpPr>
          <p:cNvPr id="3" name="Podtytuł 2"/>
          <p:cNvSpPr>
            <a:spLocks noGrp="1"/>
          </p:cNvSpPr>
          <p:nvPr>
            <p:ph type="subTitle" idx="1"/>
          </p:nvPr>
        </p:nvSpPr>
        <p:spPr/>
        <p:txBody>
          <a:bodyPr/>
          <a:lstStyle/>
          <a:p>
            <a:r>
              <a:rPr lang="pl-PL" dirty="0" smtClean="0"/>
              <a:t>Kozioł Sylwia, 2 rok WF</a:t>
            </a:r>
            <a:endParaRPr lang="pl-PL" dirty="0"/>
          </a:p>
        </p:txBody>
      </p:sp>
    </p:spTree>
    <p:extLst>
      <p:ext uri="{BB962C8B-B14F-4D97-AF65-F5344CB8AC3E}">
        <p14:creationId xmlns:p14="http://schemas.microsoft.com/office/powerpoint/2010/main" val="208505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Das </a:t>
            </a:r>
            <a:r>
              <a:rPr lang="pl-PL" dirty="0" err="1"/>
              <a:t>isst</a:t>
            </a:r>
            <a:r>
              <a:rPr lang="pl-PL" dirty="0"/>
              <a:t> </a:t>
            </a:r>
            <a:r>
              <a:rPr lang="pl-PL" dirty="0" err="1"/>
              <a:t>Phelps</a:t>
            </a:r>
            <a:r>
              <a:rPr lang="pl-PL" dirty="0"/>
              <a:t> </a:t>
            </a:r>
            <a:r>
              <a:rPr lang="pl-PL" dirty="0" err="1"/>
              <a:t>heute</a:t>
            </a:r>
            <a:endParaRPr lang="pl-PL" dirty="0"/>
          </a:p>
        </p:txBody>
      </p:sp>
      <p:sp>
        <p:nvSpPr>
          <p:cNvPr id="3" name="Symbol zastępczy zawartości 2"/>
          <p:cNvSpPr>
            <a:spLocks noGrp="1"/>
          </p:cNvSpPr>
          <p:nvPr>
            <p:ph idx="1"/>
          </p:nvPr>
        </p:nvSpPr>
        <p:spPr/>
        <p:txBody>
          <a:bodyPr/>
          <a:lstStyle/>
          <a:p>
            <a:r>
              <a:rPr lang="de-DE" dirty="0"/>
              <a:t>Jetzt trainiert er „nur noch“ zwei bis vier Stunden am Tag.</a:t>
            </a:r>
            <a:endParaRPr lang="pl-PL" dirty="0"/>
          </a:p>
        </p:txBody>
      </p:sp>
    </p:spTree>
    <p:extLst>
      <p:ext uri="{BB962C8B-B14F-4D97-AF65-F5344CB8AC3E}">
        <p14:creationId xmlns:p14="http://schemas.microsoft.com/office/powerpoint/2010/main" val="33194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de-DE" dirty="0" smtClean="0"/>
              <a:t>Sport als " Motor das Leben " </a:t>
            </a:r>
            <a:br>
              <a:rPr lang="de-DE" dirty="0" smtClean="0"/>
            </a:br>
            <a:endParaRPr lang="pl-PL"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de-DE" dirty="0" smtClean="0"/>
              <a:t>Sport ist zwar bei manchen Menschen schlecht angesehen, aber er bringt viele Vorteile.                       Sport macht liebenswert und attraktiv Menschen. Sport </a:t>
            </a:r>
            <a:r>
              <a:rPr lang="de-DE" dirty="0" err="1" smtClean="0"/>
              <a:t>verlangert</a:t>
            </a:r>
            <a:r>
              <a:rPr lang="de-DE" dirty="0" smtClean="0"/>
              <a:t> das Leben.                           Sportliche Menschen werden junger und leben langer. Sportliche Lebenseinstellung ist </a:t>
            </a:r>
            <a:r>
              <a:rPr lang="de-DE" dirty="0" err="1" smtClean="0"/>
              <a:t>empfehlenwert</a:t>
            </a:r>
            <a:r>
              <a:rPr lang="de-DE" dirty="0" smtClean="0"/>
              <a:t>, weil der Sport </a:t>
            </a:r>
            <a:r>
              <a:rPr lang="de-DE" dirty="0" err="1" smtClean="0"/>
              <a:t>schlussel</a:t>
            </a:r>
            <a:r>
              <a:rPr lang="de-DE" dirty="0" smtClean="0"/>
              <a:t> zu einem </a:t>
            </a:r>
            <a:r>
              <a:rPr lang="de-DE" dirty="0" err="1" smtClean="0"/>
              <a:t>glucklichen</a:t>
            </a:r>
            <a:r>
              <a:rPr lang="de-DE" dirty="0" smtClean="0"/>
              <a:t>, gesunden Leben sein kann.              Wer seinen </a:t>
            </a:r>
            <a:r>
              <a:rPr lang="de-DE" dirty="0" err="1" smtClean="0"/>
              <a:t>Korper</a:t>
            </a:r>
            <a:r>
              <a:rPr lang="de-DE" dirty="0" smtClean="0"/>
              <a:t> </a:t>
            </a:r>
            <a:r>
              <a:rPr lang="de-DE" dirty="0" err="1" smtClean="0"/>
              <a:t>treniert</a:t>
            </a:r>
            <a:r>
              <a:rPr lang="de-DE" dirty="0" smtClean="0"/>
              <a:t>, bleibt fit und man </a:t>
            </a:r>
            <a:r>
              <a:rPr lang="de-DE" dirty="0" err="1" smtClean="0"/>
              <a:t>kan</a:t>
            </a:r>
            <a:r>
              <a:rPr lang="de-DE" dirty="0" smtClean="0"/>
              <a:t> etwas Neues schaffen.</a:t>
            </a:r>
          </a:p>
          <a:p>
            <a:endParaRPr lang="pl-PL" dirty="0"/>
          </a:p>
        </p:txBody>
      </p:sp>
    </p:spTree>
    <p:extLst>
      <p:ext uri="{BB962C8B-B14F-4D97-AF65-F5344CB8AC3E}">
        <p14:creationId xmlns:p14="http://schemas.microsoft.com/office/powerpoint/2010/main" val="1375803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457200" y="548680"/>
            <a:ext cx="8075240" cy="3312368"/>
          </a:xfrm>
        </p:spPr>
        <p:txBody>
          <a:bodyPr>
            <a:normAutofit/>
          </a:bodyPr>
          <a:lstStyle/>
          <a:p>
            <a:r>
              <a:rPr lang="de-DE" dirty="0" smtClean="0"/>
              <a:t>Der Sportler, den ich bewundere </a:t>
            </a:r>
            <a:r>
              <a:rPr lang="de-DE" dirty="0" err="1" smtClean="0"/>
              <a:t>heisst</a:t>
            </a:r>
            <a:r>
              <a:rPr lang="de-DE" dirty="0" smtClean="0"/>
              <a:t> MICHAEL PHELPS… ist </a:t>
            </a:r>
            <a:endParaRPr lang="pl-PL" dirty="0"/>
          </a:p>
        </p:txBody>
      </p:sp>
    </p:spTree>
    <p:extLst>
      <p:ext uri="{BB962C8B-B14F-4D97-AF65-F5344CB8AC3E}">
        <p14:creationId xmlns:p14="http://schemas.microsoft.com/office/powerpoint/2010/main" val="294425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lstStyle/>
          <a:p>
            <a:r>
              <a:rPr lang="pl-PL" dirty="0" err="1" smtClean="0"/>
              <a:t>Persönliche</a:t>
            </a:r>
            <a:r>
              <a:rPr lang="pl-PL" dirty="0" smtClean="0"/>
              <a:t> </a:t>
            </a:r>
            <a:r>
              <a:rPr lang="pl-PL" dirty="0" err="1" smtClean="0"/>
              <a:t>Informationen</a:t>
            </a:r>
            <a:endParaRPr lang="pl-PL" dirty="0"/>
          </a:p>
        </p:txBody>
      </p:sp>
      <p:sp>
        <p:nvSpPr>
          <p:cNvPr id="4" name="Symbol zastępczy zawartości 3"/>
          <p:cNvSpPr>
            <a:spLocks noGrp="1"/>
          </p:cNvSpPr>
          <p:nvPr>
            <p:ph idx="1"/>
          </p:nvPr>
        </p:nvSpPr>
        <p:spPr/>
        <p:txBody>
          <a:bodyPr/>
          <a:lstStyle/>
          <a:p>
            <a:r>
              <a:rPr lang="pl-PL" dirty="0" err="1" smtClean="0"/>
              <a:t>Name</a:t>
            </a:r>
            <a:r>
              <a:rPr lang="pl-PL" dirty="0" smtClean="0"/>
              <a:t>:	Michael Fred </a:t>
            </a:r>
            <a:r>
              <a:rPr lang="pl-PL" dirty="0" err="1" smtClean="0"/>
              <a:t>Phelps</a:t>
            </a:r>
            <a:r>
              <a:rPr lang="pl-PL" dirty="0" smtClean="0"/>
              <a:t> II                                                                                                         </a:t>
            </a:r>
            <a:r>
              <a:rPr lang="pl-PL" dirty="0" err="1" smtClean="0"/>
              <a:t>Spitzname</a:t>
            </a:r>
            <a:r>
              <a:rPr lang="pl-PL" dirty="0" smtClean="0"/>
              <a:t>(n): The Baltimore </a:t>
            </a:r>
            <a:r>
              <a:rPr lang="pl-PL" dirty="0" err="1" smtClean="0"/>
              <a:t>Bullet</a:t>
            </a:r>
            <a:r>
              <a:rPr lang="pl-PL" dirty="0" smtClean="0"/>
              <a:t>                                                                                                                </a:t>
            </a:r>
            <a:r>
              <a:rPr lang="pl-PL" dirty="0" err="1" smtClean="0"/>
              <a:t>Nation</a:t>
            </a:r>
            <a:r>
              <a:rPr lang="pl-PL" dirty="0" smtClean="0"/>
              <a:t>:	 </a:t>
            </a:r>
            <a:r>
              <a:rPr lang="pl-PL" dirty="0" err="1" smtClean="0"/>
              <a:t>Vereinigte</a:t>
            </a:r>
            <a:r>
              <a:rPr lang="pl-PL" dirty="0" smtClean="0"/>
              <a:t> </a:t>
            </a:r>
            <a:r>
              <a:rPr lang="pl-PL" dirty="0" err="1" smtClean="0"/>
              <a:t>Staaten</a:t>
            </a:r>
            <a:r>
              <a:rPr lang="pl-PL" dirty="0" smtClean="0"/>
              <a:t> von </a:t>
            </a:r>
            <a:r>
              <a:rPr lang="pl-PL" dirty="0" err="1" smtClean="0"/>
              <a:t>Amerika</a:t>
            </a:r>
            <a:r>
              <a:rPr lang="pl-PL" dirty="0" smtClean="0"/>
              <a:t>                                                                                                 </a:t>
            </a:r>
            <a:r>
              <a:rPr lang="pl-PL" dirty="0" err="1" smtClean="0"/>
              <a:t>Schwimmstil</a:t>
            </a:r>
            <a:r>
              <a:rPr lang="pl-PL" dirty="0" smtClean="0"/>
              <a:t>(e) : </a:t>
            </a:r>
            <a:r>
              <a:rPr lang="pl-PL" dirty="0" err="1" smtClean="0"/>
              <a:t>Schmetterling</a:t>
            </a:r>
            <a:r>
              <a:rPr lang="pl-PL" dirty="0" smtClean="0"/>
              <a:t>, </a:t>
            </a:r>
            <a:r>
              <a:rPr lang="pl-PL" dirty="0" err="1" smtClean="0"/>
              <a:t>Lagen</a:t>
            </a:r>
            <a:r>
              <a:rPr lang="pl-PL" dirty="0" smtClean="0"/>
              <a:t>, </a:t>
            </a:r>
            <a:r>
              <a:rPr lang="pl-PL" dirty="0" err="1" smtClean="0"/>
              <a:t>Freistil</a:t>
            </a:r>
            <a:r>
              <a:rPr lang="pl-PL" dirty="0" smtClean="0"/>
              <a:t>, </a:t>
            </a:r>
            <a:r>
              <a:rPr lang="pl-PL" dirty="0" err="1" smtClean="0"/>
              <a:t>Rücken</a:t>
            </a:r>
            <a:r>
              <a:rPr lang="pl-PL" dirty="0" smtClean="0"/>
              <a:t>                                                                               </a:t>
            </a:r>
            <a:r>
              <a:rPr lang="pl-PL" dirty="0" err="1" smtClean="0"/>
              <a:t>Verein</a:t>
            </a:r>
            <a:r>
              <a:rPr lang="pl-PL" dirty="0" smtClean="0"/>
              <a:t>:	</a:t>
            </a:r>
            <a:r>
              <a:rPr lang="pl-PL" dirty="0" err="1" smtClean="0"/>
              <a:t>North</a:t>
            </a:r>
            <a:r>
              <a:rPr lang="pl-PL" dirty="0" smtClean="0"/>
              <a:t> Baltimore </a:t>
            </a:r>
            <a:r>
              <a:rPr lang="pl-PL" dirty="0" err="1" smtClean="0"/>
              <a:t>Aquatic</a:t>
            </a:r>
            <a:r>
              <a:rPr lang="pl-PL" dirty="0" smtClean="0"/>
              <a:t> Club (NBAC)                                                                                      </a:t>
            </a:r>
            <a:r>
              <a:rPr lang="pl-PL" dirty="0" err="1" smtClean="0"/>
              <a:t>Geburtsdatum</a:t>
            </a:r>
            <a:r>
              <a:rPr lang="pl-PL" dirty="0" smtClean="0"/>
              <a:t>: 30. </a:t>
            </a:r>
            <a:r>
              <a:rPr lang="pl-PL" dirty="0" err="1" smtClean="0"/>
              <a:t>Juni</a:t>
            </a:r>
            <a:r>
              <a:rPr lang="pl-PL" dirty="0" smtClean="0"/>
              <a:t> 1985                                                                                                                       </a:t>
            </a:r>
            <a:r>
              <a:rPr lang="pl-PL" dirty="0" err="1" smtClean="0"/>
              <a:t>Geburtsort</a:t>
            </a:r>
            <a:r>
              <a:rPr lang="pl-PL" dirty="0" smtClean="0"/>
              <a:t>: Baltimore, Maryland                                                                                                                      </a:t>
            </a:r>
            <a:r>
              <a:rPr lang="pl-PL" dirty="0" err="1" smtClean="0"/>
              <a:t>Größe</a:t>
            </a:r>
            <a:r>
              <a:rPr lang="pl-PL" dirty="0" smtClean="0"/>
              <a:t>:	1,93 m </a:t>
            </a:r>
            <a:endParaRPr lang="pl-PL" dirty="0"/>
          </a:p>
        </p:txBody>
      </p:sp>
    </p:spTree>
    <p:extLst>
      <p:ext uri="{BB962C8B-B14F-4D97-AF65-F5344CB8AC3E}">
        <p14:creationId xmlns:p14="http://schemas.microsoft.com/office/powerpoint/2010/main" val="2742312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Michael Fred </a:t>
            </a:r>
            <a:r>
              <a:rPr lang="pl-PL" dirty="0" err="1" smtClean="0"/>
              <a:t>Phelps</a:t>
            </a:r>
            <a:r>
              <a:rPr lang="pl-PL" dirty="0" smtClean="0"/>
              <a:t> II </a:t>
            </a:r>
            <a:endParaRPr lang="pl-PL" dirty="0"/>
          </a:p>
        </p:txBody>
      </p:sp>
      <p:sp>
        <p:nvSpPr>
          <p:cNvPr id="3" name="Symbol zastępczy zawartości 2"/>
          <p:cNvSpPr>
            <a:spLocks noGrp="1"/>
          </p:cNvSpPr>
          <p:nvPr>
            <p:ph idx="1"/>
          </p:nvPr>
        </p:nvSpPr>
        <p:spPr/>
        <p:txBody>
          <a:bodyPr/>
          <a:lstStyle/>
          <a:p>
            <a:r>
              <a:rPr lang="de-DE" dirty="0" smtClean="0"/>
              <a:t> ist ein ehemaliger US-amerikanischer Schwimmer, der seit Anfang des 21. Jahrhunderts zur Weltspitze gehörte. Er galt als der vielseitigste Schwimmer der Gegenwart und ist mit 28 olympischen Medaillen, davon 23 mal Gold, der bisher erfolgreichste Olympionike</a:t>
            </a:r>
            <a:endParaRPr lang="pl-PL" dirty="0"/>
          </a:p>
        </p:txBody>
      </p:sp>
    </p:spTree>
    <p:extLst>
      <p:ext uri="{BB962C8B-B14F-4D97-AF65-F5344CB8AC3E}">
        <p14:creationId xmlns:p14="http://schemas.microsoft.com/office/powerpoint/2010/main" val="3957027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 y="-14695"/>
            <a:ext cx="9143571" cy="70119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0552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Auszeichnungen</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err="1" smtClean="0"/>
              <a:t>Weltschwimmer</a:t>
            </a:r>
            <a:r>
              <a:rPr lang="pl-PL" dirty="0" smtClean="0"/>
              <a:t> des </a:t>
            </a:r>
            <a:r>
              <a:rPr lang="pl-PL" dirty="0" err="1" smtClean="0"/>
              <a:t>Jahres</a:t>
            </a:r>
            <a:r>
              <a:rPr lang="pl-PL" dirty="0" smtClean="0"/>
              <a:t>: 2003, 2004, 2006, 2007, 2008, 2009, 2012, 2016</a:t>
            </a:r>
          </a:p>
          <a:p>
            <a:r>
              <a:rPr lang="pl-PL" dirty="0" err="1" smtClean="0"/>
              <a:t>Schwimmer</a:t>
            </a:r>
            <a:r>
              <a:rPr lang="pl-PL" dirty="0" smtClean="0"/>
              <a:t> des </a:t>
            </a:r>
            <a:r>
              <a:rPr lang="pl-PL" dirty="0" err="1" smtClean="0"/>
              <a:t>Jahres</a:t>
            </a:r>
            <a:r>
              <a:rPr lang="pl-PL" dirty="0" smtClean="0"/>
              <a:t> (USA): 2001, 2002, 2003, 2004, 2006, 2007, 2008, 2009, 2012, 2015, 2016</a:t>
            </a:r>
          </a:p>
          <a:p>
            <a:r>
              <a:rPr lang="pl-PL" dirty="0" smtClean="0"/>
              <a:t>Sports </a:t>
            </a:r>
            <a:r>
              <a:rPr lang="pl-PL" dirty="0" err="1" smtClean="0"/>
              <a:t>Illustrated</a:t>
            </a:r>
            <a:r>
              <a:rPr lang="pl-PL" dirty="0" smtClean="0"/>
              <a:t> </a:t>
            </a:r>
            <a:r>
              <a:rPr lang="pl-PL" dirty="0" err="1" smtClean="0"/>
              <a:t>Sportler</a:t>
            </a:r>
            <a:r>
              <a:rPr lang="pl-PL" dirty="0" smtClean="0"/>
              <a:t> des </a:t>
            </a:r>
            <a:r>
              <a:rPr lang="pl-PL" dirty="0" err="1" smtClean="0"/>
              <a:t>Jahres</a:t>
            </a:r>
            <a:r>
              <a:rPr lang="pl-PL" dirty="0" smtClean="0"/>
              <a:t>: 2008</a:t>
            </a:r>
          </a:p>
          <a:p>
            <a:r>
              <a:rPr lang="pl-PL" dirty="0" err="1" smtClean="0"/>
              <a:t>Associated</a:t>
            </a:r>
            <a:r>
              <a:rPr lang="pl-PL" dirty="0" smtClean="0"/>
              <a:t> Press </a:t>
            </a:r>
            <a:r>
              <a:rPr lang="pl-PL" dirty="0" err="1" smtClean="0"/>
              <a:t>Sportler</a:t>
            </a:r>
            <a:r>
              <a:rPr lang="pl-PL" dirty="0" smtClean="0"/>
              <a:t> des </a:t>
            </a:r>
            <a:r>
              <a:rPr lang="pl-PL" dirty="0" err="1" smtClean="0"/>
              <a:t>Jahres</a:t>
            </a:r>
            <a:r>
              <a:rPr lang="pl-PL" dirty="0" smtClean="0"/>
              <a:t>: 2008, 2012</a:t>
            </a:r>
          </a:p>
          <a:p>
            <a:r>
              <a:rPr lang="pl-PL" dirty="0" smtClean="0"/>
              <a:t>FINA World </a:t>
            </a:r>
            <a:r>
              <a:rPr lang="pl-PL" dirty="0" err="1" smtClean="0"/>
              <a:t>Athletes</a:t>
            </a:r>
            <a:r>
              <a:rPr lang="pl-PL" dirty="0" smtClean="0"/>
              <a:t> of the </a:t>
            </a:r>
            <a:r>
              <a:rPr lang="pl-PL" dirty="0" err="1" smtClean="0"/>
              <a:t>Year</a:t>
            </a:r>
            <a:r>
              <a:rPr lang="pl-PL" dirty="0" smtClean="0"/>
              <a:t> (</a:t>
            </a:r>
            <a:r>
              <a:rPr lang="pl-PL" dirty="0" err="1" smtClean="0"/>
              <a:t>Swimming</a:t>
            </a:r>
            <a:r>
              <a:rPr lang="pl-PL" dirty="0" smtClean="0"/>
              <a:t>): 2012</a:t>
            </a:r>
          </a:p>
          <a:p>
            <a:r>
              <a:rPr lang="pl-PL" dirty="0" err="1" smtClean="0"/>
              <a:t>Weltsportler</a:t>
            </a:r>
            <a:r>
              <a:rPr lang="pl-PL" dirty="0" smtClean="0"/>
              <a:t> des </a:t>
            </a:r>
            <a:r>
              <a:rPr lang="pl-PL" dirty="0" err="1" smtClean="0"/>
              <a:t>Jahres</a:t>
            </a:r>
            <a:r>
              <a:rPr lang="pl-PL" dirty="0" smtClean="0"/>
              <a:t> (La </a:t>
            </a:r>
            <a:r>
              <a:rPr lang="pl-PL" dirty="0" err="1" smtClean="0"/>
              <a:t>Gazzetta</a:t>
            </a:r>
            <a:r>
              <a:rPr lang="pl-PL" dirty="0" smtClean="0"/>
              <a:t> </a:t>
            </a:r>
            <a:r>
              <a:rPr lang="pl-PL" dirty="0" err="1" smtClean="0"/>
              <a:t>dello</a:t>
            </a:r>
            <a:r>
              <a:rPr lang="pl-PL" dirty="0" smtClean="0"/>
              <a:t> Sport): 2003, 2004</a:t>
            </a:r>
          </a:p>
          <a:p>
            <a:r>
              <a:rPr lang="pl-PL" dirty="0" err="1" smtClean="0"/>
              <a:t>Laureus</a:t>
            </a:r>
            <a:r>
              <a:rPr lang="pl-PL" dirty="0" smtClean="0"/>
              <a:t> World Sports </a:t>
            </a:r>
            <a:r>
              <a:rPr lang="pl-PL" dirty="0" err="1" smtClean="0"/>
              <a:t>Award</a:t>
            </a:r>
            <a:r>
              <a:rPr lang="pl-PL" dirty="0" smtClean="0"/>
              <a:t> – „</a:t>
            </a:r>
            <a:r>
              <a:rPr lang="pl-PL" dirty="0" err="1" smtClean="0"/>
              <a:t>Comeback</a:t>
            </a:r>
            <a:r>
              <a:rPr lang="pl-PL" dirty="0" smtClean="0"/>
              <a:t> des </a:t>
            </a:r>
            <a:r>
              <a:rPr lang="pl-PL" dirty="0" err="1" smtClean="0"/>
              <a:t>Jahres</a:t>
            </a:r>
            <a:r>
              <a:rPr lang="pl-PL" dirty="0" smtClean="0"/>
              <a:t>“: 2017</a:t>
            </a:r>
            <a:endParaRPr lang="pl-PL" dirty="0"/>
          </a:p>
        </p:txBody>
      </p:sp>
    </p:spTree>
    <p:extLst>
      <p:ext uri="{BB962C8B-B14F-4D97-AF65-F5344CB8AC3E}">
        <p14:creationId xmlns:p14="http://schemas.microsoft.com/office/powerpoint/2010/main" val="3813427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de-DE" dirty="0"/>
              <a:t>Das isst Michael Phelps jeden Tag während der Olympischen Spiele</a:t>
            </a:r>
            <a:endParaRPr lang="pl-PL" dirty="0"/>
          </a:p>
        </p:txBody>
      </p:sp>
      <p:sp>
        <p:nvSpPr>
          <p:cNvPr id="3" name="Symbol zastępczy zawartości 2"/>
          <p:cNvSpPr>
            <a:spLocks noGrp="1"/>
          </p:cNvSpPr>
          <p:nvPr>
            <p:ph idx="1"/>
          </p:nvPr>
        </p:nvSpPr>
        <p:spPr/>
        <p:txBody>
          <a:bodyPr/>
          <a:lstStyle/>
          <a:p>
            <a:r>
              <a:rPr lang="de-DE" dirty="0"/>
              <a:t>Schon im Jahr 2008 vor den Olympischen Spielen in Peking erregte er mit der unglaublichen Menge an Essen, die er pro Tag verschlang, die Aufmerksamkeit der Medien.</a:t>
            </a:r>
            <a:endParaRPr lang="pl-PL" dirty="0"/>
          </a:p>
        </p:txBody>
      </p:sp>
    </p:spTree>
    <p:extLst>
      <p:ext uri="{BB962C8B-B14F-4D97-AF65-F5344CB8AC3E}">
        <p14:creationId xmlns:p14="http://schemas.microsoft.com/office/powerpoint/2010/main" val="313776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de-DE" dirty="0"/>
              <a:t>Vor den Olympischen Spielen in Peking nahm Phelps unfassbare 12.000 Kalorien am Tag zu sich, beziehungsweise 4.000 Kalorien pro Mahlzeit. Zum Vergleich: im Durchschnitt sollte ein normaler Menschen um die 2.000 Kalorien pro Tag essen. </a:t>
            </a:r>
            <a:endParaRPr lang="pl-PL" dirty="0"/>
          </a:p>
        </p:txBody>
      </p:sp>
    </p:spTree>
    <p:extLst>
      <p:ext uri="{BB962C8B-B14F-4D97-AF65-F5344CB8AC3E}">
        <p14:creationId xmlns:p14="http://schemas.microsoft.com/office/powerpoint/2010/main" val="2453878416"/>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339</Words>
  <Application>Microsoft Office PowerPoint</Application>
  <PresentationFormat>Pokaz na ekranie (4:3)</PresentationFormat>
  <Paragraphs>22</Paragraphs>
  <Slides>10</Slides>
  <Notes>0</Notes>
  <HiddenSlides>0</HiddenSlides>
  <MMClips>0</MMClips>
  <ScaleCrop>false</ScaleCrop>
  <HeadingPairs>
    <vt:vector size="4" baseType="variant">
      <vt:variant>
        <vt:lpstr>Motyw</vt:lpstr>
      </vt:variant>
      <vt:variant>
        <vt:i4>1</vt:i4>
      </vt:variant>
      <vt:variant>
        <vt:lpstr>Tytuły slajdów</vt:lpstr>
      </vt:variant>
      <vt:variant>
        <vt:i4>10</vt:i4>
      </vt:variant>
    </vt:vector>
  </HeadingPairs>
  <TitlesOfParts>
    <vt:vector size="11" baseType="lpstr">
      <vt:lpstr>Motyw pakietu Office</vt:lpstr>
      <vt:lpstr>SPORT IN MEINEM LEBEN..</vt:lpstr>
      <vt:lpstr>Sport als " Motor das Leben "  </vt:lpstr>
      <vt:lpstr>Der Sportler, den ich bewundere heisst MICHAEL PHELPS… ist </vt:lpstr>
      <vt:lpstr>Persönliche Informationen</vt:lpstr>
      <vt:lpstr>Michael Fred Phelps II </vt:lpstr>
      <vt:lpstr>Prezentacja programu PowerPoint</vt:lpstr>
      <vt:lpstr>Auszeichnungen</vt:lpstr>
      <vt:lpstr>Das isst Michael Phelps jeden Tag während der Olympischen Spiele</vt:lpstr>
      <vt:lpstr>Prezentacja programu PowerPoint</vt:lpstr>
      <vt:lpstr>Das isst Phelps heute</vt:lpstr>
    </vt:vector>
  </TitlesOfParts>
  <Company>Sil-art Rycho444</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SPORT IN MEINEM LEBEN..</dc:title>
  <dc:creator>Kowalski Ryszard</dc:creator>
  <cp:lastModifiedBy>Kowalski Ryszard</cp:lastModifiedBy>
  <cp:revision>3</cp:revision>
  <dcterms:created xsi:type="dcterms:W3CDTF">2017-05-30T17:13:51Z</dcterms:created>
  <dcterms:modified xsi:type="dcterms:W3CDTF">2017-05-30T17:53:01Z</dcterms:modified>
</cp:coreProperties>
</file>