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3" r:id="rId5"/>
    <p:sldId id="259" r:id="rId6"/>
    <p:sldId id="260" r:id="rId7"/>
    <p:sldId id="261" r:id="rId8"/>
    <p:sldId id="262"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67933EBF-853F-4A50-90D2-8323C676B971}" type="datetimeFigureOut">
              <a:rPr lang="pl-PL" smtClean="0"/>
              <a:pPr/>
              <a:t>2017-05-29</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6C88CE88-694E-467C-892E-E9990C390EF1}"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7933EBF-853F-4A50-90D2-8323C676B971}" type="datetimeFigureOut">
              <a:rPr lang="pl-PL" smtClean="0"/>
              <a:pPr/>
              <a:t>2017-05-29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88CE88-694E-467C-892E-E9990C390EF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7933EBF-853F-4A50-90D2-8323C676B971}" type="datetimeFigureOut">
              <a:rPr lang="pl-PL" smtClean="0"/>
              <a:pPr/>
              <a:t>2017-05-29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88CE88-694E-467C-892E-E9990C390EF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7933EBF-853F-4A50-90D2-8323C676B971}" type="datetimeFigureOut">
              <a:rPr lang="pl-PL" smtClean="0"/>
              <a:pPr/>
              <a:t>2017-05-29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88CE88-694E-467C-892E-E9990C390EF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7933EBF-853F-4A50-90D2-8323C676B971}" type="datetimeFigureOut">
              <a:rPr lang="pl-PL" smtClean="0"/>
              <a:pPr/>
              <a:t>2017-05-29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88CE88-694E-467C-892E-E9990C390EF1}"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7933EBF-853F-4A50-90D2-8323C676B971}" type="datetimeFigureOut">
              <a:rPr lang="pl-PL" smtClean="0"/>
              <a:pPr/>
              <a:t>2017-05-29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C88CE88-694E-467C-892E-E9990C390EF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67933EBF-853F-4A50-90D2-8323C676B971}" type="datetimeFigureOut">
              <a:rPr lang="pl-PL" smtClean="0"/>
              <a:pPr/>
              <a:t>2017-05-29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C88CE88-694E-467C-892E-E9990C390EF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67933EBF-853F-4A50-90D2-8323C676B971}" type="datetimeFigureOut">
              <a:rPr lang="pl-PL" smtClean="0"/>
              <a:pPr/>
              <a:t>2017-05-29</a:t>
            </a:fld>
            <a:endParaRPr lang="pl-PL"/>
          </a:p>
        </p:txBody>
      </p:sp>
      <p:sp>
        <p:nvSpPr>
          <p:cNvPr id="8" name="Symbol zastępczy numeru slajdu 7"/>
          <p:cNvSpPr>
            <a:spLocks noGrp="1"/>
          </p:cNvSpPr>
          <p:nvPr>
            <p:ph type="sldNum" sz="quarter" idx="11"/>
          </p:nvPr>
        </p:nvSpPr>
        <p:spPr/>
        <p:txBody>
          <a:bodyPr/>
          <a:lstStyle/>
          <a:p>
            <a:fld id="{6C88CE88-694E-467C-892E-E9990C390EF1}"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7933EBF-853F-4A50-90D2-8323C676B971}" type="datetimeFigureOut">
              <a:rPr lang="pl-PL" smtClean="0"/>
              <a:pPr/>
              <a:t>2017-05-29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C88CE88-694E-467C-892E-E9990C390EF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7933EBF-853F-4A50-90D2-8323C676B971}" type="datetimeFigureOut">
              <a:rPr lang="pl-PL" smtClean="0"/>
              <a:pPr/>
              <a:t>2017-05-29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6C88CE88-694E-467C-892E-E9990C390EF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67933EBF-853F-4A50-90D2-8323C676B971}" type="datetimeFigureOut">
              <a:rPr lang="pl-PL" smtClean="0"/>
              <a:pPr/>
              <a:t>2017-05-29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C88CE88-694E-467C-892E-E9990C390EF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7933EBF-853F-4A50-90D2-8323C676B971}" type="datetimeFigureOut">
              <a:rPr lang="pl-PL" smtClean="0"/>
              <a:pPr/>
              <a:t>2017-05-29</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C88CE88-694E-467C-892E-E9990C390EF1}"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l.wikipedia.org/wiki/Superpuchar_Hiszpanii_w_pi%C5%82ce_no%C5%BCnej_m%C4%99%C5%BCczyzn" TargetMode="External"/><Relationship Id="rId2" Type="http://schemas.openxmlformats.org/officeDocument/2006/relationships/hyperlink" Target="https://pl.wikipedia.org/wiki/Puchar_Hiszpanii_w_pi%C5%82ce_no%C5%BCnej_m%C4%99%C5%BCczyzn" TargetMode="External"/><Relationship Id="rId1" Type="http://schemas.openxmlformats.org/officeDocument/2006/relationships/slideLayout" Target="../slideLayouts/slideLayout2.xml"/><Relationship Id="rId4" Type="http://schemas.openxmlformats.org/officeDocument/2006/relationships/hyperlink" Target="https://pl.wikipedia.org/wiki/Puchar_Ligi_Hiszpanii_w_pi%C5%82ce_no%C5%BCnej_m%C4%99%C5%BCczyz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14348" y="4429132"/>
            <a:ext cx="7772400" cy="1470025"/>
          </a:xfrm>
        </p:spPr>
        <p:txBody>
          <a:bodyPr>
            <a:noAutofit/>
          </a:bodyPr>
          <a:lstStyle/>
          <a:p>
            <a:r>
              <a:rPr lang="pl-PL" sz="5400" dirty="0" smtClean="0">
                <a:solidFill>
                  <a:schemeClr val="tx1"/>
                </a:solidFill>
                <a:latin typeface="Bodoni MT Black" pitchFamily="18" charset="0"/>
                <a:cs typeface="Andalus" pitchFamily="18" charset="-78"/>
              </a:rPr>
              <a:t>Real Madrid Club de Futbol</a:t>
            </a:r>
            <a:endParaRPr lang="pl-PL" sz="5400" dirty="0">
              <a:solidFill>
                <a:schemeClr val="tx1"/>
              </a:solidFill>
              <a:latin typeface="Bodoni MT Black" pitchFamily="18" charset="0"/>
              <a:cs typeface="Andalus" pitchFamily="18" charset="-78"/>
            </a:endParaRPr>
          </a:p>
        </p:txBody>
      </p:sp>
      <p:pic>
        <p:nvPicPr>
          <p:cNvPr id="60422" name="Picture 6" descr="Znalezione obrazy dla zapytania real madryt herb png"/>
          <p:cNvPicPr>
            <a:picLocks noChangeAspect="1" noChangeArrowheads="1"/>
          </p:cNvPicPr>
          <p:nvPr/>
        </p:nvPicPr>
        <p:blipFill>
          <a:blip r:embed="rId2" cstate="print"/>
          <a:srcRect/>
          <a:stretch>
            <a:fillRect/>
          </a:stretch>
        </p:blipFill>
        <p:spPr bwMode="auto">
          <a:xfrm>
            <a:off x="1571604" y="642918"/>
            <a:ext cx="4786346" cy="358975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7158" y="571480"/>
            <a:ext cx="7567642" cy="5554683"/>
          </a:xfrm>
        </p:spPr>
        <p:txBody>
          <a:bodyPr>
            <a:normAutofit fontScale="92500" lnSpcReduction="10000"/>
          </a:bodyPr>
          <a:lstStyle/>
          <a:p>
            <a:r>
              <a:rPr lang="de-DE" dirty="0" smtClean="0"/>
              <a:t>Real Madrid Club de </a:t>
            </a:r>
            <a:r>
              <a:rPr lang="de-DE" dirty="0" err="1" smtClean="0"/>
              <a:t>Fútbol</a:t>
            </a:r>
            <a:r>
              <a:rPr lang="de-DE" dirty="0" smtClean="0"/>
              <a:t> - Spanischer Sportverein im Jahr 1902 gebildet. Berühmt für seine Erfolge seit seiner Gründung bestehenden Fußballmannschaft , die dreiunddreißig Mal die Meisterschaft von Spanien gewonnen, elfmal Europa-Cup / Champion League, sowie viele andere Auszeichnungen, darunter im Jahr 2000, verliehen von der FIFA zum besten Club im zwanzigsten Jahrhundert benannt. Seit 1947 nimmt das Team zu Hause Treffen Santiago Bernabéu Stadion, benannt zu Ehren des ehemaligen Präsidenten, unter dessen Club gewann die meisten Trophäen.</a:t>
            </a: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28605"/>
            <a:ext cx="8186766" cy="4786345"/>
          </a:xfrm>
        </p:spPr>
        <p:txBody>
          <a:bodyPr>
            <a:noAutofit/>
          </a:bodyPr>
          <a:lstStyle/>
          <a:p>
            <a:r>
              <a:rPr lang="de-DE" sz="2000" dirty="0" err="1" smtClean="0"/>
              <a:t>Estadio</a:t>
            </a:r>
            <a:r>
              <a:rPr lang="de-DE" sz="2000" dirty="0" smtClean="0"/>
              <a:t> Santiago Bernabéu - ein Fußballstadion in der spanischen Hauptstadt Madrid. Es ist das übergeordnete Objekt von Real Madrid Spielen und auch die Darstellung von Spanien. 22. Mai 2010 wurde hier 55 UEFA Champions League-Finale statt</a:t>
            </a:r>
            <a:r>
              <a:rPr lang="pl-PL" sz="2000" dirty="0" smtClean="0"/>
              <a:t>. </a:t>
            </a:r>
            <a:r>
              <a:rPr lang="de-DE" sz="2000" dirty="0" smtClean="0"/>
              <a:t>27. Oktober begann der Bau, und die offizielle Einweihung fand am 14. Dezember statt, 1947. Im Eröffnungsspiel besiegte Real Madrid CF Os </a:t>
            </a:r>
            <a:r>
              <a:rPr lang="de-DE" sz="2000" dirty="0" err="1" smtClean="0"/>
              <a:t>Belenenses</a:t>
            </a:r>
            <a:r>
              <a:rPr lang="de-DE" sz="2000" dirty="0" smtClean="0"/>
              <a:t> 3: 1, und das erste Tor in der neuen Anlage - ursprünglich Nuevo </a:t>
            </a:r>
            <a:r>
              <a:rPr lang="de-DE" sz="2000" dirty="0" err="1" smtClean="0"/>
              <a:t>Estadio</a:t>
            </a:r>
            <a:r>
              <a:rPr lang="de-DE" sz="2000" dirty="0" smtClean="0"/>
              <a:t> </a:t>
            </a:r>
            <a:r>
              <a:rPr lang="de-DE" sz="2000" dirty="0" err="1" smtClean="0"/>
              <a:t>Chamartin</a:t>
            </a:r>
            <a:r>
              <a:rPr lang="de-DE" sz="2000" dirty="0" smtClean="0"/>
              <a:t> (aus dem Namen des früheren Stadion Real Madrid) genannt - gewonnen Sabino </a:t>
            </a:r>
            <a:r>
              <a:rPr lang="de-DE" sz="2000" dirty="0" err="1" smtClean="0"/>
              <a:t>Barinaga</a:t>
            </a:r>
            <a:r>
              <a:rPr lang="de-DE" sz="2000" dirty="0" smtClean="0"/>
              <a:t>.</a:t>
            </a:r>
            <a:endParaRPr lang="pl-PL" sz="2000" dirty="0"/>
          </a:p>
        </p:txBody>
      </p:sp>
      <p:pic>
        <p:nvPicPr>
          <p:cNvPr id="63490" name="Picture 2" descr="Znalezione obrazy dla zapytania real madryt stadion"/>
          <p:cNvPicPr>
            <a:picLocks noChangeAspect="1" noChangeArrowheads="1"/>
          </p:cNvPicPr>
          <p:nvPr/>
        </p:nvPicPr>
        <p:blipFill>
          <a:blip r:embed="rId2" cstate="print"/>
          <a:srcRect/>
          <a:stretch>
            <a:fillRect/>
          </a:stretch>
        </p:blipFill>
        <p:spPr bwMode="auto">
          <a:xfrm>
            <a:off x="1357290" y="3857628"/>
            <a:ext cx="3214710" cy="2143140"/>
          </a:xfrm>
          <a:prstGeom prst="rect">
            <a:avLst/>
          </a:prstGeom>
          <a:noFill/>
        </p:spPr>
      </p:pic>
      <p:pic>
        <p:nvPicPr>
          <p:cNvPr id="63492" name="Picture 4" descr="Znalezione obrazy dla zapytania santiago bernabeu prezes"/>
          <p:cNvPicPr>
            <a:picLocks noChangeAspect="1" noChangeArrowheads="1"/>
          </p:cNvPicPr>
          <p:nvPr/>
        </p:nvPicPr>
        <p:blipFill>
          <a:blip r:embed="rId3" cstate="print"/>
          <a:srcRect/>
          <a:stretch>
            <a:fillRect/>
          </a:stretch>
        </p:blipFill>
        <p:spPr bwMode="auto">
          <a:xfrm>
            <a:off x="5715008" y="3500438"/>
            <a:ext cx="2643206" cy="278536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latin typeface="Baskerville Old Face" pitchFamily="18" charset="0"/>
              </a:rPr>
              <a:t>Geschichte</a:t>
            </a:r>
            <a:r>
              <a:rPr lang="pl-PL" dirty="0" smtClean="0">
                <a:latin typeface="Baskerville Old Face" pitchFamily="18" charset="0"/>
              </a:rPr>
              <a:t> des </a:t>
            </a:r>
            <a:r>
              <a:rPr lang="pl-PL" dirty="0" err="1" smtClean="0">
                <a:latin typeface="Baskerville Old Face" pitchFamily="18" charset="0"/>
              </a:rPr>
              <a:t>Fußballclubs</a:t>
            </a:r>
            <a:endParaRPr lang="pl-PL" dirty="0">
              <a:latin typeface="Baskerville Old Face" pitchFamily="18" charset="0"/>
            </a:endParaRPr>
          </a:p>
        </p:txBody>
      </p:sp>
      <p:sp>
        <p:nvSpPr>
          <p:cNvPr id="3" name="Symbol zastępczy zawartości 2"/>
          <p:cNvSpPr>
            <a:spLocks noGrp="1"/>
          </p:cNvSpPr>
          <p:nvPr>
            <p:ph idx="1"/>
          </p:nvPr>
        </p:nvSpPr>
        <p:spPr/>
        <p:txBody>
          <a:bodyPr>
            <a:normAutofit fontScale="62500" lnSpcReduction="20000"/>
          </a:bodyPr>
          <a:lstStyle/>
          <a:p>
            <a:r>
              <a:rPr lang="pl-PL" dirty="0" smtClean="0"/>
              <a:t>Real </a:t>
            </a:r>
            <a:r>
              <a:rPr lang="pl-PL" dirty="0" err="1" smtClean="0"/>
              <a:t>Madrid</a:t>
            </a:r>
            <a:r>
              <a:rPr lang="pl-PL" dirty="0" smtClean="0"/>
              <a:t> </a:t>
            </a:r>
            <a:r>
              <a:rPr lang="pl-PL" dirty="0" err="1" smtClean="0"/>
              <a:t>Anfänge</a:t>
            </a:r>
            <a:r>
              <a:rPr lang="pl-PL" dirty="0" smtClean="0"/>
              <a:t> </a:t>
            </a:r>
            <a:r>
              <a:rPr lang="pl-PL" dirty="0" err="1" smtClean="0"/>
              <a:t>reichen</a:t>
            </a:r>
            <a:r>
              <a:rPr lang="pl-PL" dirty="0" smtClean="0"/>
              <a:t> </a:t>
            </a:r>
            <a:r>
              <a:rPr lang="pl-PL" dirty="0" err="1" smtClean="0"/>
              <a:t>zurück</a:t>
            </a:r>
            <a:r>
              <a:rPr lang="pl-PL" dirty="0" smtClean="0"/>
              <a:t> bis </a:t>
            </a:r>
            <a:r>
              <a:rPr lang="pl-PL" dirty="0" err="1" smtClean="0"/>
              <a:t>in</a:t>
            </a:r>
            <a:r>
              <a:rPr lang="pl-PL" dirty="0" smtClean="0"/>
              <a:t> </a:t>
            </a:r>
            <a:r>
              <a:rPr lang="pl-PL" dirty="0" err="1" smtClean="0"/>
              <a:t>die</a:t>
            </a:r>
            <a:r>
              <a:rPr lang="pl-PL" dirty="0" smtClean="0"/>
              <a:t> </a:t>
            </a:r>
            <a:r>
              <a:rPr lang="pl-PL" dirty="0" err="1" smtClean="0"/>
              <a:t>späten</a:t>
            </a:r>
            <a:r>
              <a:rPr lang="pl-PL" dirty="0" smtClean="0"/>
              <a:t> </a:t>
            </a:r>
            <a:r>
              <a:rPr lang="pl-PL" dirty="0" err="1" smtClean="0"/>
              <a:t>neunzehnten</a:t>
            </a:r>
            <a:r>
              <a:rPr lang="pl-PL" dirty="0" smtClean="0"/>
              <a:t> </a:t>
            </a:r>
            <a:r>
              <a:rPr lang="pl-PL" dirty="0" err="1" smtClean="0"/>
              <a:t>Jahrhundert</a:t>
            </a:r>
            <a:r>
              <a:rPr lang="pl-PL" dirty="0" smtClean="0"/>
              <a:t>, </a:t>
            </a:r>
            <a:r>
              <a:rPr lang="pl-PL" dirty="0" err="1" smtClean="0"/>
              <a:t>als</a:t>
            </a:r>
            <a:r>
              <a:rPr lang="pl-PL" dirty="0" smtClean="0"/>
              <a:t> </a:t>
            </a:r>
            <a:r>
              <a:rPr lang="pl-PL" dirty="0" err="1" smtClean="0"/>
              <a:t>eine</a:t>
            </a:r>
            <a:r>
              <a:rPr lang="pl-PL" dirty="0" smtClean="0"/>
              <a:t> </a:t>
            </a:r>
            <a:r>
              <a:rPr lang="pl-PL" dirty="0" err="1" smtClean="0"/>
              <a:t>Gruppe</a:t>
            </a:r>
            <a:r>
              <a:rPr lang="pl-PL" dirty="0" smtClean="0"/>
              <a:t> von </a:t>
            </a:r>
            <a:r>
              <a:rPr lang="pl-PL" dirty="0" err="1" smtClean="0"/>
              <a:t>etwa</a:t>
            </a:r>
            <a:r>
              <a:rPr lang="pl-PL" dirty="0" smtClean="0"/>
              <a:t> 1.896 </a:t>
            </a:r>
            <a:r>
              <a:rPr lang="pl-PL" dirty="0" err="1" smtClean="0"/>
              <a:t>Jahre</a:t>
            </a:r>
            <a:r>
              <a:rPr lang="pl-PL" dirty="0" smtClean="0"/>
              <a:t> </a:t>
            </a:r>
            <a:r>
              <a:rPr lang="pl-PL" dirty="0" err="1" smtClean="0"/>
              <a:t>Oxbridge-Absolventen</a:t>
            </a:r>
            <a:r>
              <a:rPr lang="pl-PL" dirty="0" smtClean="0"/>
              <a:t> den </a:t>
            </a:r>
            <a:r>
              <a:rPr lang="pl-PL" dirty="0" err="1" smtClean="0"/>
              <a:t>Sky</a:t>
            </a:r>
            <a:r>
              <a:rPr lang="pl-PL" dirty="0" smtClean="0"/>
              <a:t> </a:t>
            </a:r>
            <a:r>
              <a:rPr lang="pl-PL" dirty="0" err="1" smtClean="0"/>
              <a:t>Foot</a:t>
            </a:r>
            <a:r>
              <a:rPr lang="pl-PL" dirty="0" smtClean="0"/>
              <a:t> Ball-Team </a:t>
            </a:r>
            <a:r>
              <a:rPr lang="pl-PL" dirty="0" err="1" smtClean="0"/>
              <a:t>gegründet</a:t>
            </a:r>
            <a:r>
              <a:rPr lang="pl-PL" dirty="0" smtClean="0"/>
              <a:t>, </a:t>
            </a:r>
            <a:r>
              <a:rPr lang="pl-PL" dirty="0" err="1" smtClean="0"/>
              <a:t>das</a:t>
            </a:r>
            <a:r>
              <a:rPr lang="pl-PL" dirty="0" smtClean="0"/>
              <a:t> </a:t>
            </a:r>
            <a:r>
              <a:rPr lang="pl-PL" dirty="0" err="1" smtClean="0"/>
              <a:t>gesetzt</a:t>
            </a:r>
            <a:r>
              <a:rPr lang="pl-PL" dirty="0" smtClean="0"/>
              <a:t> </a:t>
            </a:r>
            <a:r>
              <a:rPr lang="pl-PL" dirty="0" err="1" smtClean="0"/>
              <a:t>wird</a:t>
            </a:r>
            <a:r>
              <a:rPr lang="pl-PL" dirty="0" smtClean="0"/>
              <a:t> jeden </a:t>
            </a:r>
            <a:r>
              <a:rPr lang="pl-PL" dirty="0" err="1" smtClean="0"/>
              <a:t>Sonntagmorgen</a:t>
            </a:r>
            <a:r>
              <a:rPr lang="pl-PL" dirty="0" smtClean="0"/>
              <a:t> </a:t>
            </a:r>
            <a:r>
              <a:rPr lang="pl-PL" dirty="0" err="1" smtClean="0"/>
              <a:t>übereinstimmt</a:t>
            </a:r>
            <a:r>
              <a:rPr lang="pl-PL" dirty="0" smtClean="0"/>
              <a:t> . Im </a:t>
            </a:r>
            <a:r>
              <a:rPr lang="pl-PL" dirty="0" err="1" smtClean="0"/>
              <a:t>Jahr</a:t>
            </a:r>
            <a:r>
              <a:rPr lang="pl-PL" dirty="0" smtClean="0"/>
              <a:t> 1900 </a:t>
            </a:r>
            <a:r>
              <a:rPr lang="pl-PL" dirty="0" err="1" smtClean="0"/>
              <a:t>spaltete</a:t>
            </a:r>
            <a:r>
              <a:rPr lang="pl-PL" dirty="0" smtClean="0"/>
              <a:t> </a:t>
            </a:r>
            <a:r>
              <a:rPr lang="pl-PL" dirty="0" err="1" smtClean="0"/>
              <a:t>sich</a:t>
            </a:r>
            <a:r>
              <a:rPr lang="pl-PL" dirty="0" smtClean="0"/>
              <a:t> </a:t>
            </a:r>
            <a:r>
              <a:rPr lang="pl-PL" dirty="0" err="1" smtClean="0"/>
              <a:t>die</a:t>
            </a:r>
            <a:r>
              <a:rPr lang="pl-PL" dirty="0" smtClean="0"/>
              <a:t> </a:t>
            </a:r>
            <a:r>
              <a:rPr lang="pl-PL" dirty="0" err="1" smtClean="0"/>
              <a:t>Verein</a:t>
            </a:r>
            <a:r>
              <a:rPr lang="pl-PL" dirty="0" smtClean="0"/>
              <a:t> </a:t>
            </a:r>
            <a:r>
              <a:rPr lang="pl-PL" dirty="0" err="1" smtClean="0"/>
              <a:t>in</a:t>
            </a:r>
            <a:r>
              <a:rPr lang="pl-PL" dirty="0" smtClean="0"/>
              <a:t> </a:t>
            </a:r>
            <a:r>
              <a:rPr lang="pl-PL" dirty="0" err="1" smtClean="0"/>
              <a:t>zwei</a:t>
            </a:r>
            <a:r>
              <a:rPr lang="pl-PL" dirty="0" smtClean="0"/>
              <a:t> </a:t>
            </a:r>
            <a:r>
              <a:rPr lang="pl-PL" dirty="0" err="1" smtClean="0"/>
              <a:t>Teams</a:t>
            </a:r>
            <a:r>
              <a:rPr lang="pl-PL" dirty="0" smtClean="0"/>
              <a:t> - New </a:t>
            </a:r>
            <a:r>
              <a:rPr lang="pl-PL" dirty="0" err="1" smtClean="0"/>
              <a:t>Foot-Ball</a:t>
            </a:r>
            <a:r>
              <a:rPr lang="pl-PL" dirty="0" smtClean="0"/>
              <a:t> de </a:t>
            </a:r>
            <a:r>
              <a:rPr lang="pl-PL" dirty="0" err="1" smtClean="0"/>
              <a:t>Madrid</a:t>
            </a:r>
            <a:r>
              <a:rPr lang="pl-PL" dirty="0" smtClean="0"/>
              <a:t> </a:t>
            </a:r>
            <a:r>
              <a:rPr lang="pl-PL" dirty="0" err="1" smtClean="0"/>
              <a:t>und</a:t>
            </a:r>
            <a:r>
              <a:rPr lang="pl-PL" dirty="0" smtClean="0"/>
              <a:t> </a:t>
            </a:r>
            <a:r>
              <a:rPr lang="pl-PL" dirty="0" err="1" smtClean="0"/>
              <a:t>Español</a:t>
            </a:r>
            <a:r>
              <a:rPr lang="pl-PL" dirty="0" smtClean="0"/>
              <a:t> de </a:t>
            </a:r>
            <a:r>
              <a:rPr lang="pl-PL" dirty="0" err="1" smtClean="0"/>
              <a:t>Madrid</a:t>
            </a:r>
            <a:r>
              <a:rPr lang="pl-PL" dirty="0" smtClean="0"/>
              <a:t>, </a:t>
            </a:r>
            <a:r>
              <a:rPr lang="pl-PL" dirty="0" err="1" smtClean="0"/>
              <a:t>wo</a:t>
            </a:r>
            <a:r>
              <a:rPr lang="pl-PL" dirty="0" smtClean="0"/>
              <a:t> er </a:t>
            </a:r>
            <a:r>
              <a:rPr lang="pl-PL" dirty="0" err="1" smtClean="0"/>
              <a:t>als</a:t>
            </a:r>
            <a:r>
              <a:rPr lang="pl-PL" dirty="0" smtClean="0"/>
              <a:t> </a:t>
            </a:r>
            <a:r>
              <a:rPr lang="pl-PL" dirty="0" err="1" smtClean="0"/>
              <a:t>Präsident</a:t>
            </a:r>
            <a:r>
              <a:rPr lang="pl-PL" dirty="0" smtClean="0"/>
              <a:t> </a:t>
            </a:r>
            <a:r>
              <a:rPr lang="pl-PL" dirty="0" err="1" smtClean="0"/>
              <a:t>Julián</a:t>
            </a:r>
            <a:r>
              <a:rPr lang="pl-PL" dirty="0" smtClean="0"/>
              <a:t> </a:t>
            </a:r>
            <a:r>
              <a:rPr lang="pl-PL" dirty="0" err="1" smtClean="0"/>
              <a:t>Palacios</a:t>
            </a:r>
            <a:r>
              <a:rPr lang="pl-PL" dirty="0" smtClean="0"/>
              <a:t> </a:t>
            </a:r>
            <a:r>
              <a:rPr lang="pl-PL" dirty="0" err="1" smtClean="0"/>
              <a:t>serviert</a:t>
            </a:r>
            <a:r>
              <a:rPr lang="pl-PL" dirty="0" smtClean="0"/>
              <a:t>. Es </a:t>
            </a:r>
            <a:r>
              <a:rPr lang="pl-PL" dirty="0" err="1" smtClean="0"/>
              <a:t>ist</a:t>
            </a:r>
            <a:r>
              <a:rPr lang="pl-PL" dirty="0" smtClean="0"/>
              <a:t> </a:t>
            </a:r>
            <a:r>
              <a:rPr lang="pl-PL" dirty="0" err="1" smtClean="0"/>
              <a:t>dieses</a:t>
            </a:r>
            <a:r>
              <a:rPr lang="pl-PL" dirty="0" smtClean="0"/>
              <a:t> Team war </a:t>
            </a:r>
            <a:r>
              <a:rPr lang="pl-PL" dirty="0" err="1" smtClean="0"/>
              <a:t>zwei</a:t>
            </a:r>
            <a:r>
              <a:rPr lang="pl-PL" dirty="0" smtClean="0"/>
              <a:t> </a:t>
            </a:r>
            <a:r>
              <a:rPr lang="pl-PL" dirty="0" err="1" smtClean="0"/>
              <a:t>Jahre</a:t>
            </a:r>
            <a:r>
              <a:rPr lang="pl-PL" dirty="0" smtClean="0"/>
              <a:t> </a:t>
            </a:r>
            <a:r>
              <a:rPr lang="pl-PL" dirty="0" err="1" smtClean="0"/>
              <a:t>später</a:t>
            </a:r>
            <a:r>
              <a:rPr lang="pl-PL" dirty="0" smtClean="0"/>
              <a:t>, den 6. </a:t>
            </a:r>
            <a:r>
              <a:rPr lang="pl-PL" dirty="0" err="1" smtClean="0"/>
              <a:t>März</a:t>
            </a:r>
            <a:r>
              <a:rPr lang="pl-PL" dirty="0" smtClean="0"/>
              <a:t> 1902 </a:t>
            </a:r>
            <a:r>
              <a:rPr lang="pl-PL" dirty="0" err="1" smtClean="0"/>
              <a:t>offiziell</a:t>
            </a:r>
            <a:r>
              <a:rPr lang="pl-PL" dirty="0" smtClean="0"/>
              <a:t> </a:t>
            </a:r>
            <a:r>
              <a:rPr lang="pl-PL" dirty="0" err="1" smtClean="0"/>
              <a:t>registriert</a:t>
            </a:r>
            <a:r>
              <a:rPr lang="pl-PL" dirty="0" smtClean="0"/>
              <a:t> von der </a:t>
            </a:r>
            <a:r>
              <a:rPr lang="pl-PL" dirty="0" err="1" smtClean="0"/>
              <a:t>katalanischen</a:t>
            </a:r>
            <a:r>
              <a:rPr lang="pl-PL" dirty="0" smtClean="0"/>
              <a:t> Juan </a:t>
            </a:r>
            <a:r>
              <a:rPr lang="pl-PL" dirty="0" err="1" smtClean="0"/>
              <a:t>Padrós</a:t>
            </a:r>
            <a:r>
              <a:rPr lang="pl-PL" dirty="0" smtClean="0"/>
              <a:t> wie </a:t>
            </a:r>
            <a:r>
              <a:rPr lang="pl-PL" dirty="0" err="1" smtClean="0"/>
              <a:t>Madrid</a:t>
            </a:r>
            <a:r>
              <a:rPr lang="pl-PL" dirty="0" smtClean="0"/>
              <a:t> </a:t>
            </a:r>
            <a:r>
              <a:rPr lang="pl-PL" dirty="0" err="1" smtClean="0"/>
              <a:t>Foot</a:t>
            </a:r>
            <a:r>
              <a:rPr lang="pl-PL" dirty="0" smtClean="0"/>
              <a:t> Ball </a:t>
            </a:r>
            <a:r>
              <a:rPr lang="pl-PL" dirty="0" err="1" smtClean="0"/>
              <a:t>Club</a:t>
            </a:r>
            <a:r>
              <a:rPr lang="pl-PL" dirty="0" smtClean="0"/>
              <a:t> </a:t>
            </a:r>
            <a:r>
              <a:rPr lang="pl-PL" dirty="0" err="1" smtClean="0"/>
              <a:t>(manch</a:t>
            </a:r>
            <a:r>
              <a:rPr lang="pl-PL" dirty="0" smtClean="0"/>
              <a:t>e </a:t>
            </a:r>
            <a:r>
              <a:rPr lang="pl-PL" dirty="0" err="1" smtClean="0"/>
              <a:t>Quellen</a:t>
            </a:r>
            <a:r>
              <a:rPr lang="pl-PL" dirty="0" smtClean="0"/>
              <a:t> </a:t>
            </a:r>
            <a:r>
              <a:rPr lang="pl-PL" dirty="0" err="1" smtClean="0"/>
              <a:t>geben</a:t>
            </a:r>
            <a:r>
              <a:rPr lang="pl-PL" dirty="0" smtClean="0"/>
              <a:t> </a:t>
            </a:r>
            <a:r>
              <a:rPr lang="pl-PL" dirty="0" err="1" smtClean="0"/>
              <a:t>das</a:t>
            </a:r>
            <a:r>
              <a:rPr lang="pl-PL" dirty="0" smtClean="0"/>
              <a:t> </a:t>
            </a:r>
            <a:r>
              <a:rPr lang="pl-PL" dirty="0" err="1" smtClean="0"/>
              <a:t>Datum</a:t>
            </a:r>
            <a:r>
              <a:rPr lang="pl-PL" dirty="0" smtClean="0"/>
              <a:t> </a:t>
            </a:r>
            <a:r>
              <a:rPr lang="pl-PL" dirty="0" err="1" smtClean="0"/>
              <a:t>vom</a:t>
            </a:r>
            <a:r>
              <a:rPr lang="pl-PL" dirty="0" smtClean="0"/>
              <a:t> 18. </a:t>
            </a:r>
            <a:r>
              <a:rPr lang="pl-PL" dirty="0" err="1" smtClean="0"/>
              <a:t>März</a:t>
            </a:r>
            <a:r>
              <a:rPr lang="pl-PL" dirty="0" smtClean="0"/>
              <a:t> 1902 </a:t>
            </a:r>
            <a:r>
              <a:rPr lang="pl-PL" dirty="0" err="1" smtClean="0"/>
              <a:t>Jahre</a:t>
            </a:r>
            <a:r>
              <a:rPr lang="pl-PL" dirty="0" smtClean="0"/>
              <a:t>.</a:t>
            </a:r>
          </a:p>
          <a:p>
            <a:endParaRPr lang="pl-PL" dirty="0" smtClean="0"/>
          </a:p>
          <a:p>
            <a:r>
              <a:rPr lang="pl-PL" dirty="0" err="1" smtClean="0"/>
              <a:t>Die</a:t>
            </a:r>
            <a:r>
              <a:rPr lang="pl-PL" dirty="0" smtClean="0"/>
              <a:t> </a:t>
            </a:r>
            <a:r>
              <a:rPr lang="pl-PL" dirty="0" err="1" smtClean="0"/>
              <a:t>ersten</a:t>
            </a:r>
            <a:r>
              <a:rPr lang="pl-PL" dirty="0" smtClean="0"/>
              <a:t> </a:t>
            </a:r>
            <a:r>
              <a:rPr lang="pl-PL" dirty="0" err="1" smtClean="0"/>
              <a:t>Vorstandsmitglieder</a:t>
            </a:r>
            <a:r>
              <a:rPr lang="pl-PL" dirty="0" smtClean="0"/>
              <a:t> des </a:t>
            </a:r>
            <a:r>
              <a:rPr lang="pl-PL" dirty="0" err="1" smtClean="0"/>
              <a:t>Teams</a:t>
            </a:r>
            <a:r>
              <a:rPr lang="pl-PL" dirty="0" smtClean="0"/>
              <a:t> </a:t>
            </a:r>
            <a:r>
              <a:rPr lang="pl-PL" dirty="0" err="1" smtClean="0"/>
              <a:t>waren</a:t>
            </a:r>
            <a:r>
              <a:rPr lang="pl-PL" dirty="0" smtClean="0"/>
              <a:t> </a:t>
            </a:r>
            <a:r>
              <a:rPr lang="pl-PL" dirty="0" err="1" smtClean="0"/>
              <a:t>auch</a:t>
            </a:r>
            <a:r>
              <a:rPr lang="pl-PL" dirty="0" smtClean="0"/>
              <a:t> </a:t>
            </a:r>
            <a:r>
              <a:rPr lang="pl-PL" dirty="0" err="1" smtClean="0"/>
              <a:t>zusätzlich</a:t>
            </a:r>
            <a:r>
              <a:rPr lang="pl-PL" dirty="0" smtClean="0"/>
              <a:t> </a:t>
            </a:r>
            <a:r>
              <a:rPr lang="pl-PL" dirty="0" err="1" smtClean="0"/>
              <a:t>Rubio</a:t>
            </a:r>
            <a:r>
              <a:rPr lang="pl-PL" dirty="0" smtClean="0"/>
              <a:t>, </a:t>
            </a:r>
            <a:r>
              <a:rPr lang="pl-PL" dirty="0" err="1" smtClean="0"/>
              <a:t>Enrique</a:t>
            </a:r>
            <a:r>
              <a:rPr lang="pl-PL" dirty="0" smtClean="0"/>
              <a:t> </a:t>
            </a:r>
            <a:r>
              <a:rPr lang="pl-PL" dirty="0" err="1" smtClean="0"/>
              <a:t>Varela</a:t>
            </a:r>
            <a:r>
              <a:rPr lang="pl-PL" dirty="0" smtClean="0"/>
              <a:t> (</a:t>
            </a:r>
            <a:r>
              <a:rPr lang="pl-PL" dirty="0" err="1" smtClean="0"/>
              <a:t>Vizepräsident</a:t>
            </a:r>
            <a:r>
              <a:rPr lang="pl-PL" dirty="0" smtClean="0"/>
              <a:t> ), Manuel </a:t>
            </a:r>
            <a:r>
              <a:rPr lang="pl-PL" dirty="0" err="1" smtClean="0"/>
              <a:t>Mendía</a:t>
            </a:r>
            <a:r>
              <a:rPr lang="pl-PL" dirty="0" smtClean="0"/>
              <a:t> (</a:t>
            </a:r>
            <a:r>
              <a:rPr lang="pl-PL" dirty="0" err="1" smtClean="0"/>
              <a:t>Sekretär</a:t>
            </a:r>
            <a:r>
              <a:rPr lang="pl-PL" dirty="0" smtClean="0"/>
              <a:t>), </a:t>
            </a:r>
            <a:r>
              <a:rPr lang="pl-PL" dirty="0" err="1" smtClean="0"/>
              <a:t>José</a:t>
            </a:r>
            <a:r>
              <a:rPr lang="pl-PL" dirty="0" smtClean="0"/>
              <a:t> de </a:t>
            </a:r>
            <a:r>
              <a:rPr lang="pl-PL" dirty="0" err="1" smtClean="0"/>
              <a:t>Gorostizaga</a:t>
            </a:r>
            <a:r>
              <a:rPr lang="pl-PL" dirty="0" smtClean="0"/>
              <a:t> (</a:t>
            </a:r>
            <a:r>
              <a:rPr lang="pl-PL" dirty="0" err="1" smtClean="0"/>
              <a:t>Schatzmeister</a:t>
            </a:r>
            <a:r>
              <a:rPr lang="pl-PL" dirty="0" smtClean="0"/>
              <a:t> ) </a:t>
            </a:r>
            <a:r>
              <a:rPr lang="pl-PL" dirty="0" err="1" smtClean="0"/>
              <a:t>und</a:t>
            </a:r>
            <a:r>
              <a:rPr lang="pl-PL" dirty="0" smtClean="0"/>
              <a:t> Antonio </a:t>
            </a:r>
            <a:r>
              <a:rPr lang="pl-PL" dirty="0" err="1" smtClean="0"/>
              <a:t>Neyra</a:t>
            </a:r>
            <a:r>
              <a:rPr lang="pl-PL" dirty="0" smtClean="0"/>
              <a:t>, Mario </a:t>
            </a:r>
            <a:r>
              <a:rPr lang="pl-PL" dirty="0" err="1" smtClean="0"/>
              <a:t>Giralt</a:t>
            </a:r>
            <a:r>
              <a:rPr lang="pl-PL" dirty="0" smtClean="0"/>
              <a:t>, Carlos </a:t>
            </a:r>
            <a:r>
              <a:rPr lang="pl-PL" dirty="0" err="1" smtClean="0"/>
              <a:t>Mertens</a:t>
            </a:r>
            <a:r>
              <a:rPr lang="pl-PL" dirty="0" smtClean="0"/>
              <a:t>, </a:t>
            </a:r>
            <a:r>
              <a:rPr lang="pl-PL" dirty="0" err="1" smtClean="0"/>
              <a:t>Álvaro</a:t>
            </a:r>
            <a:r>
              <a:rPr lang="pl-PL" dirty="0" smtClean="0"/>
              <a:t> </a:t>
            </a:r>
            <a:r>
              <a:rPr lang="pl-PL" dirty="0" err="1" smtClean="0"/>
              <a:t>Spottorno</a:t>
            </a:r>
            <a:r>
              <a:rPr lang="pl-PL" dirty="0" smtClean="0"/>
              <a:t> Arturo </a:t>
            </a:r>
            <a:r>
              <a:rPr lang="pl-PL" dirty="0" err="1" smtClean="0"/>
              <a:t>Meléndez</a:t>
            </a:r>
            <a:r>
              <a:rPr lang="pl-PL" dirty="0" smtClean="0"/>
              <a:t> (</a:t>
            </a:r>
            <a:r>
              <a:rPr lang="pl-PL" dirty="0" err="1" smtClean="0"/>
              <a:t>Vorstandsmitglieder</a:t>
            </a:r>
            <a:r>
              <a:rPr lang="pl-PL" dirty="0" smtClean="0"/>
              <a:t> ).</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latin typeface="Baskerville Old Face" pitchFamily="18" charset="0"/>
              </a:rPr>
              <a:t>D</a:t>
            </a:r>
            <a:r>
              <a:rPr lang="de-DE" dirty="0" err="1" smtClean="0">
                <a:latin typeface="Baskerville Old Face" pitchFamily="18" charset="0"/>
              </a:rPr>
              <a:t>ie</a:t>
            </a:r>
            <a:r>
              <a:rPr lang="de-DE" dirty="0" smtClean="0">
                <a:latin typeface="Baskerville Old Face" pitchFamily="18" charset="0"/>
              </a:rPr>
              <a:t> besten Spieler von Real Madrid</a:t>
            </a:r>
            <a:endParaRPr lang="pl-PL" dirty="0">
              <a:latin typeface="Baskerville Old Face" pitchFamily="18" charset="0"/>
            </a:endParaRPr>
          </a:p>
        </p:txBody>
      </p:sp>
      <p:pic>
        <p:nvPicPr>
          <p:cNvPr id="65538" name="Picture 2" descr="Znalezione obrazy dla zapytania santiago bernabeu piłkarz"/>
          <p:cNvPicPr>
            <a:picLocks noChangeAspect="1" noChangeArrowheads="1"/>
          </p:cNvPicPr>
          <p:nvPr/>
        </p:nvPicPr>
        <p:blipFill>
          <a:blip r:embed="rId2" cstate="print"/>
          <a:srcRect/>
          <a:stretch>
            <a:fillRect/>
          </a:stretch>
        </p:blipFill>
        <p:spPr bwMode="auto">
          <a:xfrm>
            <a:off x="642911" y="4786322"/>
            <a:ext cx="3781840" cy="1494438"/>
          </a:xfrm>
          <a:prstGeom prst="rect">
            <a:avLst/>
          </a:prstGeom>
          <a:noFill/>
        </p:spPr>
      </p:pic>
      <p:sp>
        <p:nvSpPr>
          <p:cNvPr id="65540" name="AutoShape 4" descr="Znalezione obrazy dla zapytania alfredo di stef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65542" name="AutoShape 6" descr="Znalezione obrazy dla zapytania alfredo di stef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5544" name="Picture 8" descr="Znalezione obrazy dla zapytania alfredo di stefano"/>
          <p:cNvPicPr>
            <a:picLocks noChangeAspect="1" noChangeArrowheads="1"/>
          </p:cNvPicPr>
          <p:nvPr/>
        </p:nvPicPr>
        <p:blipFill>
          <a:blip r:embed="rId3" cstate="print"/>
          <a:srcRect/>
          <a:stretch>
            <a:fillRect/>
          </a:stretch>
        </p:blipFill>
        <p:spPr bwMode="auto">
          <a:xfrm>
            <a:off x="7500958" y="857232"/>
            <a:ext cx="1428760" cy="2406122"/>
          </a:xfrm>
          <a:prstGeom prst="rect">
            <a:avLst/>
          </a:prstGeom>
          <a:noFill/>
        </p:spPr>
      </p:pic>
      <p:pic>
        <p:nvPicPr>
          <p:cNvPr id="65546" name="Picture 10" descr="Znalezione obrazy dla zapytania ferenc puskás"/>
          <p:cNvPicPr>
            <a:picLocks noChangeAspect="1" noChangeArrowheads="1"/>
          </p:cNvPicPr>
          <p:nvPr/>
        </p:nvPicPr>
        <p:blipFill>
          <a:blip r:embed="rId4" cstate="print"/>
          <a:srcRect/>
          <a:stretch>
            <a:fillRect/>
          </a:stretch>
        </p:blipFill>
        <p:spPr bwMode="auto">
          <a:xfrm>
            <a:off x="500034" y="1357298"/>
            <a:ext cx="1524000" cy="2114550"/>
          </a:xfrm>
          <a:prstGeom prst="rect">
            <a:avLst/>
          </a:prstGeom>
          <a:noFill/>
        </p:spPr>
      </p:pic>
      <p:sp>
        <p:nvSpPr>
          <p:cNvPr id="65548" name="AutoShape 12" descr="Znalezione obrazy dla zapytania hugo sanche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5550" name="Picture 14" descr="Znalezione obrazy dla zapytania hugo sanchez"/>
          <p:cNvPicPr>
            <a:picLocks noChangeAspect="1" noChangeArrowheads="1"/>
          </p:cNvPicPr>
          <p:nvPr/>
        </p:nvPicPr>
        <p:blipFill>
          <a:blip r:embed="rId5" cstate="print"/>
          <a:srcRect/>
          <a:stretch>
            <a:fillRect/>
          </a:stretch>
        </p:blipFill>
        <p:spPr bwMode="auto">
          <a:xfrm>
            <a:off x="2571736" y="2143116"/>
            <a:ext cx="1631365" cy="2214578"/>
          </a:xfrm>
          <a:prstGeom prst="rect">
            <a:avLst/>
          </a:prstGeom>
          <a:noFill/>
        </p:spPr>
      </p:pic>
      <p:pic>
        <p:nvPicPr>
          <p:cNvPr id="65552" name="Picture 16" descr="Podobny obraz"/>
          <p:cNvPicPr>
            <a:picLocks noChangeAspect="1" noChangeArrowheads="1"/>
          </p:cNvPicPr>
          <p:nvPr/>
        </p:nvPicPr>
        <p:blipFill>
          <a:blip r:embed="rId6" cstate="print"/>
          <a:srcRect/>
          <a:stretch>
            <a:fillRect/>
          </a:stretch>
        </p:blipFill>
        <p:spPr bwMode="auto">
          <a:xfrm>
            <a:off x="7429520" y="4286256"/>
            <a:ext cx="1461794" cy="2143140"/>
          </a:xfrm>
          <a:prstGeom prst="rect">
            <a:avLst/>
          </a:prstGeom>
          <a:noFill/>
        </p:spPr>
      </p:pic>
      <p:pic>
        <p:nvPicPr>
          <p:cNvPr id="65554" name="Picture 18" descr="Znalezione obrazy dla zapytania roberto carlos"/>
          <p:cNvPicPr>
            <a:picLocks noChangeAspect="1" noChangeArrowheads="1"/>
          </p:cNvPicPr>
          <p:nvPr/>
        </p:nvPicPr>
        <p:blipFill>
          <a:blip r:embed="rId7" cstate="print"/>
          <a:srcRect/>
          <a:stretch>
            <a:fillRect/>
          </a:stretch>
        </p:blipFill>
        <p:spPr bwMode="auto">
          <a:xfrm>
            <a:off x="4857752" y="1714488"/>
            <a:ext cx="1928826" cy="2279061"/>
          </a:xfrm>
          <a:prstGeom prst="rect">
            <a:avLst/>
          </a:prstGeom>
          <a:noFill/>
        </p:spPr>
      </p:pic>
      <p:pic>
        <p:nvPicPr>
          <p:cNvPr id="65556" name="Picture 20" descr="Znalezione obrazy dla zapytania iker casillas"/>
          <p:cNvPicPr>
            <a:picLocks noChangeAspect="1" noChangeArrowheads="1"/>
          </p:cNvPicPr>
          <p:nvPr/>
        </p:nvPicPr>
        <p:blipFill>
          <a:blip r:embed="rId8" cstate="print"/>
          <a:srcRect/>
          <a:stretch>
            <a:fillRect/>
          </a:stretch>
        </p:blipFill>
        <p:spPr bwMode="auto">
          <a:xfrm>
            <a:off x="5143504" y="4143380"/>
            <a:ext cx="1571636" cy="251461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latin typeface="Baskerville Old Face" pitchFamily="18" charset="0"/>
              </a:rPr>
              <a:t>Wappen</a:t>
            </a:r>
            <a:endParaRPr lang="pl-PL" dirty="0">
              <a:latin typeface="Baskerville Old Face" pitchFamily="18" charset="0"/>
            </a:endParaRPr>
          </a:p>
        </p:txBody>
      </p:sp>
      <p:pic>
        <p:nvPicPr>
          <p:cNvPr id="67586" name="Picture 2" descr="Znalezione obrazy dla zapytania herby realu madryt"/>
          <p:cNvPicPr>
            <a:picLocks noChangeAspect="1" noChangeArrowheads="1"/>
          </p:cNvPicPr>
          <p:nvPr/>
        </p:nvPicPr>
        <p:blipFill>
          <a:blip r:embed="rId2" cstate="print"/>
          <a:srcRect/>
          <a:stretch>
            <a:fillRect/>
          </a:stretch>
        </p:blipFill>
        <p:spPr bwMode="auto">
          <a:xfrm>
            <a:off x="1142976" y="1857364"/>
            <a:ext cx="6709584" cy="400052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2910" y="214290"/>
            <a:ext cx="7043758" cy="654032"/>
          </a:xfrm>
        </p:spPr>
        <p:txBody>
          <a:bodyPr>
            <a:normAutofit fontScale="90000"/>
          </a:bodyPr>
          <a:lstStyle/>
          <a:p>
            <a:pPr algn="ctr"/>
            <a:r>
              <a:rPr lang="pl-PL" dirty="0" err="1" smtClean="0">
                <a:latin typeface="Baskerville Old Face" pitchFamily="18" charset="0"/>
              </a:rPr>
              <a:t>Die</a:t>
            </a:r>
            <a:r>
              <a:rPr lang="pl-PL" dirty="0" smtClean="0">
                <a:latin typeface="Baskerville Old Face" pitchFamily="18" charset="0"/>
              </a:rPr>
              <a:t> </a:t>
            </a:r>
            <a:r>
              <a:rPr lang="pl-PL" dirty="0" err="1" smtClean="0">
                <a:latin typeface="Baskerville Old Face" pitchFamily="18" charset="0"/>
              </a:rPr>
              <a:t>besten</a:t>
            </a:r>
            <a:r>
              <a:rPr lang="pl-PL" dirty="0" smtClean="0">
                <a:latin typeface="Baskerville Old Face" pitchFamily="18" charset="0"/>
              </a:rPr>
              <a:t> </a:t>
            </a:r>
            <a:r>
              <a:rPr lang="pl-PL" dirty="0" err="1" smtClean="0">
                <a:latin typeface="Baskerville Old Face" pitchFamily="18" charset="0"/>
              </a:rPr>
              <a:t>Schützen</a:t>
            </a:r>
            <a:endParaRPr lang="pl-PL" dirty="0">
              <a:latin typeface="Baskerville Old Face" pitchFamily="18" charset="0"/>
            </a:endParaRPr>
          </a:p>
        </p:txBody>
      </p:sp>
      <p:graphicFrame>
        <p:nvGraphicFramePr>
          <p:cNvPr id="4" name="Symbol zastępczy zawartości 3"/>
          <p:cNvGraphicFramePr>
            <a:graphicFrameLocks noGrp="1"/>
          </p:cNvGraphicFramePr>
          <p:nvPr>
            <p:ph idx="1"/>
          </p:nvPr>
        </p:nvGraphicFramePr>
        <p:xfrm>
          <a:off x="357158" y="1285860"/>
          <a:ext cx="8501122" cy="5214970"/>
        </p:xfrm>
        <a:graphic>
          <a:graphicData uri="http://schemas.openxmlformats.org/drawingml/2006/table">
            <a:tbl>
              <a:tblPr firstRow="1" bandRow="1">
                <a:tableStyleId>{5C22544A-7EE6-4342-B048-85BDC9FD1C3A}</a:tableStyleId>
              </a:tblPr>
              <a:tblGrid>
                <a:gridCol w="650601"/>
                <a:gridCol w="1438658"/>
                <a:gridCol w="936564"/>
                <a:gridCol w="864521"/>
                <a:gridCol w="936564"/>
                <a:gridCol w="1028501"/>
                <a:gridCol w="1113979"/>
                <a:gridCol w="1531734"/>
              </a:tblGrid>
              <a:tr h="473405">
                <a:tc>
                  <a:txBody>
                    <a:bodyPr/>
                    <a:lstStyle/>
                    <a:p>
                      <a:pPr algn="ctr"/>
                      <a:r>
                        <a:rPr lang="pl-PL" sz="1200" dirty="0" err="1" smtClean="0"/>
                        <a:t>Lp</a:t>
                      </a:r>
                      <a:endParaRPr lang="pl-PL" sz="1200" dirty="0"/>
                    </a:p>
                  </a:txBody>
                  <a:tcPr/>
                </a:tc>
                <a:tc>
                  <a:txBody>
                    <a:bodyPr/>
                    <a:lstStyle/>
                    <a:p>
                      <a:pPr algn="ctr"/>
                      <a:r>
                        <a:rPr lang="pl-PL" sz="1200" dirty="0" err="1" smtClean="0"/>
                        <a:t>Spieler</a:t>
                      </a:r>
                      <a:endParaRPr lang="pl-PL" sz="1200" dirty="0"/>
                    </a:p>
                  </a:txBody>
                  <a:tcPr/>
                </a:tc>
                <a:tc>
                  <a:txBody>
                    <a:bodyPr/>
                    <a:lstStyle/>
                    <a:p>
                      <a:pPr algn="ctr"/>
                      <a:r>
                        <a:rPr lang="pl-PL" sz="1200" dirty="0" err="1" smtClean="0"/>
                        <a:t>Jahre</a:t>
                      </a:r>
                      <a:endParaRPr lang="pl-PL" sz="1200" dirty="0"/>
                    </a:p>
                  </a:txBody>
                  <a:tcPr/>
                </a:tc>
                <a:tc>
                  <a:txBody>
                    <a:bodyPr/>
                    <a:lstStyle/>
                    <a:p>
                      <a:pPr algn="ctr"/>
                      <a:r>
                        <a:rPr lang="pl-PL" sz="1200" dirty="0" smtClean="0"/>
                        <a:t>Liga</a:t>
                      </a:r>
                      <a:endParaRPr lang="pl-PL" sz="1200" dirty="0"/>
                    </a:p>
                  </a:txBody>
                  <a:tcPr/>
                </a:tc>
                <a:tc>
                  <a:txBody>
                    <a:bodyPr/>
                    <a:lstStyle/>
                    <a:p>
                      <a:pPr algn="ctr"/>
                      <a:r>
                        <a:rPr lang="pl-PL" sz="1200" dirty="0" err="1" smtClean="0"/>
                        <a:t>Pokal</a:t>
                      </a:r>
                      <a:endParaRPr lang="pl-PL" sz="1200" dirty="0"/>
                    </a:p>
                  </a:txBody>
                  <a:tcPr/>
                </a:tc>
                <a:tc>
                  <a:txBody>
                    <a:bodyPr/>
                    <a:lstStyle/>
                    <a:p>
                      <a:pPr algn="ctr"/>
                      <a:r>
                        <a:rPr lang="pl-PL" sz="1200" dirty="0" smtClean="0"/>
                        <a:t>Europa</a:t>
                      </a:r>
                      <a:endParaRPr lang="pl-PL" sz="1200" dirty="0"/>
                    </a:p>
                  </a:txBody>
                  <a:tcPr/>
                </a:tc>
                <a:tc>
                  <a:txBody>
                    <a:bodyPr/>
                    <a:lstStyle/>
                    <a:p>
                      <a:pPr algn="ctr"/>
                      <a:r>
                        <a:rPr lang="pl-PL" sz="1200" dirty="0" err="1" smtClean="0"/>
                        <a:t>Andere</a:t>
                      </a:r>
                      <a:endParaRPr lang="pl-PL" sz="1200" dirty="0"/>
                    </a:p>
                  </a:txBody>
                  <a:tcPr/>
                </a:tc>
                <a:tc>
                  <a:txBody>
                    <a:bodyPr/>
                    <a:lstStyle/>
                    <a:p>
                      <a:pPr algn="ctr"/>
                      <a:r>
                        <a:rPr lang="pl-PL" sz="1200" dirty="0" err="1" smtClean="0"/>
                        <a:t>Zusammen</a:t>
                      </a:r>
                      <a:endParaRPr lang="pl-PL" sz="1200" dirty="0"/>
                    </a:p>
                  </a:txBody>
                  <a:tcPr/>
                </a:tc>
              </a:tr>
              <a:tr h="473405">
                <a:tc>
                  <a:txBody>
                    <a:bodyPr/>
                    <a:lstStyle/>
                    <a:p>
                      <a:pPr algn="ctr"/>
                      <a:r>
                        <a:rPr lang="pl-PL" sz="1200" dirty="0" smtClean="0"/>
                        <a:t>1.</a:t>
                      </a:r>
                      <a:endParaRPr lang="pl-PL" sz="1200" dirty="0"/>
                    </a:p>
                  </a:txBody>
                  <a:tcPr/>
                </a:tc>
                <a:tc>
                  <a:txBody>
                    <a:bodyPr/>
                    <a:lstStyle/>
                    <a:p>
                      <a:pPr algn="ctr"/>
                      <a:r>
                        <a:rPr lang="pl-PL" sz="1200" dirty="0" err="1" smtClean="0"/>
                        <a:t>Cristiano</a:t>
                      </a:r>
                      <a:r>
                        <a:rPr lang="pl-PL" sz="1200" dirty="0" smtClean="0"/>
                        <a:t> Ronaldo</a:t>
                      </a:r>
                      <a:endParaRPr lang="pl-PL" sz="1200" dirty="0"/>
                    </a:p>
                  </a:txBody>
                  <a:tcPr/>
                </a:tc>
                <a:tc>
                  <a:txBody>
                    <a:bodyPr/>
                    <a:lstStyle/>
                    <a:p>
                      <a:pPr algn="ctr"/>
                      <a:r>
                        <a:rPr lang="pl-PL" sz="1200" dirty="0" smtClean="0"/>
                        <a:t>2009-..</a:t>
                      </a:r>
                      <a:endParaRPr lang="pl-PL" sz="1200" dirty="0"/>
                    </a:p>
                  </a:txBody>
                  <a:tcPr/>
                </a:tc>
                <a:tc>
                  <a:txBody>
                    <a:bodyPr/>
                    <a:lstStyle/>
                    <a:p>
                      <a:pPr algn="ctr"/>
                      <a:r>
                        <a:rPr kumimoji="0" lang="pl-PL" sz="1200" b="0" i="0" kern="1200" dirty="0" smtClean="0">
                          <a:solidFill>
                            <a:schemeClr val="dk1"/>
                          </a:solidFill>
                          <a:latin typeface="+mn-lt"/>
                          <a:ea typeface="+mn-ea"/>
                          <a:cs typeface="+mn-cs"/>
                        </a:rPr>
                        <a:t>285(265)</a:t>
                      </a:r>
                      <a:endParaRPr lang="pl-PL" sz="1200" dirty="0"/>
                    </a:p>
                  </a:txBody>
                  <a:tcPr/>
                </a:tc>
                <a:tc>
                  <a:txBody>
                    <a:bodyPr/>
                    <a:lstStyle/>
                    <a:p>
                      <a:pPr algn="ctr"/>
                      <a:r>
                        <a:rPr lang="pl-PL" sz="1200" dirty="0" smtClean="0"/>
                        <a:t>22(30)</a:t>
                      </a:r>
                      <a:endParaRPr lang="pl-PL" sz="1200" dirty="0"/>
                    </a:p>
                  </a:txBody>
                  <a:tcPr/>
                </a:tc>
                <a:tc>
                  <a:txBody>
                    <a:bodyPr/>
                    <a:lstStyle/>
                    <a:p>
                      <a:pPr algn="ctr"/>
                      <a:r>
                        <a:rPr lang="pl-PL" sz="1200" dirty="0" smtClean="0"/>
                        <a:t>88(87)</a:t>
                      </a:r>
                      <a:endParaRPr lang="pl-PL" sz="1200" dirty="0"/>
                    </a:p>
                  </a:txBody>
                  <a:tcPr/>
                </a:tc>
                <a:tc>
                  <a:txBody>
                    <a:bodyPr/>
                    <a:lstStyle/>
                    <a:p>
                      <a:pPr algn="ctr"/>
                      <a:r>
                        <a:rPr lang="pl-PL" sz="1200" dirty="0" smtClean="0"/>
                        <a:t>9(11)</a:t>
                      </a:r>
                      <a:endParaRPr lang="pl-PL" sz="1200" dirty="0"/>
                    </a:p>
                  </a:txBody>
                  <a:tcPr/>
                </a:tc>
                <a:tc>
                  <a:txBody>
                    <a:bodyPr/>
                    <a:lstStyle/>
                    <a:p>
                      <a:pPr algn="ctr"/>
                      <a:r>
                        <a:rPr lang="pl-PL" sz="1200" dirty="0" smtClean="0"/>
                        <a:t>404(393)</a:t>
                      </a:r>
                      <a:endParaRPr lang="pl-PL" sz="1200" dirty="0"/>
                    </a:p>
                  </a:txBody>
                  <a:tcPr/>
                </a:tc>
              </a:tr>
              <a:tr h="473405">
                <a:tc>
                  <a:txBody>
                    <a:bodyPr/>
                    <a:lstStyle/>
                    <a:p>
                      <a:pPr algn="ctr"/>
                      <a:r>
                        <a:rPr lang="pl-PL" sz="1200" dirty="0" smtClean="0"/>
                        <a:t>2.</a:t>
                      </a:r>
                      <a:endParaRPr lang="pl-PL" sz="1200" dirty="0"/>
                    </a:p>
                  </a:txBody>
                  <a:tcPr/>
                </a:tc>
                <a:tc>
                  <a:txBody>
                    <a:bodyPr/>
                    <a:lstStyle/>
                    <a:p>
                      <a:pPr algn="ctr"/>
                      <a:r>
                        <a:rPr lang="pl-PL" sz="1200" dirty="0" smtClean="0"/>
                        <a:t>Raul</a:t>
                      </a:r>
                      <a:endParaRPr lang="pl-PL" sz="1200" dirty="0"/>
                    </a:p>
                  </a:txBody>
                  <a:tcPr/>
                </a:tc>
                <a:tc>
                  <a:txBody>
                    <a:bodyPr/>
                    <a:lstStyle/>
                    <a:p>
                      <a:pPr algn="ctr"/>
                      <a:r>
                        <a:rPr lang="pl-PL" sz="1200" dirty="0" smtClean="0"/>
                        <a:t>1994-2010</a:t>
                      </a:r>
                      <a:endParaRPr lang="pl-PL" sz="1200" dirty="0"/>
                    </a:p>
                  </a:txBody>
                  <a:tcPr/>
                </a:tc>
                <a:tc>
                  <a:txBody>
                    <a:bodyPr/>
                    <a:lstStyle/>
                    <a:p>
                      <a:pPr algn="ctr"/>
                      <a:r>
                        <a:rPr lang="pl-PL" sz="1200" dirty="0" smtClean="0"/>
                        <a:t>228(550)</a:t>
                      </a:r>
                      <a:endParaRPr lang="pl-PL" sz="1200" dirty="0"/>
                    </a:p>
                  </a:txBody>
                  <a:tcPr/>
                </a:tc>
                <a:tc>
                  <a:txBody>
                    <a:bodyPr/>
                    <a:lstStyle/>
                    <a:p>
                      <a:pPr algn="ctr"/>
                      <a:r>
                        <a:rPr lang="pl-PL" sz="1200" dirty="0" smtClean="0"/>
                        <a:t>18(37)</a:t>
                      </a:r>
                      <a:endParaRPr lang="pl-PL" sz="1200" dirty="0"/>
                    </a:p>
                  </a:txBody>
                  <a:tcPr/>
                </a:tc>
                <a:tc>
                  <a:txBody>
                    <a:bodyPr/>
                    <a:lstStyle/>
                    <a:p>
                      <a:pPr algn="ctr"/>
                      <a:r>
                        <a:rPr lang="pl-PL" sz="1200" dirty="0" smtClean="0"/>
                        <a:t>66(135)</a:t>
                      </a:r>
                      <a:endParaRPr lang="pl-PL" sz="1200" dirty="0"/>
                    </a:p>
                  </a:txBody>
                  <a:tcPr/>
                </a:tc>
                <a:tc>
                  <a:txBody>
                    <a:bodyPr/>
                    <a:lstStyle/>
                    <a:p>
                      <a:pPr algn="ctr"/>
                      <a:r>
                        <a:rPr lang="pl-PL" sz="1200" dirty="0" smtClean="0"/>
                        <a:t>11(19)</a:t>
                      </a:r>
                      <a:endParaRPr lang="pl-PL" sz="1200" dirty="0"/>
                    </a:p>
                  </a:txBody>
                  <a:tcPr/>
                </a:tc>
                <a:tc>
                  <a:txBody>
                    <a:bodyPr/>
                    <a:lstStyle/>
                    <a:p>
                      <a:pPr algn="ctr"/>
                      <a:r>
                        <a:rPr lang="pl-PL" sz="1200" dirty="0" smtClean="0"/>
                        <a:t>323(741)</a:t>
                      </a:r>
                      <a:endParaRPr lang="pl-PL" sz="1200" dirty="0"/>
                    </a:p>
                  </a:txBody>
                  <a:tcPr/>
                </a:tc>
              </a:tr>
              <a:tr h="480920">
                <a:tc>
                  <a:txBody>
                    <a:bodyPr/>
                    <a:lstStyle/>
                    <a:p>
                      <a:pPr algn="ctr"/>
                      <a:r>
                        <a:rPr lang="pl-PL" sz="1200" dirty="0" smtClean="0"/>
                        <a:t>3.</a:t>
                      </a:r>
                      <a:endParaRPr lang="pl-PL" sz="1200" dirty="0"/>
                    </a:p>
                  </a:txBody>
                  <a:tcPr/>
                </a:tc>
                <a:tc>
                  <a:txBody>
                    <a:bodyPr/>
                    <a:lstStyle/>
                    <a:p>
                      <a:pPr algn="ctr"/>
                      <a:r>
                        <a:rPr lang="pl-PL" sz="1200" dirty="0" smtClean="0"/>
                        <a:t>Alfredo di Stefano</a:t>
                      </a:r>
                      <a:endParaRPr lang="pl-PL" sz="1200" dirty="0"/>
                    </a:p>
                  </a:txBody>
                  <a:tcPr/>
                </a:tc>
                <a:tc>
                  <a:txBody>
                    <a:bodyPr/>
                    <a:lstStyle/>
                    <a:p>
                      <a:pPr algn="ctr"/>
                      <a:r>
                        <a:rPr lang="pl-PL" sz="1200" dirty="0" smtClean="0"/>
                        <a:t>1953-1964</a:t>
                      </a:r>
                      <a:endParaRPr lang="pl-PL" sz="1200" dirty="0"/>
                    </a:p>
                  </a:txBody>
                  <a:tcPr/>
                </a:tc>
                <a:tc>
                  <a:txBody>
                    <a:bodyPr/>
                    <a:lstStyle/>
                    <a:p>
                      <a:pPr algn="ctr"/>
                      <a:r>
                        <a:rPr lang="pl-PL" sz="1200" dirty="0" smtClean="0"/>
                        <a:t>216(282)</a:t>
                      </a:r>
                      <a:endParaRPr lang="pl-PL" sz="1200" dirty="0"/>
                    </a:p>
                  </a:txBody>
                  <a:tcPr/>
                </a:tc>
                <a:tc>
                  <a:txBody>
                    <a:bodyPr/>
                    <a:lstStyle/>
                    <a:p>
                      <a:pPr algn="ctr"/>
                      <a:r>
                        <a:rPr lang="pl-PL" sz="1200" dirty="0" smtClean="0"/>
                        <a:t>40(50)</a:t>
                      </a:r>
                      <a:endParaRPr lang="pl-PL" sz="1200" dirty="0"/>
                    </a:p>
                  </a:txBody>
                  <a:tcPr/>
                </a:tc>
                <a:tc>
                  <a:txBody>
                    <a:bodyPr/>
                    <a:lstStyle/>
                    <a:p>
                      <a:pPr algn="ctr"/>
                      <a:r>
                        <a:rPr lang="pl-PL" sz="1200" dirty="0" smtClean="0"/>
                        <a:t>49(58)</a:t>
                      </a:r>
                      <a:endParaRPr lang="pl-PL" sz="1200" dirty="0"/>
                    </a:p>
                  </a:txBody>
                  <a:tcPr/>
                </a:tc>
                <a:tc>
                  <a:txBody>
                    <a:bodyPr/>
                    <a:lstStyle/>
                    <a:p>
                      <a:pPr algn="ctr"/>
                      <a:r>
                        <a:rPr lang="pl-PL" sz="1200" dirty="0" smtClean="0"/>
                        <a:t>3(6)</a:t>
                      </a:r>
                      <a:endParaRPr lang="pl-PL" sz="1200" dirty="0"/>
                    </a:p>
                  </a:txBody>
                  <a:tcPr/>
                </a:tc>
                <a:tc>
                  <a:txBody>
                    <a:bodyPr/>
                    <a:lstStyle/>
                    <a:p>
                      <a:pPr algn="ctr"/>
                      <a:r>
                        <a:rPr lang="pl-PL" sz="1200" dirty="0" smtClean="0"/>
                        <a:t>308(396)</a:t>
                      </a:r>
                      <a:endParaRPr lang="pl-PL" sz="1200" dirty="0"/>
                    </a:p>
                  </a:txBody>
                  <a:tcPr/>
                </a:tc>
              </a:tr>
              <a:tr h="473405">
                <a:tc>
                  <a:txBody>
                    <a:bodyPr/>
                    <a:lstStyle/>
                    <a:p>
                      <a:pPr algn="ctr"/>
                      <a:r>
                        <a:rPr lang="pl-PL" sz="1200" dirty="0" smtClean="0"/>
                        <a:t>4.</a:t>
                      </a:r>
                      <a:endParaRPr lang="pl-PL" sz="1200" dirty="0"/>
                    </a:p>
                  </a:txBody>
                  <a:tcPr/>
                </a:tc>
                <a:tc>
                  <a:txBody>
                    <a:bodyPr/>
                    <a:lstStyle/>
                    <a:p>
                      <a:pPr algn="ctr"/>
                      <a:r>
                        <a:rPr lang="pl-PL" sz="1200" dirty="0" err="1" smtClean="0"/>
                        <a:t>Santillana</a:t>
                      </a:r>
                      <a:endParaRPr lang="pl-PL" sz="1200" dirty="0"/>
                    </a:p>
                  </a:txBody>
                  <a:tcPr/>
                </a:tc>
                <a:tc>
                  <a:txBody>
                    <a:bodyPr/>
                    <a:lstStyle/>
                    <a:p>
                      <a:pPr algn="ctr"/>
                      <a:r>
                        <a:rPr lang="pl-PL" sz="1200" dirty="0" smtClean="0"/>
                        <a:t>1971-1988</a:t>
                      </a:r>
                      <a:endParaRPr lang="pl-PL" sz="1200" dirty="0"/>
                    </a:p>
                  </a:txBody>
                  <a:tcPr/>
                </a:tc>
                <a:tc>
                  <a:txBody>
                    <a:bodyPr/>
                    <a:lstStyle/>
                    <a:p>
                      <a:pPr algn="ctr"/>
                      <a:r>
                        <a:rPr lang="pl-PL" sz="1200" dirty="0" smtClean="0"/>
                        <a:t>186(461)</a:t>
                      </a:r>
                      <a:endParaRPr lang="pl-PL" sz="1200" dirty="0"/>
                    </a:p>
                  </a:txBody>
                  <a:tcPr/>
                </a:tc>
                <a:tc>
                  <a:txBody>
                    <a:bodyPr/>
                    <a:lstStyle/>
                    <a:p>
                      <a:pPr algn="ctr"/>
                      <a:r>
                        <a:rPr lang="pl-PL" sz="1200" dirty="0" smtClean="0"/>
                        <a:t>49(84)</a:t>
                      </a:r>
                      <a:endParaRPr lang="pl-PL" sz="1200" dirty="0"/>
                    </a:p>
                  </a:txBody>
                  <a:tcPr/>
                </a:tc>
                <a:tc>
                  <a:txBody>
                    <a:bodyPr/>
                    <a:lstStyle/>
                    <a:p>
                      <a:pPr algn="ctr"/>
                      <a:r>
                        <a:rPr lang="pl-PL" sz="1200" dirty="0" smtClean="0"/>
                        <a:t>47(87)</a:t>
                      </a:r>
                      <a:endParaRPr lang="pl-PL" sz="1200" dirty="0"/>
                    </a:p>
                  </a:txBody>
                  <a:tcPr/>
                </a:tc>
                <a:tc>
                  <a:txBody>
                    <a:bodyPr/>
                    <a:lstStyle/>
                    <a:p>
                      <a:pPr algn="ctr"/>
                      <a:r>
                        <a:rPr lang="pl-PL" sz="1200" dirty="0" smtClean="0"/>
                        <a:t>8(13)</a:t>
                      </a:r>
                      <a:endParaRPr lang="pl-PL" sz="1200" dirty="0"/>
                    </a:p>
                  </a:txBody>
                  <a:tcPr/>
                </a:tc>
                <a:tc>
                  <a:txBody>
                    <a:bodyPr/>
                    <a:lstStyle/>
                    <a:p>
                      <a:pPr algn="ctr"/>
                      <a:r>
                        <a:rPr lang="pl-PL" sz="1200" dirty="0" smtClean="0"/>
                        <a:t>290(645)</a:t>
                      </a:r>
                      <a:endParaRPr lang="pl-PL" sz="1200" dirty="0"/>
                    </a:p>
                  </a:txBody>
                  <a:tcPr/>
                </a:tc>
              </a:tr>
              <a:tr h="473405">
                <a:tc>
                  <a:txBody>
                    <a:bodyPr/>
                    <a:lstStyle/>
                    <a:p>
                      <a:pPr algn="ctr"/>
                      <a:r>
                        <a:rPr lang="pl-PL" sz="1200" dirty="0" smtClean="0"/>
                        <a:t>5.</a:t>
                      </a:r>
                      <a:endParaRPr lang="pl-PL" sz="1200" dirty="0"/>
                    </a:p>
                  </a:txBody>
                  <a:tcPr/>
                </a:tc>
                <a:tc>
                  <a:txBody>
                    <a:bodyPr/>
                    <a:lstStyle/>
                    <a:p>
                      <a:pPr algn="ctr"/>
                      <a:r>
                        <a:rPr lang="pl-PL" sz="1200" dirty="0" smtClean="0"/>
                        <a:t>Ferenc </a:t>
                      </a:r>
                      <a:r>
                        <a:rPr lang="pl-PL" sz="1200" dirty="0" err="1" smtClean="0"/>
                        <a:t>Puskas</a:t>
                      </a:r>
                      <a:endParaRPr lang="pl-PL" sz="1200" dirty="0"/>
                    </a:p>
                  </a:txBody>
                  <a:tcPr/>
                </a:tc>
                <a:tc>
                  <a:txBody>
                    <a:bodyPr/>
                    <a:lstStyle/>
                    <a:p>
                      <a:pPr algn="ctr"/>
                      <a:r>
                        <a:rPr lang="pl-PL" sz="1200" dirty="0" smtClean="0"/>
                        <a:t>1958-1966</a:t>
                      </a:r>
                      <a:endParaRPr lang="pl-PL" sz="1200" dirty="0"/>
                    </a:p>
                  </a:txBody>
                  <a:tcPr/>
                </a:tc>
                <a:tc>
                  <a:txBody>
                    <a:bodyPr/>
                    <a:lstStyle/>
                    <a:p>
                      <a:pPr algn="ctr"/>
                      <a:r>
                        <a:rPr lang="pl-PL" sz="1200" dirty="0" smtClean="0"/>
                        <a:t>156(180)</a:t>
                      </a:r>
                      <a:endParaRPr lang="pl-PL" sz="1200" dirty="0"/>
                    </a:p>
                  </a:txBody>
                  <a:tcPr/>
                </a:tc>
                <a:tc>
                  <a:txBody>
                    <a:bodyPr/>
                    <a:lstStyle/>
                    <a:p>
                      <a:pPr algn="ctr"/>
                      <a:r>
                        <a:rPr lang="pl-PL" sz="1200" dirty="0" smtClean="0"/>
                        <a:t>49(41)</a:t>
                      </a:r>
                      <a:endParaRPr lang="pl-PL" sz="1200" dirty="0"/>
                    </a:p>
                  </a:txBody>
                  <a:tcPr/>
                </a:tc>
                <a:tc>
                  <a:txBody>
                    <a:bodyPr/>
                    <a:lstStyle/>
                    <a:p>
                      <a:pPr algn="ctr"/>
                      <a:r>
                        <a:rPr lang="pl-PL" sz="1200" dirty="0" smtClean="0"/>
                        <a:t>35(39)</a:t>
                      </a:r>
                      <a:endParaRPr lang="pl-PL" sz="1200" dirty="0"/>
                    </a:p>
                  </a:txBody>
                  <a:tcPr/>
                </a:tc>
                <a:tc>
                  <a:txBody>
                    <a:bodyPr/>
                    <a:lstStyle/>
                    <a:p>
                      <a:pPr algn="ctr"/>
                      <a:r>
                        <a:rPr lang="pl-PL" sz="1200" dirty="0" smtClean="0"/>
                        <a:t>2(</a:t>
                      </a:r>
                      <a:r>
                        <a:rPr lang="pl-PL" sz="1200" dirty="0" err="1" smtClean="0"/>
                        <a:t>2</a:t>
                      </a:r>
                      <a:r>
                        <a:rPr lang="pl-PL" sz="1200" dirty="0" smtClean="0"/>
                        <a:t>)</a:t>
                      </a:r>
                      <a:endParaRPr lang="pl-PL" sz="1200" dirty="0"/>
                    </a:p>
                  </a:txBody>
                  <a:tcPr/>
                </a:tc>
                <a:tc>
                  <a:txBody>
                    <a:bodyPr/>
                    <a:lstStyle/>
                    <a:p>
                      <a:pPr algn="ctr"/>
                      <a:r>
                        <a:rPr lang="pl-PL" sz="1200" dirty="0" smtClean="0"/>
                        <a:t>242(262)</a:t>
                      </a:r>
                      <a:endParaRPr lang="pl-PL" sz="1200" dirty="0"/>
                    </a:p>
                  </a:txBody>
                  <a:tcPr/>
                </a:tc>
              </a:tr>
              <a:tr h="473405">
                <a:tc>
                  <a:txBody>
                    <a:bodyPr/>
                    <a:lstStyle/>
                    <a:p>
                      <a:pPr algn="ctr"/>
                      <a:r>
                        <a:rPr lang="pl-PL" sz="1200" dirty="0" smtClean="0"/>
                        <a:t>6.</a:t>
                      </a:r>
                      <a:endParaRPr lang="pl-PL" sz="1200" dirty="0"/>
                    </a:p>
                  </a:txBody>
                  <a:tcPr/>
                </a:tc>
                <a:tc>
                  <a:txBody>
                    <a:bodyPr/>
                    <a:lstStyle/>
                    <a:p>
                      <a:pPr algn="ctr"/>
                      <a:r>
                        <a:rPr lang="pl-PL" sz="1200" dirty="0" smtClean="0"/>
                        <a:t>Hugo</a:t>
                      </a:r>
                      <a:r>
                        <a:rPr lang="pl-PL" sz="1200" baseline="0" dirty="0" smtClean="0"/>
                        <a:t> </a:t>
                      </a:r>
                      <a:r>
                        <a:rPr lang="pl-PL" sz="1200" baseline="0" dirty="0" err="1" smtClean="0"/>
                        <a:t>Sanchez</a:t>
                      </a:r>
                      <a:endParaRPr lang="pl-PL" sz="1200" dirty="0"/>
                    </a:p>
                  </a:txBody>
                  <a:tcPr/>
                </a:tc>
                <a:tc>
                  <a:txBody>
                    <a:bodyPr/>
                    <a:lstStyle/>
                    <a:p>
                      <a:pPr algn="ctr"/>
                      <a:r>
                        <a:rPr lang="pl-PL" sz="1200" dirty="0" smtClean="0"/>
                        <a:t>1985-1992</a:t>
                      </a:r>
                      <a:endParaRPr lang="pl-PL" sz="1200" dirty="0"/>
                    </a:p>
                  </a:txBody>
                  <a:tcPr/>
                </a:tc>
                <a:tc>
                  <a:txBody>
                    <a:bodyPr/>
                    <a:lstStyle/>
                    <a:p>
                      <a:pPr algn="ctr"/>
                      <a:r>
                        <a:rPr lang="pl-PL" sz="1200" dirty="0" smtClean="0"/>
                        <a:t>164(207)</a:t>
                      </a:r>
                      <a:endParaRPr lang="pl-PL" sz="1200" dirty="0"/>
                    </a:p>
                  </a:txBody>
                  <a:tcPr/>
                </a:tc>
                <a:tc>
                  <a:txBody>
                    <a:bodyPr/>
                    <a:lstStyle/>
                    <a:p>
                      <a:pPr algn="ctr"/>
                      <a:r>
                        <a:rPr lang="pl-PL" sz="1200" dirty="0" smtClean="0"/>
                        <a:t>19(32)</a:t>
                      </a:r>
                      <a:endParaRPr lang="pl-PL" sz="1200" dirty="0"/>
                    </a:p>
                  </a:txBody>
                  <a:tcPr/>
                </a:tc>
                <a:tc>
                  <a:txBody>
                    <a:bodyPr/>
                    <a:lstStyle/>
                    <a:p>
                      <a:pPr algn="ctr"/>
                      <a:r>
                        <a:rPr lang="pl-PL" sz="1200" dirty="0" smtClean="0"/>
                        <a:t>23(39)</a:t>
                      </a:r>
                      <a:endParaRPr lang="pl-PL" sz="1200" dirty="0"/>
                    </a:p>
                  </a:txBody>
                  <a:tcPr/>
                </a:tc>
                <a:tc>
                  <a:txBody>
                    <a:bodyPr/>
                    <a:lstStyle/>
                    <a:p>
                      <a:pPr algn="ctr"/>
                      <a:r>
                        <a:rPr lang="pl-PL" sz="1200" dirty="0" smtClean="0"/>
                        <a:t>3(4)</a:t>
                      </a:r>
                      <a:endParaRPr lang="pl-PL" sz="1200" dirty="0"/>
                    </a:p>
                  </a:txBody>
                  <a:tcPr/>
                </a:tc>
                <a:tc>
                  <a:txBody>
                    <a:bodyPr/>
                    <a:lstStyle/>
                    <a:p>
                      <a:pPr algn="ctr"/>
                      <a:r>
                        <a:rPr lang="pl-PL" sz="1200" dirty="0" smtClean="0"/>
                        <a:t>208(282)</a:t>
                      </a:r>
                      <a:endParaRPr lang="pl-PL" sz="1200" dirty="0"/>
                    </a:p>
                  </a:txBody>
                  <a:tcPr/>
                </a:tc>
              </a:tr>
              <a:tr h="473405">
                <a:tc>
                  <a:txBody>
                    <a:bodyPr/>
                    <a:lstStyle/>
                    <a:p>
                      <a:pPr algn="ctr"/>
                      <a:r>
                        <a:rPr lang="pl-PL" sz="1200" dirty="0" smtClean="0"/>
                        <a:t>7.</a:t>
                      </a:r>
                      <a:endParaRPr lang="pl-PL" sz="1200" dirty="0"/>
                    </a:p>
                  </a:txBody>
                  <a:tcPr/>
                </a:tc>
                <a:tc>
                  <a:txBody>
                    <a:bodyPr/>
                    <a:lstStyle/>
                    <a:p>
                      <a:pPr algn="ctr"/>
                      <a:r>
                        <a:rPr lang="pl-PL" sz="1200" dirty="0" smtClean="0"/>
                        <a:t>Francisco </a:t>
                      </a:r>
                      <a:r>
                        <a:rPr lang="pl-PL" sz="1200" dirty="0" err="1" smtClean="0"/>
                        <a:t>Gento</a:t>
                      </a:r>
                      <a:endParaRPr lang="pl-PL" sz="1200" dirty="0"/>
                    </a:p>
                  </a:txBody>
                  <a:tcPr/>
                </a:tc>
                <a:tc>
                  <a:txBody>
                    <a:bodyPr/>
                    <a:lstStyle/>
                    <a:p>
                      <a:pPr algn="ctr"/>
                      <a:r>
                        <a:rPr lang="pl-PL" sz="1200" dirty="0" smtClean="0"/>
                        <a:t>1952-1970</a:t>
                      </a:r>
                      <a:endParaRPr lang="pl-PL" sz="1200" dirty="0"/>
                    </a:p>
                  </a:txBody>
                  <a:tcPr/>
                </a:tc>
                <a:tc>
                  <a:txBody>
                    <a:bodyPr/>
                    <a:lstStyle/>
                    <a:p>
                      <a:pPr algn="ctr"/>
                      <a:r>
                        <a:rPr lang="pl-PL" sz="1200" dirty="0" smtClean="0"/>
                        <a:t>126(428)</a:t>
                      </a:r>
                      <a:endParaRPr lang="pl-PL" sz="1200" dirty="0"/>
                    </a:p>
                  </a:txBody>
                  <a:tcPr/>
                </a:tc>
                <a:tc>
                  <a:txBody>
                    <a:bodyPr/>
                    <a:lstStyle/>
                    <a:p>
                      <a:pPr algn="ctr"/>
                      <a:r>
                        <a:rPr lang="pl-PL" sz="1200" dirty="0" smtClean="0"/>
                        <a:t>22(74)</a:t>
                      </a:r>
                      <a:endParaRPr lang="pl-PL" sz="1200" dirty="0"/>
                    </a:p>
                  </a:txBody>
                  <a:tcPr/>
                </a:tc>
                <a:tc>
                  <a:txBody>
                    <a:bodyPr/>
                    <a:lstStyle/>
                    <a:p>
                      <a:pPr algn="ctr"/>
                      <a:r>
                        <a:rPr lang="pl-PL" sz="1200" dirty="0" smtClean="0"/>
                        <a:t>30(95)</a:t>
                      </a:r>
                      <a:endParaRPr lang="pl-PL" sz="1200" dirty="0"/>
                    </a:p>
                  </a:txBody>
                  <a:tcPr/>
                </a:tc>
                <a:tc>
                  <a:txBody>
                    <a:bodyPr/>
                    <a:lstStyle/>
                    <a:p>
                      <a:pPr algn="ctr"/>
                      <a:r>
                        <a:rPr lang="pl-PL" sz="1200" dirty="0" smtClean="0"/>
                        <a:t>4(</a:t>
                      </a:r>
                      <a:r>
                        <a:rPr lang="pl-PL" sz="1200" dirty="0" err="1" smtClean="0"/>
                        <a:t>4</a:t>
                      </a:r>
                      <a:r>
                        <a:rPr lang="pl-PL" sz="1200" dirty="0" smtClean="0"/>
                        <a:t>)</a:t>
                      </a:r>
                      <a:endParaRPr lang="pl-PL" sz="1200" dirty="0"/>
                    </a:p>
                  </a:txBody>
                  <a:tcPr/>
                </a:tc>
                <a:tc>
                  <a:txBody>
                    <a:bodyPr/>
                    <a:lstStyle/>
                    <a:p>
                      <a:pPr algn="ctr"/>
                      <a:r>
                        <a:rPr lang="pl-PL" sz="1200" dirty="0" smtClean="0"/>
                        <a:t>182(601)</a:t>
                      </a:r>
                      <a:endParaRPr lang="pl-PL" sz="1200" dirty="0"/>
                    </a:p>
                  </a:txBody>
                  <a:tcPr/>
                </a:tc>
              </a:tr>
              <a:tr h="473405">
                <a:tc>
                  <a:txBody>
                    <a:bodyPr/>
                    <a:lstStyle/>
                    <a:p>
                      <a:pPr algn="ctr"/>
                      <a:r>
                        <a:rPr lang="pl-PL" sz="1200" dirty="0" smtClean="0"/>
                        <a:t>8.</a:t>
                      </a:r>
                      <a:endParaRPr lang="pl-PL" sz="1200" dirty="0"/>
                    </a:p>
                  </a:txBody>
                  <a:tcPr/>
                </a:tc>
                <a:tc>
                  <a:txBody>
                    <a:bodyPr/>
                    <a:lstStyle/>
                    <a:p>
                      <a:pPr algn="ctr"/>
                      <a:r>
                        <a:rPr lang="pl-PL" sz="1200" dirty="0" err="1" smtClean="0"/>
                        <a:t>Karim</a:t>
                      </a:r>
                      <a:r>
                        <a:rPr lang="pl-PL" sz="1200" dirty="0" smtClean="0"/>
                        <a:t> </a:t>
                      </a:r>
                      <a:r>
                        <a:rPr lang="pl-PL" sz="1200" dirty="0" err="1" smtClean="0"/>
                        <a:t>Benzema</a:t>
                      </a:r>
                      <a:endParaRPr lang="pl-PL" sz="1200" dirty="0"/>
                    </a:p>
                  </a:txBody>
                  <a:tcPr/>
                </a:tc>
                <a:tc>
                  <a:txBody>
                    <a:bodyPr/>
                    <a:lstStyle/>
                    <a:p>
                      <a:pPr algn="ctr"/>
                      <a:r>
                        <a:rPr lang="pl-PL" sz="1200" dirty="0" smtClean="0"/>
                        <a:t>2009-..</a:t>
                      </a:r>
                      <a:endParaRPr lang="pl-PL" sz="1200" dirty="0"/>
                    </a:p>
                  </a:txBody>
                  <a:tcPr/>
                </a:tc>
                <a:tc>
                  <a:txBody>
                    <a:bodyPr/>
                    <a:lstStyle/>
                    <a:p>
                      <a:pPr algn="ctr"/>
                      <a:r>
                        <a:rPr lang="pl-PL" sz="1200" dirty="0" smtClean="0"/>
                        <a:t>122(244)</a:t>
                      </a:r>
                      <a:endParaRPr lang="pl-PL" sz="1200" dirty="0"/>
                    </a:p>
                  </a:txBody>
                  <a:tcPr/>
                </a:tc>
                <a:tc>
                  <a:txBody>
                    <a:bodyPr/>
                    <a:lstStyle/>
                    <a:p>
                      <a:pPr algn="ctr"/>
                      <a:r>
                        <a:rPr lang="pl-PL" sz="1200" dirty="0" smtClean="0"/>
                        <a:t>15(33)</a:t>
                      </a:r>
                      <a:endParaRPr lang="pl-PL" sz="1200" dirty="0"/>
                    </a:p>
                  </a:txBody>
                  <a:tcPr/>
                </a:tc>
                <a:tc>
                  <a:txBody>
                    <a:bodyPr/>
                    <a:lstStyle/>
                    <a:p>
                      <a:pPr algn="ctr"/>
                      <a:r>
                        <a:rPr lang="pl-PL" sz="1200" dirty="0" smtClean="0"/>
                        <a:t>39(75)</a:t>
                      </a:r>
                      <a:endParaRPr lang="pl-PL" sz="1200" dirty="0"/>
                    </a:p>
                  </a:txBody>
                  <a:tcPr/>
                </a:tc>
                <a:tc>
                  <a:txBody>
                    <a:bodyPr/>
                    <a:lstStyle/>
                    <a:p>
                      <a:pPr algn="ctr"/>
                      <a:r>
                        <a:rPr lang="pl-PL" sz="1200" dirty="0" smtClean="0"/>
                        <a:t>4(12)</a:t>
                      </a:r>
                      <a:endParaRPr lang="pl-PL" sz="1200" dirty="0"/>
                    </a:p>
                  </a:txBody>
                  <a:tcPr/>
                </a:tc>
                <a:tc>
                  <a:txBody>
                    <a:bodyPr/>
                    <a:lstStyle/>
                    <a:p>
                      <a:pPr algn="ctr"/>
                      <a:r>
                        <a:rPr lang="pl-PL" sz="1200" dirty="0" smtClean="0"/>
                        <a:t>180(364)</a:t>
                      </a:r>
                      <a:endParaRPr lang="pl-PL" sz="1200" dirty="0"/>
                    </a:p>
                  </a:txBody>
                  <a:tcPr/>
                </a:tc>
              </a:tr>
              <a:tr h="473405">
                <a:tc>
                  <a:txBody>
                    <a:bodyPr/>
                    <a:lstStyle/>
                    <a:p>
                      <a:pPr algn="ctr"/>
                      <a:r>
                        <a:rPr lang="pl-PL" sz="1200" dirty="0" smtClean="0"/>
                        <a:t>9.</a:t>
                      </a:r>
                      <a:endParaRPr lang="pl-PL" sz="1200" dirty="0"/>
                    </a:p>
                  </a:txBody>
                  <a:tcPr/>
                </a:tc>
                <a:tc>
                  <a:txBody>
                    <a:bodyPr/>
                    <a:lstStyle/>
                    <a:p>
                      <a:pPr algn="ctr"/>
                      <a:r>
                        <a:rPr lang="pl-PL" sz="1200" dirty="0" err="1" smtClean="0"/>
                        <a:t>Pirri</a:t>
                      </a:r>
                      <a:endParaRPr lang="pl-PL" sz="1200" dirty="0"/>
                    </a:p>
                  </a:txBody>
                  <a:tcPr/>
                </a:tc>
                <a:tc>
                  <a:txBody>
                    <a:bodyPr/>
                    <a:lstStyle/>
                    <a:p>
                      <a:pPr algn="ctr"/>
                      <a:r>
                        <a:rPr lang="pl-PL" sz="1200" dirty="0" smtClean="0"/>
                        <a:t>1964-1979</a:t>
                      </a:r>
                      <a:endParaRPr lang="pl-PL" sz="1200" dirty="0"/>
                    </a:p>
                  </a:txBody>
                  <a:tcPr/>
                </a:tc>
                <a:tc>
                  <a:txBody>
                    <a:bodyPr/>
                    <a:lstStyle/>
                    <a:p>
                      <a:pPr algn="ctr"/>
                      <a:r>
                        <a:rPr lang="pl-PL" sz="1200" dirty="0" smtClean="0"/>
                        <a:t>123(417)</a:t>
                      </a:r>
                      <a:endParaRPr lang="pl-PL" sz="1200" dirty="0"/>
                    </a:p>
                  </a:txBody>
                  <a:tcPr/>
                </a:tc>
                <a:tc>
                  <a:txBody>
                    <a:bodyPr/>
                    <a:lstStyle/>
                    <a:p>
                      <a:pPr algn="ctr"/>
                      <a:r>
                        <a:rPr lang="pl-PL" sz="1200" dirty="0" smtClean="0"/>
                        <a:t>25(67)</a:t>
                      </a:r>
                      <a:endParaRPr lang="pl-PL" sz="1200" dirty="0"/>
                    </a:p>
                  </a:txBody>
                  <a:tcPr/>
                </a:tc>
                <a:tc>
                  <a:txBody>
                    <a:bodyPr/>
                    <a:lstStyle/>
                    <a:p>
                      <a:pPr algn="ctr"/>
                      <a:r>
                        <a:rPr lang="pl-PL" sz="1200" dirty="0" smtClean="0"/>
                        <a:t>23(75)</a:t>
                      </a:r>
                      <a:endParaRPr lang="pl-PL" sz="1200" dirty="0"/>
                    </a:p>
                  </a:txBody>
                  <a:tcPr/>
                </a:tc>
                <a:tc>
                  <a:txBody>
                    <a:bodyPr/>
                    <a:lstStyle/>
                    <a:p>
                      <a:pPr algn="ctr"/>
                      <a:r>
                        <a:rPr lang="pl-PL" sz="1200" dirty="0" smtClean="0"/>
                        <a:t>1(2)</a:t>
                      </a:r>
                      <a:endParaRPr lang="pl-PL" sz="1200" dirty="0"/>
                    </a:p>
                  </a:txBody>
                  <a:tcPr/>
                </a:tc>
                <a:tc>
                  <a:txBody>
                    <a:bodyPr/>
                    <a:lstStyle/>
                    <a:p>
                      <a:pPr algn="ctr"/>
                      <a:r>
                        <a:rPr lang="pl-PL" sz="1200" dirty="0" smtClean="0"/>
                        <a:t>172(561)</a:t>
                      </a:r>
                      <a:endParaRPr lang="pl-PL" sz="1200" dirty="0"/>
                    </a:p>
                  </a:txBody>
                  <a:tcPr/>
                </a:tc>
              </a:tr>
              <a:tr h="473405">
                <a:tc>
                  <a:txBody>
                    <a:bodyPr/>
                    <a:lstStyle/>
                    <a:p>
                      <a:pPr algn="ctr"/>
                      <a:r>
                        <a:rPr lang="pl-PL" sz="1200" dirty="0" smtClean="0"/>
                        <a:t>10.</a:t>
                      </a:r>
                      <a:endParaRPr lang="pl-PL" sz="1200" dirty="0"/>
                    </a:p>
                  </a:txBody>
                  <a:tcPr/>
                </a:tc>
                <a:tc>
                  <a:txBody>
                    <a:bodyPr/>
                    <a:lstStyle/>
                    <a:p>
                      <a:pPr algn="ctr"/>
                      <a:r>
                        <a:rPr lang="pl-PL" sz="1200" dirty="0" smtClean="0"/>
                        <a:t>Emilio</a:t>
                      </a:r>
                      <a:r>
                        <a:rPr lang="pl-PL" sz="1200" baseline="0" dirty="0" smtClean="0"/>
                        <a:t> </a:t>
                      </a:r>
                      <a:r>
                        <a:rPr lang="pl-PL" sz="1200" baseline="0" dirty="0" err="1" smtClean="0"/>
                        <a:t>Butragueno</a:t>
                      </a:r>
                      <a:endParaRPr lang="pl-PL" sz="1200" dirty="0"/>
                    </a:p>
                  </a:txBody>
                  <a:tcPr/>
                </a:tc>
                <a:tc>
                  <a:txBody>
                    <a:bodyPr/>
                    <a:lstStyle/>
                    <a:p>
                      <a:pPr algn="ctr"/>
                      <a:r>
                        <a:rPr lang="pl-PL" sz="1200" dirty="0" smtClean="0"/>
                        <a:t>1983-1995</a:t>
                      </a:r>
                      <a:endParaRPr lang="pl-PL" sz="1200" dirty="0"/>
                    </a:p>
                  </a:txBody>
                  <a:tcPr/>
                </a:tc>
                <a:tc>
                  <a:txBody>
                    <a:bodyPr/>
                    <a:lstStyle/>
                    <a:p>
                      <a:pPr algn="ctr"/>
                      <a:r>
                        <a:rPr lang="pl-PL" sz="1200" dirty="0" smtClean="0"/>
                        <a:t>123(341)</a:t>
                      </a:r>
                      <a:endParaRPr lang="pl-PL" sz="1200" dirty="0"/>
                    </a:p>
                  </a:txBody>
                  <a:tcPr/>
                </a:tc>
                <a:tc>
                  <a:txBody>
                    <a:bodyPr/>
                    <a:lstStyle/>
                    <a:p>
                      <a:pPr algn="ctr"/>
                      <a:r>
                        <a:rPr lang="pl-PL" sz="1200" dirty="0" smtClean="0"/>
                        <a:t>16(39)</a:t>
                      </a:r>
                      <a:endParaRPr lang="pl-PL" sz="1200" dirty="0"/>
                    </a:p>
                  </a:txBody>
                  <a:tcPr/>
                </a:tc>
                <a:tc>
                  <a:txBody>
                    <a:bodyPr/>
                    <a:lstStyle/>
                    <a:p>
                      <a:pPr algn="ctr"/>
                      <a:r>
                        <a:rPr lang="pl-PL" sz="1200" dirty="0" smtClean="0"/>
                        <a:t>27(75)</a:t>
                      </a:r>
                      <a:endParaRPr lang="pl-PL" sz="1200" dirty="0"/>
                    </a:p>
                  </a:txBody>
                  <a:tcPr/>
                </a:tc>
                <a:tc>
                  <a:txBody>
                    <a:bodyPr/>
                    <a:lstStyle/>
                    <a:p>
                      <a:pPr algn="ctr"/>
                      <a:r>
                        <a:rPr lang="pl-PL" sz="1200" dirty="0" smtClean="0"/>
                        <a:t>5(8)</a:t>
                      </a:r>
                      <a:endParaRPr lang="pl-PL" sz="1200" dirty="0"/>
                    </a:p>
                  </a:txBody>
                  <a:tcPr/>
                </a:tc>
                <a:tc>
                  <a:txBody>
                    <a:bodyPr/>
                    <a:lstStyle/>
                    <a:p>
                      <a:pPr algn="ctr"/>
                      <a:r>
                        <a:rPr lang="pl-PL" sz="1200" dirty="0" smtClean="0"/>
                        <a:t>171(463)</a:t>
                      </a:r>
                      <a:endParaRPr lang="pl-PL" sz="1200"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latin typeface="Baskerville Old Face" pitchFamily="18" charset="0"/>
              </a:rPr>
              <a:t>Trophäen</a:t>
            </a:r>
            <a:endParaRPr lang="pl-PL" dirty="0">
              <a:latin typeface="Baskerville Old Face" pitchFamily="18" charset="0"/>
            </a:endParaRPr>
          </a:p>
        </p:txBody>
      </p:sp>
      <p:sp>
        <p:nvSpPr>
          <p:cNvPr id="3" name="Symbol zastępczy zawartości 2"/>
          <p:cNvSpPr>
            <a:spLocks noGrp="1"/>
          </p:cNvSpPr>
          <p:nvPr>
            <p:ph idx="1"/>
          </p:nvPr>
        </p:nvSpPr>
        <p:spPr/>
        <p:txBody>
          <a:bodyPr>
            <a:normAutofit fontScale="70000" lnSpcReduction="20000"/>
          </a:bodyPr>
          <a:lstStyle/>
          <a:p>
            <a:r>
              <a:rPr lang="pl-PL" b="1" u="sng" dirty="0" err="1" smtClean="0">
                <a:solidFill>
                  <a:srgbClr val="00B0F0"/>
                </a:solidFill>
                <a:latin typeface="Baskerville Old Face" pitchFamily="18" charset="0"/>
              </a:rPr>
              <a:t>Meisterschaft</a:t>
            </a:r>
            <a:r>
              <a:rPr lang="pl-PL" b="1" u="sng" dirty="0" smtClean="0">
                <a:solidFill>
                  <a:srgbClr val="00B0F0"/>
                </a:solidFill>
                <a:latin typeface="Baskerville Old Face" pitchFamily="18" charset="0"/>
              </a:rPr>
              <a:t> </a:t>
            </a:r>
            <a:r>
              <a:rPr lang="pl-PL" b="1" dirty="0" smtClean="0">
                <a:solidFill>
                  <a:schemeClr val="bg1"/>
                </a:solidFill>
                <a:latin typeface="Baskerville Old Face" pitchFamily="18" charset="0"/>
              </a:rPr>
              <a:t>I top 33</a:t>
            </a:r>
            <a:r>
              <a:rPr lang="pl-PL" b="1" baseline="30000" dirty="0" smtClean="0">
                <a:solidFill>
                  <a:schemeClr val="bg1"/>
                </a:solidFill>
                <a:latin typeface="Baskerville Old Face" pitchFamily="18" charset="0"/>
              </a:rPr>
              <a:t>*</a:t>
            </a:r>
            <a:r>
              <a:rPr lang="pl-PL" b="1" dirty="0" smtClean="0">
                <a:latin typeface="Baskerville Old Face" pitchFamily="18" charset="0"/>
              </a:rPr>
              <a:t/>
            </a:r>
            <a:br>
              <a:rPr lang="pl-PL" b="1" dirty="0" smtClean="0">
                <a:latin typeface="Baskerville Old Face" pitchFamily="18" charset="0"/>
              </a:rPr>
            </a:br>
            <a:r>
              <a:rPr lang="pl-PL" b="1" dirty="0" smtClean="0">
                <a:latin typeface="Baskerville Old Face" pitchFamily="18" charset="0"/>
              </a:rPr>
              <a:t>(</a:t>
            </a:r>
            <a:r>
              <a:rPr lang="pl-PL" b="1" i="1" dirty="0" smtClean="0">
                <a:latin typeface="Baskerville Old Face" pitchFamily="18" charset="0"/>
              </a:rPr>
              <a:t>rekord</a:t>
            </a:r>
            <a:r>
              <a:rPr lang="pl-PL" b="1" dirty="0" smtClean="0">
                <a:latin typeface="Baskerville Old Face" pitchFamily="18" charset="0"/>
              </a:rPr>
              <a:t>)1932, 1933, 1954, 1955, 1957, 1958, 1961, 1962, 1963, 1964, 1965, 1967, 1968, 1969, 1972, 1975, 1976, 1978, 1979, 1980, 1986, 1987, 1988, 1989, 1990, 1995, 1997, 2001, 2003, 2007, 2008, 2012, 2017 </a:t>
            </a:r>
            <a:r>
              <a:rPr lang="pl-PL" b="1" dirty="0" smtClean="0">
                <a:solidFill>
                  <a:schemeClr val="bg1"/>
                </a:solidFill>
                <a:latin typeface="Baskerville Old Face" pitchFamily="18" charset="0"/>
              </a:rPr>
              <a:t>II top23 </a:t>
            </a:r>
            <a:r>
              <a:rPr lang="pl-PL" b="1" dirty="0" smtClean="0">
                <a:latin typeface="Baskerville Old Face" pitchFamily="18" charset="0"/>
              </a:rPr>
              <a:t>1929, 1934, 1935, 1936, 1942, 1945, 1959, 1960, 1966, 1981, 1983, 1984, 1992, 1993, 1999, 2005, 2006, 2009, 2010, 2011, 2013, 2015, 2016 </a:t>
            </a:r>
            <a:r>
              <a:rPr lang="pl-PL" b="1" dirty="0" smtClean="0">
                <a:solidFill>
                  <a:schemeClr val="bg1"/>
                </a:solidFill>
                <a:latin typeface="Baskerville Old Face" pitchFamily="18" charset="0"/>
              </a:rPr>
              <a:t>III top 8 </a:t>
            </a:r>
            <a:r>
              <a:rPr lang="pl-PL" b="1" dirty="0" smtClean="0">
                <a:latin typeface="Baskerville Old Face" pitchFamily="18" charset="0"/>
              </a:rPr>
              <a:t>1949, 1952, 1953, 1956, 1982, 1991, 2002, 2014</a:t>
            </a:r>
            <a:br>
              <a:rPr lang="pl-PL" b="1" dirty="0" smtClean="0">
                <a:latin typeface="Baskerville Old Face" pitchFamily="18" charset="0"/>
              </a:rPr>
            </a:br>
            <a:r>
              <a:rPr lang="pl-PL" b="1" dirty="0" smtClean="0">
                <a:latin typeface="Baskerville Old Face" pitchFamily="18" charset="0"/>
                <a:hlinkClick r:id="rId2" tooltip="Puchar Hiszpanii w piłce nożnej mężczyzn"/>
              </a:rPr>
              <a:t>Puchar</a:t>
            </a:r>
            <a:r>
              <a:rPr lang="pl-PL" b="1" dirty="0" smtClean="0">
                <a:latin typeface="Baskerville Old Face" pitchFamily="18" charset="0"/>
              </a:rPr>
              <a:t> </a:t>
            </a:r>
            <a:r>
              <a:rPr lang="pl-PL" b="1" dirty="0" err="1" smtClean="0">
                <a:solidFill>
                  <a:schemeClr val="bg1"/>
                </a:solidFill>
                <a:latin typeface="Baskerville Old Face" pitchFamily="18" charset="0"/>
              </a:rPr>
              <a:t>sieger</a:t>
            </a:r>
            <a:r>
              <a:rPr lang="pl-PL" b="1" dirty="0" smtClean="0">
                <a:solidFill>
                  <a:schemeClr val="bg1"/>
                </a:solidFill>
                <a:latin typeface="Baskerville Old Face" pitchFamily="18" charset="0"/>
              </a:rPr>
              <a:t> 19 </a:t>
            </a:r>
            <a:r>
              <a:rPr lang="pl-PL" b="1" dirty="0" smtClean="0">
                <a:latin typeface="Baskerville Old Face" pitchFamily="18" charset="0"/>
              </a:rPr>
              <a:t>1905, 1906, 1907, 1908, 1917, 1934, 1936, 1946, 1947, 1962, 1970, 1974, 1975, 1980, 1982, 1989, 1993, 2011, 2014 </a:t>
            </a:r>
            <a:r>
              <a:rPr lang="pl-PL" b="1" dirty="0" err="1" smtClean="0">
                <a:solidFill>
                  <a:schemeClr val="bg1"/>
                </a:solidFill>
                <a:latin typeface="Baskerville Old Face" pitchFamily="18" charset="0"/>
              </a:rPr>
              <a:t>finalist</a:t>
            </a:r>
            <a:r>
              <a:rPr lang="pl-PL" b="1" dirty="0" smtClean="0">
                <a:solidFill>
                  <a:schemeClr val="bg1"/>
                </a:solidFill>
                <a:latin typeface="Baskerville Old Face" pitchFamily="18" charset="0"/>
              </a:rPr>
              <a:t> 20 </a:t>
            </a:r>
            <a:r>
              <a:rPr lang="pl-PL" b="1" dirty="0" smtClean="0">
                <a:latin typeface="Baskerville Old Face" pitchFamily="18" charset="0"/>
              </a:rPr>
              <a:t>1903, 1916, 1918, 1924, 1929, 1930, 1933, 1940, 1943, 1958, 1960, 1961, 1968, 1979, 1983, 1990, 1992, 2002, 2004, 2013</a:t>
            </a:r>
            <a:br>
              <a:rPr lang="pl-PL" b="1" dirty="0" smtClean="0">
                <a:latin typeface="Baskerville Old Face" pitchFamily="18" charset="0"/>
              </a:rPr>
            </a:br>
            <a:r>
              <a:rPr lang="pl-PL" b="1" dirty="0" err="1" smtClean="0">
                <a:latin typeface="Baskerville Old Face" pitchFamily="18" charset="0"/>
                <a:hlinkClick r:id="rId3" tooltip="Superpuchar Hiszpanii w piłce nożnej mężczyzn"/>
              </a:rPr>
              <a:t>Superpuchar</a:t>
            </a:r>
            <a:r>
              <a:rPr lang="pl-PL" b="1" dirty="0" smtClean="0">
                <a:latin typeface="Baskerville Old Face" pitchFamily="18" charset="0"/>
              </a:rPr>
              <a:t> </a:t>
            </a:r>
            <a:r>
              <a:rPr lang="pl-PL" b="1" dirty="0" err="1" smtClean="0">
                <a:solidFill>
                  <a:schemeClr val="bg1"/>
                </a:solidFill>
                <a:latin typeface="Baskerville Old Face" pitchFamily="18" charset="0"/>
              </a:rPr>
              <a:t>sieger</a:t>
            </a:r>
            <a:r>
              <a:rPr lang="pl-PL" b="1" dirty="0" smtClean="0">
                <a:solidFill>
                  <a:schemeClr val="bg1"/>
                </a:solidFill>
                <a:latin typeface="Baskerville Old Face" pitchFamily="18" charset="0"/>
              </a:rPr>
              <a:t> 9 </a:t>
            </a:r>
            <a:r>
              <a:rPr lang="pl-PL" b="1" dirty="0" smtClean="0">
                <a:latin typeface="Baskerville Old Face" pitchFamily="18" charset="0"/>
              </a:rPr>
              <a:t>1988, 1989, 1990, 1993, 1997, 2001, 2003, 2008, 2012 </a:t>
            </a:r>
            <a:r>
              <a:rPr lang="pl-PL" b="1" dirty="0" err="1" smtClean="0">
                <a:solidFill>
                  <a:schemeClr val="bg1"/>
                </a:solidFill>
                <a:latin typeface="Baskerville Old Face" pitchFamily="18" charset="0"/>
              </a:rPr>
              <a:t>finalist</a:t>
            </a:r>
            <a:r>
              <a:rPr lang="pl-PL" b="1" dirty="0" smtClean="0">
                <a:solidFill>
                  <a:schemeClr val="bg1"/>
                </a:solidFill>
                <a:latin typeface="Baskerville Old Face" pitchFamily="18" charset="0"/>
              </a:rPr>
              <a:t> 5 </a:t>
            </a:r>
            <a:r>
              <a:rPr lang="pl-PL" b="1" dirty="0" smtClean="0">
                <a:latin typeface="Baskerville Old Face" pitchFamily="18" charset="0"/>
              </a:rPr>
              <a:t>1982, 1995, 2007, 2011, 2014</a:t>
            </a:r>
            <a:br>
              <a:rPr lang="pl-PL" b="1" dirty="0" smtClean="0">
                <a:latin typeface="Baskerville Old Face" pitchFamily="18" charset="0"/>
              </a:rPr>
            </a:br>
            <a:r>
              <a:rPr lang="pl-PL" b="1" dirty="0" smtClean="0">
                <a:latin typeface="Baskerville Old Face" pitchFamily="18" charset="0"/>
                <a:hlinkClick r:id="rId4" tooltip="Puchar Ligi Hiszpanii w piłce nożnej mężczyzn"/>
              </a:rPr>
              <a:t>Puchar Ligi</a:t>
            </a:r>
            <a:r>
              <a:rPr lang="pl-PL" b="1" dirty="0" smtClean="0">
                <a:latin typeface="Baskerville Old Face" pitchFamily="18" charset="0"/>
              </a:rPr>
              <a:t> </a:t>
            </a:r>
            <a:r>
              <a:rPr lang="pl-PL" b="1" dirty="0" err="1" smtClean="0">
                <a:solidFill>
                  <a:schemeClr val="bg1"/>
                </a:solidFill>
                <a:latin typeface="Baskerville Old Face" pitchFamily="18" charset="0"/>
              </a:rPr>
              <a:t>sieger</a:t>
            </a:r>
            <a:r>
              <a:rPr lang="pl-PL" b="1" dirty="0" smtClean="0">
                <a:solidFill>
                  <a:schemeClr val="bg1"/>
                </a:solidFill>
                <a:latin typeface="Baskerville Old Face" pitchFamily="18" charset="0"/>
              </a:rPr>
              <a:t> 1 </a:t>
            </a:r>
            <a:r>
              <a:rPr lang="pl-PL" b="1" dirty="0" smtClean="0">
                <a:latin typeface="Baskerville Old Face" pitchFamily="18" charset="0"/>
              </a:rPr>
              <a:t>1985 </a:t>
            </a:r>
            <a:r>
              <a:rPr lang="pl-PL" b="1" dirty="0" err="1" smtClean="0">
                <a:solidFill>
                  <a:schemeClr val="bg1"/>
                </a:solidFill>
                <a:latin typeface="Baskerville Old Face" pitchFamily="18" charset="0"/>
              </a:rPr>
              <a:t>finalist</a:t>
            </a:r>
            <a:r>
              <a:rPr lang="pl-PL" b="1" dirty="0" smtClean="0">
                <a:solidFill>
                  <a:schemeClr val="bg1"/>
                </a:solidFill>
                <a:latin typeface="Baskerville Old Face" pitchFamily="18" charset="0"/>
              </a:rPr>
              <a:t> 1 </a:t>
            </a:r>
            <a:r>
              <a:rPr lang="pl-PL" b="1" dirty="0" smtClean="0">
                <a:latin typeface="Baskerville Old Face" pitchFamily="18" charset="0"/>
              </a:rPr>
              <a:t>1983</a:t>
            </a:r>
            <a:endParaRPr lang="pl-PL" b="1" dirty="0">
              <a:latin typeface="Baskerville Old Face" pitchFamily="18" charset="0"/>
            </a:endParaRPr>
          </a:p>
        </p:txBody>
      </p:sp>
    </p:spTree>
  </p:cSld>
  <p:clrMapOvr>
    <a:masterClrMapping/>
  </p:clrMapOvr>
</p:sld>
</file>

<file path=ppt/theme/theme1.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111</TotalTime>
  <Words>514</Words>
  <Application>Microsoft Office PowerPoint</Application>
  <PresentationFormat>Pokaz na ekranie (4:3)</PresentationFormat>
  <Paragraphs>100</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Techniczny</vt:lpstr>
      <vt:lpstr>Real Madrid Club de Futbol</vt:lpstr>
      <vt:lpstr>Slajd 2</vt:lpstr>
      <vt:lpstr>Slajd 3</vt:lpstr>
      <vt:lpstr>Geschichte des Fußballclubs</vt:lpstr>
      <vt:lpstr>Die besten Spieler von Real Madrid</vt:lpstr>
      <vt:lpstr>Wappen</vt:lpstr>
      <vt:lpstr>Die besten Schützen</vt:lpstr>
      <vt:lpstr>Trophäen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Madrid Club de Futbol</dc:title>
  <dc:creator>Marcin Naspiński</dc:creator>
  <cp:lastModifiedBy>Windows User</cp:lastModifiedBy>
  <cp:revision>12</cp:revision>
  <dcterms:created xsi:type="dcterms:W3CDTF">2017-05-28T10:50:35Z</dcterms:created>
  <dcterms:modified xsi:type="dcterms:W3CDTF">2017-05-29T12:18:58Z</dcterms:modified>
</cp:coreProperties>
</file>