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ADA9C-4BE7-4190-9C8E-1E234009172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982AA-9D9B-4785-B29F-C15F129866B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82AA-9D9B-4785-B29F-C15F129866B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D3AAD18-8AAB-4D3E-9E66-6072C2772F1D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3EA165-7427-4EE4-BFB9-F47F83E9F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7/72/Philharmonie_1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400800" cy="1124744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BERLIN </a:t>
            </a:r>
          </a:p>
          <a:p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Hauptstadt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Deutschland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ber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20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err="1" smtClean="0"/>
              <a:t>Schulwesen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de-DE" sz="3200" dirty="0" smtClean="0"/>
              <a:t>In Berlin gilt sechsjährige Grundschule, nach dem die Schüler können in einem von vier Arten von Schulen immatrikulierte nehmen:</a:t>
            </a:r>
            <a:endParaRPr lang="pl-PL" sz="3200" dirty="0" smtClean="0"/>
          </a:p>
          <a:p>
            <a:r>
              <a:rPr lang="pl-PL" sz="3200" dirty="0" err="1" smtClean="0"/>
              <a:t>Hauptschule</a:t>
            </a:r>
            <a:endParaRPr lang="pl-PL" sz="3200" dirty="0" smtClean="0"/>
          </a:p>
          <a:p>
            <a:r>
              <a:rPr lang="pl-PL" sz="3200" dirty="0" err="1" smtClean="0"/>
              <a:t>Realschule</a:t>
            </a:r>
            <a:endParaRPr lang="pl-PL" sz="3200" dirty="0" smtClean="0"/>
          </a:p>
          <a:p>
            <a:r>
              <a:rPr lang="pl-PL" sz="3200" dirty="0" err="1" smtClean="0"/>
              <a:t>Gymnasium</a:t>
            </a:r>
            <a:endParaRPr lang="pl-PL" sz="3200" dirty="0" smtClean="0"/>
          </a:p>
          <a:p>
            <a:r>
              <a:rPr lang="pl-PL" sz="3200" dirty="0" err="1" smtClean="0"/>
              <a:t>Gesamtschule</a:t>
            </a:r>
            <a:endParaRPr lang="pl-PL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endParaRPr lang="de-DE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de-DE" sz="3200" dirty="0" smtClean="0"/>
              <a:t>Nach dem Abitur oder High-School-Studenten zu erhalten ihre Ausbildung in einem der vier Universitäten und einer der drei Kunsthochschulen, Fachhochschulen oder zehn private Universitäten sieben fortsetzen können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pl-PL" sz="4900" dirty="0" err="1" smtClean="0"/>
              <a:t>Humboldt-Universit</a:t>
            </a:r>
            <a:r>
              <a:rPr lang="de-DE" sz="4900" dirty="0" err="1" smtClean="0"/>
              <a:t>ät</a:t>
            </a:r>
            <a:r>
              <a:rPr lang="pl-PL" sz="49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844824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de-DE" sz="3200" dirty="0" smtClean="0"/>
              <a:t>Berlins ältester Universität gegründet im Jahre 1810</a:t>
            </a:r>
            <a:r>
              <a:rPr lang="pl-PL" sz="3200" dirty="0" smtClean="0"/>
              <a:t>.</a:t>
            </a:r>
            <a:endParaRPr lang="de-DE" sz="3200" dirty="0" smtClean="0"/>
          </a:p>
          <a:p>
            <a:endParaRPr lang="pl-PL" dirty="0"/>
          </a:p>
        </p:txBody>
      </p:sp>
      <p:pic>
        <p:nvPicPr>
          <p:cNvPr id="5122" name="Picture 2" descr="C:\Users\user\Desktop\uniwersyt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17718" cy="372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l-PL" dirty="0" smtClean="0"/>
              <a:t>Wykonała:</a:t>
            </a:r>
            <a:br>
              <a:rPr lang="pl-PL" dirty="0" smtClean="0"/>
            </a:br>
            <a:r>
              <a:rPr lang="pl-PL" dirty="0" smtClean="0"/>
              <a:t>Łucja Wdowiarz</a:t>
            </a:r>
            <a:br>
              <a:rPr lang="pl-PL" dirty="0" smtClean="0"/>
            </a:br>
            <a:r>
              <a:rPr lang="pl-PL" dirty="0" smtClean="0"/>
              <a:t>III </a:t>
            </a:r>
            <a:r>
              <a:rPr lang="pl-PL" dirty="0" err="1" smtClean="0"/>
              <a:t>PPiW</a:t>
            </a:r>
            <a:r>
              <a:rPr lang="pl-PL" dirty="0" smtClean="0"/>
              <a:t> I st. </a:t>
            </a:r>
            <a:br>
              <a:rPr lang="pl-PL" dirty="0" smtClean="0"/>
            </a:br>
            <a:r>
              <a:rPr lang="pl-PL" dirty="0" smtClean="0"/>
              <a:t>Studia stacjonarne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Was </a:t>
            </a:r>
            <a:r>
              <a:rPr lang="pl-PL" sz="5400" dirty="0" err="1" smtClean="0"/>
              <a:t>learnen</a:t>
            </a:r>
            <a:r>
              <a:rPr lang="pl-PL" sz="5400" dirty="0" smtClean="0"/>
              <a:t> </a:t>
            </a:r>
            <a:r>
              <a:rPr lang="pl-PL" sz="5400" dirty="0" smtClean="0"/>
              <a:t>wir?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endParaRPr lang="pl-PL" sz="48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de-DE" sz="4800" i="1" dirty="0" smtClean="0"/>
              <a:t>Wappen und </a:t>
            </a:r>
            <a:r>
              <a:rPr lang="de-DE" sz="4800" i="1" dirty="0" err="1" smtClean="0"/>
              <a:t>Flag</a:t>
            </a:r>
            <a:endParaRPr lang="pl-PL" sz="4800" i="1" dirty="0" smtClean="0"/>
          </a:p>
          <a:p>
            <a:r>
              <a:rPr lang="pl-PL" sz="4800" i="1" dirty="0" err="1" smtClean="0"/>
              <a:t>Kulturinstitutionen</a:t>
            </a:r>
            <a:endParaRPr lang="pl-PL" sz="4800" dirty="0" smtClean="0"/>
          </a:p>
          <a:p>
            <a:r>
              <a:rPr lang="pl-PL" sz="4800" i="1" dirty="0" err="1" smtClean="0"/>
              <a:t>Schulwesen</a:t>
            </a:r>
            <a:endParaRPr lang="pl-PL" sz="48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err="1" smtClean="0"/>
              <a:t>Wappen</a:t>
            </a:r>
            <a:r>
              <a:rPr lang="pl-PL" sz="5400" dirty="0" smtClean="0"/>
              <a:t> </a:t>
            </a:r>
            <a:r>
              <a:rPr lang="pl-PL" sz="5400" dirty="0" err="1" smtClean="0"/>
              <a:t>und</a:t>
            </a:r>
            <a:r>
              <a:rPr lang="pl-PL" sz="5400" dirty="0" smtClean="0"/>
              <a:t> Flag</a:t>
            </a:r>
            <a:endParaRPr lang="pl-PL" sz="5400" dirty="0"/>
          </a:p>
        </p:txBody>
      </p:sp>
      <p:pic>
        <p:nvPicPr>
          <p:cNvPr id="2050" name="Picture 2" descr="C:\Users\user\Desktop\niem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pl-PL" sz="5400" i="1" dirty="0" err="1" smtClean="0"/>
              <a:t>Kulturinstitutionen</a:t>
            </a:r>
            <a:r>
              <a:rPr lang="pl-PL" sz="5400" b="1" i="1" dirty="0" smtClean="0"/>
              <a:t> </a:t>
            </a:r>
            <a:r>
              <a:rPr lang="pl-PL" sz="5400" i="1" dirty="0" err="1" smtClean="0"/>
              <a:t>und</a:t>
            </a:r>
            <a:r>
              <a:rPr lang="pl-PL" sz="5400" i="1" dirty="0" smtClean="0"/>
              <a:t> </a:t>
            </a:r>
            <a:r>
              <a:rPr lang="de-DE" sz="5400" dirty="0" smtClean="0"/>
              <a:t>Unterhaltung </a:t>
            </a:r>
            <a:endParaRPr lang="pl-PL" sz="5400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36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sz="3600" dirty="0"/>
              <a:t>	</a:t>
            </a:r>
            <a:r>
              <a:rPr lang="de-DE" sz="3500" dirty="0" smtClean="0"/>
              <a:t>In Berlin gibt es viele </a:t>
            </a:r>
            <a:r>
              <a:rPr lang="pl-PL" sz="3500" dirty="0" err="1" smtClean="0"/>
              <a:t>kulturinstitutionen</a:t>
            </a:r>
            <a:r>
              <a:rPr lang="pl-PL" sz="3500" dirty="0" smtClean="0"/>
              <a:t> </a:t>
            </a:r>
            <a:r>
              <a:rPr lang="pl-PL" sz="3500" dirty="0" err="1" smtClean="0"/>
              <a:t>und</a:t>
            </a:r>
            <a:r>
              <a:rPr lang="pl-PL" sz="3500" dirty="0" smtClean="0"/>
              <a:t> </a:t>
            </a:r>
            <a:r>
              <a:rPr lang="pl-PL" sz="3500" dirty="0" err="1" smtClean="0"/>
              <a:t>Unterhaltung</a:t>
            </a:r>
            <a:r>
              <a:rPr lang="pl-PL" sz="3500" dirty="0" smtClean="0"/>
              <a:t>, </a:t>
            </a:r>
            <a:r>
              <a:rPr lang="pl-PL" sz="3500" dirty="0" err="1" smtClean="0"/>
              <a:t>zum</a:t>
            </a:r>
            <a:r>
              <a:rPr lang="pl-PL" sz="3500" dirty="0" smtClean="0"/>
              <a:t> </a:t>
            </a:r>
            <a:r>
              <a:rPr lang="pl-PL" sz="3500" dirty="0" err="1" smtClean="0"/>
              <a:t>Beispiel</a:t>
            </a:r>
            <a:r>
              <a:rPr lang="pl-PL" sz="3500" dirty="0" smtClean="0"/>
              <a:t>: </a:t>
            </a:r>
            <a:endParaRPr lang="pl-PL" sz="3500" dirty="0" smtClean="0"/>
          </a:p>
          <a:p>
            <a:pPr>
              <a:buNone/>
            </a:pPr>
            <a:endParaRPr lang="pl-PL" sz="3500" dirty="0" smtClean="0"/>
          </a:p>
          <a:p>
            <a:r>
              <a:rPr lang="de-DE" sz="3500" dirty="0" smtClean="0"/>
              <a:t>Theater </a:t>
            </a:r>
            <a:endParaRPr lang="pl-PL" sz="3500" dirty="0" smtClean="0"/>
          </a:p>
          <a:p>
            <a:r>
              <a:rPr lang="de-DE" sz="3500" dirty="0" smtClean="0"/>
              <a:t>Philharmonie</a:t>
            </a:r>
            <a:endParaRPr lang="pl-PL" sz="3500" dirty="0" smtClean="0"/>
          </a:p>
          <a:p>
            <a:r>
              <a:rPr lang="de-DE" sz="3500" dirty="0" smtClean="0"/>
              <a:t>Oper</a:t>
            </a:r>
            <a:r>
              <a:rPr lang="pl-PL" sz="3500" dirty="0" smtClean="0"/>
              <a:t> </a:t>
            </a:r>
            <a:endParaRPr lang="pl-PL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Deutsches</a:t>
            </a:r>
            <a:r>
              <a:rPr lang="pl-PL" dirty="0" smtClean="0"/>
              <a:t> </a:t>
            </a:r>
            <a:r>
              <a:rPr lang="pl-PL" dirty="0" err="1" smtClean="0"/>
              <a:t>Theater</a:t>
            </a:r>
            <a:endParaRPr lang="pl-PL" dirty="0"/>
          </a:p>
        </p:txBody>
      </p:sp>
      <p:pic>
        <p:nvPicPr>
          <p:cNvPr id="3074" name="Picture 2" descr="C:\Users\user\Desktop\deutschestheater_1141_1404899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27279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Philharmonie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de-DE" sz="3200" dirty="0" smtClean="0"/>
              <a:t>Die Berliner Philharmonie </a:t>
            </a:r>
            <a:r>
              <a:rPr lang="pl-PL" sz="3200" dirty="0" smtClean="0"/>
              <a:t> </a:t>
            </a:r>
            <a:r>
              <a:rPr lang="de-DE" sz="3200" dirty="0" smtClean="0"/>
              <a:t>in der Herbert-von-Karajan-Straße 1 im Berliner Ortsteil Tiergarten zählt mit dem Konzerthaus am Gendarmenmarkt zu den wichtigsten Konzertsälen Berlins und ist die Heimstätte der Berliner Philharmoniker.</a:t>
            </a:r>
            <a:endParaRPr lang="pl-PL" sz="32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Berliner Philharmonie</a:t>
            </a:r>
            <a:endParaRPr lang="pl-PL" dirty="0"/>
          </a:p>
        </p:txBody>
      </p:sp>
      <p:pic>
        <p:nvPicPr>
          <p:cNvPr id="4" name="Picture 8" descr="800px-Philharmonie_1a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33600" y="2339975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pl-PL" dirty="0" err="1" smtClean="0"/>
              <a:t>Staatsoper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87624" y="2060848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Es i</a:t>
            </a:r>
            <a:r>
              <a:rPr lang="de-DE" sz="3200" dirty="0" err="1" smtClean="0"/>
              <a:t>st</a:t>
            </a:r>
            <a:r>
              <a:rPr lang="de-DE" sz="3200" dirty="0" smtClean="0"/>
              <a:t> </a:t>
            </a:r>
            <a:r>
              <a:rPr lang="de-DE" sz="3200" dirty="0" smtClean="0"/>
              <a:t>das erste Opernhaus und der kulturhistorisch bedeutendste Theaterbau in Berlin. Es steht in der historischen Mitte am Boulevard Unter den Linden. </a:t>
            </a:r>
            <a:endParaRPr lang="pl-PL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o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04456" cy="4464496"/>
          </a:xfrm>
          <a:prstGeom prst="rect">
            <a:avLst/>
          </a:prstGeom>
          <a:noFill/>
        </p:spPr>
      </p:pic>
      <p:pic>
        <p:nvPicPr>
          <p:cNvPr id="9" name="Picture 3" descr="C:\Users\user\Desktop\op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466951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145</TotalTime>
  <Words>59</Words>
  <Application>Microsoft Office PowerPoint</Application>
  <PresentationFormat>Pokaz na ekranie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Energetyczny</vt:lpstr>
      <vt:lpstr>Slajd 1</vt:lpstr>
      <vt:lpstr>Was learnen wir?</vt:lpstr>
      <vt:lpstr>Wappen und Flag</vt:lpstr>
      <vt:lpstr>Kulturinstitutionen und Unterhaltung </vt:lpstr>
      <vt:lpstr>Deutsches Theater</vt:lpstr>
      <vt:lpstr>Philharmonie</vt:lpstr>
      <vt:lpstr>Die Berliner Philharmonie</vt:lpstr>
      <vt:lpstr>Staatsoper</vt:lpstr>
      <vt:lpstr>Slajd 9</vt:lpstr>
      <vt:lpstr>Schulwesen</vt:lpstr>
      <vt:lpstr>Slajd 11</vt:lpstr>
      <vt:lpstr>Humboldt-Universität  </vt:lpstr>
      <vt:lpstr>Wykonała: Łucja Wdowiarz III PPiW I st.  Studia stacjonarne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3</cp:revision>
  <dcterms:created xsi:type="dcterms:W3CDTF">2017-01-04T09:31:50Z</dcterms:created>
  <dcterms:modified xsi:type="dcterms:W3CDTF">2017-01-05T09:46:42Z</dcterms:modified>
</cp:coreProperties>
</file>