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7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9" r:id="rId4"/>
    <p:sldId id="265" r:id="rId5"/>
    <p:sldId id="260" r:id="rId6"/>
    <p:sldId id="258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5CCE-5BA1-4B9B-B95B-2AD682E50484}" type="datetimeFigureOut">
              <a:rPr lang="pl-PL" smtClean="0"/>
              <a:t>2016-05-15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7A03-FC2E-4CB7-BA9B-BBB60F7DFD3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5CCE-5BA1-4B9B-B95B-2AD682E50484}" type="datetimeFigureOut">
              <a:rPr lang="pl-PL" smtClean="0"/>
              <a:t>2016-05-15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7A03-FC2E-4CB7-BA9B-BBB60F7DFD3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5CCE-5BA1-4B9B-B95B-2AD682E50484}" type="datetimeFigureOut">
              <a:rPr lang="pl-PL" smtClean="0"/>
              <a:t>2016-05-15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7A03-FC2E-4CB7-BA9B-BBB60F7DFD3B}" type="slidenum">
              <a:rPr lang="pl-PL" smtClean="0"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5CCE-5BA1-4B9B-B95B-2AD682E50484}" type="datetimeFigureOut">
              <a:rPr lang="pl-PL" smtClean="0"/>
              <a:t>2016-05-15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7A03-FC2E-4CB7-BA9B-BBB60F7DFD3B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5CCE-5BA1-4B9B-B95B-2AD682E50484}" type="datetimeFigureOut">
              <a:rPr lang="pl-PL" smtClean="0"/>
              <a:t>2016-05-15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7A03-FC2E-4CB7-BA9B-BBB60F7DFD3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5CCE-5BA1-4B9B-B95B-2AD682E50484}" type="datetimeFigureOut">
              <a:rPr lang="pl-PL" smtClean="0"/>
              <a:t>2016-05-15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7A03-FC2E-4CB7-BA9B-BBB60F7DFD3B}" type="slidenum">
              <a:rPr lang="pl-PL" smtClean="0"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5CCE-5BA1-4B9B-B95B-2AD682E50484}" type="datetimeFigureOut">
              <a:rPr lang="pl-PL" smtClean="0"/>
              <a:t>2016-05-15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7A03-FC2E-4CB7-BA9B-BBB60F7DFD3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5CCE-5BA1-4B9B-B95B-2AD682E50484}" type="datetimeFigureOut">
              <a:rPr lang="pl-PL" smtClean="0"/>
              <a:t>2016-05-15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7A03-FC2E-4CB7-BA9B-BBB60F7DFD3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5CCE-5BA1-4B9B-B95B-2AD682E50484}" type="datetimeFigureOut">
              <a:rPr lang="pl-PL" smtClean="0"/>
              <a:t>2016-05-15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7A03-FC2E-4CB7-BA9B-BBB60F7DFD3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5CCE-5BA1-4B9B-B95B-2AD682E50484}" type="datetimeFigureOut">
              <a:rPr lang="pl-PL" smtClean="0"/>
              <a:t>2016-05-15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7A03-FC2E-4CB7-BA9B-BBB60F7DFD3B}" type="slidenum">
              <a:rPr lang="pl-PL" smtClean="0"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85CCE-5BA1-4B9B-B95B-2AD682E50484}" type="datetimeFigureOut">
              <a:rPr lang="pl-PL" smtClean="0"/>
              <a:t>2016-05-15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87A03-FC2E-4CB7-BA9B-BBB60F7DFD3B}" type="slidenum">
              <a:rPr lang="pl-PL" smtClean="0"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2085CCE-5BA1-4B9B-B95B-2AD682E50484}" type="datetimeFigureOut">
              <a:rPr lang="pl-PL" smtClean="0"/>
              <a:t>2016-05-15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6E87A03-FC2E-4CB7-BA9B-BBB60F7DFD3B}" type="slidenum">
              <a:rPr lang="pl-PL" smtClean="0"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>
              <a:buNone/>
            </a:pPr>
            <a:r>
              <a:rPr lang="pl-PL" b="1" dirty="0" smtClean="0">
                <a:solidFill>
                  <a:schemeClr val="bg1"/>
                </a:solidFill>
              </a:rPr>
              <a:t>Martyna </a:t>
            </a:r>
            <a:r>
              <a:rPr lang="pl-PL" b="1" dirty="0" err="1" smtClean="0">
                <a:solidFill>
                  <a:schemeClr val="bg1"/>
                </a:solidFill>
              </a:rPr>
              <a:t>Hac</a:t>
            </a:r>
            <a:endParaRPr lang="pl-PL" b="1" dirty="0">
              <a:solidFill>
                <a:schemeClr val="bg1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b="1" dirty="0" smtClean="0">
                <a:solidFill>
                  <a:schemeClr val="bg1"/>
                </a:solidFill>
              </a:rPr>
              <a:t>2rok WF – studia stacjonarne</a:t>
            </a:r>
            <a:endParaRPr lang="pl-PL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025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Agnieszka Radwańska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Meister WTA -Finale </a:t>
            </a:r>
            <a:r>
              <a:rPr lang="de-DE" dirty="0" smtClean="0"/>
              <a:t>2015</a:t>
            </a:r>
            <a:endParaRPr lang="pl-PL" dirty="0" smtClean="0"/>
          </a:p>
          <a:p>
            <a:pPr>
              <a:buFont typeface="Wingdings" panose="05000000000000000000" pitchFamily="2" charset="2"/>
              <a:buChar char="Ø"/>
            </a:pPr>
            <a:endParaRPr lang="pl-PL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Wimbledon </a:t>
            </a:r>
            <a:r>
              <a:rPr lang="de-DE" dirty="0"/>
              <a:t>-Finalist </a:t>
            </a:r>
            <a:r>
              <a:rPr lang="de-DE" dirty="0" smtClean="0"/>
              <a:t>2012</a:t>
            </a:r>
            <a:endParaRPr lang="pl-PL" dirty="0" smtClean="0"/>
          </a:p>
          <a:p>
            <a:pPr>
              <a:buFont typeface="Wingdings" panose="05000000000000000000" pitchFamily="2" charset="2"/>
              <a:buChar char="Ø"/>
            </a:pPr>
            <a:endParaRPr lang="pl-PL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Gewinner </a:t>
            </a:r>
            <a:r>
              <a:rPr lang="de-DE" dirty="0" err="1"/>
              <a:t>Hopman</a:t>
            </a:r>
            <a:r>
              <a:rPr lang="de-DE" dirty="0"/>
              <a:t> Cup im Jahr 2015 </a:t>
            </a:r>
            <a:endParaRPr lang="pl-PL" dirty="0" smtClean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636912"/>
            <a:ext cx="3815407" cy="3018522"/>
          </a:xfrm>
        </p:spPr>
      </p:pic>
    </p:spTree>
    <p:extLst>
      <p:ext uri="{BB962C8B-B14F-4D97-AF65-F5344CB8AC3E}">
        <p14:creationId xmlns:p14="http://schemas.microsoft.com/office/powerpoint/2010/main" val="2028116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7200" b="1" dirty="0" err="1" smtClean="0"/>
              <a:t>Tennis</a:t>
            </a:r>
            <a:endParaRPr lang="pl-PL" sz="7200" b="1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212976"/>
            <a:ext cx="1991866" cy="28144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Symbol zastępczy zawartości 6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212976"/>
            <a:ext cx="3822700" cy="28073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66360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772400" cy="2520280"/>
          </a:xfrm>
        </p:spPr>
        <p:txBody>
          <a:bodyPr>
            <a:noAutofit/>
          </a:bodyPr>
          <a:lstStyle/>
          <a:p>
            <a:r>
              <a:rPr lang="de-DE" sz="2400" dirty="0"/>
              <a:t>Sport spielte auf einem Tennisplatz , bestehend in </a:t>
            </a:r>
            <a:r>
              <a:rPr lang="de-DE" sz="2400" dirty="0" err="1"/>
              <a:t>piercing</a:t>
            </a:r>
            <a:r>
              <a:rPr lang="de-DE" sz="2400" dirty="0"/>
              <a:t> Schläger Tennisball über das Netz oder neben dem Feld Gegner . Es kann einzeln oder in Teams von zwei Spielern eines Geschlechts oder beides gespielt werden. Tennis war einer der Olympischen Sommer Disziplinen in den Jahren 1896-1924 . Ihr Programm zurückgekehrt 1988 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331536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080120"/>
          </a:xfrm>
        </p:spPr>
        <p:txBody>
          <a:bodyPr/>
          <a:lstStyle/>
          <a:p>
            <a:r>
              <a:rPr lang="pl-PL" b="1" dirty="0" err="1" smtClean="0"/>
              <a:t>Geschichte</a:t>
            </a:r>
            <a:endParaRPr lang="pl-PL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55576" y="2564904"/>
            <a:ext cx="7632848" cy="2464297"/>
          </a:xfrm>
        </p:spPr>
        <p:txBody>
          <a:bodyPr>
            <a:normAutofit/>
          </a:bodyPr>
          <a:lstStyle/>
          <a:p>
            <a:r>
              <a:rPr lang="de-DE" sz="2400" dirty="0"/>
              <a:t>Die Ursprünge des Tennis sind mit mittelalterlichen Spiel assoziiert von Mönchen in den europäischen Klöstern angebaut. In dieser Version von Tennisball schlug die Hand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993943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de-DE" b="1" dirty="0"/>
              <a:t/>
            </a:r>
            <a:br>
              <a:rPr lang="de-DE" b="1" dirty="0"/>
            </a:br>
            <a:r>
              <a:rPr lang="de-DE" b="1" dirty="0"/>
              <a:t>Zum Üben Tennis sind notwendig, Tennisschläger und Ball</a:t>
            </a:r>
            <a:endParaRPr lang="pl-PL" b="1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996952"/>
            <a:ext cx="4176464" cy="31283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39921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/>
              <a:t>Die vier prestigeträchtigsten Tennisturniere :</a:t>
            </a:r>
            <a:endParaRPr lang="pl-PL" b="1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3"/>
          </p:nvPr>
        </p:nvSpPr>
        <p:spPr>
          <a:xfrm>
            <a:off x="467544" y="2276872"/>
            <a:ext cx="4031303" cy="384960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de-DE" dirty="0" err="1"/>
              <a:t>Australian</a:t>
            </a:r>
            <a:r>
              <a:rPr lang="de-DE" dirty="0"/>
              <a:t> </a:t>
            </a:r>
            <a:r>
              <a:rPr lang="de-DE" dirty="0" smtClean="0"/>
              <a:t>Open</a:t>
            </a:r>
            <a:endParaRPr lang="pl-PL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Roland </a:t>
            </a:r>
            <a:r>
              <a:rPr lang="de-DE" dirty="0" smtClean="0"/>
              <a:t>Garros</a:t>
            </a:r>
            <a:endParaRPr lang="pl-PL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de-DE" dirty="0" smtClean="0"/>
              <a:t>Wimbledon</a:t>
            </a:r>
            <a:endParaRPr lang="pl-PL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l-PL" dirty="0" smtClean="0"/>
              <a:t>US Open</a:t>
            </a:r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de-DE" dirty="0" smtClean="0"/>
              <a:t>Sie </a:t>
            </a:r>
            <a:r>
              <a:rPr lang="de-DE" dirty="0"/>
              <a:t>werden gespielt jährlich jeweils in Melbourne , Paris, London und New York.</a:t>
            </a:r>
            <a:endParaRPr lang="pl-PL" dirty="0"/>
          </a:p>
        </p:txBody>
      </p:sp>
      <p:pic>
        <p:nvPicPr>
          <p:cNvPr id="7" name="Symbol zastępczy zawartości 6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116498"/>
            <a:ext cx="4197765" cy="22567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18399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52728"/>
          </a:xfrm>
        </p:spPr>
        <p:txBody>
          <a:bodyPr>
            <a:noAutofit/>
          </a:bodyPr>
          <a:lstStyle/>
          <a:p>
            <a:r>
              <a:rPr lang="de-DE" sz="3600" b="1" dirty="0"/>
              <a:t>Tennis bei den Olympischen Spielen</a:t>
            </a:r>
            <a:br>
              <a:rPr lang="de-DE" sz="3600" b="1" dirty="0"/>
            </a:br>
            <a:r>
              <a:rPr lang="de-DE" sz="3600" b="1" dirty="0"/>
              <a:t/>
            </a:r>
            <a:br>
              <a:rPr lang="de-DE" sz="3600" b="1" dirty="0"/>
            </a:br>
            <a:endParaRPr lang="pl-PL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dirty="0"/>
              <a:t>Tennis war einer der neun Disziplinen, in denen Athleten in den ersten modernen Olympischen Spiele im Jahr 1896 konkurrierten </a:t>
            </a:r>
            <a:r>
              <a:rPr lang="de-DE" dirty="0"/>
              <a:t/>
            </a:r>
            <a:br>
              <a:rPr lang="de-DE" dirty="0"/>
            </a:br>
            <a:endParaRPr lang="pl-PL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2636912"/>
            <a:ext cx="3792029" cy="2528019"/>
          </a:xfrm>
        </p:spPr>
      </p:pic>
    </p:spTree>
    <p:extLst>
      <p:ext uri="{BB962C8B-B14F-4D97-AF65-F5344CB8AC3E}">
        <p14:creationId xmlns:p14="http://schemas.microsoft.com/office/powerpoint/2010/main" val="1944942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Tennis in Polen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539552" y="2924944"/>
            <a:ext cx="3822192" cy="3447288"/>
          </a:xfrm>
        </p:spPr>
        <p:txBody>
          <a:bodyPr/>
          <a:lstStyle/>
          <a:p>
            <a:pPr marL="0" indent="0" algn="ctr">
              <a:buNone/>
            </a:pPr>
            <a:r>
              <a:rPr lang="de-DE" dirty="0"/>
              <a:t>Tennis in Polen entstand im späten neunzehnten Jahrhundert </a:t>
            </a:r>
            <a:r>
              <a:rPr lang="de-DE" dirty="0" smtClean="0"/>
              <a:t>.</a:t>
            </a:r>
            <a:r>
              <a:rPr lang="de-DE" dirty="0"/>
              <a:t/>
            </a:r>
            <a:br>
              <a:rPr lang="de-DE" dirty="0"/>
            </a:br>
            <a:endParaRPr lang="pl-PL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708920"/>
            <a:ext cx="3822700" cy="25779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12682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de-DE" b="1" dirty="0"/>
              <a:t>Polnisch Tennisspieler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539552" y="2708920"/>
            <a:ext cx="3822192" cy="3447288"/>
          </a:xfrm>
        </p:spPr>
        <p:txBody>
          <a:bodyPr/>
          <a:lstStyle/>
          <a:p>
            <a:pPr marL="0" indent="0" algn="ctr">
              <a:buNone/>
            </a:pPr>
            <a:r>
              <a:rPr lang="pl-PL" b="1" dirty="0" smtClean="0"/>
              <a:t>Łukasz Kubot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-</a:t>
            </a:r>
            <a:r>
              <a:rPr lang="de-DE" dirty="0" smtClean="0"/>
              <a:t>Wimbledon </a:t>
            </a:r>
            <a:r>
              <a:rPr lang="de-DE" dirty="0"/>
              <a:t>-Viertelfinalist 2013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-</a:t>
            </a:r>
            <a:r>
              <a:rPr lang="de-DE" dirty="0" smtClean="0"/>
              <a:t>Gewinner </a:t>
            </a:r>
            <a:r>
              <a:rPr lang="de-DE" dirty="0"/>
              <a:t>des 2014 </a:t>
            </a:r>
            <a:r>
              <a:rPr lang="de-DE" dirty="0" err="1"/>
              <a:t>Australian</a:t>
            </a:r>
            <a:r>
              <a:rPr lang="de-DE" dirty="0"/>
              <a:t> Open verdoppelt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14"/>
          </p:nvPr>
        </p:nvSpPr>
        <p:spPr>
          <a:xfrm>
            <a:off x="5004048" y="2708920"/>
            <a:ext cx="3822192" cy="3447288"/>
          </a:xfrm>
        </p:spPr>
        <p:txBody>
          <a:bodyPr/>
          <a:lstStyle/>
          <a:p>
            <a:pPr marL="0" indent="0">
              <a:buNone/>
            </a:pPr>
            <a:r>
              <a:rPr lang="pl-PL" b="1" dirty="0" smtClean="0"/>
              <a:t>Jerzy Janowicz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-</a:t>
            </a:r>
            <a:r>
              <a:rPr lang="de-DE" dirty="0" smtClean="0"/>
              <a:t>Wimbledon </a:t>
            </a:r>
            <a:r>
              <a:rPr lang="de-DE" dirty="0"/>
              <a:t>-Finalist im Jahr </a:t>
            </a:r>
            <a:r>
              <a:rPr lang="de-DE" dirty="0" smtClean="0"/>
              <a:t>2012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-</a:t>
            </a:r>
            <a:r>
              <a:rPr lang="de-DE" dirty="0" smtClean="0"/>
              <a:t>Sieger </a:t>
            </a:r>
            <a:r>
              <a:rPr lang="de-DE" dirty="0"/>
              <a:t>des </a:t>
            </a:r>
            <a:r>
              <a:rPr lang="de-DE" dirty="0" err="1"/>
              <a:t>Hopman</a:t>
            </a:r>
            <a:r>
              <a:rPr lang="de-DE" dirty="0"/>
              <a:t> Cup im Jahr 2015 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020548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206</TotalTime>
  <Words>202</Words>
  <Application>Microsoft Office PowerPoint</Application>
  <PresentationFormat>Pokaz na ekranie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Kształt fali</vt:lpstr>
      <vt:lpstr>Martyna Hac</vt:lpstr>
      <vt:lpstr>Tennis</vt:lpstr>
      <vt:lpstr>Sport spielte auf einem Tennisplatz , bestehend in piercing Schläger Tennisball über das Netz oder neben dem Feld Gegner . Es kann einzeln oder in Teams von zwei Spielern eines Geschlechts oder beides gespielt werden. Tennis war einer der Olympischen Sommer Disziplinen in den Jahren 1896-1924 . Ihr Programm zurückgekehrt 1988 .</vt:lpstr>
      <vt:lpstr>Geschichte</vt:lpstr>
      <vt:lpstr> Zum Üben Tennis sind notwendig, Tennisschläger und Ball</vt:lpstr>
      <vt:lpstr>Die vier prestigeträchtigsten Tennisturniere :</vt:lpstr>
      <vt:lpstr>Tennis bei den Olympischen Spielen  </vt:lpstr>
      <vt:lpstr>Tennis in Polen</vt:lpstr>
      <vt:lpstr>Polnisch Tennisspieler </vt:lpstr>
      <vt:lpstr>Agnieszka Radwańska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Martyna Hac</dc:title>
  <dc:creator>Andrzej Szymański</dc:creator>
  <cp:lastModifiedBy>Andrzej Szymański</cp:lastModifiedBy>
  <cp:revision>12</cp:revision>
  <dcterms:created xsi:type="dcterms:W3CDTF">2016-05-15T11:03:27Z</dcterms:created>
  <dcterms:modified xsi:type="dcterms:W3CDTF">2016-05-15T14:30:00Z</dcterms:modified>
</cp:coreProperties>
</file>