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81813" cy="100028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2017-05-16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3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 rot="20330708">
            <a:off x="-177823" y="1087493"/>
            <a:ext cx="5654877" cy="1470025"/>
          </a:xfrm>
        </p:spPr>
        <p:txBody>
          <a:bodyPr vert="horz"/>
          <a:lstStyle/>
          <a:p>
            <a:r>
              <a:rPr lang="pl-PL" dirty="0"/>
              <a:t>Deutsche Bundesliga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5008240"/>
            <a:ext cx="9144000" cy="1849760"/>
          </a:xfrm>
        </p:spPr>
        <p:txBody>
          <a:bodyPr>
            <a:normAutofit/>
          </a:bodyPr>
          <a:lstStyle/>
          <a:p>
            <a:pPr algn="just"/>
            <a:r>
              <a:rPr lang="de-DE" sz="3600" dirty="0">
                <a:solidFill>
                  <a:srgbClr val="FF0000"/>
                </a:solidFill>
              </a:rPr>
              <a:t>die höchste Klasse in der Hierarchie des Männerfußballs in Deutschland</a:t>
            </a:r>
            <a:endParaRPr lang="pl-PL" sz="3600" dirty="0">
              <a:solidFill>
                <a:srgbClr val="FF0000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 rot="1893289">
            <a:off x="6433961" y="919686"/>
            <a:ext cx="2426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2016/2017</a:t>
            </a:r>
          </a:p>
        </p:txBody>
      </p:sp>
    </p:spTree>
    <p:extLst>
      <p:ext uri="{BB962C8B-B14F-4D97-AF65-F5344CB8AC3E}">
        <p14:creationId xmlns:p14="http://schemas.microsoft.com/office/powerpoint/2010/main" xmlns="" val="145534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Bibliographie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https://pl.wikipedia.org/wiki/Carlo_Ancelotti</a:t>
            </a:r>
          </a:p>
          <a:p>
            <a:r>
              <a:rPr lang="pl-PL" dirty="0"/>
              <a:t>http://www.bundesliga.de/de/clubs/rb-leipzig/kader/</a:t>
            </a:r>
          </a:p>
          <a:p>
            <a:r>
              <a:rPr lang="pl-PL" dirty="0"/>
              <a:t>http://www.bundesliga.de/de/</a:t>
            </a:r>
          </a:p>
          <a:p>
            <a:r>
              <a:rPr lang="pl-PL" dirty="0"/>
              <a:t>https://pl.wikipedia.org/wiki/RB_Leipzig</a:t>
            </a:r>
          </a:p>
          <a:p>
            <a:r>
              <a:rPr lang="pl-PL" dirty="0"/>
              <a:t>http://kubablaszczykowski.pl/zyciorys</a:t>
            </a:r>
          </a:p>
          <a:p>
            <a:r>
              <a:rPr lang="pl-PL" dirty="0"/>
              <a:t>Marcin </a:t>
            </a:r>
            <a:r>
              <a:rPr lang="pl-PL" dirty="0" err="1"/>
              <a:t>Rosłoń</a:t>
            </a:r>
            <a:r>
              <a:rPr lang="pl-PL" dirty="0"/>
              <a:t>, Łukasz Piszczek Piłkarski diament, BOHATEROWIE Z BOISKA, </a:t>
            </a:r>
            <a:r>
              <a:rPr lang="pl-PL" dirty="0" err="1"/>
              <a:t>Papilon</a:t>
            </a:r>
            <a:r>
              <a:rPr lang="pl-PL" dirty="0"/>
              <a:t>, 2016, 9788324521784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614332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CLUBS  in der </a:t>
            </a:r>
            <a:r>
              <a:rPr lang="pl-PL" dirty="0" err="1"/>
              <a:t>Saison</a:t>
            </a:r>
            <a:r>
              <a:rPr lang="pl-PL" dirty="0"/>
              <a:t> 2016/2017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915" y="2492896"/>
            <a:ext cx="7992245" cy="3633267"/>
          </a:xfrm>
        </p:spPr>
      </p:pic>
      <p:sp>
        <p:nvSpPr>
          <p:cNvPr id="5" name="pole tekstowe 4"/>
          <p:cNvSpPr txBox="1"/>
          <p:nvPr/>
        </p:nvSpPr>
        <p:spPr>
          <a:xfrm>
            <a:off x="827584" y="1370491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rgbClr val="FF0000"/>
                </a:solidFill>
              </a:rPr>
              <a:t>In </a:t>
            </a:r>
            <a:r>
              <a:rPr lang="pl-PL" sz="3200" dirty="0" err="1">
                <a:solidFill>
                  <a:srgbClr val="FF0000"/>
                </a:solidFill>
              </a:rPr>
              <a:t>Spiel</a:t>
            </a:r>
            <a:r>
              <a:rPr lang="pl-PL" sz="3200" dirty="0">
                <a:solidFill>
                  <a:srgbClr val="FF0000"/>
                </a:solidFill>
              </a:rPr>
              <a:t> 18 Bundesliga-</a:t>
            </a:r>
            <a:r>
              <a:rPr lang="pl-PL" sz="3200" dirty="0" err="1">
                <a:solidFill>
                  <a:srgbClr val="FF0000"/>
                </a:solidFill>
              </a:rPr>
              <a:t>Clubs</a:t>
            </a:r>
            <a:endParaRPr lang="pl-PL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4301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Geschichte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FC Bayern ist die aktuelle Champion</a:t>
            </a:r>
            <a:endParaRPr lang="pl-PL" dirty="0"/>
          </a:p>
          <a:p>
            <a:r>
              <a:rPr lang="de-DE" dirty="0"/>
              <a:t>Es wurde von dem Deutschen Fußball-Bund gegründet - DFB am 28. Juli 1962 in Dortmund</a:t>
            </a:r>
            <a:endParaRPr lang="pl-PL" dirty="0"/>
          </a:p>
          <a:p>
            <a:r>
              <a:rPr lang="de-DE" dirty="0"/>
              <a:t>Der erste Gewinner des 1. FC Köln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6096" y="3791225"/>
            <a:ext cx="2697088" cy="2328486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5292080" y="6307393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/>
              <a:t>deutsche meisterschale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11194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FC Bayern </a:t>
            </a:r>
            <a:r>
              <a:rPr lang="pl-PL" dirty="0" err="1"/>
              <a:t>München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Bundesliga Rekordmeister FC Bayern München, die es 26 Mal gewonnen. Viele Male Bundesliga Meister haben Dekorationen auf Kostüme in Form von Fußballstars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3789040"/>
            <a:ext cx="4968552" cy="2782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10077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RB LEIPZIG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92553" y="3429000"/>
            <a:ext cx="8147248" cy="3629000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Deutsch Fußballverein L</a:t>
            </a:r>
            <a:r>
              <a:rPr lang="pl-PL" dirty="0" err="1"/>
              <a:t>eipzig</a:t>
            </a:r>
            <a:r>
              <a:rPr lang="de-DE" dirty="0"/>
              <a:t>, ist derzeit in der Bundesliga. Der Verein wurde im Jahr 2009 von </a:t>
            </a:r>
            <a:r>
              <a:rPr lang="de-DE" dirty="0" err="1"/>
              <a:t>Red</a:t>
            </a:r>
            <a:r>
              <a:rPr lang="de-DE" dirty="0"/>
              <a:t> Bull gegründet, aber wegen des Verbot der Verwendung von Markennamen in den deutschen Clubnamen kann nicht unter dem Namen </a:t>
            </a:r>
            <a:r>
              <a:rPr lang="de-DE" dirty="0" err="1"/>
              <a:t>Red</a:t>
            </a:r>
            <a:r>
              <a:rPr lang="de-DE" dirty="0"/>
              <a:t> Bull Leipzig auftritt</a:t>
            </a:r>
            <a:r>
              <a:rPr lang="pl-PL" dirty="0"/>
              <a:t>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9792" y="1268760"/>
            <a:ext cx="3744416" cy="211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25046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SPIELER </a:t>
            </a:r>
            <a:r>
              <a:rPr lang="pl-PL" dirty="0" err="1"/>
              <a:t>aus</a:t>
            </a:r>
            <a:r>
              <a:rPr lang="pl-PL" dirty="0"/>
              <a:t> </a:t>
            </a:r>
            <a:r>
              <a:rPr lang="pl-PL" dirty="0" err="1"/>
              <a:t>dem</a:t>
            </a:r>
            <a:r>
              <a:rPr lang="pl-PL" dirty="0"/>
              <a:t> </a:t>
            </a:r>
            <a:r>
              <a:rPr lang="pl-PL" dirty="0" err="1"/>
              <a:t>Polnischen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5770984" cy="5069160"/>
          </a:xfrm>
        </p:spPr>
        <p:txBody>
          <a:bodyPr>
            <a:normAutofit lnSpcReduction="10000"/>
          </a:bodyPr>
          <a:lstStyle/>
          <a:p>
            <a:r>
              <a:rPr lang="pl-PL" sz="2400" dirty="0"/>
              <a:t>Robert Lewandowski - </a:t>
            </a:r>
            <a:r>
              <a:rPr lang="de-DE" sz="2400" dirty="0"/>
              <a:t>Fußballspieler , Stürmer des deutschen Verein FC Bayern und der Nationalmannschaft in Polnisch</a:t>
            </a:r>
            <a:endParaRPr lang="pl-PL" sz="2400" dirty="0"/>
          </a:p>
          <a:p>
            <a:endParaRPr lang="pl-PL" sz="2400" dirty="0"/>
          </a:p>
          <a:p>
            <a:r>
              <a:rPr lang="pl-PL" sz="2400" dirty="0"/>
              <a:t>Łukasz Piszczek - </a:t>
            </a:r>
            <a:r>
              <a:rPr lang="de-DE" sz="2400" dirty="0"/>
              <a:t>Fußballspieler , Verteidiger des deutschen Club Borussia Dortmund und der polnischen Nationalmannschaft</a:t>
            </a:r>
            <a:endParaRPr lang="pl-PL" sz="2400" dirty="0"/>
          </a:p>
          <a:p>
            <a:endParaRPr lang="pl-PL" sz="2400" dirty="0"/>
          </a:p>
          <a:p>
            <a:r>
              <a:rPr lang="pl-PL" sz="2400" dirty="0"/>
              <a:t>Jakub </a:t>
            </a:r>
            <a:r>
              <a:rPr lang="pl-PL" sz="2400" dirty="0" err="1"/>
              <a:t>Błaszczykowski</a:t>
            </a:r>
            <a:r>
              <a:rPr lang="pl-PL" sz="2400" dirty="0"/>
              <a:t> - </a:t>
            </a:r>
            <a:r>
              <a:rPr lang="de-DE" sz="2400" dirty="0"/>
              <a:t>Fußballer, Mittelfeldspieler des deutschen Verein VfL Wolfsburg und der polnischen Nationalmannschaft</a:t>
            </a:r>
            <a:endParaRPr lang="pl-PL" sz="2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76256" y="1196752"/>
            <a:ext cx="2044046" cy="190080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14833" y="3139073"/>
            <a:ext cx="1741543" cy="1812398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30616" y="4992984"/>
            <a:ext cx="1656184" cy="1723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2232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Deutsch</a:t>
            </a:r>
            <a:r>
              <a:rPr lang="pl-PL" dirty="0"/>
              <a:t> </a:t>
            </a:r>
            <a:r>
              <a:rPr lang="pl-PL" dirty="0" err="1"/>
              <a:t>Spieler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5842992" cy="4997152"/>
          </a:xfrm>
        </p:spPr>
        <p:txBody>
          <a:bodyPr>
            <a:normAutofit/>
          </a:bodyPr>
          <a:lstStyle/>
          <a:p>
            <a:r>
              <a:rPr lang="pl-PL" sz="2400" dirty="0" err="1"/>
              <a:t>Timo</a:t>
            </a:r>
            <a:r>
              <a:rPr lang="pl-PL" sz="2400" dirty="0"/>
              <a:t> Werner - </a:t>
            </a:r>
            <a:r>
              <a:rPr lang="de-DE" sz="2400" dirty="0"/>
              <a:t>geboren 6. März 1996 in Stuttgart - Deutscher Fußballspieler , der für deutsche Verein RB Leipzig und der deutschen Nationalmannschaft als Stürmer spielt</a:t>
            </a:r>
            <a:endParaRPr lang="pl-PL" sz="2400" dirty="0"/>
          </a:p>
          <a:p>
            <a:endParaRPr lang="pl-PL" sz="2400" dirty="0"/>
          </a:p>
          <a:p>
            <a:r>
              <a:rPr lang="pl-PL" sz="2400" dirty="0"/>
              <a:t>Manuel </a:t>
            </a:r>
            <a:r>
              <a:rPr lang="pl-PL" sz="2400" dirty="0" err="1"/>
              <a:t>Neuer</a:t>
            </a:r>
            <a:r>
              <a:rPr lang="pl-PL" sz="2400" dirty="0"/>
              <a:t> - </a:t>
            </a:r>
            <a:r>
              <a:rPr lang="de-DE" sz="2400" dirty="0"/>
              <a:t>geboren 27. März 1986 in Gelsenkirchen - Deutscher Fußballspieler , der in der deutschen Verein Bayern München und die deutsche Nationalmannschaft als Torwart spielt, die der Kapitän</a:t>
            </a:r>
            <a:endParaRPr lang="pl-PL" sz="2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1124744"/>
            <a:ext cx="2448272" cy="254788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7879" y="3789040"/>
            <a:ext cx="2352558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61574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Trainer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915816" y="1600200"/>
            <a:ext cx="5616624" cy="4525963"/>
          </a:xfrm>
        </p:spPr>
        <p:txBody>
          <a:bodyPr>
            <a:normAutofit fontScale="92500" lnSpcReduction="10000"/>
          </a:bodyPr>
          <a:lstStyle/>
          <a:p>
            <a:r>
              <a:rPr lang="pl-PL" sz="2800" dirty="0"/>
              <a:t>Carlo </a:t>
            </a:r>
            <a:r>
              <a:rPr lang="pl-PL" sz="2800" dirty="0" err="1"/>
              <a:t>Ancelotti</a:t>
            </a:r>
            <a:r>
              <a:rPr lang="pl-PL" sz="2800" dirty="0"/>
              <a:t> – </a:t>
            </a:r>
            <a:r>
              <a:rPr lang="pl-PL" sz="2800" dirty="0" err="1"/>
              <a:t>geboren</a:t>
            </a:r>
            <a:r>
              <a:rPr lang="pl-PL" sz="2800" dirty="0"/>
              <a:t> 10 </a:t>
            </a:r>
            <a:r>
              <a:rPr lang="pl-PL" sz="2800" dirty="0" err="1"/>
              <a:t>Juni</a:t>
            </a:r>
            <a:r>
              <a:rPr lang="pl-PL" sz="2800" dirty="0"/>
              <a:t> 1959 - </a:t>
            </a:r>
            <a:r>
              <a:rPr lang="de-DE" sz="2800" dirty="0"/>
              <a:t>Italienischer Trainer und ehemalige Spieler. Bayern München Trainer</a:t>
            </a:r>
            <a:endParaRPr lang="pl-PL" sz="2800" dirty="0"/>
          </a:p>
          <a:p>
            <a:r>
              <a:rPr lang="pl-PL" sz="2800" dirty="0"/>
              <a:t>Thomas </a:t>
            </a:r>
            <a:r>
              <a:rPr lang="pl-PL" sz="2800" dirty="0" err="1"/>
              <a:t>Tuchel</a:t>
            </a:r>
            <a:r>
              <a:rPr lang="pl-PL" sz="2800" dirty="0"/>
              <a:t> –  </a:t>
            </a:r>
            <a:r>
              <a:rPr lang="pl-PL" sz="2800" dirty="0" err="1"/>
              <a:t>geboren</a:t>
            </a:r>
            <a:r>
              <a:rPr lang="pl-PL" sz="2800" dirty="0"/>
              <a:t>  29 August 1973 - </a:t>
            </a:r>
            <a:r>
              <a:rPr lang="de-DE" sz="2800" dirty="0"/>
              <a:t>Es ist ein deutscher Trainer, der zur Zeit schafft Borussia Dortmund</a:t>
            </a:r>
            <a:endParaRPr lang="pl-PL" sz="2800" dirty="0"/>
          </a:p>
          <a:p>
            <a:r>
              <a:rPr lang="pl-PL" sz="2800" dirty="0"/>
              <a:t>Julian </a:t>
            </a:r>
            <a:r>
              <a:rPr lang="pl-PL" sz="2800" dirty="0" err="1"/>
              <a:t>Nagelsmann</a:t>
            </a:r>
            <a:r>
              <a:rPr lang="pl-PL" sz="2800" dirty="0"/>
              <a:t> - </a:t>
            </a:r>
            <a:r>
              <a:rPr lang="pl-PL" sz="2800" dirty="0" err="1"/>
              <a:t>geboren</a:t>
            </a:r>
            <a:r>
              <a:rPr lang="pl-PL" sz="2800" dirty="0"/>
              <a:t> 23 Juli 1987 - </a:t>
            </a:r>
            <a:r>
              <a:rPr lang="de-DE" sz="2800" dirty="0"/>
              <a:t>Es ist ein deutscher Trainer, verwaltet derzeit 1899 Hoffenheim</a:t>
            </a:r>
            <a:endParaRPr lang="pl-PL" sz="2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2924944"/>
            <a:ext cx="2333625" cy="131445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199" y="4826540"/>
            <a:ext cx="2333625" cy="131445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199" y="1023348"/>
            <a:ext cx="23336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6273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Ende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  <a:p>
            <a:r>
              <a:rPr lang="pl-PL" dirty="0" err="1"/>
              <a:t>erledigt</a:t>
            </a:r>
            <a:r>
              <a:rPr lang="pl-PL" dirty="0"/>
              <a:t>: Marek Świątoniowski</a:t>
            </a:r>
          </a:p>
          <a:p>
            <a:r>
              <a:rPr lang="pl-PL" dirty="0"/>
              <a:t>WWF UR, II rok, licencjat, stacjonarne</a:t>
            </a:r>
          </a:p>
        </p:txBody>
      </p:sp>
    </p:spTree>
    <p:extLst>
      <p:ext uri="{BB962C8B-B14F-4D97-AF65-F5344CB8AC3E}">
        <p14:creationId xmlns:p14="http://schemas.microsoft.com/office/powerpoint/2010/main" xmlns="" val="346199073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344</Words>
  <Application>Microsoft Office PowerPoint</Application>
  <PresentationFormat>Pokaz na ekranie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Deutsche Bundesliga</vt:lpstr>
      <vt:lpstr>CLUBS  in der Saison 2016/2017</vt:lpstr>
      <vt:lpstr>Geschichte</vt:lpstr>
      <vt:lpstr>FC Bayern München</vt:lpstr>
      <vt:lpstr>RB LEIPZIG</vt:lpstr>
      <vt:lpstr>SPIELER aus dem Polnischen</vt:lpstr>
      <vt:lpstr>Deutsch Spieler</vt:lpstr>
      <vt:lpstr>Trainer</vt:lpstr>
      <vt:lpstr>Ende</vt:lpstr>
      <vt:lpstr>Bibliographie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admin</dc:creator>
  <cp:lastModifiedBy>Konto</cp:lastModifiedBy>
  <cp:revision>18</cp:revision>
  <dcterms:created xsi:type="dcterms:W3CDTF">2017-03-13T08:06:58Z</dcterms:created>
  <dcterms:modified xsi:type="dcterms:W3CDTF">2017-05-16T20:04:34Z</dcterms:modified>
</cp:coreProperties>
</file>