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6"/>
  </p:notesMasterIdLst>
  <p:sldIdLst>
    <p:sldId id="291" r:id="rId2"/>
    <p:sldId id="256" r:id="rId3"/>
    <p:sldId id="298" r:id="rId4"/>
    <p:sldId id="257" r:id="rId5"/>
    <p:sldId id="300" r:id="rId6"/>
    <p:sldId id="301" r:id="rId7"/>
    <p:sldId id="303" r:id="rId8"/>
    <p:sldId id="285" r:id="rId9"/>
    <p:sldId id="302" r:id="rId10"/>
    <p:sldId id="304" r:id="rId11"/>
    <p:sldId id="284" r:id="rId12"/>
    <p:sldId id="308" r:id="rId13"/>
    <p:sldId id="259" r:id="rId14"/>
    <p:sldId id="258" r:id="rId15"/>
    <p:sldId id="287" r:id="rId16"/>
    <p:sldId id="274" r:id="rId17"/>
    <p:sldId id="290" r:id="rId18"/>
    <p:sldId id="282" r:id="rId19"/>
    <p:sldId id="283" r:id="rId20"/>
    <p:sldId id="275" r:id="rId21"/>
    <p:sldId id="273" r:id="rId22"/>
    <p:sldId id="281" r:id="rId23"/>
    <p:sldId id="286" r:id="rId24"/>
    <p:sldId id="277" r:id="rId25"/>
    <p:sldId id="279" r:id="rId26"/>
    <p:sldId id="280" r:id="rId27"/>
    <p:sldId id="295" r:id="rId28"/>
    <p:sldId id="296" r:id="rId29"/>
    <p:sldId id="268" r:id="rId30"/>
    <p:sldId id="305" r:id="rId31"/>
    <p:sldId id="306" r:id="rId32"/>
    <p:sldId id="307" r:id="rId33"/>
    <p:sldId id="269" r:id="rId34"/>
    <p:sldId id="261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57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C9814-8D9D-4FCD-B547-AA5FC80A5AA5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7E33C-C818-4FD9-9A99-3703CBB2D41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E33C-C818-4FD9-9A99-3703CBB2D411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E33C-C818-4FD9-9A99-3703CBB2D411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A64EB8-C39D-4832-91BE-7C78C383CC5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8EAF6D-0141-45D5-8FBA-3B19AC5475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41433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 </a:t>
            </a:r>
            <a:r>
              <a:rPr lang="pl-PL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Canetti</a:t>
            </a:r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Wien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juwenaliapodkarpackie.pl/file/158/s%20logo%20w%C5%82asciwe%20UR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3500462" cy="349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3286124"/>
          </a:xfrm>
        </p:spPr>
        <p:txBody>
          <a:bodyPr>
            <a:normAutofit/>
          </a:bodyPr>
          <a:lstStyle/>
          <a:p>
            <a:r>
              <a:rPr lang="pl-PL" dirty="0" err="1" smtClean="0"/>
              <a:t>Auf</a:t>
            </a:r>
            <a:r>
              <a:rPr lang="pl-PL" dirty="0" smtClean="0"/>
              <a:t> den </a:t>
            </a:r>
            <a:r>
              <a:rPr lang="pl-PL" dirty="0" err="1" smtClean="0"/>
              <a:t>Hohn</a:t>
            </a:r>
            <a:r>
              <a:rPr lang="pl-PL" dirty="0" smtClean="0"/>
              <a:t> </a:t>
            </a:r>
            <a:r>
              <a:rPr lang="pl-PL" dirty="0" err="1" smtClean="0"/>
              <a:t>seiner</a:t>
            </a:r>
            <a:r>
              <a:rPr lang="pl-PL" dirty="0" smtClean="0"/>
              <a:t> </a:t>
            </a:r>
            <a:r>
              <a:rPr lang="pl-PL" dirty="0" err="1" smtClean="0"/>
              <a:t>Mutter</a:t>
            </a:r>
            <a:r>
              <a:rPr lang="pl-PL" dirty="0" smtClean="0"/>
              <a:t>,  </a:t>
            </a:r>
            <a:r>
              <a:rPr lang="de-DE" dirty="0" smtClean="0">
                <a:solidFill>
                  <a:srgbClr val="FF0000"/>
                </a:solidFill>
              </a:rPr>
              <a:t>vor</a:t>
            </a:r>
            <a:r>
              <a:rPr lang="pl-PL" dirty="0" smtClean="0"/>
              <a:t> dem er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fürchtete</a:t>
            </a:r>
            <a:r>
              <a:rPr lang="pl-PL" dirty="0" smtClean="0"/>
              <a:t>, </a:t>
            </a:r>
            <a:r>
              <a:rPr lang="pl-PL" dirty="0" err="1" smtClean="0"/>
              <a:t>reagierte</a:t>
            </a:r>
            <a:r>
              <a:rPr lang="pl-PL" dirty="0" smtClean="0"/>
              <a:t> er </a:t>
            </a:r>
            <a:r>
              <a:rPr lang="pl-PL" dirty="0" smtClean="0">
                <a:solidFill>
                  <a:srgbClr val="FF0000"/>
                </a:solidFill>
              </a:rPr>
              <a:t>mit </a:t>
            </a:r>
            <a:r>
              <a:rPr lang="pl-PL" dirty="0" err="1" smtClean="0"/>
              <a:t>Angst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Canetti</a:t>
            </a:r>
            <a:r>
              <a:rPr lang="pl-PL" dirty="0" smtClean="0"/>
              <a:t> </a:t>
            </a:r>
            <a:r>
              <a:rPr lang="pl-PL" dirty="0" err="1" smtClean="0"/>
              <a:t>wundert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selbst</a:t>
            </a:r>
            <a:r>
              <a:rPr lang="pl-PL" dirty="0" smtClean="0"/>
              <a:t> </a:t>
            </a:r>
            <a:r>
              <a:rPr lang="de-DE" dirty="0" smtClean="0"/>
              <a:t>über </a:t>
            </a:r>
            <a:r>
              <a:rPr lang="pl-PL" dirty="0" smtClean="0"/>
              <a:t>den </a:t>
            </a:r>
            <a:r>
              <a:rPr lang="pl-PL" dirty="0" err="1" smtClean="0"/>
              <a:t>Erfolg</a:t>
            </a:r>
            <a:r>
              <a:rPr lang="pl-PL" dirty="0" smtClean="0"/>
              <a:t>, den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Methode</a:t>
            </a:r>
            <a:r>
              <a:rPr lang="pl-PL" dirty="0" smtClean="0"/>
              <a:t> </a:t>
            </a:r>
            <a:r>
              <a:rPr lang="pl-PL" dirty="0" err="1" smtClean="0"/>
              <a:t>seiner</a:t>
            </a:r>
            <a:r>
              <a:rPr lang="pl-PL" dirty="0" smtClean="0"/>
              <a:t> </a:t>
            </a:r>
            <a:r>
              <a:rPr lang="pl-PL" dirty="0" err="1" smtClean="0"/>
              <a:t>Mutter</a:t>
            </a:r>
            <a:r>
              <a:rPr lang="pl-PL" dirty="0" smtClean="0"/>
              <a:t> </a:t>
            </a:r>
            <a:r>
              <a:rPr lang="pl-PL" dirty="0" err="1" smtClean="0"/>
              <a:t>gehabt</a:t>
            </a:r>
            <a:r>
              <a:rPr lang="pl-PL" dirty="0" smtClean="0"/>
              <a:t> </a:t>
            </a:r>
            <a:r>
              <a:rPr lang="pl-PL" dirty="0" err="1" smtClean="0"/>
              <a:t>hat</a:t>
            </a:r>
            <a:r>
              <a:rPr lang="pl-PL" dirty="0" smtClean="0"/>
              <a:t>.</a:t>
            </a:r>
          </a:p>
          <a:p>
            <a:r>
              <a:rPr lang="pl-PL" dirty="0" smtClean="0"/>
              <a:t>Seine </a:t>
            </a:r>
            <a:r>
              <a:rPr lang="pl-PL" dirty="0" err="1" smtClean="0"/>
              <a:t>Erfahrungen</a:t>
            </a:r>
            <a:r>
              <a:rPr lang="pl-PL" dirty="0" smtClean="0"/>
              <a:t> </a:t>
            </a:r>
            <a:r>
              <a:rPr lang="pl-PL" dirty="0" err="1" smtClean="0"/>
              <a:t>führten</a:t>
            </a:r>
            <a:r>
              <a:rPr lang="pl-PL" dirty="0" smtClean="0"/>
              <a:t> </a:t>
            </a:r>
            <a:r>
              <a:rPr lang="pl-PL" dirty="0" err="1" smtClean="0"/>
              <a:t>erstaunlicherweise</a:t>
            </a:r>
            <a:r>
              <a:rPr lang="pl-PL" dirty="0" smtClean="0"/>
              <a:t> </a:t>
            </a:r>
            <a:r>
              <a:rPr lang="pl-PL" dirty="0" err="1" smtClean="0"/>
              <a:t>nicht</a:t>
            </a:r>
            <a:r>
              <a:rPr lang="de-DE" dirty="0" smtClean="0"/>
              <a:t> zu </a:t>
            </a:r>
            <a:r>
              <a:rPr lang="pl-PL" dirty="0" err="1" smtClean="0"/>
              <a:t>einer</a:t>
            </a:r>
            <a:r>
              <a:rPr lang="pl-PL" dirty="0" smtClean="0"/>
              <a:t> </a:t>
            </a:r>
            <a:r>
              <a:rPr lang="pl-PL" dirty="0" err="1" smtClean="0"/>
              <a:t>Abneigung</a:t>
            </a:r>
            <a:r>
              <a:rPr lang="pl-PL" dirty="0" smtClean="0"/>
              <a:t> </a:t>
            </a:r>
            <a:r>
              <a:rPr lang="pl-PL" dirty="0" err="1" smtClean="0"/>
              <a:t>gegen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Deutsche.</a:t>
            </a:r>
          </a:p>
          <a:p>
            <a:endParaRPr lang="pl-PL" dirty="0"/>
          </a:p>
        </p:txBody>
      </p:sp>
      <p:pic>
        <p:nvPicPr>
          <p:cNvPr id="4" name="Picture 2" descr="http://2.bp.blogspot.com/-KsFk-CxgFKU/UBptu8_uweI/AAAAAAAAEpw/mAwdsXNz740/s1600/elias_cane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357562"/>
            <a:ext cx="4768399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</p:spPr>
        <p:txBody>
          <a:bodyPr/>
          <a:lstStyle/>
          <a:p>
            <a:pPr algn="ctr"/>
            <a:r>
              <a:rPr lang="pl-PL" dirty="0" err="1" smtClean="0"/>
              <a:t>Frau</a:t>
            </a:r>
            <a:r>
              <a:rPr lang="pl-PL" dirty="0" smtClean="0"/>
              <a:t> </a:t>
            </a:r>
            <a:r>
              <a:rPr lang="pl-PL" dirty="0" err="1" smtClean="0"/>
              <a:t>Canettis</a:t>
            </a:r>
            <a:r>
              <a:rPr lang="pl-PL" dirty="0" smtClean="0"/>
              <a:t> </a:t>
            </a:r>
            <a:r>
              <a:rPr lang="pl-PL" dirty="0" err="1" smtClean="0"/>
              <a:t>Methode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/>
          <a:lstStyle/>
          <a:p>
            <a:r>
              <a:rPr lang="pl-PL" dirty="0" err="1" smtClean="0"/>
              <a:t>Canettis</a:t>
            </a:r>
            <a:r>
              <a:rPr lang="pl-PL" dirty="0" smtClean="0"/>
              <a:t> </a:t>
            </a:r>
            <a:r>
              <a:rPr lang="pl-PL" dirty="0" err="1" smtClean="0"/>
              <a:t>Mutter</a:t>
            </a:r>
            <a:r>
              <a:rPr lang="pl-PL" dirty="0" smtClean="0"/>
              <a:t> </a:t>
            </a:r>
            <a:r>
              <a:rPr lang="pl-PL" dirty="0" err="1" smtClean="0"/>
              <a:t>entschied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r>
              <a:rPr lang="pl-PL" dirty="0" err="1" smtClean="0"/>
              <a:t>eine</a:t>
            </a:r>
            <a:r>
              <a:rPr lang="pl-PL" dirty="0" smtClean="0"/>
              <a:t> </a:t>
            </a:r>
            <a:r>
              <a:rPr lang="pl-PL" dirty="0" err="1" smtClean="0"/>
              <a:t>eigenwillige</a:t>
            </a:r>
            <a:r>
              <a:rPr lang="pl-PL" dirty="0" smtClean="0"/>
              <a:t> </a:t>
            </a:r>
            <a:r>
              <a:rPr lang="pl-PL" dirty="0" err="1" smtClean="0"/>
              <a:t>Methode</a:t>
            </a:r>
            <a:r>
              <a:rPr lang="pl-PL" dirty="0" smtClean="0"/>
              <a:t>.</a:t>
            </a:r>
          </a:p>
          <a:p>
            <a:r>
              <a:rPr lang="pl-PL" dirty="0" smtClean="0"/>
              <a:t>Sie </a:t>
            </a:r>
            <a:r>
              <a:rPr lang="pl-PL" dirty="0" err="1" smtClean="0"/>
              <a:t>bestand</a:t>
            </a:r>
            <a:r>
              <a:rPr lang="pl-PL" dirty="0" smtClean="0"/>
              <a:t> </a:t>
            </a:r>
            <a:r>
              <a:rPr lang="pl-PL" dirty="0" err="1" smtClean="0"/>
              <a:t>darin</a:t>
            </a:r>
            <a:r>
              <a:rPr lang="pl-PL" dirty="0" smtClean="0"/>
              <a:t>, </a:t>
            </a:r>
            <a:r>
              <a:rPr lang="pl-PL" dirty="0" err="1" smtClean="0"/>
              <a:t>ihrem</a:t>
            </a:r>
            <a:r>
              <a:rPr lang="pl-PL" dirty="0" smtClean="0"/>
              <a:t> </a:t>
            </a:r>
            <a:r>
              <a:rPr lang="pl-PL" dirty="0" err="1" smtClean="0"/>
              <a:t>Sohn</a:t>
            </a:r>
            <a:r>
              <a:rPr lang="pl-PL" dirty="0" smtClean="0"/>
              <a:t> </a:t>
            </a:r>
            <a:r>
              <a:rPr lang="pl-PL" dirty="0" err="1" smtClean="0"/>
              <a:t>einzelne</a:t>
            </a:r>
            <a:r>
              <a:rPr lang="pl-PL" dirty="0" smtClean="0"/>
              <a:t> </a:t>
            </a:r>
            <a:r>
              <a:rPr lang="pl-PL" dirty="0" err="1" smtClean="0"/>
              <a:t>Sätze</a:t>
            </a:r>
            <a:r>
              <a:rPr lang="pl-PL" dirty="0" smtClean="0"/>
              <a:t> </a:t>
            </a:r>
            <a:r>
              <a:rPr lang="pl-PL" dirty="0" err="1" smtClean="0"/>
              <a:t>beizubringen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Dabei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basierte</a:t>
            </a:r>
            <a:r>
              <a:rPr lang="pl-PL" dirty="0" smtClean="0"/>
              <a:t> </a:t>
            </a:r>
            <a:r>
              <a:rPr lang="pl-PL" dirty="0" err="1" smtClean="0"/>
              <a:t>ihr</a:t>
            </a:r>
            <a:r>
              <a:rPr lang="pl-PL" dirty="0" smtClean="0"/>
              <a:t> </a:t>
            </a:r>
            <a:r>
              <a:rPr lang="pl-PL" dirty="0" err="1" smtClean="0"/>
              <a:t>Unterricht</a:t>
            </a:r>
            <a:r>
              <a:rPr lang="pl-PL" dirty="0" smtClean="0"/>
              <a:t> </a:t>
            </a:r>
            <a:r>
              <a:rPr lang="pl-PL" dirty="0" err="1" smtClean="0"/>
              <a:t>ausschließlich</a:t>
            </a:r>
            <a:r>
              <a:rPr lang="pl-PL" dirty="0" smtClean="0"/>
              <a:t> </a:t>
            </a:r>
            <a:r>
              <a:rPr lang="pl-PL" dirty="0" err="1" smtClean="0"/>
              <a:t>au</a:t>
            </a:r>
            <a:r>
              <a:rPr lang="de-DE" dirty="0" smtClean="0"/>
              <a:t>f</a:t>
            </a:r>
            <a:r>
              <a:rPr lang="pl-PL" dirty="0" smtClean="0"/>
              <a:t> </a:t>
            </a:r>
            <a:r>
              <a:rPr lang="pl-PL" dirty="0" err="1" smtClean="0"/>
              <a:t>einer</a:t>
            </a:r>
            <a:r>
              <a:rPr lang="pl-PL" dirty="0" smtClean="0"/>
              <a:t> </a:t>
            </a:r>
            <a:r>
              <a:rPr lang="pl-PL" dirty="0" err="1" smtClean="0"/>
              <a:t>englisch-deutschen</a:t>
            </a:r>
            <a:r>
              <a:rPr lang="pl-PL" dirty="0" smtClean="0"/>
              <a:t> </a:t>
            </a:r>
            <a:r>
              <a:rPr lang="pl-PL" dirty="0" err="1" smtClean="0"/>
              <a:t>Grammatik</a:t>
            </a:r>
            <a:r>
              <a:rPr lang="pl-PL" dirty="0" smtClean="0"/>
              <a:t>.</a:t>
            </a:r>
          </a:p>
          <a:p>
            <a:r>
              <a:rPr lang="pl-PL" dirty="0" smtClean="0"/>
              <a:t>Sie </a:t>
            </a:r>
            <a:r>
              <a:rPr lang="pl-PL" dirty="0" err="1" smtClean="0">
                <a:solidFill>
                  <a:srgbClr val="FF0000"/>
                </a:solidFill>
              </a:rPr>
              <a:t>hängt</a:t>
            </a:r>
            <a:r>
              <a:rPr lang="pl-PL" dirty="0" smtClean="0"/>
              <a:t> </a:t>
            </a:r>
            <a:r>
              <a:rPr lang="pl-PL" dirty="0" err="1" smtClean="0"/>
              <a:t>davon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ab</a:t>
            </a:r>
            <a:r>
              <a:rPr lang="pl-PL" dirty="0" smtClean="0"/>
              <a:t>, </a:t>
            </a:r>
            <a:r>
              <a:rPr lang="pl-PL" dirty="0" err="1" smtClean="0"/>
              <a:t>dass</a:t>
            </a:r>
            <a:r>
              <a:rPr lang="pl-PL" dirty="0" smtClean="0"/>
              <a:t> </a:t>
            </a:r>
            <a:r>
              <a:rPr lang="pl-PL" dirty="0" err="1" smtClean="0"/>
              <a:t>man</a:t>
            </a:r>
            <a:r>
              <a:rPr lang="pl-PL" dirty="0" smtClean="0"/>
              <a:t> </a:t>
            </a:r>
            <a:r>
              <a:rPr lang="pl-PL" dirty="0" err="1" smtClean="0"/>
              <a:t>über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Gedächtnis</a:t>
            </a:r>
            <a:r>
              <a:rPr lang="pl-PL" dirty="0" smtClean="0"/>
              <a:t> </a:t>
            </a:r>
            <a:r>
              <a:rPr lang="pl-PL" dirty="0" err="1" smtClean="0"/>
              <a:t>allein</a:t>
            </a:r>
            <a:r>
              <a:rPr lang="pl-PL" dirty="0" smtClean="0"/>
              <a:t> </a:t>
            </a:r>
            <a:r>
              <a:rPr lang="pl-PL" dirty="0" err="1" smtClean="0"/>
              <a:t>besser</a:t>
            </a:r>
            <a:r>
              <a:rPr lang="pl-PL" dirty="0" smtClean="0"/>
              <a:t> </a:t>
            </a:r>
            <a:r>
              <a:rPr lang="pl-PL" dirty="0" err="1" smtClean="0"/>
              <a:t>lernt</a:t>
            </a:r>
            <a:r>
              <a:rPr lang="pl-PL" dirty="0" smtClean="0"/>
              <a:t>, </a:t>
            </a:r>
            <a:r>
              <a:rPr lang="pl-PL" dirty="0" err="1" smtClean="0"/>
              <a:t>als</a:t>
            </a:r>
            <a:r>
              <a:rPr lang="pl-PL" dirty="0" smtClean="0"/>
              <a:t> mit </a:t>
            </a:r>
            <a:r>
              <a:rPr lang="pl-PL" dirty="0" err="1" smtClean="0"/>
              <a:t>Hilfe</a:t>
            </a:r>
            <a:r>
              <a:rPr lang="pl-PL" dirty="0" smtClean="0"/>
              <a:t> </a:t>
            </a:r>
            <a:r>
              <a:rPr lang="pl-PL" dirty="0" err="1" smtClean="0"/>
              <a:t>eines</a:t>
            </a:r>
            <a:r>
              <a:rPr lang="pl-PL" dirty="0" smtClean="0"/>
              <a:t> </a:t>
            </a:r>
            <a:r>
              <a:rPr lang="pl-PL" dirty="0" err="1" smtClean="0"/>
              <a:t>Buches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3857628"/>
          </a:xfrm>
        </p:spPr>
        <p:txBody>
          <a:bodyPr>
            <a:normAutofit/>
          </a:bodyPr>
          <a:lstStyle/>
          <a:p>
            <a:r>
              <a:rPr lang="pl-PL" dirty="0" smtClean="0"/>
              <a:t>Der </a:t>
            </a:r>
            <a:r>
              <a:rPr lang="pl-PL" dirty="0" err="1" smtClean="0"/>
              <a:t>tägliche</a:t>
            </a:r>
            <a:r>
              <a:rPr lang="pl-PL" dirty="0" smtClean="0"/>
              <a:t> </a:t>
            </a:r>
            <a:r>
              <a:rPr lang="pl-PL" dirty="0" err="1" smtClean="0"/>
              <a:t>Unterricht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begann</a:t>
            </a:r>
            <a:r>
              <a:rPr lang="pl-PL" dirty="0" smtClean="0"/>
              <a:t> </a:t>
            </a:r>
            <a:r>
              <a:rPr lang="pl-PL" dirty="0" err="1" smtClean="0"/>
              <a:t>damit</a:t>
            </a:r>
            <a:r>
              <a:rPr lang="pl-PL" dirty="0" smtClean="0"/>
              <a:t>, </a:t>
            </a:r>
            <a:r>
              <a:rPr lang="pl-PL" dirty="0" err="1" smtClean="0"/>
              <a:t>dass</a:t>
            </a:r>
            <a:r>
              <a:rPr lang="pl-PL" dirty="0" smtClean="0"/>
              <a:t> </a:t>
            </a:r>
            <a:r>
              <a:rPr lang="pl-PL" dirty="0" err="1" smtClean="0"/>
              <a:t>si</a:t>
            </a:r>
            <a:r>
              <a:rPr lang="de-DE" dirty="0" smtClean="0"/>
              <a:t>e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Lernpensum</a:t>
            </a:r>
            <a:r>
              <a:rPr lang="pl-PL" dirty="0" smtClean="0"/>
              <a:t> </a:t>
            </a:r>
            <a:r>
              <a:rPr lang="pl-PL" dirty="0" err="1" smtClean="0"/>
              <a:t>vom</a:t>
            </a:r>
            <a:r>
              <a:rPr lang="pl-PL" dirty="0" smtClean="0"/>
              <a:t> </a:t>
            </a:r>
            <a:r>
              <a:rPr lang="pl-PL" dirty="0" err="1" smtClean="0"/>
              <a:t>Vortag</a:t>
            </a:r>
            <a:r>
              <a:rPr lang="pl-PL" dirty="0" smtClean="0"/>
              <a:t> </a:t>
            </a:r>
            <a:r>
              <a:rPr lang="pl-PL" dirty="0" err="1" smtClean="0"/>
              <a:t>abfragte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Damit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ging</a:t>
            </a:r>
            <a:r>
              <a:rPr lang="pl-PL" dirty="0" smtClean="0"/>
              <a:t> der </a:t>
            </a:r>
            <a:r>
              <a:rPr lang="pl-PL" dirty="0" err="1" smtClean="0"/>
              <a:t>Lernerfolg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erster</a:t>
            </a:r>
            <a:r>
              <a:rPr lang="pl-PL" dirty="0" smtClean="0"/>
              <a:t> Line </a:t>
            </a:r>
            <a:r>
              <a:rPr lang="pl-PL" dirty="0" err="1" smtClean="0"/>
              <a:t>davon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aus</a:t>
            </a:r>
            <a:r>
              <a:rPr lang="pl-PL" dirty="0" smtClean="0"/>
              <a:t>, wie </a:t>
            </a:r>
            <a:r>
              <a:rPr lang="pl-PL" dirty="0" err="1" smtClean="0"/>
              <a:t>intensiv</a:t>
            </a:r>
            <a:r>
              <a:rPr lang="pl-PL" dirty="0" smtClean="0"/>
              <a:t> der </a:t>
            </a:r>
            <a:r>
              <a:rPr lang="pl-PL" dirty="0" err="1" smtClean="0"/>
              <a:t>Junge</a:t>
            </a:r>
            <a:r>
              <a:rPr lang="pl-PL" dirty="0" smtClean="0"/>
              <a:t> </a:t>
            </a:r>
            <a:r>
              <a:rPr lang="pl-PL" dirty="0" err="1" smtClean="0"/>
              <a:t>sein</a:t>
            </a:r>
            <a:r>
              <a:rPr lang="pl-PL" dirty="0" smtClean="0"/>
              <a:t> </a:t>
            </a:r>
            <a:r>
              <a:rPr lang="pl-PL" dirty="0" err="1" smtClean="0"/>
              <a:t>Gädachtnis</a:t>
            </a:r>
            <a:r>
              <a:rPr lang="pl-PL" dirty="0" smtClean="0"/>
              <a:t> </a:t>
            </a:r>
            <a:r>
              <a:rPr lang="pl-PL" dirty="0" err="1" smtClean="0"/>
              <a:t>trainierte</a:t>
            </a:r>
            <a:r>
              <a:rPr lang="pl-PL" dirty="0" smtClean="0"/>
              <a:t>.</a:t>
            </a:r>
          </a:p>
          <a:p>
            <a:r>
              <a:rPr lang="pl-PL" dirty="0" smtClean="0"/>
              <a:t>Sie </a:t>
            </a:r>
            <a:r>
              <a:rPr lang="pl-PL" dirty="0" err="1" smtClean="0">
                <a:solidFill>
                  <a:srgbClr val="FF0000"/>
                </a:solidFill>
              </a:rPr>
              <a:t>achtete</a:t>
            </a:r>
            <a:r>
              <a:rPr lang="pl-PL" dirty="0" smtClean="0"/>
              <a:t> </a:t>
            </a:r>
            <a:r>
              <a:rPr lang="pl-PL" dirty="0" err="1" smtClean="0"/>
              <a:t>außerdem</a:t>
            </a:r>
            <a:r>
              <a:rPr lang="pl-PL" dirty="0" smtClean="0"/>
              <a:t> </a:t>
            </a:r>
            <a:r>
              <a:rPr lang="pl-PL" dirty="0" err="1" smtClean="0"/>
              <a:t>ganz</a:t>
            </a:r>
            <a:r>
              <a:rPr lang="pl-PL" dirty="0" smtClean="0"/>
              <a:t> </a:t>
            </a:r>
            <a:r>
              <a:rPr lang="pl-PL" dirty="0" err="1" smtClean="0"/>
              <a:t>besonders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Aussprache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Picture 4" descr="http://upload.wikimedia.org/wikipedia/commons/thumb/f/fd/Elias_Canetti_2.jpg/200px-Elias_Canett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76134"/>
            <a:ext cx="3286116" cy="358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2071678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Wien –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Hauptstadt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Österreichs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gleichzeitig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seine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größte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Stadt.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wohnte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Elias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Canetii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Jahren1913-1916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zwischen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1924-1938.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6388" name="Picture 4" descr="http://foto.images-tiscover.com/fotos/0/3/1024/576/80/FFFFFF/http%3A%2F%2Ffoto-origin.images-tiscover.com%2Fat%2Fimages%2FRGN%2F366%2FRGN108866at%2Fwien-27eiz.jpg/ml63pPh9pbRR8MP0yZS3SQ%3D%3D/z/7/wien-27e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2214555"/>
            <a:ext cx="8143901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785926"/>
          </a:xfrm>
        </p:spPr>
        <p:txBody>
          <a:bodyPr>
            <a:normAutofit/>
          </a:bodyPr>
          <a:lstStyle/>
          <a:p>
            <a:r>
              <a:rPr lang="pl-PL" dirty="0" smtClean="0"/>
              <a:t>Wien </a:t>
            </a:r>
            <a:r>
              <a:rPr lang="pl-PL" dirty="0" err="1" smtClean="0"/>
              <a:t>liegt</a:t>
            </a:r>
            <a:r>
              <a:rPr lang="pl-PL" dirty="0" smtClean="0"/>
              <a:t> im </a:t>
            </a:r>
            <a:r>
              <a:rPr lang="pl-PL" dirty="0" err="1" smtClean="0"/>
              <a:t>Nordosten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Österreich</a:t>
            </a:r>
            <a:r>
              <a:rPr lang="pl-PL" dirty="0" smtClean="0"/>
              <a:t>, an der </a:t>
            </a:r>
            <a:r>
              <a:rPr lang="pl-PL" dirty="0" err="1" smtClean="0"/>
              <a:t>Donau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4578" name="Picture 2" descr="http://europa.eu/about-eu/countries/images/austria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571612"/>
            <a:ext cx="2571736" cy="1507245"/>
          </a:xfrm>
          <a:prstGeom prst="rect">
            <a:avLst/>
          </a:prstGeom>
          <a:noFill/>
        </p:spPr>
      </p:pic>
      <p:pic>
        <p:nvPicPr>
          <p:cNvPr id="24580" name="Picture 4" descr="http://img.interia.pl/encyklopedia/nimg/Austria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28867"/>
            <a:ext cx="5592338" cy="4429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In Wien </a:t>
            </a:r>
            <a:r>
              <a:rPr lang="pl-PL" dirty="0" err="1" smtClean="0"/>
              <a:t>ist</a:t>
            </a:r>
            <a:r>
              <a:rPr lang="de-DE" dirty="0" smtClean="0"/>
              <a:t> es</a:t>
            </a:r>
            <a:r>
              <a:rPr lang="pl-PL" dirty="0" smtClean="0"/>
              <a:t> </a:t>
            </a:r>
            <a:r>
              <a:rPr lang="pl-PL" dirty="0" err="1" smtClean="0"/>
              <a:t>typisch</a:t>
            </a:r>
            <a:r>
              <a:rPr lang="pl-PL" dirty="0" smtClean="0"/>
              <a:t>, </a:t>
            </a:r>
            <a:r>
              <a:rPr lang="pl-PL" dirty="0" err="1" smtClean="0"/>
              <a:t>dass</a:t>
            </a:r>
            <a:r>
              <a:rPr lang="pl-PL" dirty="0" smtClean="0"/>
              <a:t> </a:t>
            </a:r>
            <a:r>
              <a:rPr lang="pl-PL" dirty="0" err="1" smtClean="0"/>
              <a:t>dort</a:t>
            </a:r>
            <a:r>
              <a:rPr lang="pl-PL" dirty="0" smtClean="0"/>
              <a:t> </a:t>
            </a:r>
            <a:r>
              <a:rPr lang="pl-PL" dirty="0" err="1" smtClean="0"/>
              <a:t>zu</a:t>
            </a:r>
            <a:r>
              <a:rPr lang="pl-PL" dirty="0" smtClean="0"/>
              <a:t> </a:t>
            </a:r>
            <a:r>
              <a:rPr lang="pl-PL" dirty="0" err="1" smtClean="0"/>
              <a:t>viel</a:t>
            </a:r>
            <a:r>
              <a:rPr lang="pl-PL" dirty="0" smtClean="0"/>
              <a:t> </a:t>
            </a:r>
            <a:r>
              <a:rPr lang="pl-PL" dirty="0" err="1" smtClean="0"/>
              <a:t>Tradition</a:t>
            </a:r>
            <a:r>
              <a:rPr lang="pl-PL" dirty="0" smtClean="0"/>
              <a:t> </a:t>
            </a:r>
            <a:r>
              <a:rPr lang="pl-PL" dirty="0" err="1" smtClean="0"/>
              <a:t>zusammengetragen</a:t>
            </a:r>
            <a:r>
              <a:rPr lang="pl-PL" dirty="0" smtClean="0"/>
              <a:t> </a:t>
            </a:r>
            <a:r>
              <a:rPr lang="pl-PL" dirty="0" err="1" smtClean="0"/>
              <a:t>wurde</a:t>
            </a:r>
            <a:r>
              <a:rPr lang="pl-PL" dirty="0" smtClean="0"/>
              <a:t>.</a:t>
            </a:r>
          </a:p>
          <a:p>
            <a:r>
              <a:rPr lang="pl-PL" dirty="0" smtClean="0"/>
              <a:t>In der Wiener</a:t>
            </a:r>
            <a:r>
              <a:rPr lang="de-DE" dirty="0" smtClean="0"/>
              <a:t> Innenstadt</a:t>
            </a:r>
            <a:r>
              <a:rPr lang="pl-PL" dirty="0" smtClean="0"/>
              <a:t> </a:t>
            </a:r>
            <a:r>
              <a:rPr lang="pl-PL" dirty="0" err="1" smtClean="0"/>
              <a:t>werden</a:t>
            </a:r>
            <a:r>
              <a:rPr lang="pl-PL" dirty="0" smtClean="0"/>
              <a:t>  </a:t>
            </a:r>
            <a:r>
              <a:rPr lang="pl-PL" dirty="0" err="1" smtClean="0"/>
              <a:t>keine</a:t>
            </a:r>
            <a:r>
              <a:rPr lang="pl-PL" dirty="0" smtClean="0"/>
              <a:t> </a:t>
            </a:r>
            <a:r>
              <a:rPr lang="pl-PL" dirty="0" err="1" smtClean="0"/>
              <a:t>neuen</a:t>
            </a:r>
            <a:r>
              <a:rPr lang="pl-PL" dirty="0" smtClean="0"/>
              <a:t> </a:t>
            </a:r>
            <a:r>
              <a:rPr lang="pl-PL" dirty="0" err="1" smtClean="0"/>
              <a:t>Häuser</a:t>
            </a:r>
            <a:r>
              <a:rPr lang="pl-PL" dirty="0" smtClean="0"/>
              <a:t> </a:t>
            </a:r>
            <a:r>
              <a:rPr lang="pl-PL" dirty="0" err="1" smtClean="0"/>
              <a:t>gebaut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Alles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</a:t>
            </a:r>
            <a:r>
              <a:rPr lang="pl-PL" dirty="0" err="1" smtClean="0"/>
              <a:t>Bewahrung</a:t>
            </a:r>
            <a:r>
              <a:rPr lang="pl-PL" dirty="0" smtClean="0"/>
              <a:t>, </a:t>
            </a:r>
            <a:r>
              <a:rPr lang="pl-PL" dirty="0" err="1" smtClean="0"/>
              <a:t>alles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</a:t>
            </a:r>
            <a:r>
              <a:rPr lang="pl-PL" dirty="0" err="1" smtClean="0"/>
              <a:t>Tradition</a:t>
            </a:r>
            <a:r>
              <a:rPr lang="pl-PL" dirty="0" smtClean="0"/>
              <a:t> </a:t>
            </a:r>
            <a:r>
              <a:rPr lang="pl-PL" dirty="0" err="1" smtClean="0"/>
              <a:t>ausgerichtet</a:t>
            </a:r>
            <a:r>
              <a:rPr lang="pl-PL" dirty="0" smtClean="0"/>
              <a:t>. </a:t>
            </a:r>
            <a:r>
              <a:rPr lang="pl-PL" dirty="0" err="1" smtClean="0"/>
              <a:t>Zum</a:t>
            </a:r>
            <a:r>
              <a:rPr lang="pl-PL" dirty="0" smtClean="0"/>
              <a:t> </a:t>
            </a:r>
            <a:r>
              <a:rPr lang="pl-PL" dirty="0" err="1" smtClean="0"/>
              <a:t>Beispiel</a:t>
            </a:r>
            <a:r>
              <a:rPr lang="pl-PL" dirty="0" smtClean="0"/>
              <a:t> es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nicht</a:t>
            </a:r>
            <a:r>
              <a:rPr lang="pl-PL" dirty="0" smtClean="0"/>
              <a:t> </a:t>
            </a:r>
            <a:r>
              <a:rPr lang="pl-PL" dirty="0" err="1" smtClean="0"/>
              <a:t>möglich</a:t>
            </a:r>
            <a:r>
              <a:rPr lang="pl-PL" dirty="0" smtClean="0"/>
              <a:t>,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historischen</a:t>
            </a:r>
            <a:r>
              <a:rPr lang="pl-PL" dirty="0" smtClean="0"/>
              <a:t> </a:t>
            </a:r>
            <a:r>
              <a:rPr lang="pl-PL" dirty="0" err="1" smtClean="0"/>
              <a:t>Gärten</a:t>
            </a:r>
            <a:r>
              <a:rPr lang="pl-PL" dirty="0" smtClean="0"/>
              <a:t> den </a:t>
            </a:r>
            <a:r>
              <a:rPr lang="pl-PL" dirty="0" err="1" smtClean="0"/>
              <a:t>Rasen</a:t>
            </a:r>
            <a:r>
              <a:rPr lang="pl-PL" dirty="0" smtClean="0"/>
              <a:t> </a:t>
            </a:r>
            <a:r>
              <a:rPr lang="pl-PL" dirty="0" err="1" smtClean="0"/>
              <a:t>zu</a:t>
            </a:r>
            <a:r>
              <a:rPr lang="pl-PL" dirty="0" smtClean="0"/>
              <a:t> </a:t>
            </a:r>
            <a:r>
              <a:rPr lang="pl-PL" dirty="0" err="1" smtClean="0"/>
              <a:t>betreten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Lage</a:t>
            </a:r>
            <a:r>
              <a:rPr lang="pl-PL" dirty="0" smtClean="0"/>
              <a:t> von Wien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natürlich</a:t>
            </a:r>
            <a:r>
              <a:rPr lang="pl-PL" dirty="0" smtClean="0"/>
              <a:t> </a:t>
            </a:r>
            <a:r>
              <a:rPr lang="pl-PL" dirty="0" err="1" smtClean="0"/>
              <a:t>hervorragend</a:t>
            </a:r>
            <a:r>
              <a:rPr lang="pl-PL" dirty="0" smtClean="0"/>
              <a:t>. </a:t>
            </a:r>
            <a:r>
              <a:rPr lang="pl-PL" dirty="0" err="1" smtClean="0"/>
              <a:t>Die</a:t>
            </a:r>
            <a:r>
              <a:rPr lang="pl-PL" dirty="0" smtClean="0"/>
              <a:t> Stadt </a:t>
            </a:r>
            <a:r>
              <a:rPr lang="pl-PL" dirty="0" err="1" smtClean="0"/>
              <a:t>liegt</a:t>
            </a:r>
            <a:r>
              <a:rPr lang="pl-PL" dirty="0" smtClean="0"/>
              <a:t> an der </a:t>
            </a:r>
            <a:r>
              <a:rPr lang="pl-PL" dirty="0" err="1" smtClean="0"/>
              <a:t>Bruchstelle</a:t>
            </a:r>
            <a:r>
              <a:rPr lang="pl-PL" dirty="0" smtClean="0"/>
              <a:t> </a:t>
            </a:r>
            <a:r>
              <a:rPr lang="pl-PL" dirty="0" err="1" smtClean="0"/>
              <a:t>zwischen</a:t>
            </a:r>
            <a:r>
              <a:rPr lang="pl-PL" dirty="0" smtClean="0"/>
              <a:t> den Bergen </a:t>
            </a:r>
            <a:r>
              <a:rPr lang="pl-PL" dirty="0" err="1" smtClean="0"/>
              <a:t>und</a:t>
            </a:r>
            <a:r>
              <a:rPr lang="pl-PL" dirty="0" smtClean="0"/>
              <a:t> der </a:t>
            </a:r>
            <a:r>
              <a:rPr lang="pl-PL" dirty="0" err="1" smtClean="0"/>
              <a:t>ungarischen</a:t>
            </a:r>
            <a:r>
              <a:rPr lang="pl-PL" dirty="0" smtClean="0"/>
              <a:t> </a:t>
            </a:r>
            <a:r>
              <a:rPr lang="pl-PL" dirty="0" err="1" smtClean="0"/>
              <a:t>Tiefebene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/>
          <a:lstStyle/>
          <a:p>
            <a:pPr algn="ctr"/>
            <a:r>
              <a:rPr lang="pl-PL" dirty="0" err="1" smtClean="0"/>
              <a:t>Das</a:t>
            </a:r>
            <a:r>
              <a:rPr lang="pl-PL" dirty="0" smtClean="0"/>
              <a:t> Wiener </a:t>
            </a:r>
            <a:r>
              <a:rPr lang="pl-PL" dirty="0" err="1" smtClean="0"/>
              <a:t>Kaffeehaus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17410" name="AutoShape 2" descr="data:image/jpeg;base64,/9j/4AAQSkZJRgABAQAAAQABAAD/2wBDAAoHBwgHBgoICAgLCgoLDhgQDg0NDh0VFhEYIx8lJCIfIiEmKzcvJik0KSEiMEExNDk7Pj4+JS5ESUM8SDc9Pjv/2wBDAQoLCw4NDhwQEBw7KCIoOzs7Ozs7Ozs7Ozs7Ozs7Ozs7Ozs7Ozs7Ozs7Ozs7Ozs7Ozs7Ozs7Ozs7Ozs7Ozs7Ozv/wAARCAFaAPUDASIAAhEBAxEB/8QAHAAAAgMBAQEBAAAAAAAAAAAAAAUDBAYHAgEI/8QATRAAAgEDAgMDBQoMBAUDBQAAAQIDAAQRBSEGEjETQVEUImFxgQcVFjKRobHBwtEjNkJFUlVidIOUsvAkNHLhM0NTgpJjc6IlJkTD8f/EABkBAAIDAQAAAAAAAAAAAAAAAAADAQIEBf/EAC8RAAICAQMDBAEDBAIDAAAAAAABAhEDEiExBBNBIjIzYVFxgfAjQqHhwdEUkbH/2gAMAwEAAhEDEQA/APl1daiNUvQt9chVnkCqJmwBzHAAzWOn1vW1vpkGr34AbYeUvt89ba9s7hby+mWQD8LIwGOoyawN0pbUpiTueUn5K5uKb1y3OqoppbFtdc1onfV77+Zf76lttX1uW4SE6verzMEBNw/f39fCqKJ7alijefVLSCJS0jN5oHec01yb4LuEUjuujaSlvAsZmlnAGS88hdm9pNVuJNEkuYGNndz2sqrlTHKVB9Yr5pOkana6elvcahJ2+PjrjA9A++mdvpjpaOl3cvcl1Ibm261ftycaZh1JSuzkacQa/pThb6SaWFtg5YnbxB762OicQR6pEGkJTCdQDgnvOR0qprPB02m273elt2kGMyWUhypHfjwrJ2cl5aatFc6eCyueV7dMkpjupM9WNmiKjkiNOIpL20ujdaXq91LbRnz0E7HfvGM1qdK4r019Hhu7nLNyjnUJk+Ga+zRx3lni40iViy7kxjIPtNc1vHuNOv5BatJGsZygcEMcHfFJ1Su0xijGcaa4Oonj7hWRuyWTlbYZMJG57ulLOLdet107sdNuwZjyyM8L4KpnxHjXPJ5k7VJdnaUYO2564x8le4rkNLOrhIufOQq56Yq2TJNotj6eCY7Gt3sKc73lyxzsplY+zrV73y1O5iKwTTZI3POdvbS3RbG51K9AjLeTqdmZevp6VpYprHTrt7dZVJCjLE4Gd6xNSb5HzcY+FYqg03ia8nCpe3SA95ncAfPT08Ga15MX9/7ovjp2rgfTTjTLlQS68sgI6IwJHsqN+OoUuxYvpt1zk42XO3jWyKVeqTMcsk5P0xRz6/uNd0a6NveX91gbq3bMTjx67ivUer37j/P3Of8A3m++m/uiJLcywXSRA28akFu8E+NY+1lKSBMYU/F9B8PUfppE1KuTbicZJNpDt9U1ALkX9z1/6rff6K8yatfx2fN74XIYnr2rbb+uq0hBjUjJBbb56+TRSXNqyxPGoVV5jIcADIHzsQPZSYOcmlYyUYK9iGXW9VmnCRaheAHYYnYerO9M49Qv4Ih2mpXTHqS0zffSy2tXshJLcJ+EQsCPDB3Jr5Ha6jq0mIo2ijOCrMCOb1U6bk9k6SKKMFu0W7jiO7i639wPXMR9dVW4n1E/EvbojxEjmmFpwvDlhKSZIxzSFjjH19atR6LZyyqi2qMS3IGOcZ9dVWSK23YPT+EJV4m1AHz9QuR/qlcVKOIb55EI1C5C75InYj5jTJtEs2yOxeJv2cilV9w5JCyyWxZxvuoww8KvHJGTrdFHX4L66tfsAwv7kj/3m++ozqupR3AzqF0VbuMzffSVDd2c3I8MnjnkPT0j6xV2R+2t1k5SMHw7vR81Q1OL52LVCS2RLrOpasbQvDql3DyAsxWZgT6t6Vx6zrYlVW1e9OAM/wCIff0jerOouTpcuTk8n1iqFrJByRRxsHLDJ3+Ke8AVoxzksYmUIuXBveAry8u21Hyu7muOXs+XtZC3L8bOM9KKOAF5ffD0mP7VFbsTuCZzeoVZWi5cx86X7d4aT6TXNLtQupTA+Cf0iumuDzX6+LSfSa53er/9TmGPyYz/APEVz4tKTN2IrKAGphoLmLirT2K5UOPlqqE3xirGlMY+JrB0XmkDeah6E0yEtxuRek7xCzSbFceB8K9swaMko4GN8Glb6hqVqEE+nc3MpJaF88vy1YOt2iQjthLDt+XGa6JyCzHDDJGByKUxuTvms5LDpnD/ABDNeTMkEV9gAnYBx99OrC5guQxhu43UnICuKRe6HarNwtcy/lQFZFPgQw/3qmSOqJeDpjU8QaHLi2S+QSnYDcGuZcXWiJcRvHKBG77Ow87Gc82fDP0VNYIknGTWvaurMFbGMrgqp+s/LTPj+AGxt3BiXkYjmJwANvm2rBK27fg2Y0oySXk53OA94Y1cnlIAOCMjOfnzTK0kWO6iDKeQDDZ69/1CpjY8tx2bKrhVV3IUnB6g7VCEc3TOO8nrnfr3+2lzmpbGqCo7Ppl1o1tpcLrLCkJQYz9dVdR4a0XiCMtyA8+6yJsa9cNWKx6PHGUEiSIGGe6nXKY2VUjUKM4CmtmPGnFWjmSm4yelnN9Q0nV+DR5RGz3tiO/O8Xppvpepx6wEmLxiZ1xG6nY+g+mtnIkNzaskgDRtswYfTXJtRsZ+FeIzBGzLZXZLw/snwpebEoepDcc+56XybKaCO8t3hmTIYFWU1y/V9NfStRktGOFG6MR1Xu/v1V023uDNBFcndm8yXH6Q7/bWf46se1sYr5AOeJuVj+yf96ztp7ofhk4y0sy8EhnRAdzk59f9719ttUWzuJ41MyrIioHicKwwwIwcHwPy1Ws5uz7QdPM5l9YGMfOKqsvOWAyeYlQB8m3yUqC0zbN0qcdx2t/74tJzKILdiVGGwG8/m+TurQ3+pwI/NA4ZSSAitsN1PNn046d1KbTh3WZbNJ4LeNYSuUUtgkVTZJbeVopY2jdfjIR84peSUysYwk9hol+q3r3HNMoJJARgG9Wase/MbSQyiAoYnLKiPhccxbpjrvj5KShu+jn3+6s6lLgY8cXuOINaaAZ7PndVAUs2cHJyfkJFeTrEIYjsGzI3m+fsqjGB0/ZpPJMkQ89gD4Dc1DLK/MjC3nIUncKRnY02GsXKMDQNqay5Zo27XBxICCw87mHxgayF9eTCaNHBjSJTGBnIUkkk+o5q+l9Gx5OZlbOOVxUeoQi5tzIN2XqO4in45yj6ZcFHBLdFG6cvYT8wwcKCPTmodLRHVWIy5c82R8U4/v5agMjdm8JycBcE9SOYY+mr/DsRdQCNzNjf/SK0taYMptqRuOBBhL71x/aoqbg1Oza/XwZB/VRWvB8aOX1PystyJ/nD6X+k1zq+UjVJtvyI/wCkV06RPNuvSWrm+oqBrE4/Yj+TlrnPaRuwbldRvnrVrRRji3Tspkc2c+FR8gwNqm0vzOLNNy4A5uh76nG/UPyr0nb9yAcbkEeqpnRWiwygjHeKpG7jWPbJOD3VIL0sgAjbcV1zikSaRYSu7Pax5ONwMVluO9CjtuF7ye1u7mFUGWhEpKPuNiD6610U82W5Yx0HU0h46Mh4N1Avy/EGAB+0KiXBaLdnPdBWZOMwZn55eyTLeIwv1VoOPuc6HhUAIbYHpmpeFeHVvtal1NpgAiRoEHX4q71c90WyEOhFz5yBwCO+udNOnL9DbGS1xRh9NtDN2ly3nSSgcxJ78f7V6WN4yZFHnHztj31qOCdDg1CzmeSQYVgpQfGG3fTrUOBbMQObeR0fGQXbIFZnhyy9SWxp78IPSx3oHmaPAMZIQDb1VcaQGQEggDOTjYUlsuH7SW0ilSS4glZcl4ZmXJ9XSvq6XrCKRbasZBk4W4iDZ9owa60G1FbHLkk5PcdvygBs9TuM9ayvukab5Vw211GPwtowlUjrgdfmq8JdbtbY+UafDckL1gmKn5GH11DrmuQSaHdwX1jeWvPCwy8PMuceK5ok1KNMIpxdoTcO3BudKZsf8SMSe0Vb1m3F1od1Hj40Jx68ZpRwJcwyaPDGXBkETAr6s1oJfO0tx1zEfornRhpVGucvXZyVPPMUg2ywLD17/VVzS7WVoZbledEhVczBOYIe7PyVZisbZY2jWOTnUb8z7jbHTFafgNoSL/S8K3aBX36948N6pjkpy0mzLNxhaGfC2rs6+9l8FF1EOZWXpIviPlqfirQ0v7BriFR5VCOZSPyvRWZ1OBtEnhuIWIaylVk3/wCU2xX2b1vY5xPCrg5VlzWilJODMDbhJTicmDDHszXuCC5vbpLO1QtNJ8YjpGPE1Z1O1W21O6jJwsUjED0HemWjMuhcJ3Ouuitc3RIjPo6D+/RWDFBSk78HSyZaha8koTQ+FQBMnluouN1Ay2fqqnPxTq9y6eTabGiqSQMFu70VLwlw0+rXMmqaixliDnnBbeZ+8f6R09JFdAeOJTF2PJEkR2RDgdD3CupDCq3ObPLT/LOU3mq2143ZazpYtnJ2uIRuh8SKoKXsrryaRxJE4zHJnIkWus61o9jr1q1vdIgx8WVV84H11x+7t5tPe5sJiOeynHKzD8knBx9PtpWXCkth+HNboo3kBjuGA/JIHqBYfcT7abcJxFoAcdLj7NU9Rgm8yYRnkYBcnYEgjpn0Cm/CcDx2B5gATcE9QfyRVVJPGNnszW8Kjln1Aftp9dFe+GVKz3+T1ZfrorX0/wAaOZ1HyP8AngYsObygf6q59dwLJql2WG6xxH5q6CintZ/DzqxjFRq96GAPNBHgH1Vgm/V/7NeHaxZJB2ZB7jvXywRW4v0xCMktsR3b1LMwIA5txtUFsZF4m05kYBR8bx9FUxv1GqfsOyPAgVmEgXY9GqWMKqjMxOw/IpZJKxxySMRjcZr5E7Mi5ydhXZs4w0EoSR8ENsPAUh47uFbg3UAF/IG/MDjzhV7Hxjg5AH10o4zJHBOogj/ljf8A7hVW9iY8oyug3Uw4tMUcsiRyW6cyhiAfNWn3FkfZ6RHCzuqdoOaR2LY9OSazugkHjNP3ZP6VrT8coToLYUMc/FPfXNnxL9jevfEa6do9hpVg01neFWlUEsrg5J78VldS1XUFiuY21SaVC3KuW2YfJmoeHIu2s51kTODgHO6bUl183NjbXSQShS7g4IACDrgUmWRTqMdh0cemT1bnWtMusaVasVZQFGSV7sVO99ywnyeaHtN+UOcg/PXA24k1W9eOym1ad4YwFCxuQvyVcWCJt2nuSR1/CCujLLoSTMsen172dx8qDQZkkQNy74bArxqDCXSLkghgYW6HPdXEmhtuXBe5Y+HbD7qgCSxxsYJryIHbzZcgj5qoupj+Bi6KTezNd7naZt4zyDBRznvNa9l/wLD/ANMj5q5JYahqWmtiz1CS3AyMFcqM+jeurcOWWp2OkS3nEEyXacgdFiA81cb52GaUldk5sbhTZgdPgjaxfnI+NkgsSTvWt4Os0s7eS+8keYzt/wAaHDHlA6YJzSHW9e0mSSRtH0/8Gy4OfNLHv2H/AG1qOHtZnsNEiF1w/exYOwULhge/cjFIwJxyNtjM7bx8CriOeyv7m4hVZkYWb554yuGByBvWl4fYTaRa97dkoPrxUOsayscElu2no7vbvIuXBOB3Hb0+NW+GrWX3otpXTlyg2FaotvIZJfGYbigY1m/OSMqO79mvesyL8D9FgzgGZMjpkZNaDi4aE1nccjkXwGCFU8xPyVntZiB4X0TbftFG/rrLBOOSRqctUI7Gy4XbTY+GtPCzqSYQzBTnzjuenpzTJHsXHMqSSZY5xGxo4ZQJwxpgVVH+Fj/pFM0DBQNuprrpbHMb3KETxNEQlpMcEgZTH01y3j1EHEl+wiMJaCInmHprsCcw5lyOp6CuWe6KD7/3TE4Atot8ftUnqNoDun94hVJrqzmRyWEbBtj9NNOHIj5EGKjPbNv/ANtGjwNLa6kgcqBEp28c9at8PxdlpnnOW/Dv1/01y4umdLJ7WN+Hhi5vx+0v10V94fObu/8AWn2qK6vT/Gjk9R8j/ngZADMx9dc/1IEa1PynrFF9FbmOQmW4UnoWrCatIE1qb/2YvormZXfH3/8ATd069RVdcV6spLePWLUNE0lwcmIDvx3V4LAuM1LpvMnE+nSLGCqvucdKVjVumbJuomoTjIRc3lWiX8Hj5mQPoq1b8b6OgAkFzF/rhP1Vr2CvExIGCOhqGS1t3jRXhjbIHVQa7dSOLcfwI4+LtCmc8t+iZAH4RSv0iqHF2s6bd8HahFBfW0jlBhVlGT5w6CnZ0LSZ7plmsLfGASezFIuL+FdGXh66ubezit5IwOSUZGMsBvUOyVovYz+gYPGMbDBHkqb+xa1PHIU8PSc2cejrWS4XhEPEsSjO9up39S1sOMcroMhBG3ee6udN7S/Y2VWSIl4SANlc43GR9FIOL4uSKdznmcEkn0Lj6q0nCY/wlwfSPopJxqeaCQEDYH6K58W+9D9TYvfI57px/wAWn+sVso7MSM3QVkNMCC8TPXm2rYRzEMcDfOM5rrdVd7CsFKO4Jp7doRjbHWpL2+gi04W6xIX6c4616MhEW8gVyCT3FfTSe4sHZyxlC4B2Ybk536dK58UsklrfA/upMu6RBHdXCpJJGgPezYp5xDqEcNulpb3Uj8qcrATEoR6s1j4Le58nhuol5453MaMr5ywBOMd2wot7iG4ieR5ZUdWKqBHzK2Md/dT59PJz13sX7sJNNsl7aTzSoC9+1ai34i13V5obNZlGMKqBAFkBIBzjr41lYpI3ch5OTA2wKdcHMk3E9tbylwpYkMDg7b9fZTUndFM2lxbZsdfgWLWEcrg+QyM3KcnbHjTvhzzrG1YyScpjHKS5HN7M4zWe4v1eIa0mTkG0mi5sZ87bbA37qpaBxWtkkYumCQqoQeaWVcHbPeCcVeU0sn0cym8Z74pTGtXSgdUHf6KYoNNXQ9IbVVkMCkcoTc8+dvZSrXLnyvUbicqoBUYwcjGOtWtWAbhLST3dqn01hxO8k6/m5rlvCBv9Oktm022a0GLcxr2QzjC42qQSYB8CdjzdKqcMgjhnTdh/lk+ircyF+TzgPOO2OtdyrijlPZsje5dZ0RGXzjjPXNYvjjWdPubO6sOwYXkaqxfGdsjvrbqI2kXOchtq5lxjGnwkvuz5l/w6Zx1zms/U7Y7H9OrmScOxFodR9Maj6a86a3JZcmf+Y5+YCr/Dts0cF4zDAdFx89UIo+yCDbfnO39+iuSmvT+50W95L9Bvw7tcX3rT7VFfOGz/AIq//wBSfaors9P8SOV1HyP+eCypKXVx6S1YbWiTrTbf8iI+vatklyJbu6UfkM4+Qmshqys2sZG4aCMD5K5cnu/3N+FUysFxg1LpUavxRpytJykscL41QvdUtbFWBYOy9R3Zqrp/E6e+EN15DkwbhlO4q2PFP3VsPnJVp8neSjCNh1GPCvLI3mZHdSjhjiaz12wDpPhx8eNsZFPrie0VVHbxhsbAtXV1qrOO4tOhbITHcOD6KT8YefwfqA/9Mf1CnLK0k5AOScd1R6jo0mo6ZNZPjllXBwcHrUydrYI7SRzzQfN4ni/dl+gVq+MN+HpQU59vi+NU5OGm0vWxexzArGioV7+4eHoq3xlvw1L5xUEbkDJFcuSfqv6NupOcWhdwp/kps+I+ikXGYDQS774P0U94XTl0+Ybk5G/jtSPi9P8ACyE9eU/RXPT/AKsP1Nq+SRzzTzi8QftCum8I28EuoyrcLHKhBLK42GAD8tc10uFpb6JUUsxfYAZJrqWg6dcW9y00iy28y+agZcc2fZ6K6/VTUZKT4MqX9OiDjp7FdRiihieE9mGdW6kdevXG9ZvTizT3KQzfg1hkcllBzhCe/uzV/iS7eecseVHC9nD0ZnwQME428aSaevb66/8AhO05Y3LREgKFCn1Z29ppcKm3IWtlR8uoNUt7nm06dEtRe/gowBtJ2e7Yx4Zqnp8f+Fw45ueSUkA4yQoP01qiLV7VTCY4wdS51BAXKdmRt3HqNqzNkwRoVyMrLOcEfsCtWvVEmCrc1WlcI++TNPbQwJAhK+fcsXyNmzynxpVJFFp/GSWjzukMbcpeMksARvgnc9a6vpy29tp0RVFTm52PIvU53JxXMdZjEnulFPPw1wnxOp80bdR9NQoqtxfdk7RHr9vLDqCxy31ww5SQZUIK+gA9SRivOkXF3FG8NskTjBcFouZ847j7B8vpplxBBNeasLmxil3SQczxhFx34PeMZ6+FJIHubQ250+DmklBTmdOcMdth3DcY+Ws7ae1lluj4+oTeXKZGd5ipDmbzd8d4rXXt+Z+D9OTlxIkqjzRspBIrCvDNFdLbTSxjnkJLMQe75vV41v76COLgjTDHuO0Q7DrvVJRit0XTdqzTcM6TfS8O2Ekmt3YDQqQiKoCjHTpTVNEco3Pqt+2/6ePqr5wmx+CumjIH4BRTXJEZ84dfrrqRSpGGUnbEy6FF245r++J5v+uawXE9mlpxDfRxvK4a3VvObJ6jvrpsR/xRJYY5/GuecXNnia8/KxaL0P7VZuqX9Mf08n3C7w6riG8DEkci9fbS2JC0qZz8Zvrptw7IZI7zbYIn11RRT2693nN9FclLaH7m5v1T/YvcOf5vUP8AUn2qK+8Ori6vz4sv2qK7XTfEjmdR8j/ngz8OoGDX9QjPxfKJR/8AI0n1rU4beQtzef2agAddhVmDS11TiLVszTI63soHI5GPOpLxVw7q1prQjERaORQEkzsf96xxwLuNvg3LIuFyKRo9/q94Ywy8z/hCo7gaYGwTSbYpKWEhHQCm3D6y6fPI8rDmji7MjHXwpbq91JJMFl2A3prm5NRRphBQlZqfcrjtrq4viwIlUBlIPWtybcPrN3JndeRR6PNFcr4G1+y0PWi96eziuFKBj0B8a6VY8QaO95dsLxGBdfOAJB80U1xTqzBmtTdD+2g5phy9QBzZpiIwgJznNKLPV9NklYxXKkADPWmL3SGEtGwYZ8adGarkxtOznfui69eaZqEdvZnl5o+d2xk4JIpRDr2p6pwxepfLEexC8j53OfEU+4vtor277VF57wRgBCfNZQfp3rFajYS2sU6NcBGKF2hikB7UY6DxO9YMr1tpL9zpYYR0am9zacJK89hMEXmPMOnqpLxzBNb2rGSMqrA4PcabWd0dJ4TtDAyq8sZd9zml41Wx1Sym0y+uFMbjAaU4w3cd/T9NZe1CMo3doanK5TXBgOF9Zm0PXYL6BI3dSQBIMjcYrrFjxTfa3qCW86xJE3MFZBgggHqd9qSXXDmhJpt1Bp1ik19HE3IQvnBwQBj56W8KTzWfE73epnsrPT1/DdoR+DDjA29JJrfNPJJVwZrjodrcs8VxkXhuhaNJZkF+3jIKBiNyCOmDmk/CFmlxrUnlPIFNq3nO2A22+CO/fNaXifX9NvrWeaxlaW1GAI1GOUY3GO4b1kuHVnn1aR7eJLoJA03IspTl3A39WRkeFUjHeSSB7RTZNqGrQjVpLNeYxxXTSJIxx5pRR9WaWWNpPdalBbwRs0zmVguwyCu1R6xDJFNEkUOHmXmkfOTkkgDPq2rybl47uzVQpxE4OwyOvWmVtaLRm60s7jpGlwQaUixh0LCRnPXJY5J3rD2tvA/uwJGyBo1fIB8QgxT7hPimzudEkhia5keEFi8qDOGJYAYPd09lZK21OG091GC5uLkrFzpzyygLsUHXuFMg7pGZxabNxxNpF0ILpYPOt1XnMUUahgDsQD7SaxOjW15aatG7WZ8ikuBDMkp2A5ttz6R3Vob3jrSr6G+jTXnVHiwqLFuTvkA8vq76ydjcS3TWgkvA/IyTzl1zy4bYHHX29KRnir2L4r4Y01+zaz17kAiEDMOUImMZRqsTXIk4DsgHYvDciNyTuPOyPmIqvxvdB9VjkhPNGGizIvQbkde7rXnB+DL2URMtwLiO4MajfkIG48e+s0IV/Ps1bUjovCJhPCunFlUsYRkmr9zeWNjbGS5lihXJ85iB31lOG+KdP07h20tr6CeGSFOVi0exOT0OazXG6e+6tqdlcs9vvyoxwNtthXT7iSRh7bk2dJt7uxvBJLZ3UU/Kcns2Bx8lYLjLULSyeVpjiSVCFwN23rmuncQXmg6ml5ZyYZT5yH4rjwIpjxDe3fE00WoxRgRtGFxnZTjJ+mqZsalSlwXxWm3E1/BfF2lXF7PZSs0MkwUIH/LxnIB8a1utNaFrYWsYQKDle/ptmvz95PdR3yJAGeYNlQgycjfauycxijg5y/bNGrzBzkhyoyKz58ax46jwMi3Ody5GegEG5vceK/aoqPhtg1zfY/SX6WorR0vxL+eTN1HyP+eCXSuG4bDUrzUZHLy3M7SBc+auSSNvGoNVvLa4nm0+68xwC0bezqPTTe6uuxUE9C4QVzriu8mTWyjkjsyMH0HvqcnpRfEnOQm1E3+iahJHIe0WTzkfucUuYX2p3HapA8nM3L5qkj1U51vVBe2EVo6/hl3ye71Vb0xpbLQmtxKkEeZHllPeTgBR6aXHSt0bZTnSMLqQKXbLzZCbY8K0fCXFz6VDPbSK8vaKOQBsYIrPXxSSZim6g7HuqirNG4IPStaipRoxyk1K2dUtuJNU1C3jWxgJnQeejSkEjx2IzWp4buNVktJH1NRGxbljAfm9fea5Ho/lHOL5JeRYuuGCk+0kV0rhq6hg0K1UTFnd2kdmDMCS2fjAYNY5rSqReVVsVeJJprXVDGHflmTAbwJBFYSXRpLbUFE9zySSSIsEayrzLzEHLDOQMVsfdFn5Et2jkQsgD5Xq2D09VZXh2fTYb+PUtTs5pjGQy4ccrEeIPWo6daE2Mac4pIkv7HXbXUxdyxTwQTZEDMxA5Aeno2r3eaYL8OmmwF5OTAMjDOO879Kv8Q8Uy67ch5cRW8X/AA4h9J9NK49cbT5hchAV+KIyuQfXgiieqU7iaMcdGNqR4s+I9R0WxuLLte0nbl7OUtkwdQR6+m3dT3W9D1Y6BZtpkj39vdosly4YmSU4JyR3IN6y9hqtgmui/msInVSXMeSEJx3hubNaLS/dF1i71a2sl8htLZnEYPk6/g0J6VqS+jDL6M1PDdWlsWuEaNZk5oz+mNvmxTXg3Ure11OeWTlR3t5FiyNi/mkA/JXrjDX9RluJdNuLiynhQmNXSFRy+o429lLrWyht9PE1pMJr0ZfOPNUY6evFVk6j+pMU5OmXbqFp9StysnnRQJzsd9+ZifnpXKSNXi53ycuMn1EVdD+U6bPNHzreRoCx5tmXmG4AHXr7KXakzRxwSLs/O5zjfoKXCL8j7pP8Gp4V1CPSbaZJ5AhdQMDfcUg4puFuNbuJYzlSse/TfkFXuH7u81W1l06JTKQuQi7HPe22M0xsdHvk1eK3udKhupWZSUnk5VbAOM+yiPoluRNKStC3QeCtV1TSxq1tPbrEWYckrlSSp9WPGnN3wpdaXpIuJ7tZHuE5GjgHMQWOMEnbGKfarqGpWNnHp0WlwRQjJeGyVmHqDYx6ap6trsZ4O5LmC8s5BKOzEhZumO81abtsTFOjOXVvYC3073vMhkKp5ShBCuRy9dsHfNOr+O5s9M03V4RjEYibfw6Z+Wko1a3e07FrW0vOQjs2E3ZuN+mxB6nO/pp1pl9BfcFXujTuYLq3fthG5GSjMTt44qmjVsMlJI+anealqcVoIxy2UxVX5+5t9x/fhU+r6bPbrDpUNyxRoud2x0x1+UmkVtxPB2U2k6iuIOyJhkjO8ZA2BqbQNWluNFnubqUySq3Yxk9eQdB89Q4uKakg1q1pYgfTrKB+VojI7Pgc56ePSr2p6nHHZLbqiqqjCqo2xRqkMlncr5QmJGOQinqT03pNdTEzShx8XbA8atFauS16X6Rzwnq2n6dqKyNEsV05EayyfERT1Po9forT2pkjEhmlEjSSFw/aB+YHociudXUY5IXA6oN6b8J3kgmuIGcsAAQCenX/AGqOohePYrCXr3Ol8Hvzvfb9Cn2qKq8BSmSTUc93Z/aopnTqsaRl6j5GW+J5n8jcISDHIJBj9lhmstxoyy3trNGByyQA7d5B+41qdTxJqJgxnMMpx475+qsRrFzG9tHbglpLckqR05ajIOweBfPGJrbtQPPiHOPSB3VdmtfL7IqGIideZT6e6qVrco7rg+awprboEsmgU4AU49FYptxo6CpmEnSSKZopvNKHBAr0kccikbE42rRGKwv5E8ujfYHDxkA+3PUZpxp/CeiPdBTdyyQsgOQQCG7962rOq35MbxNP6FXD2nW3ZRG5iEgKhyjfFOdwSO/1VodS4kk0axVLVlgXGFRVGB7Ks6Pw5ommLIWu55kLkqGYDA6VntfvLKS8mjt4o3iDZjY7lfHFVc1Jl4wTVUR6m3ZGLtnEtwY8shOQvMebHszik6XLMOZzuNvVXme6CsWYkkmqDiaQnk2VjnrVoY9ty7lp2RNNdGSQkYz0yKuQ2k2oQdjEFMnxhzHwpclrKDnl+etLoNvEvLIxYsAQVJ2qM0ljjaJxqUm9Rn/eu5SZTcW0qRBvPaNebA9FRwJHc6osSB4+1kVYwOq5YDeukWzwSXcdsscEYOObKAnFNYOHbK6uI5nEbG2uFCNyAEY36+zpVIdTKXKEZMSj5MhxhwwkWoAwM6R5we0Xrt160h0hOylmVXBXm5evUbg11LiPSYeIFWJdQSBkc58T6Kx9/wAIPocM1zDqtlPIRkQgEHbw9NWjelxbK2rTS3HPDvB8E8kkk+oQRJycnZjftAQcjrtsRWW4j0zsdI02QPEZOeeOQLsQUYLv8mfbVS1FxG5kLcpzkjcEN91NbG2v9Zu7uSURWwEnaHtmCgc46gYzvjNVja+6HONvfhiHSGl0+7W4D4B808hOd/7FOtVk1Y6VJeQi9MII537NwoXP6RFPBwVd3dvmDUbZ5AyspE5wMEHwqPixuILHTrmGe7YWsq8nIHUq3oGBtV1UnckVb0rTFmGu9Vv7/D3N3K+BhQXOAKjuJI2giPas4AAKFjse+o5IuyjUK4lUoG5kBwPEH0iqbsM5BrTVmdyoYwQNec3IIvMGSZHC+zJ615jgvonZrWN2yMExnm28Nu6qIcmMqTsDnFO4LCRY45wI91BwuVPyiob0kxTycFrQeC9V4mnSSOSGGOViC8h6de4eqtTdcHtoAtdPa4aVZHHM6bZJODtWRS/1GwjE1rdvA0R81T1bJ8e/21LHxdrmqXsEMtwryDZCw7xuPopc1KSBJRlubPi2S098FjOPwY5eZoyeXburOWsWmQQEvdlnkmLk+TscdNtxS/VNf1GS5/xhjaXlBbGf77qXrxFJGV5YlARg23eaRHFPlGju49KT8Gw1zU9Fm01rS2CIwXk5ltznw8KymgrLHqUzRKWj5SCx2Po2rxPxRPPGEeFMYwTjeq1tr01rz9lFGOfrkUxY56Wq5FOeO1udU9zjPNqRP/pfboqj7k1/LfDVml5cqYdgMdeeimwi4xpmTLJSm2h7LIG40SLuEbZ9ua5/qkTWuq3EUmB2chXHoHT5q28j8vGZlJ2yV+fFZP3QWhi1+QDPNIilseOMVWcbH4ZUzNWsw7VlB6dK0FpeoYhzHB781lYYZY3DKp9dMYRkAs29Jy40zXjmya7JtsyAh0ZsZHX1V8i1k2x3cpkdPGreiNZXeuwWN0weOQnKsMAnGwrcajFoi2qpf21o0KDChwPNHooUVVSRSWRp+kw15qpa1UQOSrLu31UjlucZ72NaziCfh+LRWh02CNCSWVlJwD7az9jrOmafpNzGsMk15cxFOd0GI8juq+OKXCDJldISXTSrO8co5XRirDwIrwsjDvrzJIZZGdjlmJJNea10Ydbuy1HcSowZTnHcabWmvSowPk+W/Z2rP716IwAQ2c9fRVJ4oz2Y2OeS4Npp3FlvEkiy2z80hG4YDp//AGndrxddQXsIh0yZ+Uc7R5JJHjgCudQXLsLaFgvZxSlweXffGcn2CtwnujS2N1JmBbl0BjjcnqP77qyvp4qSpDu/qi7HMHGUQumjGlSm5lbJjZOU/PV6XUpbyIqIdMsObZmmkV2A9Q++uba3q99qF6b+9kSOSVcLGjbqO7YUnkuuds5f1c21W7MvD2I7keaOsJFw7axr2uo28sgHnMO/2VjRLa3Wt373F8DGx/BssxjAUE4GynOBisq0xPQH5alN85h7Ls05fHl3+WiPT6bpkPNfJq3t9PRUMet9nzSKGHbOSF798CvFiYxfve2skt1b2lo00nbsW3zjHTrgis1a6gbaZHEUbBTnDKCD8tax9Pt30KG80m4WKVdNMl0qY88iRQQw9vzUSThs2TqUuBb8Kb6Ph+TS44FFuzNhwMsFznB+Ws02GJKqcVtNNU3Gha1Kl9DHhWVYZFGXBbJxv+yKTSWl1Lw5YpFLFL2kzlYI1PaDfGT402ElbESi3uJE3NabTZhNpyDO6DlIpFbx2/YMZVk51ODhcgVb0yaOO4eFW2fcFjj2eupyLUhuCWh2/Jfn3UqdxVDTIFTXYgzMoXLqRjupgy8zbDOaT3c/Y6gXjOeQcufZvVcf4G9RVJkN/ctcX00uTh2+aqxpvoujx6us4M8iTIAY1SBpebrnPL0pZPEYZXibOUYqcjHQ+HdT01wYWnyRd1FTC2dkdunIcEFTk/NUNTyUZ1T3HpEkbWWSIR7QZAO3/MoqL3GPzz/A/wD2UUt8kM9ahqPNxYYxIFC3boxz0w5+6sxxfqMV/wAQ3E0b8yAgKfVVbiQzjijVCjcpF7Nghj052pP2EpOSwqLj+TVHHNb0X4rolamXUEjHKCMUq7GUflD5aDbyHvFUag/I5PKvAwvNSjkCMnx0bIYdRUaai7Y5pCfXUcWiahOvNFAzqELkgbBR1Pqr4+nXNsqvLEyK/wAViNj6j31KUEqKqWW7ogurl52wTsDsO6q1MkCr1UH2VOjQHC+Thieg5c1dTitkKliySdtCavqkBhkbU5vLSOFxHNZvA5AblZeU4O4OKozWYDeZlT3hhU9yJXs5PwfB2fVYflNRTMGYYUL6qtHT7lLUTvNGgb4iEnmYeIGOnpNVzbSE7sKjVFeS7hNrZElsYlt5S6EuRhSDsKr85333J61KLdwCOYV88lfxFCnH8g8WSuCLc9Tk0Vbg06S4flDKqgZZ2OAo8TTizv8ATdJ2t9MS9fvmuT1PoXGw+eqTzKK9Ktkxwzb3RnaM1qNakttdtbSW0sorS453WbGAuAAck+G9V7O60zSSOx09NQl75bg4XP7K+HpNLXUNwvTv+P8AZbsy1UIKYaRqjWK3duFLeWQ9h1+Llgc/NTfXL6x1fRY5orCK1u0nCsU6FeUn7qzsVuVlDPhgO7OKtDIskPWq+geKcXsb/S9Ks7rg8IlnANQlWR45m+NgsfqrH6Y8uj6za3dwhkhhk5uUHZsf703tNeS0tYYo5LgGJAvRTjxxmll/NDeSM/PIpxsoVQM+yk45u2pLZjJYZVaPOlMZ5LkRK4kk85VV1UYB6bj091QalayxzRTXjymaZyZQyY5RnuPfVjTtNhlaOVmKRxHmnkkOEHoHeT6KdXGtaEGUDTJL0J0aZ+UD1Depnm0y9CsosLcfUUNPtrRtPMcrSC6JPnCXAx4YxVHU4UhktYOywgJz4tnHfT+4k0fV9PnlsYGsr2CMydmT5rgday0pmlZGLDKbjJzRhya229vpjJwemkhna3FvYSB0gOQvKDzFSN89QQaU3UQeV5Ff4zE4Jz19Ne3a5k+NIDURhlP5Qp8Wk7spODf9o90Kwiu1uy1zKoUkqFkK821ILlYo7uVUU8qsQOY1JCk8MqyLJjB7jXmaCSaVnyNzRFpSbsXLHNpVE6T7jjhvfgBQuOw6fxKKPcciaL345iN+w6fxKKvafBmmmnTMhxH+M2q/vs39ZpbTLiP8ZtV/fZv6zS2sr5OzH2oKKK9I3I4YAHBzgjINQSOJmOkaEtqrYutRUSTjG6Q9UX/u+MfRy1PYW8r8JXUJwWu7hHhVjsqxhueQ+A3Az7O6qM15e6vdyXslolzMADI6xnHgMgbfNX1dT1ON5S6FzKFUh49gqnIUDoBkdKnUrF6XR5k0d/K1tIXaWZYjLMAhHZgDmPpOF36VHpVguo6zb2XP+DkkwzgdEG7H5ATU0+p37TyXvk/YyvK0plCMCGbruT6fZVfTdTuNKllmteQSSRNFzsuSgYYJHgcbZ9NGxanRcvLtbrX3vHQF5ph2cbbiNcgLn1DG1S6/C0nFWot2RdpLyRYogPjnmIG3hSmJbhSLxYndY3BLlSVznO5q0+uXsmue/LMnlfa9qDyjlB9VTaZGlo9vY3FxO8c9xEIbaTs5LjHmhj3Z78YPsG1eDo8iacL2aeNA0YdU3LNk4UesgMfUK8e+9wbFrMpCYjL2qgp8VsY29njXqXWrqVg7iPnWUyq3J0OAMY6YAUY8KNg9RIuhytIsJuIlmBYzRkn8CqgEsx7u8esVTa1VriKG2mFw0gHxFIwx7t/pqa41a5n8pAEcQu355RGuOY5z164zvip4o/e3SDeNlbm7BSAfop+U3t6D1mqTkktiyvyU7p0j/wALCwaND5zj/mN4+rwqBEaR1RFLMxwAO815prZxe9+mPqb47WQmK2U+P5T+wdPSahvSiStdt5PH5FG+QpzKwOQzeA9A+fHqqnRRUpUB9yccuTjwr5RRUgFTW8PbMS7ckaDLtjoPvqNEaR1RBlmOAPGprl1RRbREFEOWYflt4+ruH+9Q/wAAfLm6M4WNV5IU+JGO70nxPpqCiipWwHpHaNuZGKkgjI8CMGvNFFABRRRQAUUUUEnR/ck/O38H7dFHuSfnb+D9uitEPacnqPlZiuI/xm1X98m/rNLaZcR/jPqv75N/WaW0h8nUj7UFFFFQWJoLu5tg3k9xLDzfG7NyufkrV8OyyadpVzrl/PK4I5Ildyeb5fE/QazOmWEmp6hFaR7c53P6I7zT7iF/K3jtIXWDTbIcgkbo7jY4/SPdt6aydQlNrH+ef0/2RwZ65urnUrt5pWaSWVs8oyfYBVlLe0sPPviZpgdrZD0/1t3eob+qoWvFhUx2SmIEYaRv+I3t/JHoHymqlaa2rhEF291a6vlETuI7dfiQRjlRfZ3+2qVFe4YZbiZYYY2eRjhVUZJqUlFbEniivUiNFI0bjDKcEeBr5Ukl7RtO98r9Y3PLAg55nP5KDrXzV7/3xv2lQcsKDkhT9FB0FNbxRoXDiWmy3moAPN4rH3D+/TWcpON65Ofjhf8AZBc0rTn1TUI7VDhWOXf9FR1NS63fpe33LAOW2t17KBR+iO/29aZcvvFw1zEYvNT2Hikf+/11nKIPXNy8LZf8gFFFFOJCiirul2Qvbo9qStvEpkncfkoPrPSobUVbA+ovkVl25JE9wCsQ/RToW9vQe2qNWL66N7dvNy8q9EQdFUdB8lV6I3VvkgKKKlmtp7bk7aJoy68yhtiR41JJFRRRUgFFFFQAUUUUAdH9yT87fwft0Ue5J+dv4P26K0Q9pyeo+VmK4j/GbVf32b+s0tplxH+M+q/vk39ZpbSHydSPtQUUU64a0b30vu1mBFrb+fI3cfRS5zjji5S8Fi7af/bnDrXx82+vhywgjdF8fr+Sr0Bg4u0IW7ckd/ajzcbZ9PqPzGs7xBqh1XVHlUnsE8yEeCj7+tVLG9n067S6t35ZEPsI7way/wDjylHXxPn/AF+gWRTQyQTPFKhSRDhlPUGvFbLU7G34p04arpygXaDEsQ6n0evw8aQaFpvvlrMNpIp5M80g9A6j6qbDqIyg5S2a5QH2DToraxGoahkRvtBCDhpT4+hfTV62uZdP0qbU3CxSXOYrSNFwF/Sb2dMmvmoK+s8QIreZBziG3jG2VBxsPDqc1X4lufKNXNrAPwNqBDEi+jr8/wBFUTeRqL87v9PwQUIpRzdvcKLhs4VGOxPpxvT7h+Jry9kkubS0gtbReaXEQ6+GTn+xSFENu4RBzXLHAA35D9/0U91l10PQ4dEiI8omHaXRB+b+/D01Of1VCPL/AMLywKd3r73l/LdyxQvGGxFG0anI7gTjOMVb0N5Na1Llks7KK2hHPKUtwMAd2TWaAydq098fg9w4mnrlby+HPOe9V8Pq+WoywjGKhBbvZfQFDWNelvtRd4li7FTyxBolY8o9Y9tTXNtdW9vFDJFF5TModmMSIsK92+Ov0VU4atkutftY5ACgYsQe/Az9VeNaW4n167Do5kMpAXG+M7fNVkoxmsUdqVhR71q8hvJ7eK2AcQRCMyhcGVu81LNpclh2VuVAuXUPLLJskIO4GT3+PyCp+F7CFtdhW4IaRMuIwfikePp9FK9QS4uNYuQ6O0zTNlcZPWiLWvtxeyVh4J9cvoL++TyVAY4o1jD8uDKR1Yj0mmd1aLpWj2+nfHvL1g8sSHc/oqfAfXUfD+n20LTalfFXisxzFQdg/cPSfR6q96RLLe3mo69OvPJaoXjB6BiDj2AClzkl6Y8R/wAvwgIOJLuKMRaTbRxIluB2xjXAaTG/yUv03TGvu0lkfsbWAc00xHxR4DxPoqCKGW8mLE/GbzpG6ZJ8fGtFr8HkNpbaLbnliiUS3MpGAWPTP3Uy+2o448v+NgVNLWK4u2ljj7DT7MGSRiMu+OgJ8T4ClmoajPqV3JPMx89shc5CjuA9lN9YKaZoFnpsQ5WuR5RKe8j8nP8AfdS7StNF3f20U3mrM4AXoWHefV13oxtU8r/b9EBdtra307h2W+u4lkmvfwdujDoO9v79HjUdzp1tYcORS3H+dunDxL3qg8fXmmM8C61xL2cgMen2WY1GNiqdQP78KSXdxca7q5KLzPK3JFHn4q9wqmNyk7b+3/wv+wINOs21C/htVPKZWA5vAeNWbq6ms1uNNa1gjAPKSY8uMHrzdd6jkabS5jbxMyXCMO0cdQQdgPUflq7xTcx3d9BIMdt5Onb47nx09Ypzbc1tswElFFFOJOj+5J+dv4P26KPck/O38H7dFaIe05PUfKzFcR/jNqv75N/WaW0y4j/GfVf3yb+s0tpD5OpH2oKtLqV4lsLaK4eKEAgpGeUNnrnxqrRVWk+SQoooqSS9pOrXGkXguIDkHZ0PRxWnubaPWI/fnh+cw3qg9rEpwx8dvH6axVTWt3cWUwmtZWikHRlNZ8uDW9cdn/h/TIPYuru21AXLSP5TE+eaTc5HjmpLrVZ7uR5DHDE8hy7RJylj6/uq3c61bamoOpWIM4//ACLduVj6wdjUVrYWN9dx21tc3LPK2ArW429ZDdKumuZxpojYucN2sVus2tXgHYWg8wH8uTuApPeXct9dy3U5zJK3McdPVTjWtTtYlj0uziWS3tNuZj5rv3tgde/vxSW3glurhIIVLSSMFUDvJquJNt5Zef8ACJG3DVjE88mpXm1pZDnb9pu4Uu1K/l1K/lu5esh2GfijuFOtSMYt/eKzlAis4mlncb9pIBuPZ/fSk6aVeSW8c6w5SQgJuMnJ5QceGds0Ylqk8j88fp/sLK0UskEqyxO0cinKspwRVi51bULvae8lcdMc2M/JUiaNeyMVjRJPNDAq4IOc4x6dj8lfPee9IQ8i+eAf+IvmgrzAtvtsCd6dUW7I2KsM8ttKssEjRyL8VlOCKnudUv7zPlF3K4PUc2AfXippNGuVL9kqyKkauxDDBynMQPHaoNPsJb+9jtUBDyqxTb4xAJ+rFFRbthsRLczrbNbLKwhZuZowdifGrOm6veaUZPJHUCUYdXUMD7DXx9Ncy9nbt2+JFiZgMDtGzsPRsd/RUkukSLFHJE6vzhPNLANlk5unhUSjFqmgtFW4vbi6lEksm4OQFUKF9QGwr7dX13esGuriSYjpznOK+vp9ylsbl0CxgLuWG/MMjA9Ve9P09r29EDs0SgczvyFuRfHHyfLU1FeA2JJtauZ4oUljgdoE5EkaMFgPDw+aqQmlEomEriQHIfmOQfXV33muiowY+cyyRFC4BBQAsTnuwa8vpN3G4VhFuCSe1XCgAHc92xHy1CUUqQWgtdWu7a7NyzmdmQowmJbmU9RnrUJu2XaBFg3zlCeb5TvUx0e9VkVogGeQxKCw85vu361Mmh3DW7yFo+bmjCfhF5XDcw2OcE5XGKKjdhsVpdUvZ95Z+dv0yo5//LGaqkkkkkknqTV1NKmkgikiZWMmcgsoCYBJyc7bDvqOfTbq3tkuJY8RvjB5h37jb0gVKpcAqKtFFFSWOj+5J+dv4P26KPck/O38H7dFaIe05PUfKzFcR/jPqv75N/WaW0y4j/GbVf32b+s0tpD5OpH2oKKKKgsFFFFABRRRQAU5ST3k0442v7tPbBGfoJ+iqdqkdpGLy4UN/wBGJvyz4n9kfP8ALVWaWSeZ5pXLyOcsx7zVGte3gg8U4tXGi2PlZ/ztyhEA/wCkh6v6z3VTtYo4k8sulzGpxHH3yt4eod59lQXFxLdTvPM3M7nc4okte3gD1bXclrK0ihXLqyMHGQQetW4NYYTWxniRordgVCDBADFgOvTP3ZpbRVwpDW71gyMTCue0A7QuDuwzggZOMA4xnFQR6vdRsSpQhgAwK7EBCmP/ABJqjRUUgpF1tVuGR0KRcrAAKFwFwvLt7AKrQTyW0vaRnDAFc+ggg/MajoqQoYx63do/OVid+ZH5nTJLKCAx8Tgneol1S4UocI3Jy4yv6K8o+aqdFFBSLV1qM93H2bhFTzcKi4A5RgfMajiupYYpI425RLgMR1wO7P8AfSp9H0q51vVINOtAvbTNgFjgAAZJPoArcr7m2lQEx3GsyzykY/AxhVB8cknIqa2FyyRhszDvq91IBzchI5vO5d/OQI3ygD214XU7hSc8jgggqy7HYDf/AMRXm90+5sJ2iniZOViuSNtvTVaoouqfAyttaniue0kVXVpBJIMfGx0GOlRNq1yVRF5ESNkZEVdlKliMe1j8tUqKiiaRdbVrl7Zbc8nIqlQQu+CpX6CajuL+a6hjil5TyAKGxuQBgD5KrUVNBQUUUUEnR/ck/O38H7dFHuSfnb+D9uitEPacnqPlZiuI/wAZ9V/fJv6zS2mXEf4z6r++Tf1mltIfJ1I+1BRRXpGKOrjqpyKgseaKaHT7a+/DWV3BEW3aCd+RkPoJ2Irw2lpB50+pWiY7kftG+Rc1TXEixdVpIUtlWW6XJIykPe3pPgPppoI7G5zNp08EdySS4uzyYPigPm/Kdqpy6XyEyXWp2gJOTiXtGP8A45qO4ntwRZQmmeeUySHLHb0AeA8BU0UCRIs91kIRlIwcNJ9w9PyV7M1pbY8mRppB/wAyZcAepfv+SqskjyuXkcsx6knc1fcD3PO9xJzuRsMKo2CjuAqKiipJCiiigkKKKKACiip7S0mvbhYIE5mPzUEN0QU60zhe+v1E0o8mgIzzuN29QracPcI21q0aRwLd3nKGkkkPmx58B/ZrS6jpcNraJPyyTsTysudh6aTKb/tM8s64RkuGtGhstUjMbdjyZZpOrsANx6M1tdG0OxuLoXhSYb5WORyQPZSvT9GudVumka4lt7eInE0Z5SB+zTiXXLHTPwMDSzOowX3dj6zTMU4Qjqzf5Mc1LJKoiRtBs9XlulmiTnWV0eNRhZDn4wHca55xLwpPok7PETLbZO+POT0Gule+trNMSsZgdt+ZRyn/AHr1PbpqAW11R1jmIxa36jzHB6JIPr+iiGSGT2l4ynie5xPlOM4OPHFfK6PDwnLoOr3Mk8LOT/w0wGVcnrvsRjOCPkpfd8L2upPJcLKbVublwq5VvA+jOfmq170aY9RF8mIoppqug3elASSYkhJwJEGw9B8KV1LVD4yUlaCiiioLHR/ck/O38H7dFHuSfnb+D9uitEPacnqPlZiuI/xm1X99m/rNLaZcR/jPqv75N/WaW0h8nUj7UFFFFQWCiiigAooooICiiigkKKKKACiiigAooooAK0XB0XbagyhsDbnI6hc9aztWtOv59NvY7q3Yh0PTOxHgaBeSOqLR1Mi40nWzaeUdhIiYilYZSWM9DV9b24vZ4tNMxkKJzTSquFYevxPoqvp99Z8VaPEDym5jybV26qcbxt6/79N/h8RSGVCnZSqOV0IwVYdQRS4q5pHOlsnZJqFxLFo8ltA3KzEZ5e5e/wCr5azgblUKF6U+1uGWJEmjfkaNuvcQais7K2v0DTRMjHfMbYB9lZuq6HL1ElKPjwPwdTDEqkZ64kdiqDOc5GPGtnFZn3shguEGezw6nuzv9dR2tnptheIIoFeXOzSvk+weNXZzKt0Q4BWQcwIrT0fRTwJ6xXUdTHLWkSMLmZHtZZGkEJKIrHOAO4Upl5GBFvH5xbkPIPCmGpXQknmWNuzAcoZO7OwPzilq6JdWIF8rqIZMrzRsCPSMdafJcISn5PcsVncadc2txhRKpBDbEf2a5QwwxAOcGumXMlke0tpZGDON8ncZ261hdU0jyP8AD27drbN0Yfk+uqzlTUWa+laViyiiioNx0f3JPzt/B+3RR7kn52/g/borRD2nJ6j5WYriP8ZtV/fZv6zS2mXEf4z6r++Tf1mltIfJ1I+1BRRRUFgooooAKKKKACiiigAooooAKKKKACiiigAooooAa6DrDaZdcrk9hIfOH6J7mHqrRahxZqGma/HqUaBz2YWZR0nUHZvXjasRTrTJ0vrb3vnYLInnW7nP/j/f3ULZ2Zc+O1aOu2Gs2XEGni5tpFkidcMud1PgR3Gq/K9m5EeVXuI6VyzS47iy1NXtr1rAueUuCeVW9OPyTWsbWOLdNPZXdhFOO6TsiQfapxWtSS3s5rjZpJpUuU5HyzA5DD4wPiKunUOyijWZy0yLyxhhv6zWPi1rWp2y0aWwPfHHy/OcmvUtzNDKuCHJ+MxOST4mpnljBW2VjBt0hrfclugiaON1kGXVjkg+I+ekt/qotFiW1ecyLuqP0Vf7FeXu2mulWR92OOc9BRr5tYbL4/LA2C7N1b0DxP8AfSsqbb1sfV+lCfUZredhdiR+zCAyuTu7eikEOqTwiVBho5CSUPQZqO7ujO3Ko5IlJ5Ez09J9NVqrKpPc34cWmO4UUUUDzo/uSfnb+D9uij3JPzt/B+3RWiHtOV1HysxXEf4z6r++Tf1mltMuI/xn1X98m/rNLaQ+TqR9qCiiioLBRRRQAUUUUAFFFFABRRRQAUUUUAFFFFABRRRQAV9VmRgykhgcgjqK+UUED60vEuYzNLguu0q+I8f7+6thoesgQrYPMWj6Qsx3A8DXNre4ktphJHjI2IPRh3g01iuyi9taZePq8ROWT1eI9NXtSjpZgzYnGWqPBtrknmOT3+FKbi8QMxXJVT5zjfHoHppE/EE1woSSeQRg7jAyfRmvtzqn4FGCrGnco2JpWLCk7mLk5S2iMJrmC3Ju5s8gOEUnr6vE1n9U1W41W47SZsKvxIx0UVBdXkt3JzytsNlXuUVBTZz1M14cCxq3yFFFFUNIUUUUAdH9yT87fwft0Ue5J+dv4P26K0Q9pyeo+VmK4j/GbVf32b+s0tplxH+M2q/vs39ZpbSHydSPtQUUUVBYKKKKACiiigAooooAK9xRSTSpFEjPI5CqqjJYnoBXirWmXEdpqlrcy57OKVXbAzsDk0EEc9pcWzFZ4JIiuMh1IxnpUfIwjEnKeQnAPdn+zTKHUYJJVa5iRVRkCKqZCqObPXruQd+tSRajBFG0MrLMrNIWbsRvmPC48N/V0qLZFimSN4m5ZFKnAOD4EZHzGhI3lfkjQs2CcAZO25pxLqVjJbTARr2rKF5nQnIEaqAPDDAmqU18Bqa3UCqqxMCihQowO4geNSFlQo4QOVIViQGxsSOv00LG7q7KpIQZYjuGQPpIp7HqemxSyRxxhoIwotzNHzbZJYEeJzjPgKqrf2phMBXkjaBUPLGM83aKxPp2Hf6BUBYqorV276fczNc26IxRI0x2Q85+ZjuOX4pAAJx4dKy8ylJnUlThiMqdj6qE7BOzxX1WZGDKxBHQg18oqSSVp5HPMxBbxKjPy1GWLHJJJ8TXyighRS4CiiigsFFFFABRRRQB0f3JPzt/B+3RR7kn52/g/borRD2nJ6j5WYriP8Z9V/fJv6zS2u/SaDo00ryy6RYySOxZna2QliepJxua8fBzQv1Lp/8AKp91KcTbHNstjglFd7+DmhfqXT/5VPuo+DmhfqXT/wCVT7qNJPe+jglFd7+DmhfqXT/5VPuo+DmhfqXT/wCVT7qNId76OCUV3v4OaF+pdP8A5VPuo+DmhfqXT/5VPuo0h3vo4JRXe/g5oX6l0/8AlU+6j4OaF+pdP/lU+6jSHe+jglFd7+DmhfqXT/5VPuo+DmhfqXT/AOVT7qNId76OCUV3v4OaF+pdP/lU+6j4OaF+pdP/AJVPuo0h3vo4JRXe/g5oX6l0/wDlU+6j4OaF+pdP/lU+6jSHe+jglFd7+DmhfqXT/wCVT7qPg5oX6l0/+VT7qNId76OCUV3v4OaF+pdP/lU+6j4OaF+pdP8A5VPuo0h3vo4JRXe/g5oX6l0/+VT7qPg5oX6l0/8AlU+6jSHe+jglFd7+DmhfqXT/AOVT7qPg5oX6l0/+VT7qNId76OCUV3v4OaF+pdP/AJVPuo+DmhfqXT/5VPuo0h3vo4JRXe/g5oX6l0/+VT7qPg5oX6l0/wDlU+6jSHe+jglFd7+DmhfqXT/5VPuo+DmhfqXT/wCVT7qNId76MX7kn52/g/bore2mnWOn8/kVlb23aY5+xiVObHTOBv1Py0U2KpHPzPVk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2" name="AutoShape 4" descr="data:image/jpeg;base64,/9j/4AAQSkZJRgABAQAAAQABAAD/2wBDAAoHBwgHBgoICAgLCgoLDhgQDg0NDh0VFhEYIx8lJCIfIiEmKzcvJik0KSEiMEExNDk7Pj4+JS5ESUM8SDc9Pjv/2wBDAQoLCw4NDhwQEBw7KCIoOzs7Ozs7Ozs7Ozs7Ozs7Ozs7Ozs7Ozs7Ozs7Ozs7Ozs7Ozs7Ozs7Ozs7Ozs7Ozs7Ozv/wAARCAFaAPUDASIAAhEBAxEB/8QAHAAAAgMBAQEBAAAAAAAAAAAAAAUDBAYHAgEI/8QATRAAAgEDAgMDBQoMBAUDBQAAAQIDAAQRBSEGEjETQVEUImFxgQcVFjKRobHBwtEjNkJFUlVidIOUsvAkNHLhM0NTgpJjc6IlJkTD8f/EABkBAAIDAQAAAAAAAAAAAAAAAAADAQIEBf/EAC8RAAICAQMDBAEDBAIDAAAAAAABAhEDEiExBBNBIjIzYVFxgfAjQqHhwdEUkbH/2gAMAwEAAhEDEQA/APl1daiNUvQt9chVnkCqJmwBzHAAzWOn1vW1vpkGr34AbYeUvt89ba9s7hby+mWQD8LIwGOoyawN0pbUpiTueUn5K5uKb1y3OqoppbFtdc1onfV77+Zf76lttX1uW4SE6verzMEBNw/f39fCqKJ7alijefVLSCJS0jN5oHec01yb4LuEUjuujaSlvAsZmlnAGS88hdm9pNVuJNEkuYGNndz2sqrlTHKVB9Yr5pOkana6elvcahJ2+PjrjA9A++mdvpjpaOl3cvcl1Ibm261ftycaZh1JSuzkacQa/pThb6SaWFtg5YnbxB762OicQR6pEGkJTCdQDgnvOR0qprPB02m273elt2kGMyWUhypHfjwrJ2cl5aatFc6eCyueV7dMkpjupM9WNmiKjkiNOIpL20ujdaXq91LbRnz0E7HfvGM1qdK4r019Hhu7nLNyjnUJk+Ga+zRx3lni40iViy7kxjIPtNc1vHuNOv5BatJGsZygcEMcHfFJ1Su0xijGcaa4Oonj7hWRuyWTlbYZMJG57ulLOLdet107sdNuwZjyyM8L4KpnxHjXPJ5k7VJdnaUYO2564x8le4rkNLOrhIufOQq56Yq2TJNotj6eCY7Gt3sKc73lyxzsplY+zrV73y1O5iKwTTZI3POdvbS3RbG51K9AjLeTqdmZevp6VpYprHTrt7dZVJCjLE4Gd6xNSb5HzcY+FYqg03ia8nCpe3SA95ncAfPT08Ga15MX9/7ovjp2rgfTTjTLlQS68sgI6IwJHsqN+OoUuxYvpt1zk42XO3jWyKVeqTMcsk5P0xRz6/uNd0a6NveX91gbq3bMTjx67ivUer37j/P3Of8A3m++m/uiJLcywXSRA28akFu8E+NY+1lKSBMYU/F9B8PUfppE1KuTbicZJNpDt9U1ALkX9z1/6rff6K8yatfx2fN74XIYnr2rbb+uq0hBjUjJBbb56+TRSXNqyxPGoVV5jIcADIHzsQPZSYOcmlYyUYK9iGXW9VmnCRaheAHYYnYerO9M49Qv4Ih2mpXTHqS0zffSy2tXshJLcJ+EQsCPDB3Jr5Ha6jq0mIo2ijOCrMCOb1U6bk9k6SKKMFu0W7jiO7i639wPXMR9dVW4n1E/EvbojxEjmmFpwvDlhKSZIxzSFjjH19atR6LZyyqi2qMS3IGOcZ9dVWSK23YPT+EJV4m1AHz9QuR/qlcVKOIb55EI1C5C75InYj5jTJtEs2yOxeJv2cilV9w5JCyyWxZxvuoww8KvHJGTrdFHX4L66tfsAwv7kj/3m++ozqupR3AzqF0VbuMzffSVDd2c3I8MnjnkPT0j6xV2R+2t1k5SMHw7vR81Q1OL52LVCS2RLrOpasbQvDql3DyAsxWZgT6t6Vx6zrYlVW1e9OAM/wCIff0jerOouTpcuTk8n1iqFrJByRRxsHLDJ3+Ke8AVoxzksYmUIuXBveAry8u21Hyu7muOXs+XtZC3L8bOM9KKOAF5ffD0mP7VFbsTuCZzeoVZWi5cx86X7d4aT6TXNLtQupTA+Cf0iumuDzX6+LSfSa53er/9TmGPyYz/APEVz4tKTN2IrKAGphoLmLirT2K5UOPlqqE3xirGlMY+JrB0XmkDeah6E0yEtxuRek7xCzSbFceB8K9swaMko4GN8Glb6hqVqEE+nc3MpJaF88vy1YOt2iQjthLDt+XGa6JyCzHDDJGByKUxuTvms5LDpnD/ABDNeTMkEV9gAnYBx99OrC5guQxhu43UnICuKRe6HarNwtcy/lQFZFPgQw/3qmSOqJeDpjU8QaHLi2S+QSnYDcGuZcXWiJcRvHKBG77Ow87Gc82fDP0VNYIknGTWvaurMFbGMrgqp+s/LTPj+AGxt3BiXkYjmJwANvm2rBK27fg2Y0oySXk53OA94Y1cnlIAOCMjOfnzTK0kWO6iDKeQDDZ69/1CpjY8tx2bKrhVV3IUnB6g7VCEc3TOO8nrnfr3+2lzmpbGqCo7Ppl1o1tpcLrLCkJQYz9dVdR4a0XiCMtyA8+6yJsa9cNWKx6PHGUEiSIGGe6nXKY2VUjUKM4CmtmPGnFWjmSm4yelnN9Q0nV+DR5RGz3tiO/O8Xppvpepx6wEmLxiZ1xG6nY+g+mtnIkNzaskgDRtswYfTXJtRsZ+FeIzBGzLZXZLw/snwpebEoepDcc+56XybKaCO8t3hmTIYFWU1y/V9NfStRktGOFG6MR1Xu/v1V023uDNBFcndm8yXH6Q7/bWf46se1sYr5AOeJuVj+yf96ztp7ofhk4y0sy8EhnRAdzk59f9719ttUWzuJ41MyrIioHicKwwwIwcHwPy1Ws5uz7QdPM5l9YGMfOKqsvOWAyeYlQB8m3yUqC0zbN0qcdx2t/74tJzKILdiVGGwG8/m+TurQ3+pwI/NA4ZSSAitsN1PNn046d1KbTh3WZbNJ4LeNYSuUUtgkVTZJbeVopY2jdfjIR84peSUysYwk9hol+q3r3HNMoJJARgG9Wase/MbSQyiAoYnLKiPhccxbpjrvj5KShu+jn3+6s6lLgY8cXuOINaaAZ7PndVAUs2cHJyfkJFeTrEIYjsGzI3m+fsqjGB0/ZpPJMkQ89gD4Dc1DLK/MjC3nIUncKRnY02GsXKMDQNqay5Zo27XBxICCw87mHxgayF9eTCaNHBjSJTGBnIUkkk+o5q+l9Gx5OZlbOOVxUeoQi5tzIN2XqO4in45yj6ZcFHBLdFG6cvYT8wwcKCPTmodLRHVWIy5c82R8U4/v5agMjdm8JycBcE9SOYY+mr/DsRdQCNzNjf/SK0taYMptqRuOBBhL71x/aoqbg1Oza/XwZB/VRWvB8aOX1PystyJ/nD6X+k1zq+UjVJtvyI/wCkV06RPNuvSWrm+oqBrE4/Yj+TlrnPaRuwbldRvnrVrRRji3Tspkc2c+FR8gwNqm0vzOLNNy4A5uh76nG/UPyr0nb9yAcbkEeqpnRWiwygjHeKpG7jWPbJOD3VIL0sgAjbcV1zikSaRYSu7Pax5ONwMVluO9CjtuF7ye1u7mFUGWhEpKPuNiD6610U82W5Yx0HU0h46Mh4N1Avy/EGAB+0KiXBaLdnPdBWZOMwZn55eyTLeIwv1VoOPuc6HhUAIbYHpmpeFeHVvtal1NpgAiRoEHX4q71c90WyEOhFz5yBwCO+udNOnL9DbGS1xRh9NtDN2ly3nSSgcxJ78f7V6WN4yZFHnHztj31qOCdDg1CzmeSQYVgpQfGG3fTrUOBbMQObeR0fGQXbIFZnhyy9SWxp78IPSx3oHmaPAMZIQDb1VcaQGQEggDOTjYUlsuH7SW0ilSS4glZcl4ZmXJ9XSvq6XrCKRbasZBk4W4iDZ9owa60G1FbHLkk5PcdvygBs9TuM9ayvukab5Vw211GPwtowlUjrgdfmq8JdbtbY+UafDckL1gmKn5GH11DrmuQSaHdwX1jeWvPCwy8PMuceK5ok1KNMIpxdoTcO3BudKZsf8SMSe0Vb1m3F1od1Hj40Jx68ZpRwJcwyaPDGXBkETAr6s1oJfO0tx1zEfornRhpVGucvXZyVPPMUg2ywLD17/VVzS7WVoZbledEhVczBOYIe7PyVZisbZY2jWOTnUb8z7jbHTFafgNoSL/S8K3aBX36948N6pjkpy0mzLNxhaGfC2rs6+9l8FF1EOZWXpIviPlqfirQ0v7BriFR5VCOZSPyvRWZ1OBtEnhuIWIaylVk3/wCU2xX2b1vY5xPCrg5VlzWilJODMDbhJTicmDDHszXuCC5vbpLO1QtNJ8YjpGPE1Z1O1W21O6jJwsUjED0HemWjMuhcJ3Ouuitc3RIjPo6D+/RWDFBSk78HSyZaha8koTQ+FQBMnluouN1Ay2fqqnPxTq9y6eTabGiqSQMFu70VLwlw0+rXMmqaixliDnnBbeZ+8f6R09JFdAeOJTF2PJEkR2RDgdD3CupDCq3ObPLT/LOU3mq2143ZazpYtnJ2uIRuh8SKoKXsrryaRxJE4zHJnIkWus61o9jr1q1vdIgx8WVV84H11x+7t5tPe5sJiOeynHKzD8knBx9PtpWXCkth+HNboo3kBjuGA/JIHqBYfcT7abcJxFoAcdLj7NU9Rgm8yYRnkYBcnYEgjpn0Cm/CcDx2B5gATcE9QfyRVVJPGNnszW8Kjln1Aftp9dFe+GVKz3+T1ZfrorX0/wAaOZ1HyP8AngYsObygf6q59dwLJql2WG6xxH5q6CintZ/DzqxjFRq96GAPNBHgH1Vgm/V/7NeHaxZJB2ZB7jvXywRW4v0xCMktsR3b1LMwIA5txtUFsZF4m05kYBR8bx9FUxv1GqfsOyPAgVmEgXY9GqWMKqjMxOw/IpZJKxxySMRjcZr5E7Mi5ydhXZs4w0EoSR8ENsPAUh47uFbg3UAF/IG/MDjzhV7Hxjg5AH10o4zJHBOogj/ljf8A7hVW9iY8oyug3Uw4tMUcsiRyW6cyhiAfNWn3FkfZ6RHCzuqdoOaR2LY9OSazugkHjNP3ZP6VrT8coToLYUMc/FPfXNnxL9jevfEa6do9hpVg01neFWlUEsrg5J78VldS1XUFiuY21SaVC3KuW2YfJmoeHIu2s51kTODgHO6bUl183NjbXSQShS7g4IACDrgUmWRTqMdh0cemT1bnWtMusaVasVZQFGSV7sVO99ywnyeaHtN+UOcg/PXA24k1W9eOym1ad4YwFCxuQvyVcWCJt2nuSR1/CCujLLoSTMsen172dx8qDQZkkQNy74bArxqDCXSLkghgYW6HPdXEmhtuXBe5Y+HbD7qgCSxxsYJryIHbzZcgj5qoupj+Bi6KTezNd7naZt4zyDBRznvNa9l/wLD/ANMj5q5JYahqWmtiz1CS3AyMFcqM+jeurcOWWp2OkS3nEEyXacgdFiA81cb52GaUldk5sbhTZgdPgjaxfnI+NkgsSTvWt4Os0s7eS+8keYzt/wAaHDHlA6YJzSHW9e0mSSRtH0/8Gy4OfNLHv2H/AG1qOHtZnsNEiF1w/exYOwULhge/cjFIwJxyNtjM7bx8CriOeyv7m4hVZkYWb554yuGByBvWl4fYTaRa97dkoPrxUOsayscElu2no7vbvIuXBOB3Hb0+NW+GrWX3otpXTlyg2FaotvIZJfGYbigY1m/OSMqO79mvesyL8D9FgzgGZMjpkZNaDi4aE1nccjkXwGCFU8xPyVntZiB4X0TbftFG/rrLBOOSRqctUI7Gy4XbTY+GtPCzqSYQzBTnzjuenpzTJHsXHMqSSZY5xGxo4ZQJwxpgVVH+Fj/pFM0DBQNuprrpbHMb3KETxNEQlpMcEgZTH01y3j1EHEl+wiMJaCInmHprsCcw5lyOp6CuWe6KD7/3TE4Atot8ftUnqNoDun94hVJrqzmRyWEbBtj9NNOHIj5EGKjPbNv/ANtGjwNLa6kgcqBEp28c9at8PxdlpnnOW/Dv1/01y4umdLJ7WN+Hhi5vx+0v10V94fObu/8AWn2qK6vT/Gjk9R8j/ngZADMx9dc/1IEa1PynrFF9FbmOQmW4UnoWrCatIE1qb/2YvormZXfH3/8ATd069RVdcV6spLePWLUNE0lwcmIDvx3V4LAuM1LpvMnE+nSLGCqvucdKVjVumbJuomoTjIRc3lWiX8Hj5mQPoq1b8b6OgAkFzF/rhP1Vr2CvExIGCOhqGS1t3jRXhjbIHVQa7dSOLcfwI4+LtCmc8t+iZAH4RSv0iqHF2s6bd8HahFBfW0jlBhVlGT5w6CnZ0LSZ7plmsLfGASezFIuL+FdGXh66ubezit5IwOSUZGMsBvUOyVovYz+gYPGMbDBHkqb+xa1PHIU8PSc2cejrWS4XhEPEsSjO9up39S1sOMcroMhBG3ee6udN7S/Y2VWSIl4SANlc43GR9FIOL4uSKdznmcEkn0Lj6q0nCY/wlwfSPopJxqeaCQEDYH6K58W+9D9TYvfI57px/wAWn+sVso7MSM3QVkNMCC8TPXm2rYRzEMcDfOM5rrdVd7CsFKO4Jp7doRjbHWpL2+gi04W6xIX6c4616MhEW8gVyCT3FfTSe4sHZyxlC4B2Ybk536dK58UsklrfA/upMu6RBHdXCpJJGgPezYp5xDqEcNulpb3Uj8qcrATEoR6s1j4Le58nhuol5453MaMr5ywBOMd2wot7iG4ieR5ZUdWKqBHzK2Md/dT59PJz13sX7sJNNsl7aTzSoC9+1ai34i13V5obNZlGMKqBAFkBIBzjr41lYpI3ch5OTA2wKdcHMk3E9tbylwpYkMDg7b9fZTUndFM2lxbZsdfgWLWEcrg+QyM3KcnbHjTvhzzrG1YyScpjHKS5HN7M4zWe4v1eIa0mTkG0mi5sZ87bbA37qpaBxWtkkYumCQqoQeaWVcHbPeCcVeU0sn0cym8Z74pTGtXSgdUHf6KYoNNXQ9IbVVkMCkcoTc8+dvZSrXLnyvUbicqoBUYwcjGOtWtWAbhLST3dqn01hxO8k6/m5rlvCBv9Oktm022a0GLcxr2QzjC42qQSYB8CdjzdKqcMgjhnTdh/lk+ircyF+TzgPOO2OtdyrijlPZsje5dZ0RGXzjjPXNYvjjWdPubO6sOwYXkaqxfGdsjvrbqI2kXOchtq5lxjGnwkvuz5l/w6Zx1zms/U7Y7H9OrmScOxFodR9Maj6a86a3JZcmf+Y5+YCr/Dts0cF4zDAdFx89UIo+yCDbfnO39+iuSmvT+50W95L9Bvw7tcX3rT7VFfOGz/AIq//wBSfaors9P8SOV1HyP+eCypKXVx6S1YbWiTrTbf8iI+vatklyJbu6UfkM4+Qmshqys2sZG4aCMD5K5cnu/3N+FUysFxg1LpUavxRpytJykscL41QvdUtbFWBYOy9R3Zqrp/E6e+EN15DkwbhlO4q2PFP3VsPnJVp8neSjCNh1GPCvLI3mZHdSjhjiaz12wDpPhx8eNsZFPrie0VVHbxhsbAtXV1qrOO4tOhbITHcOD6KT8YefwfqA/9Mf1CnLK0k5AOScd1R6jo0mo6ZNZPjllXBwcHrUydrYI7SRzzQfN4ni/dl+gVq+MN+HpQU59vi+NU5OGm0vWxexzArGioV7+4eHoq3xlvw1L5xUEbkDJFcuSfqv6NupOcWhdwp/kps+I+ikXGYDQS774P0U94XTl0+Ybk5G/jtSPi9P8ACyE9eU/RXPT/AKsP1Nq+SRzzTzi8QftCum8I28EuoyrcLHKhBLK42GAD8tc10uFpb6JUUsxfYAZJrqWg6dcW9y00iy28y+agZcc2fZ6K6/VTUZKT4MqX9OiDjp7FdRiihieE9mGdW6kdevXG9ZvTizT3KQzfg1hkcllBzhCe/uzV/iS7eecseVHC9nD0ZnwQME428aSaevb66/8AhO05Y3LREgKFCn1Z29ppcKm3IWtlR8uoNUt7nm06dEtRe/gowBtJ2e7Yx4Zqnp8f+Fw45ueSUkA4yQoP01qiLV7VTCY4wdS51BAXKdmRt3HqNqzNkwRoVyMrLOcEfsCtWvVEmCrc1WlcI++TNPbQwJAhK+fcsXyNmzynxpVJFFp/GSWjzukMbcpeMksARvgnc9a6vpy29tp0RVFTm52PIvU53JxXMdZjEnulFPPw1wnxOp80bdR9NQoqtxfdk7RHr9vLDqCxy31ww5SQZUIK+gA9SRivOkXF3FG8NskTjBcFouZ847j7B8vpplxBBNeasLmxil3SQczxhFx34PeMZ6+FJIHubQ250+DmklBTmdOcMdth3DcY+Ws7ae1lluj4+oTeXKZGd5ipDmbzd8d4rXXt+Z+D9OTlxIkqjzRspBIrCvDNFdLbTSxjnkJLMQe75vV41v76COLgjTDHuO0Q7DrvVJRit0XTdqzTcM6TfS8O2Ekmt3YDQqQiKoCjHTpTVNEco3Pqt+2/6ePqr5wmx+CumjIH4BRTXJEZ84dfrrqRSpGGUnbEy6FF245r++J5v+uawXE9mlpxDfRxvK4a3VvObJ6jvrpsR/xRJYY5/GuecXNnia8/KxaL0P7VZuqX9Mf08n3C7w6riG8DEkci9fbS2JC0qZz8Zvrptw7IZI7zbYIn11RRT2693nN9FclLaH7m5v1T/YvcOf5vUP8AUn2qK+8Ori6vz4sv2qK7XTfEjmdR8j/ngz8OoGDX9QjPxfKJR/8AI0n1rU4beQtzef2agAddhVmDS11TiLVszTI63soHI5GPOpLxVw7q1prQjERaORQEkzsf96xxwLuNvg3LIuFyKRo9/q94Ywy8z/hCo7gaYGwTSbYpKWEhHQCm3D6y6fPI8rDmji7MjHXwpbq91JJMFl2A3prm5NRRphBQlZqfcrjtrq4viwIlUBlIPWtybcPrN3JndeRR6PNFcr4G1+y0PWi96eziuFKBj0B8a6VY8QaO95dsLxGBdfOAJB80U1xTqzBmtTdD+2g5phy9QBzZpiIwgJznNKLPV9NklYxXKkADPWmL3SGEtGwYZ8adGarkxtOznfui69eaZqEdvZnl5o+d2xk4JIpRDr2p6pwxepfLEexC8j53OfEU+4vtor277VF57wRgBCfNZQfp3rFajYS2sU6NcBGKF2hikB7UY6DxO9YMr1tpL9zpYYR0am9zacJK89hMEXmPMOnqpLxzBNb2rGSMqrA4PcabWd0dJ4TtDAyq8sZd9zml41Wx1Sym0y+uFMbjAaU4w3cd/T9NZe1CMo3doanK5TXBgOF9Zm0PXYL6BI3dSQBIMjcYrrFjxTfa3qCW86xJE3MFZBgggHqd9qSXXDmhJpt1Bp1ik19HE3IQvnBwQBj56W8KTzWfE73epnsrPT1/DdoR+DDjA29JJrfNPJJVwZrjodrcs8VxkXhuhaNJZkF+3jIKBiNyCOmDmk/CFmlxrUnlPIFNq3nO2A22+CO/fNaXifX9NvrWeaxlaW1GAI1GOUY3GO4b1kuHVnn1aR7eJLoJA03IspTl3A39WRkeFUjHeSSB7RTZNqGrQjVpLNeYxxXTSJIxx5pRR9WaWWNpPdalBbwRs0zmVguwyCu1R6xDJFNEkUOHmXmkfOTkkgDPq2rybl47uzVQpxE4OwyOvWmVtaLRm60s7jpGlwQaUixh0LCRnPXJY5J3rD2tvA/uwJGyBo1fIB8QgxT7hPimzudEkhia5keEFi8qDOGJYAYPd09lZK21OG091GC5uLkrFzpzyygLsUHXuFMg7pGZxabNxxNpF0ILpYPOt1XnMUUahgDsQD7SaxOjW15aatG7WZ8ikuBDMkp2A5ttz6R3Vob3jrSr6G+jTXnVHiwqLFuTvkA8vq76ydjcS3TWgkvA/IyTzl1zy4bYHHX29KRnir2L4r4Y01+zaz17kAiEDMOUImMZRqsTXIk4DsgHYvDciNyTuPOyPmIqvxvdB9VjkhPNGGizIvQbkde7rXnB+DL2URMtwLiO4MajfkIG48e+s0IV/Ps1bUjovCJhPCunFlUsYRkmr9zeWNjbGS5lihXJ85iB31lOG+KdP07h20tr6CeGSFOVi0exOT0OazXG6e+6tqdlcs9vvyoxwNtthXT7iSRh7bk2dJt7uxvBJLZ3UU/Kcns2Bx8lYLjLULSyeVpjiSVCFwN23rmuncQXmg6ml5ZyYZT5yH4rjwIpjxDe3fE00WoxRgRtGFxnZTjJ+mqZsalSlwXxWm3E1/BfF2lXF7PZSs0MkwUIH/LxnIB8a1utNaFrYWsYQKDle/ptmvz95PdR3yJAGeYNlQgycjfauycxijg5y/bNGrzBzkhyoyKz58ax46jwMi3Ody5GegEG5vceK/aoqPhtg1zfY/SX6WorR0vxL+eTN1HyP+eCXSuG4bDUrzUZHLy3M7SBc+auSSNvGoNVvLa4nm0+68xwC0bezqPTTe6uuxUE9C4QVzriu8mTWyjkjsyMH0HvqcnpRfEnOQm1E3+iahJHIe0WTzkfucUuYX2p3HapA8nM3L5qkj1U51vVBe2EVo6/hl3ye71Vb0xpbLQmtxKkEeZHllPeTgBR6aXHSt0bZTnSMLqQKXbLzZCbY8K0fCXFz6VDPbSK8vaKOQBsYIrPXxSSZim6g7HuqirNG4IPStaipRoxyk1K2dUtuJNU1C3jWxgJnQeejSkEjx2IzWp4buNVktJH1NRGxbljAfm9fea5Ho/lHOL5JeRYuuGCk+0kV0rhq6hg0K1UTFnd2kdmDMCS2fjAYNY5rSqReVVsVeJJprXVDGHflmTAbwJBFYSXRpLbUFE9zySSSIsEayrzLzEHLDOQMVsfdFn5Et2jkQsgD5Xq2D09VZXh2fTYb+PUtTs5pjGQy4ccrEeIPWo6daE2Mac4pIkv7HXbXUxdyxTwQTZEDMxA5Aeno2r3eaYL8OmmwF5OTAMjDOO879Kv8Q8Uy67ch5cRW8X/AA4h9J9NK49cbT5hchAV+KIyuQfXgiieqU7iaMcdGNqR4s+I9R0WxuLLte0nbl7OUtkwdQR6+m3dT3W9D1Y6BZtpkj39vdosly4YmSU4JyR3IN6y9hqtgmui/msInVSXMeSEJx3hubNaLS/dF1i71a2sl8htLZnEYPk6/g0J6VqS+jDL6M1PDdWlsWuEaNZk5oz+mNvmxTXg3Ure11OeWTlR3t5FiyNi/mkA/JXrjDX9RluJdNuLiynhQmNXSFRy+o429lLrWyht9PE1pMJr0ZfOPNUY6evFVk6j+pMU5OmXbqFp9StysnnRQJzsd9+ZifnpXKSNXi53ycuMn1EVdD+U6bPNHzreRoCx5tmXmG4AHXr7KXakzRxwSLs/O5zjfoKXCL8j7pP8Gp4V1CPSbaZJ5AhdQMDfcUg4puFuNbuJYzlSse/TfkFXuH7u81W1l06JTKQuQi7HPe22M0xsdHvk1eK3udKhupWZSUnk5VbAOM+yiPoluRNKStC3QeCtV1TSxq1tPbrEWYckrlSSp9WPGnN3wpdaXpIuJ7tZHuE5GjgHMQWOMEnbGKfarqGpWNnHp0WlwRQjJeGyVmHqDYx6ap6trsZ4O5LmC8s5BKOzEhZumO81abtsTFOjOXVvYC3073vMhkKp5ShBCuRy9dsHfNOr+O5s9M03V4RjEYibfw6Z+Wko1a3e07FrW0vOQjs2E3ZuN+mxB6nO/pp1pl9BfcFXujTuYLq3fthG5GSjMTt44qmjVsMlJI+anealqcVoIxy2UxVX5+5t9x/fhU+r6bPbrDpUNyxRoud2x0x1+UmkVtxPB2U2k6iuIOyJhkjO8ZA2BqbQNWluNFnubqUySq3Yxk9eQdB89Q4uKakg1q1pYgfTrKB+VojI7Pgc56ePSr2p6nHHZLbqiqqjCqo2xRqkMlncr5QmJGOQinqT03pNdTEzShx8XbA8atFauS16X6Rzwnq2n6dqKyNEsV05EayyfERT1Po9forT2pkjEhmlEjSSFw/aB+YHociudXUY5IXA6oN6b8J3kgmuIGcsAAQCenX/AGqOohePYrCXr3Ol8Hvzvfb9Cn2qKq8BSmSTUc93Z/aopnTqsaRl6j5GW+J5n8jcISDHIJBj9lhmstxoyy3trNGByyQA7d5B+41qdTxJqJgxnMMpx475+qsRrFzG9tHbglpLckqR05ajIOweBfPGJrbtQPPiHOPSB3VdmtfL7IqGIideZT6e6qVrco7rg+awprboEsmgU4AU49FYptxo6CpmEnSSKZopvNKHBAr0kccikbE42rRGKwv5E8ujfYHDxkA+3PUZpxp/CeiPdBTdyyQsgOQQCG7962rOq35MbxNP6FXD2nW3ZRG5iEgKhyjfFOdwSO/1VodS4kk0axVLVlgXGFRVGB7Ks6Pw5ommLIWu55kLkqGYDA6VntfvLKS8mjt4o3iDZjY7lfHFVc1Jl4wTVUR6m3ZGLtnEtwY8shOQvMebHszik6XLMOZzuNvVXme6CsWYkkmqDiaQnk2VjnrVoY9ty7lp2RNNdGSQkYz0yKuQ2k2oQdjEFMnxhzHwpclrKDnl+etLoNvEvLIxYsAQVJ2qM0ljjaJxqUm9Rn/eu5SZTcW0qRBvPaNebA9FRwJHc6osSB4+1kVYwOq5YDeukWzwSXcdsscEYOObKAnFNYOHbK6uI5nEbG2uFCNyAEY36+zpVIdTKXKEZMSj5MhxhwwkWoAwM6R5we0Xrt160h0hOylmVXBXm5evUbg11LiPSYeIFWJdQSBkc58T6Kx9/wAIPocM1zDqtlPIRkQgEHbw9NWjelxbK2rTS3HPDvB8E8kkk+oQRJycnZjftAQcjrtsRWW4j0zsdI02QPEZOeeOQLsQUYLv8mfbVS1FxG5kLcpzkjcEN91NbG2v9Zu7uSURWwEnaHtmCgc46gYzvjNVja+6HONvfhiHSGl0+7W4D4B808hOd/7FOtVk1Y6VJeQi9MII537NwoXP6RFPBwVd3dvmDUbZ5AyspE5wMEHwqPixuILHTrmGe7YWsq8nIHUq3oGBtV1UnckVb0rTFmGu9Vv7/D3N3K+BhQXOAKjuJI2giPas4AAKFjse+o5IuyjUK4lUoG5kBwPEH0iqbsM5BrTVmdyoYwQNec3IIvMGSZHC+zJ615jgvonZrWN2yMExnm28Nu6qIcmMqTsDnFO4LCRY45wI91BwuVPyiob0kxTycFrQeC9V4mnSSOSGGOViC8h6de4eqtTdcHtoAtdPa4aVZHHM6bZJODtWRS/1GwjE1rdvA0R81T1bJ8e/21LHxdrmqXsEMtwryDZCw7xuPopc1KSBJRlubPi2S098FjOPwY5eZoyeXburOWsWmQQEvdlnkmLk+TscdNtxS/VNf1GS5/xhjaXlBbGf77qXrxFJGV5YlARg23eaRHFPlGju49KT8Gw1zU9Fm01rS2CIwXk5ltznw8KymgrLHqUzRKWj5SCx2Po2rxPxRPPGEeFMYwTjeq1tr01rz9lFGOfrkUxY56Wq5FOeO1udU9zjPNqRP/pfboqj7k1/LfDVml5cqYdgMdeeimwi4xpmTLJSm2h7LIG40SLuEbZ9ua5/qkTWuq3EUmB2chXHoHT5q28j8vGZlJ2yV+fFZP3QWhi1+QDPNIilseOMVWcbH4ZUzNWsw7VlB6dK0FpeoYhzHB781lYYZY3DKp9dMYRkAs29Jy40zXjmya7JtsyAh0ZsZHX1V8i1k2x3cpkdPGreiNZXeuwWN0weOQnKsMAnGwrcajFoi2qpf21o0KDChwPNHooUVVSRSWRp+kw15qpa1UQOSrLu31UjlucZ72NaziCfh+LRWh02CNCSWVlJwD7az9jrOmafpNzGsMk15cxFOd0GI8juq+OKXCDJldISXTSrO8co5XRirDwIrwsjDvrzJIZZGdjlmJJNea10Ydbuy1HcSowZTnHcabWmvSowPk+W/Z2rP716IwAQ2c9fRVJ4oz2Y2OeS4Npp3FlvEkiy2z80hG4YDp//AGndrxddQXsIh0yZ+Uc7R5JJHjgCudQXLsLaFgvZxSlweXffGcn2CtwnujS2N1JmBbl0BjjcnqP77qyvp4qSpDu/qi7HMHGUQumjGlSm5lbJjZOU/PV6XUpbyIqIdMsObZmmkV2A9Q++uba3q99qF6b+9kSOSVcLGjbqO7YUnkuuds5f1c21W7MvD2I7keaOsJFw7axr2uo28sgHnMO/2VjRLa3Wt373F8DGx/BssxjAUE4GynOBisq0xPQH5alN85h7Ls05fHl3+WiPT6bpkPNfJq3t9PRUMet9nzSKGHbOSF798CvFiYxfve2skt1b2lo00nbsW3zjHTrgis1a6gbaZHEUbBTnDKCD8tax9Pt30KG80m4WKVdNMl0qY88iRQQw9vzUSThs2TqUuBb8Kb6Ph+TS44FFuzNhwMsFznB+Ws02GJKqcVtNNU3Gha1Kl9DHhWVYZFGXBbJxv+yKTSWl1Lw5YpFLFL2kzlYI1PaDfGT402ElbESi3uJE3NabTZhNpyDO6DlIpFbx2/YMZVk51ODhcgVb0yaOO4eFW2fcFjj2eupyLUhuCWh2/Jfn3UqdxVDTIFTXYgzMoXLqRjupgy8zbDOaT3c/Y6gXjOeQcufZvVcf4G9RVJkN/ctcX00uTh2+aqxpvoujx6us4M8iTIAY1SBpebrnPL0pZPEYZXibOUYqcjHQ+HdT01wYWnyRd1FTC2dkdunIcEFTk/NUNTyUZ1T3HpEkbWWSIR7QZAO3/MoqL3GPzz/A/wD2UUt8kM9ahqPNxYYxIFC3boxz0w5+6sxxfqMV/wAQ3E0b8yAgKfVVbiQzjijVCjcpF7Nghj052pP2EpOSwqLj+TVHHNb0X4rolamXUEjHKCMUq7GUflD5aDbyHvFUag/I5PKvAwvNSjkCMnx0bIYdRUaai7Y5pCfXUcWiahOvNFAzqELkgbBR1Pqr4+nXNsqvLEyK/wAViNj6j31KUEqKqWW7ogurl52wTsDsO6q1MkCr1UH2VOjQHC+Thieg5c1dTitkKliySdtCavqkBhkbU5vLSOFxHNZvA5AblZeU4O4OKozWYDeZlT3hhU9yJXs5PwfB2fVYflNRTMGYYUL6qtHT7lLUTvNGgb4iEnmYeIGOnpNVzbSE7sKjVFeS7hNrZElsYlt5S6EuRhSDsKr85333J61KLdwCOYV88lfxFCnH8g8WSuCLc9Tk0Vbg06S4flDKqgZZ2OAo8TTizv8ATdJ2t9MS9fvmuT1PoXGw+eqTzKK9Ktkxwzb3RnaM1qNakttdtbSW0sorS453WbGAuAAck+G9V7O60zSSOx09NQl75bg4XP7K+HpNLXUNwvTv+P8AZbsy1UIKYaRqjWK3duFLeWQ9h1+Llgc/NTfXL6x1fRY5orCK1u0nCsU6FeUn7qzsVuVlDPhgO7OKtDIskPWq+geKcXsb/S9Ks7rg8IlnANQlWR45m+NgsfqrH6Y8uj6za3dwhkhhk5uUHZsf703tNeS0tYYo5LgGJAvRTjxxmll/NDeSM/PIpxsoVQM+yk45u2pLZjJYZVaPOlMZ5LkRK4kk85VV1UYB6bj091QalayxzRTXjymaZyZQyY5RnuPfVjTtNhlaOVmKRxHmnkkOEHoHeT6KdXGtaEGUDTJL0J0aZ+UD1Depnm0y9CsosLcfUUNPtrRtPMcrSC6JPnCXAx4YxVHU4UhktYOywgJz4tnHfT+4k0fV9PnlsYGsr2CMydmT5rgday0pmlZGLDKbjJzRhya229vpjJwemkhna3FvYSB0gOQvKDzFSN89QQaU3UQeV5Ff4zE4Jz19Ne3a5k+NIDURhlP5Qp8Wk7spODf9o90Kwiu1uy1zKoUkqFkK821ILlYo7uVUU8qsQOY1JCk8MqyLJjB7jXmaCSaVnyNzRFpSbsXLHNpVE6T7jjhvfgBQuOw6fxKKPcciaL345iN+w6fxKKvafBmmmnTMhxH+M2q/vs39ZpbTLiP8ZtV/fZv6zS2sr5OzH2oKKK9I3I4YAHBzgjINQSOJmOkaEtqrYutRUSTjG6Q9UX/u+MfRy1PYW8r8JXUJwWu7hHhVjsqxhueQ+A3Az7O6qM15e6vdyXslolzMADI6xnHgMgbfNX1dT1ON5S6FzKFUh49gqnIUDoBkdKnUrF6XR5k0d/K1tIXaWZYjLMAhHZgDmPpOF36VHpVguo6zb2XP+DkkwzgdEG7H5ATU0+p37TyXvk/YyvK0plCMCGbruT6fZVfTdTuNKllmteQSSRNFzsuSgYYJHgcbZ9NGxanRcvLtbrX3vHQF5ph2cbbiNcgLn1DG1S6/C0nFWot2RdpLyRYogPjnmIG3hSmJbhSLxYndY3BLlSVznO5q0+uXsmue/LMnlfa9qDyjlB9VTaZGlo9vY3FxO8c9xEIbaTs5LjHmhj3Z78YPsG1eDo8iacL2aeNA0YdU3LNk4UesgMfUK8e+9wbFrMpCYjL2qgp8VsY29njXqXWrqVg7iPnWUyq3J0OAMY6YAUY8KNg9RIuhytIsJuIlmBYzRkn8CqgEsx7u8esVTa1VriKG2mFw0gHxFIwx7t/pqa41a5n8pAEcQu355RGuOY5z164zvip4o/e3SDeNlbm7BSAfop+U3t6D1mqTkktiyvyU7p0j/wALCwaND5zj/mN4+rwqBEaR1RFLMxwAO815prZxe9+mPqb47WQmK2U+P5T+wdPSahvSiStdt5PH5FG+QpzKwOQzeA9A+fHqqnRRUpUB9yccuTjwr5RRUgFTW8PbMS7ckaDLtjoPvqNEaR1RBlmOAPGprl1RRbREFEOWYflt4+ruH+9Q/wAAfLm6M4WNV5IU+JGO70nxPpqCiipWwHpHaNuZGKkgjI8CMGvNFFABRRRQAUUUUEnR/ck/O38H7dFHuSfnb+D9uitEPacnqPlZiuI/xm1X98m/rNLaZcR/jPqv75N/WaW0h8nUj7UFFFFQWJoLu5tg3k9xLDzfG7NyufkrV8OyyadpVzrl/PK4I5Ildyeb5fE/QazOmWEmp6hFaR7c53P6I7zT7iF/K3jtIXWDTbIcgkbo7jY4/SPdt6aydQlNrH+ef0/2RwZ65urnUrt5pWaSWVs8oyfYBVlLe0sPPviZpgdrZD0/1t3eob+qoWvFhUx2SmIEYaRv+I3t/JHoHymqlaa2rhEF291a6vlETuI7dfiQRjlRfZ3+2qVFe4YZbiZYYY2eRjhVUZJqUlFbEniivUiNFI0bjDKcEeBr5Ukl7RtO98r9Y3PLAg55nP5KDrXzV7/3xv2lQcsKDkhT9FB0FNbxRoXDiWmy3moAPN4rH3D+/TWcpON65Ofjhf8AZBc0rTn1TUI7VDhWOXf9FR1NS63fpe33LAOW2t17KBR+iO/29aZcvvFw1zEYvNT2Hikf+/11nKIPXNy8LZf8gFFFFOJCiirul2Qvbo9qStvEpkncfkoPrPSobUVbA+ovkVl25JE9wCsQ/RToW9vQe2qNWL66N7dvNy8q9EQdFUdB8lV6I3VvkgKKKlmtp7bk7aJoy68yhtiR41JJFRRRUgFFFFQAUUUUAdH9yT87fwft0Ue5J+dv4P26K0Q9pyeo+VmK4j/GbVf32b+s0tplxH+M+q/vk39ZpbSHydSPtQUUU64a0b30vu1mBFrb+fI3cfRS5zjji5S8Fi7af/bnDrXx82+vhywgjdF8fr+Sr0Bg4u0IW7ckd/ajzcbZ9PqPzGs7xBqh1XVHlUnsE8yEeCj7+tVLG9n067S6t35ZEPsI7way/wDjylHXxPn/AF+gWRTQyQTPFKhSRDhlPUGvFbLU7G34p04arpygXaDEsQ6n0evw8aQaFpvvlrMNpIp5M80g9A6j6qbDqIyg5S2a5QH2DToraxGoahkRvtBCDhpT4+hfTV62uZdP0qbU3CxSXOYrSNFwF/Sb2dMmvmoK+s8QIreZBziG3jG2VBxsPDqc1X4lufKNXNrAPwNqBDEi+jr8/wBFUTeRqL87v9PwQUIpRzdvcKLhs4VGOxPpxvT7h+Jry9kkubS0gtbReaXEQ6+GTn+xSFENu4RBzXLHAA35D9/0U91l10PQ4dEiI8omHaXRB+b+/D01Of1VCPL/AMLywKd3r73l/LdyxQvGGxFG0anI7gTjOMVb0N5Na1Llks7KK2hHPKUtwMAd2TWaAydq098fg9w4mnrlby+HPOe9V8Pq+WoywjGKhBbvZfQFDWNelvtRd4li7FTyxBolY8o9Y9tTXNtdW9vFDJFF5TModmMSIsK92+Ov0VU4atkutftY5ACgYsQe/Az9VeNaW4n167Do5kMpAXG+M7fNVkoxmsUdqVhR71q8hvJ7eK2AcQRCMyhcGVu81LNpclh2VuVAuXUPLLJskIO4GT3+PyCp+F7CFtdhW4IaRMuIwfikePp9FK9QS4uNYuQ6O0zTNlcZPWiLWvtxeyVh4J9cvoL++TyVAY4o1jD8uDKR1Yj0mmd1aLpWj2+nfHvL1g8sSHc/oqfAfXUfD+n20LTalfFXisxzFQdg/cPSfR6q96RLLe3mo69OvPJaoXjB6BiDj2AClzkl6Y8R/wAvwgIOJLuKMRaTbRxIluB2xjXAaTG/yUv03TGvu0lkfsbWAc00xHxR4DxPoqCKGW8mLE/GbzpG6ZJ8fGtFr8HkNpbaLbnliiUS3MpGAWPTP3Uy+2o448v+NgVNLWK4u2ljj7DT7MGSRiMu+OgJ8T4ClmoajPqV3JPMx89shc5CjuA9lN9YKaZoFnpsQ5WuR5RKe8j8nP8AfdS7StNF3f20U3mrM4AXoWHefV13oxtU8r/b9EBdtra307h2W+u4lkmvfwdujDoO9v79HjUdzp1tYcORS3H+dunDxL3qg8fXmmM8C61xL2cgMen2WY1GNiqdQP78KSXdxca7q5KLzPK3JFHn4q9wqmNyk7b+3/wv+wINOs21C/htVPKZWA5vAeNWbq6ms1uNNa1gjAPKSY8uMHrzdd6jkabS5jbxMyXCMO0cdQQdgPUflq7xTcx3d9BIMdt5Onb47nx09Ypzbc1tswElFFFOJOj+5J+dv4P26KPck/O38H7dFaIe05PUfKzFcR/jNqv75N/WaW0y4j/GfVf3yb+s0tpD5OpH2oKtLqV4lsLaK4eKEAgpGeUNnrnxqrRVWk+SQoooqSS9pOrXGkXguIDkHZ0PRxWnubaPWI/fnh+cw3qg9rEpwx8dvH6axVTWt3cWUwmtZWikHRlNZ8uDW9cdn/h/TIPYuru21AXLSP5TE+eaTc5HjmpLrVZ7uR5DHDE8hy7RJylj6/uq3c61bamoOpWIM4//ACLduVj6wdjUVrYWN9dx21tc3LPK2ArW429ZDdKumuZxpojYucN2sVus2tXgHYWg8wH8uTuApPeXct9dy3U5zJK3McdPVTjWtTtYlj0uziWS3tNuZj5rv3tgde/vxSW3glurhIIVLSSMFUDvJquJNt5Zef8ACJG3DVjE88mpXm1pZDnb9pu4Uu1K/l1K/lu5esh2GfijuFOtSMYt/eKzlAis4mlncb9pIBuPZ/fSk6aVeSW8c6w5SQgJuMnJ5QceGds0Ylqk8j88fp/sLK0UskEqyxO0cinKspwRVi51bULvae8lcdMc2M/JUiaNeyMVjRJPNDAq4IOc4x6dj8lfPee9IQ8i+eAf+IvmgrzAtvtsCd6dUW7I2KsM8ttKssEjRyL8VlOCKnudUv7zPlF3K4PUc2AfXippNGuVL9kqyKkauxDDBynMQPHaoNPsJb+9jtUBDyqxTb4xAJ+rFFRbthsRLczrbNbLKwhZuZowdifGrOm6veaUZPJHUCUYdXUMD7DXx9Ncy9nbt2+JFiZgMDtGzsPRsd/RUkukSLFHJE6vzhPNLANlk5unhUSjFqmgtFW4vbi6lEksm4OQFUKF9QGwr7dX13esGuriSYjpznOK+vp9ylsbl0CxgLuWG/MMjA9Ve9P09r29EDs0SgczvyFuRfHHyfLU1FeA2JJtauZ4oUljgdoE5EkaMFgPDw+aqQmlEomEriQHIfmOQfXV33muiowY+cyyRFC4BBQAsTnuwa8vpN3G4VhFuCSe1XCgAHc92xHy1CUUqQWgtdWu7a7NyzmdmQowmJbmU9RnrUJu2XaBFg3zlCeb5TvUx0e9VkVogGeQxKCw85vu361Mmh3DW7yFo+bmjCfhF5XDcw2OcE5XGKKjdhsVpdUvZ95Z+dv0yo5//LGaqkkkkkknqTV1NKmkgikiZWMmcgsoCYBJyc7bDvqOfTbq3tkuJY8RvjB5h37jb0gVKpcAqKtFFFSWOj+5J+dv4P26KPck/O38H7dFaIe05PUfKzFcR/jPqv75N/WaW0y4j/GbVf32b+s0tpD5OpH2oKKKKgsFFFFABRRRQAU5ST3k0442v7tPbBGfoJ+iqdqkdpGLy4UN/wBGJvyz4n9kfP8ALVWaWSeZ5pXLyOcsx7zVGte3gg8U4tXGi2PlZ/ztyhEA/wCkh6v6z3VTtYo4k8sulzGpxHH3yt4eod59lQXFxLdTvPM3M7nc4okte3gD1bXclrK0ihXLqyMHGQQetW4NYYTWxniRordgVCDBADFgOvTP3ZpbRVwpDW71gyMTCue0A7QuDuwzggZOMA4xnFQR6vdRsSpQhgAwK7EBCmP/ABJqjRUUgpF1tVuGR0KRcrAAKFwFwvLt7AKrQTyW0vaRnDAFc+ggg/MajoqQoYx63do/OVid+ZH5nTJLKCAx8Tgneol1S4UocI3Jy4yv6K8o+aqdFFBSLV1qM93H2bhFTzcKi4A5RgfMajiupYYpI425RLgMR1wO7P8AfSp9H0q51vVINOtAvbTNgFjgAAZJPoArcr7m2lQEx3GsyzykY/AxhVB8cknIqa2FyyRhszDvq91IBzchI5vO5d/OQI3ygD214XU7hSc8jgggqy7HYDf/AMRXm90+5sJ2iniZOViuSNtvTVaoouqfAyttaniue0kVXVpBJIMfGx0GOlRNq1yVRF5ESNkZEVdlKliMe1j8tUqKiiaRdbVrl7Zbc8nIqlQQu+CpX6CajuL+a6hjil5TyAKGxuQBgD5KrUVNBQUUUUEnR/ck/O38H7dFHuSfnb+D9uitEPacnqPlZiuI/wAZ9V/fJv6zS2mXEf4z6r++Tf1mltIfJ1I+1BRRXpGKOrjqpyKgseaKaHT7a+/DWV3BEW3aCd+RkPoJ2Irw2lpB50+pWiY7kftG+Rc1TXEixdVpIUtlWW6XJIykPe3pPgPppoI7G5zNp08EdySS4uzyYPigPm/Kdqpy6XyEyXWp2gJOTiXtGP8A45qO4ntwRZQmmeeUySHLHb0AeA8BU0UCRIs91kIRlIwcNJ9w9PyV7M1pbY8mRppB/wAyZcAepfv+SqskjyuXkcsx6knc1fcD3PO9xJzuRsMKo2CjuAqKiipJCiiigkKKKKACiip7S0mvbhYIE5mPzUEN0QU60zhe+v1E0o8mgIzzuN29QracPcI21q0aRwLd3nKGkkkPmx58B/ZrS6jpcNraJPyyTsTysudh6aTKb/tM8s64RkuGtGhstUjMbdjyZZpOrsANx6M1tdG0OxuLoXhSYb5WORyQPZSvT9GudVumka4lt7eInE0Z5SB+zTiXXLHTPwMDSzOowX3dj6zTMU4Qjqzf5Mc1LJKoiRtBs9XlulmiTnWV0eNRhZDn4wHca55xLwpPok7PETLbZO+POT0Gule+trNMSsZgdt+ZRyn/AHr1PbpqAW11R1jmIxa36jzHB6JIPr+iiGSGT2l4ynie5xPlOM4OPHFfK6PDwnLoOr3Mk8LOT/w0wGVcnrvsRjOCPkpfd8L2upPJcLKbVublwq5VvA+jOfmq170aY9RF8mIoppqug3elASSYkhJwJEGw9B8KV1LVD4yUlaCiiioLHR/ck/O38H7dFHuSfnb+D9uitEPacnqPlZiuI/xm1X99m/rNLaZcR/jPqv75N/WaW0h8nUj7UFFFFQWCiiigAooooICiiigkKKKKACiiigAooooAK0XB0XbagyhsDbnI6hc9aztWtOv59NvY7q3Yh0PTOxHgaBeSOqLR1Mi40nWzaeUdhIiYilYZSWM9DV9b24vZ4tNMxkKJzTSquFYevxPoqvp99Z8VaPEDym5jybV26qcbxt6/79N/h8RSGVCnZSqOV0IwVYdQRS4q5pHOlsnZJqFxLFo8ltA3KzEZ5e5e/wCr5azgblUKF6U+1uGWJEmjfkaNuvcQais7K2v0DTRMjHfMbYB9lZuq6HL1ElKPjwPwdTDEqkZ64kdiqDOc5GPGtnFZn3shguEGezw6nuzv9dR2tnptheIIoFeXOzSvk+weNXZzKt0Q4BWQcwIrT0fRTwJ6xXUdTHLWkSMLmZHtZZGkEJKIrHOAO4Upl5GBFvH5xbkPIPCmGpXQknmWNuzAcoZO7OwPzilq6JdWIF8rqIZMrzRsCPSMdafJcISn5PcsVncadc2txhRKpBDbEf2a5QwwxAOcGumXMlke0tpZGDON8ncZ261hdU0jyP8AD27drbN0Yfk+uqzlTUWa+laViyiiioNx0f3JPzt/B+3RR7kn52/g/borRD2nJ6j5WYriP8ZtV/fZv6zS2mXEf4z6r++Tf1mltIfJ1I+1BRRRUFgooooAKKKKACiiigAooooAKKKKACiiigAooooAa6DrDaZdcrk9hIfOH6J7mHqrRahxZqGma/HqUaBz2YWZR0nUHZvXjasRTrTJ0vrb3vnYLInnW7nP/j/f3ULZ2Zc+O1aOu2Gs2XEGni5tpFkidcMud1PgR3Gq/K9m5EeVXuI6VyzS47iy1NXtr1rAueUuCeVW9OPyTWsbWOLdNPZXdhFOO6TsiQfapxWtSS3s5rjZpJpUuU5HyzA5DD4wPiKunUOyijWZy0yLyxhhv6zWPi1rWp2y0aWwPfHHy/OcmvUtzNDKuCHJ+MxOST4mpnljBW2VjBt0hrfclugiaON1kGXVjkg+I+ekt/qotFiW1ecyLuqP0Vf7FeXu2mulWR92OOc9BRr5tYbL4/LA2C7N1b0DxP8AfSsqbb1sfV+lCfUZredhdiR+zCAyuTu7eikEOqTwiVBho5CSUPQZqO7ujO3Ko5IlJ5Ez09J9NVqrKpPc34cWmO4UUUUDzo/uSfnb+D9uij3JPzt/B+3RWiHtOV1HysxXEf4z6r++Tf1mltMuI/xn1X98m/rNLaQ+TqR9qCiiioLBRRRQAUUUUAFFFFABRRRQAUUUUAFFFFABRRRQAV9VmRgykhgcgjqK+UUED60vEuYzNLguu0q+I8f7+6thoesgQrYPMWj6Qsx3A8DXNre4ktphJHjI2IPRh3g01iuyi9taZePq8ROWT1eI9NXtSjpZgzYnGWqPBtrknmOT3+FKbi8QMxXJVT5zjfHoHppE/EE1woSSeQRg7jAyfRmvtzqn4FGCrGnco2JpWLCk7mLk5S2iMJrmC3Ju5s8gOEUnr6vE1n9U1W41W47SZsKvxIx0UVBdXkt3JzytsNlXuUVBTZz1M14cCxq3yFFFFUNIUUUUAdH9yT87fwft0Ue5J+dv4P26K0Q9pyeo+VmK4j/GbVf32b+s0tplxH+M2q/vs39ZpbSHydSPtQUUUVBYKKKKACiiigAooooAK9xRSTSpFEjPI5CqqjJYnoBXirWmXEdpqlrcy57OKVXbAzsDk0EEc9pcWzFZ4JIiuMh1IxnpUfIwjEnKeQnAPdn+zTKHUYJJVa5iRVRkCKqZCqObPXruQd+tSRajBFG0MrLMrNIWbsRvmPC48N/V0qLZFimSN4m5ZFKnAOD4EZHzGhI3lfkjQs2CcAZO25pxLqVjJbTARr2rKF5nQnIEaqAPDDAmqU18Bqa3UCqqxMCihQowO4geNSFlQo4QOVIViQGxsSOv00LG7q7KpIQZYjuGQPpIp7HqemxSyRxxhoIwotzNHzbZJYEeJzjPgKqrf2phMBXkjaBUPLGM83aKxPp2Hf6BUBYqorV276fczNc26IxRI0x2Q85+ZjuOX4pAAJx4dKy8ylJnUlThiMqdj6qE7BOzxX1WZGDKxBHQg18oqSSVp5HPMxBbxKjPy1GWLHJJJ8TXyighRS4CiiigsFFFFABRRRQB0f3JPzt/B+3RR7kn52/g/borRD2nJ6j5WYriP8Z9V/fJv6zS2u/SaDo00ryy6RYySOxZna2QliepJxua8fBzQv1Lp/8AKp91KcTbHNstjglFd7+DmhfqXT/5VPuo+DmhfqXT/wCVT7qNJPe+jglFd7+DmhfqXT/5VPuo+DmhfqXT/wCVT7qNId76OCUV3v4OaF+pdP8A5VPuo+DmhfqXT/5VPuo0h3vo4JRXe/g5oX6l0/8AlU+6j4OaF+pdP/lU+6jSHe+jglFd7+DmhfqXT/5VPuo+DmhfqXT/AOVT7qNId76OCUV3v4OaF+pdP/lU+6j4OaF+pdP/AJVPuo0h3vo4JRXe/g5oX6l0/wDlU+6j4OaF+pdP/lU+6jSHe+jglFd7+DmhfqXT/wCVT7qPg5oX6l0/+VT7qNId76OCUV3v4OaF+pdP/lU+6j4OaF+pdP8A5VPuo0h3vo4JRXe/g5oX6l0/+VT7qPg5oX6l0/8AlU+6jSHe+jglFd7+DmhfqXT/AOVT7qPg5oX6l0/+VT7qNId76OCUV3v4OaF+pdP/AJVPuo+DmhfqXT/5VPuo0h3vo4JRXe/g5oX6l0/+VT7qPg5oX6l0/wDlU+6jSHe+jglFd7+DmhfqXT/5VPuo+DmhfqXT/wCVT7qNId76MX7kn52/g/bore2mnWOn8/kVlb23aY5+xiVObHTOBv1Py0U2KpHPzPVk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6" name="Picture 8" descr="https://c1.staticflickr.com/3/2039/2123362046_d9f041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5771">
            <a:off x="726572" y="1392474"/>
            <a:ext cx="4762500" cy="3114676"/>
          </a:xfrm>
          <a:prstGeom prst="rect">
            <a:avLst/>
          </a:prstGeom>
          <a:noFill/>
        </p:spPr>
      </p:pic>
      <p:pic>
        <p:nvPicPr>
          <p:cNvPr id="17418" name="Picture 10" descr="http://www.planet-wissen.de/laender_leute/oesterreich/wien/img/wf_wien_kaffee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4085">
            <a:off x="5402721" y="1528382"/>
            <a:ext cx="3810000" cy="3048001"/>
          </a:xfrm>
          <a:prstGeom prst="rect">
            <a:avLst/>
          </a:prstGeom>
          <a:noFill/>
        </p:spPr>
      </p:pic>
      <p:pic>
        <p:nvPicPr>
          <p:cNvPr id="17420" name="Picture 12" descr="http://www.falstaff.at/fileadmin/user_upload/media/bilder/2010/08_10/Kaffeehaeuser/Kaffeehaeuser/Sacher_PR_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476750"/>
            <a:ext cx="4381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</p:spPr>
        <p:txBody>
          <a:bodyPr>
            <a:normAutofit/>
          </a:bodyPr>
          <a:lstStyle/>
          <a:p>
            <a:r>
              <a:rPr lang="pl-PL" dirty="0" smtClean="0"/>
              <a:t>Wie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Kaffee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Wien </a:t>
            </a:r>
            <a:r>
              <a:rPr lang="pl-PL" dirty="0" err="1" smtClean="0"/>
              <a:t>überhaupt</a:t>
            </a:r>
            <a:r>
              <a:rPr lang="pl-PL" dirty="0" smtClean="0"/>
              <a:t> </a:t>
            </a:r>
            <a:r>
              <a:rPr lang="pl-PL" dirty="0" err="1" smtClean="0"/>
              <a:t>eingetroffen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Der </a:t>
            </a:r>
            <a:r>
              <a:rPr lang="pl-PL" dirty="0" err="1" smtClean="0"/>
              <a:t>Legende</a:t>
            </a:r>
            <a:r>
              <a:rPr lang="pl-PL" dirty="0" smtClean="0"/>
              <a:t> </a:t>
            </a:r>
            <a:r>
              <a:rPr lang="pl-PL" dirty="0" err="1" smtClean="0"/>
              <a:t>nach</a:t>
            </a:r>
            <a:r>
              <a:rPr lang="pl-PL" dirty="0" smtClean="0"/>
              <a:t> </a:t>
            </a:r>
            <a:r>
              <a:rPr lang="pl-PL" dirty="0" err="1" smtClean="0"/>
              <a:t>fanden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Wiener </a:t>
            </a:r>
            <a:r>
              <a:rPr lang="pl-PL" dirty="0" err="1" smtClean="0"/>
              <a:t>während</a:t>
            </a:r>
            <a:r>
              <a:rPr lang="pl-PL" dirty="0" smtClean="0"/>
              <a:t> der </a:t>
            </a:r>
            <a:r>
              <a:rPr lang="pl-PL" dirty="0" err="1" smtClean="0"/>
              <a:t>Türkenbelagerung</a:t>
            </a:r>
            <a:r>
              <a:rPr lang="pl-PL" dirty="0" smtClean="0"/>
              <a:t> im </a:t>
            </a:r>
            <a:r>
              <a:rPr lang="pl-PL" dirty="0" err="1" smtClean="0"/>
              <a:t>Jahre</a:t>
            </a:r>
            <a:r>
              <a:rPr lang="pl-PL" dirty="0" smtClean="0"/>
              <a:t> 1683 </a:t>
            </a:r>
            <a:r>
              <a:rPr lang="pl-PL" dirty="0" err="1" smtClean="0"/>
              <a:t>Säcke</a:t>
            </a:r>
            <a:r>
              <a:rPr lang="pl-PL" dirty="0" smtClean="0"/>
              <a:t> mit </a:t>
            </a:r>
            <a:r>
              <a:rPr lang="pl-PL" dirty="0" err="1" smtClean="0"/>
              <a:t>seltsamen</a:t>
            </a:r>
            <a:r>
              <a:rPr lang="pl-PL" dirty="0" smtClean="0"/>
              <a:t> </a:t>
            </a:r>
            <a:r>
              <a:rPr lang="pl-PL" dirty="0" err="1" smtClean="0"/>
              <a:t>Bohnen</a:t>
            </a:r>
            <a:r>
              <a:rPr lang="pl-PL" dirty="0" smtClean="0"/>
              <a:t>. Sie </a:t>
            </a:r>
            <a:r>
              <a:rPr lang="pl-PL" dirty="0" err="1" smtClean="0"/>
              <a:t>hielten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Bohnen</a:t>
            </a:r>
            <a:r>
              <a:rPr lang="pl-PL" dirty="0" smtClean="0"/>
              <a:t> </a:t>
            </a:r>
            <a:r>
              <a:rPr lang="pl-PL" dirty="0" err="1" smtClean="0"/>
              <a:t>zunächst</a:t>
            </a:r>
            <a:r>
              <a:rPr lang="pl-PL" dirty="0" smtClean="0"/>
              <a:t> 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r>
              <a:rPr lang="pl-PL" dirty="0" err="1" smtClean="0"/>
              <a:t>Kamelfutter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wollten</a:t>
            </a:r>
            <a:r>
              <a:rPr lang="pl-PL" dirty="0" smtClean="0"/>
              <a:t> sie </a:t>
            </a:r>
            <a:r>
              <a:rPr lang="pl-PL" dirty="0" err="1" smtClean="0"/>
              <a:t>verbrennen</a:t>
            </a:r>
            <a:r>
              <a:rPr lang="pl-PL" dirty="0" smtClean="0"/>
              <a:t> – </a:t>
            </a:r>
            <a:r>
              <a:rPr lang="pl-PL" dirty="0" err="1" smtClean="0"/>
              <a:t>auf</a:t>
            </a:r>
            <a:r>
              <a:rPr lang="pl-PL" dirty="0" smtClean="0"/>
              <a:t> </a:t>
            </a:r>
            <a:r>
              <a:rPr lang="pl-PL" dirty="0" err="1" smtClean="0"/>
              <a:t>diese</a:t>
            </a:r>
            <a:r>
              <a:rPr lang="pl-PL" dirty="0" smtClean="0"/>
              <a:t> </a:t>
            </a:r>
            <a:r>
              <a:rPr lang="pl-PL" dirty="0" err="1" smtClean="0"/>
              <a:t>Weise</a:t>
            </a:r>
            <a:r>
              <a:rPr lang="pl-PL" dirty="0" smtClean="0"/>
              <a:t> </a:t>
            </a:r>
            <a:r>
              <a:rPr lang="pl-PL" dirty="0" err="1" smtClean="0"/>
              <a:t>wurde</a:t>
            </a:r>
            <a:r>
              <a:rPr lang="pl-PL" dirty="0" smtClean="0"/>
              <a:t> der </a:t>
            </a:r>
            <a:r>
              <a:rPr lang="pl-PL" dirty="0" err="1" smtClean="0"/>
              <a:t>Kaffee</a:t>
            </a:r>
            <a:r>
              <a:rPr lang="pl-PL" dirty="0" smtClean="0"/>
              <a:t> </a:t>
            </a:r>
            <a:r>
              <a:rPr lang="pl-PL" dirty="0" err="1" smtClean="0"/>
              <a:t>angeblich</a:t>
            </a:r>
            <a:r>
              <a:rPr lang="pl-PL" dirty="0" smtClean="0"/>
              <a:t> </a:t>
            </a:r>
            <a:r>
              <a:rPr lang="pl-PL" dirty="0" err="1" smtClean="0"/>
              <a:t>entdeckt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Eines</a:t>
            </a:r>
            <a:r>
              <a:rPr lang="pl-PL" dirty="0" smtClean="0"/>
              <a:t> der </a:t>
            </a:r>
            <a:r>
              <a:rPr lang="pl-PL" dirty="0" err="1" smtClean="0"/>
              <a:t>ersten</a:t>
            </a:r>
            <a:r>
              <a:rPr lang="pl-PL" dirty="0" smtClean="0"/>
              <a:t> Wiener </a:t>
            </a:r>
            <a:r>
              <a:rPr lang="pl-PL" dirty="0" err="1" smtClean="0"/>
              <a:t>Kaffeehäuser</a:t>
            </a:r>
            <a:r>
              <a:rPr lang="pl-PL" dirty="0" smtClean="0"/>
              <a:t> </a:t>
            </a:r>
            <a:r>
              <a:rPr lang="pl-PL" dirty="0" err="1" smtClean="0"/>
              <a:t>wurde</a:t>
            </a:r>
            <a:r>
              <a:rPr lang="pl-PL" dirty="0" smtClean="0"/>
              <a:t> von </a:t>
            </a:r>
            <a:r>
              <a:rPr lang="pl-PL" dirty="0" err="1" smtClean="0"/>
              <a:t>einem</a:t>
            </a:r>
            <a:r>
              <a:rPr lang="pl-PL" dirty="0" smtClean="0"/>
              <a:t> </a:t>
            </a:r>
            <a:r>
              <a:rPr lang="pl-PL" dirty="0" err="1" smtClean="0"/>
              <a:t>Armenier</a:t>
            </a:r>
            <a:r>
              <a:rPr lang="pl-PL" dirty="0" smtClean="0"/>
              <a:t> </a:t>
            </a:r>
            <a:r>
              <a:rPr lang="pl-PL" dirty="0" err="1" smtClean="0"/>
              <a:t>gegen</a:t>
            </a:r>
            <a:r>
              <a:rPr lang="pl-PL" dirty="0" smtClean="0"/>
              <a:t> 1685 </a:t>
            </a:r>
            <a:r>
              <a:rPr lang="pl-PL" dirty="0" err="1" smtClean="0"/>
              <a:t>gegründet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Gäste</a:t>
            </a:r>
            <a:r>
              <a:rPr lang="pl-PL" dirty="0" smtClean="0"/>
              <a:t> der </a:t>
            </a:r>
            <a:r>
              <a:rPr lang="pl-PL" dirty="0" err="1" smtClean="0"/>
              <a:t>ersten</a:t>
            </a:r>
            <a:r>
              <a:rPr lang="pl-PL" dirty="0" smtClean="0"/>
              <a:t> </a:t>
            </a:r>
            <a:r>
              <a:rPr lang="pl-PL" dirty="0" err="1" smtClean="0"/>
              <a:t>Kaffeehäuser</a:t>
            </a:r>
            <a:r>
              <a:rPr lang="pl-PL" dirty="0" smtClean="0"/>
              <a:t> </a:t>
            </a:r>
            <a:r>
              <a:rPr lang="pl-PL" dirty="0" err="1" smtClean="0"/>
              <a:t>waren</a:t>
            </a:r>
            <a:r>
              <a:rPr lang="pl-PL" dirty="0" smtClean="0"/>
              <a:t> </a:t>
            </a:r>
            <a:r>
              <a:rPr lang="pl-PL" dirty="0" err="1" smtClean="0"/>
              <a:t>ausschließlich</a:t>
            </a:r>
            <a:r>
              <a:rPr lang="pl-PL" dirty="0" smtClean="0"/>
              <a:t> </a:t>
            </a:r>
            <a:r>
              <a:rPr lang="pl-PL" dirty="0" err="1" smtClean="0"/>
              <a:t>Männer</a:t>
            </a:r>
            <a:r>
              <a:rPr lang="pl-PL" dirty="0" smtClean="0"/>
              <a:t>. 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Damen</a:t>
            </a:r>
            <a:r>
              <a:rPr lang="pl-PL" dirty="0" smtClean="0"/>
              <a:t> </a:t>
            </a:r>
            <a:r>
              <a:rPr lang="pl-PL" dirty="0" err="1" smtClean="0"/>
              <a:t>durften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Kaffeehaus</a:t>
            </a:r>
            <a:r>
              <a:rPr lang="pl-PL" dirty="0" smtClean="0"/>
              <a:t> nur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männlicher</a:t>
            </a:r>
            <a:r>
              <a:rPr lang="pl-PL" dirty="0" smtClean="0"/>
              <a:t> </a:t>
            </a:r>
            <a:r>
              <a:rPr lang="pl-PL" dirty="0" err="1" smtClean="0"/>
              <a:t>Begleitung</a:t>
            </a:r>
            <a:r>
              <a:rPr lang="pl-PL" dirty="0" smtClean="0"/>
              <a:t> </a:t>
            </a:r>
            <a:r>
              <a:rPr lang="pl-PL" dirty="0" err="1" smtClean="0"/>
              <a:t>betreten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einzige</a:t>
            </a:r>
            <a:r>
              <a:rPr lang="pl-PL" dirty="0" smtClean="0"/>
              <a:t> </a:t>
            </a:r>
            <a:r>
              <a:rPr lang="pl-PL" dirty="0" err="1" smtClean="0"/>
              <a:t>Frau</a:t>
            </a:r>
            <a:r>
              <a:rPr lang="pl-PL" dirty="0" smtClean="0"/>
              <a:t> bis 1840 war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Sitzkassiererin</a:t>
            </a:r>
            <a:r>
              <a:rPr lang="pl-PL" dirty="0" smtClean="0"/>
              <a:t> ,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Verteilung</a:t>
            </a:r>
            <a:r>
              <a:rPr lang="pl-PL" dirty="0" smtClean="0"/>
              <a:t> des </a:t>
            </a:r>
            <a:r>
              <a:rPr lang="pl-PL" dirty="0" err="1" smtClean="0"/>
              <a:t>Zuckers</a:t>
            </a:r>
            <a:r>
              <a:rPr lang="pl-PL" dirty="0" smtClean="0"/>
              <a:t> </a:t>
            </a:r>
            <a:r>
              <a:rPr lang="pl-PL" dirty="0" err="1" smtClean="0"/>
              <a:t>überwachte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Abrechnung</a:t>
            </a:r>
            <a:r>
              <a:rPr lang="pl-PL" dirty="0" smtClean="0"/>
              <a:t> </a:t>
            </a:r>
            <a:r>
              <a:rPr lang="pl-PL" dirty="0" err="1" smtClean="0"/>
              <a:t>vornahm</a:t>
            </a:r>
            <a:r>
              <a:rPr lang="pl-PL" dirty="0" smtClean="0"/>
              <a:t>.</a:t>
            </a:r>
          </a:p>
          <a:p>
            <a:r>
              <a:rPr lang="pl-PL" dirty="0" smtClean="0"/>
              <a:t>Im 19. </a:t>
            </a:r>
            <a:r>
              <a:rPr lang="pl-PL" dirty="0" err="1" smtClean="0"/>
              <a:t>Jahrhundert</a:t>
            </a:r>
            <a:r>
              <a:rPr lang="pl-PL" dirty="0" smtClean="0"/>
              <a:t> </a:t>
            </a:r>
            <a:r>
              <a:rPr lang="pl-PL" dirty="0" err="1" smtClean="0"/>
              <a:t>ging</a:t>
            </a:r>
            <a:r>
              <a:rPr lang="pl-PL" dirty="0" smtClean="0"/>
              <a:t> der Ruf des Wiener </a:t>
            </a:r>
            <a:r>
              <a:rPr lang="pl-PL" dirty="0" err="1" smtClean="0"/>
              <a:t>Kaffeehauses</a:t>
            </a:r>
            <a:r>
              <a:rPr lang="pl-PL" dirty="0" smtClean="0"/>
              <a:t> </a:t>
            </a:r>
            <a:r>
              <a:rPr lang="pl-PL" dirty="0" err="1" smtClean="0"/>
              <a:t>durch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ganze</a:t>
            </a:r>
            <a:r>
              <a:rPr lang="pl-PL" dirty="0" smtClean="0"/>
              <a:t> </a:t>
            </a:r>
            <a:r>
              <a:rPr lang="pl-PL" dirty="0" err="1" smtClean="0"/>
              <a:t>Welt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Zahl</a:t>
            </a:r>
            <a:r>
              <a:rPr lang="pl-PL" dirty="0" smtClean="0"/>
              <a:t> der </a:t>
            </a:r>
            <a:r>
              <a:rPr lang="pl-PL" dirty="0" err="1" smtClean="0"/>
              <a:t>Kaffeehäuser</a:t>
            </a:r>
            <a:r>
              <a:rPr lang="pl-PL" dirty="0" smtClean="0"/>
              <a:t> </a:t>
            </a:r>
            <a:r>
              <a:rPr lang="pl-PL" dirty="0" err="1" smtClean="0"/>
              <a:t>stieg</a:t>
            </a:r>
            <a:r>
              <a:rPr lang="pl-PL" dirty="0" smtClean="0"/>
              <a:t> </a:t>
            </a:r>
            <a:r>
              <a:rPr lang="pl-PL" dirty="0" err="1" smtClean="0"/>
              <a:t>schnell</a:t>
            </a:r>
            <a:r>
              <a:rPr lang="pl-PL" dirty="0" smtClean="0"/>
              <a:t> an. </a:t>
            </a:r>
            <a:r>
              <a:rPr lang="pl-PL" dirty="0" err="1" smtClean="0"/>
              <a:t>Um</a:t>
            </a:r>
            <a:r>
              <a:rPr lang="pl-PL" dirty="0" smtClean="0"/>
              <a:t> 1900 </a:t>
            </a:r>
            <a:r>
              <a:rPr lang="pl-PL" dirty="0" err="1" smtClean="0"/>
              <a:t>gab</a:t>
            </a:r>
            <a:r>
              <a:rPr lang="pl-PL" dirty="0" smtClean="0"/>
              <a:t> es </a:t>
            </a:r>
            <a:r>
              <a:rPr lang="pl-PL" dirty="0" err="1" smtClean="0"/>
              <a:t>in</a:t>
            </a:r>
            <a:r>
              <a:rPr lang="pl-PL" dirty="0" smtClean="0"/>
              <a:t> Wien </a:t>
            </a:r>
            <a:r>
              <a:rPr lang="pl-PL" dirty="0" err="1" smtClean="0"/>
              <a:t>etwa</a:t>
            </a:r>
            <a:r>
              <a:rPr lang="pl-PL" dirty="0" smtClean="0"/>
              <a:t> 600 </a:t>
            </a:r>
            <a:r>
              <a:rPr lang="pl-PL" dirty="0" err="1" smtClean="0"/>
              <a:t>Kaffeehäuser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</p:spPr>
        <p:txBody>
          <a:bodyPr>
            <a:normAutofit/>
          </a:bodyPr>
          <a:lstStyle/>
          <a:p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Kaffeehäuser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typische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Wiener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Treffpunkt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Kommunikationszentrum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214422"/>
            <a:ext cx="8143900" cy="5643578"/>
          </a:xfrm>
        </p:spPr>
        <p:txBody>
          <a:bodyPr/>
          <a:lstStyle/>
          <a:p>
            <a:r>
              <a:rPr lang="pl-PL" dirty="0" err="1" smtClean="0"/>
              <a:t>Zeitungen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Spiele</a:t>
            </a:r>
            <a:r>
              <a:rPr lang="pl-PL" dirty="0" smtClean="0"/>
              <a:t>, </a:t>
            </a:r>
            <a:r>
              <a:rPr lang="pl-PL" dirty="0" err="1" smtClean="0"/>
              <a:t>vor</a:t>
            </a:r>
            <a:r>
              <a:rPr lang="pl-PL" dirty="0" smtClean="0"/>
              <a:t> </a:t>
            </a:r>
            <a:r>
              <a:rPr lang="pl-PL" dirty="0" err="1" smtClean="0"/>
              <a:t>allem</a:t>
            </a:r>
            <a:r>
              <a:rPr lang="pl-PL" dirty="0" smtClean="0"/>
              <a:t> </a:t>
            </a:r>
            <a:r>
              <a:rPr lang="pl-PL" dirty="0" err="1" smtClean="0"/>
              <a:t>Billard</a:t>
            </a:r>
            <a:r>
              <a:rPr lang="pl-PL" dirty="0" smtClean="0"/>
              <a:t>, </a:t>
            </a:r>
            <a:r>
              <a:rPr lang="pl-PL" dirty="0" err="1" smtClean="0"/>
              <a:t>gehören</a:t>
            </a:r>
            <a:r>
              <a:rPr lang="pl-PL" dirty="0" smtClean="0"/>
              <a:t> </a:t>
            </a:r>
            <a:r>
              <a:rPr lang="pl-PL" dirty="0" err="1" smtClean="0"/>
              <a:t>zur</a:t>
            </a:r>
            <a:r>
              <a:rPr lang="pl-PL" dirty="0" smtClean="0"/>
              <a:t> </a:t>
            </a:r>
            <a:r>
              <a:rPr lang="pl-PL" dirty="0" err="1" smtClean="0"/>
              <a:t>Grundausstattung</a:t>
            </a:r>
            <a:r>
              <a:rPr lang="pl-PL" dirty="0" smtClean="0"/>
              <a:t> </a:t>
            </a:r>
            <a:r>
              <a:rPr lang="pl-PL" dirty="0" err="1" smtClean="0"/>
              <a:t>jedes</a:t>
            </a:r>
            <a:r>
              <a:rPr lang="pl-PL" dirty="0" smtClean="0"/>
              <a:t> </a:t>
            </a:r>
            <a:r>
              <a:rPr lang="pl-PL" dirty="0" err="1" smtClean="0"/>
              <a:t>guten</a:t>
            </a:r>
            <a:r>
              <a:rPr lang="pl-PL" dirty="0" smtClean="0"/>
              <a:t> </a:t>
            </a:r>
            <a:r>
              <a:rPr lang="pl-PL" dirty="0" err="1" smtClean="0"/>
              <a:t>Kaffeehauses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Für</a:t>
            </a:r>
            <a:r>
              <a:rPr lang="pl-PL" dirty="0" smtClean="0"/>
              <a:t> jeden Wiener </a:t>
            </a:r>
            <a:r>
              <a:rPr lang="pl-PL" dirty="0" err="1" smtClean="0"/>
              <a:t>gehörte</a:t>
            </a:r>
            <a:r>
              <a:rPr lang="pl-PL" dirty="0" smtClean="0"/>
              <a:t> es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damals</a:t>
            </a:r>
            <a:r>
              <a:rPr lang="pl-PL" dirty="0" smtClean="0"/>
              <a:t>, </a:t>
            </a:r>
            <a:r>
              <a:rPr lang="pl-PL" dirty="0" err="1" smtClean="0"/>
              <a:t>ein</a:t>
            </a:r>
            <a:r>
              <a:rPr lang="pl-PL" dirty="0" smtClean="0"/>
              <a:t> </a:t>
            </a:r>
            <a:r>
              <a:rPr lang="pl-PL" dirty="0" err="1" smtClean="0"/>
              <a:t>Stammcafé</a:t>
            </a:r>
            <a:r>
              <a:rPr lang="pl-PL" dirty="0" smtClean="0"/>
              <a:t> </a:t>
            </a:r>
            <a:r>
              <a:rPr lang="pl-PL" dirty="0" err="1" smtClean="0"/>
              <a:t>zu</a:t>
            </a:r>
            <a:r>
              <a:rPr lang="pl-PL" dirty="0" smtClean="0"/>
              <a:t> </a:t>
            </a:r>
            <a:r>
              <a:rPr lang="pl-PL" dirty="0" err="1" smtClean="0"/>
              <a:t>haben</a:t>
            </a:r>
            <a:r>
              <a:rPr lang="pl-PL" dirty="0" smtClean="0"/>
              <a:t>, </a:t>
            </a:r>
            <a:r>
              <a:rPr lang="pl-PL" dirty="0" err="1" smtClean="0"/>
              <a:t>wo</a:t>
            </a:r>
            <a:r>
              <a:rPr lang="pl-PL" dirty="0" smtClean="0"/>
              <a:t> er </a:t>
            </a:r>
            <a:r>
              <a:rPr lang="pl-PL" dirty="0" err="1" smtClean="0"/>
              <a:t>Freunde</a:t>
            </a:r>
            <a:r>
              <a:rPr lang="pl-PL" dirty="0" smtClean="0"/>
              <a:t> traf, </a:t>
            </a:r>
            <a:r>
              <a:rPr lang="pl-PL" dirty="0" err="1" smtClean="0"/>
              <a:t>plauderte</a:t>
            </a:r>
            <a:r>
              <a:rPr lang="pl-PL" dirty="0" smtClean="0"/>
              <a:t>, </a:t>
            </a:r>
            <a:r>
              <a:rPr lang="pl-PL" dirty="0" err="1" smtClean="0"/>
              <a:t>spielte</a:t>
            </a:r>
            <a:r>
              <a:rPr lang="pl-PL" dirty="0" smtClean="0"/>
              <a:t>, </a:t>
            </a:r>
            <a:r>
              <a:rPr lang="pl-PL" dirty="0" err="1" smtClean="0"/>
              <a:t>studierte</a:t>
            </a:r>
            <a:r>
              <a:rPr lang="pl-PL" dirty="0" smtClean="0"/>
              <a:t>, </a:t>
            </a:r>
            <a:r>
              <a:rPr lang="pl-PL" dirty="0" err="1" smtClean="0"/>
              <a:t>dichtete</a:t>
            </a:r>
            <a:r>
              <a:rPr lang="pl-PL" dirty="0" smtClean="0"/>
              <a:t>, </a:t>
            </a:r>
            <a:r>
              <a:rPr lang="pl-PL" dirty="0" err="1" smtClean="0"/>
              <a:t>beobachtete</a:t>
            </a:r>
            <a:r>
              <a:rPr lang="pl-PL" dirty="0" smtClean="0"/>
              <a:t>, </a:t>
            </a:r>
            <a:r>
              <a:rPr lang="pl-PL" dirty="0" err="1" smtClean="0"/>
              <a:t>Stunden</a:t>
            </a:r>
            <a:r>
              <a:rPr lang="pl-PL" dirty="0" smtClean="0"/>
              <a:t> </a:t>
            </a:r>
            <a:r>
              <a:rPr lang="pl-PL" dirty="0" err="1" smtClean="0"/>
              <a:t>verbrachte</a:t>
            </a:r>
            <a:r>
              <a:rPr lang="pl-PL" dirty="0" smtClean="0"/>
              <a:t> </a:t>
            </a:r>
            <a:r>
              <a:rPr lang="pl-PL" dirty="0" err="1" smtClean="0"/>
              <a:t>oder</a:t>
            </a:r>
            <a:r>
              <a:rPr lang="pl-PL" dirty="0" smtClean="0"/>
              <a:t> </a:t>
            </a:r>
            <a:r>
              <a:rPr lang="pl-PL" dirty="0" err="1" smtClean="0"/>
              <a:t>auch</a:t>
            </a:r>
            <a:r>
              <a:rPr lang="pl-PL" dirty="0" smtClean="0"/>
              <a:t> den </a:t>
            </a:r>
            <a:r>
              <a:rPr lang="pl-PL" dirty="0" err="1" smtClean="0"/>
              <a:t>ganzen</a:t>
            </a:r>
            <a:r>
              <a:rPr lang="pl-PL" dirty="0" smtClean="0"/>
              <a:t> Tag.</a:t>
            </a:r>
          </a:p>
          <a:p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Kaffeehaus</a:t>
            </a:r>
            <a:r>
              <a:rPr lang="pl-PL" dirty="0" smtClean="0"/>
              <a:t> </a:t>
            </a:r>
            <a:r>
              <a:rPr lang="pl-PL" dirty="0" err="1" smtClean="0"/>
              <a:t>wurde</a:t>
            </a:r>
            <a:r>
              <a:rPr lang="pl-PL" dirty="0" smtClean="0"/>
              <a:t> </a:t>
            </a:r>
            <a:r>
              <a:rPr lang="pl-PL" dirty="0" err="1" smtClean="0"/>
              <a:t>zu</a:t>
            </a:r>
            <a:r>
              <a:rPr lang="pl-PL" dirty="0" smtClean="0"/>
              <a:t> </a:t>
            </a:r>
            <a:r>
              <a:rPr lang="pl-PL" dirty="0" err="1" smtClean="0"/>
              <a:t>einem</a:t>
            </a:r>
            <a:r>
              <a:rPr lang="pl-PL" dirty="0" smtClean="0"/>
              <a:t> </a:t>
            </a:r>
            <a:r>
              <a:rPr lang="pl-PL" dirty="0" err="1" smtClean="0"/>
              <a:t>Stück</a:t>
            </a:r>
            <a:r>
              <a:rPr lang="pl-PL" dirty="0" smtClean="0"/>
              <a:t> der Wiener Kultur, </a:t>
            </a:r>
            <a:r>
              <a:rPr lang="pl-PL" dirty="0" err="1" smtClean="0"/>
              <a:t>wo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Literaten</a:t>
            </a:r>
            <a:r>
              <a:rPr lang="pl-PL" dirty="0" smtClean="0"/>
              <a:t>, </a:t>
            </a:r>
            <a:r>
              <a:rPr lang="pl-PL" dirty="0" err="1" smtClean="0"/>
              <a:t>Künstler</a:t>
            </a:r>
            <a:r>
              <a:rPr lang="pl-PL" dirty="0" smtClean="0"/>
              <a:t>, </a:t>
            </a:r>
            <a:r>
              <a:rPr lang="pl-PL" dirty="0" err="1" smtClean="0"/>
              <a:t>Gelehrte</a:t>
            </a:r>
            <a:r>
              <a:rPr lang="pl-PL" dirty="0" smtClean="0"/>
              <a:t>, </a:t>
            </a:r>
            <a:r>
              <a:rPr lang="pl-PL" dirty="0" err="1" smtClean="0"/>
              <a:t>Politiker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Journalisten</a:t>
            </a:r>
            <a:r>
              <a:rPr lang="pl-PL" dirty="0" smtClean="0"/>
              <a:t> </a:t>
            </a:r>
            <a:r>
              <a:rPr lang="pl-PL" dirty="0" err="1" smtClean="0"/>
              <a:t>trafen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7929586" cy="6858000"/>
          </a:xfrm>
        </p:spPr>
        <p:txBody>
          <a:bodyPr>
            <a:noAutofit/>
          </a:bodyPr>
          <a:lstStyle/>
          <a:p>
            <a:endParaRPr lang="pl-PL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solidFill>
                  <a:schemeClr val="tx1"/>
                </a:solidFill>
                <a:cs typeface="Times New Roman" pitchFamily="18" charset="0"/>
              </a:rPr>
              <a:t>UCNJO</a:t>
            </a:r>
          </a:p>
          <a:p>
            <a:r>
              <a:rPr lang="pl-PL" sz="3600" dirty="0" smtClean="0">
                <a:solidFill>
                  <a:schemeClr val="tx1"/>
                </a:solidFill>
                <a:cs typeface="Times New Roman" pitchFamily="18" charset="0"/>
              </a:rPr>
              <a:t>I </a:t>
            </a:r>
            <a:r>
              <a:rPr lang="pl-PL" sz="3600" dirty="0" err="1" smtClean="0">
                <a:solidFill>
                  <a:schemeClr val="tx1"/>
                </a:solidFill>
                <a:cs typeface="Times New Roman" pitchFamily="18" charset="0"/>
              </a:rPr>
              <a:t>Polonistik</a:t>
            </a:r>
            <a:r>
              <a:rPr lang="pl-PL" sz="3600" dirty="0" smtClean="0">
                <a:solidFill>
                  <a:schemeClr val="tx1"/>
                </a:solidFill>
                <a:cs typeface="Times New Roman" pitchFamily="18" charset="0"/>
              </a:rPr>
              <a:t> st. 2. S</a:t>
            </a:r>
          </a:p>
          <a:p>
            <a:r>
              <a:rPr lang="pl-PL" sz="3600" dirty="0" smtClean="0">
                <a:solidFill>
                  <a:schemeClr val="tx1"/>
                </a:solidFill>
                <a:cs typeface="Times New Roman" pitchFamily="18" charset="0"/>
              </a:rPr>
              <a:t>Projekt: </a:t>
            </a:r>
            <a:r>
              <a:rPr lang="pl-PL" sz="3600" dirty="0" err="1" smtClean="0">
                <a:solidFill>
                  <a:schemeClr val="tx1"/>
                </a:solidFill>
                <a:cs typeface="Times New Roman" pitchFamily="18" charset="0"/>
              </a:rPr>
              <a:t>Reiseziele</a:t>
            </a:r>
            <a:r>
              <a:rPr lang="pl-PL" sz="3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  <a:cs typeface="Times New Roman" pitchFamily="18" charset="0"/>
              </a:rPr>
              <a:t>aus</a:t>
            </a:r>
            <a:r>
              <a:rPr lang="pl-PL" sz="3600" dirty="0" smtClean="0">
                <a:solidFill>
                  <a:schemeClr val="tx1"/>
                </a:solidFill>
                <a:cs typeface="Times New Roman" pitchFamily="18" charset="0"/>
              </a:rPr>
              <a:t> der </a:t>
            </a:r>
            <a:r>
              <a:rPr lang="pl-PL" sz="3600" dirty="0" err="1" smtClean="0">
                <a:solidFill>
                  <a:schemeClr val="tx1"/>
                </a:solidFill>
                <a:cs typeface="Times New Roman" pitchFamily="18" charset="0"/>
              </a:rPr>
              <a:t>Welt</a:t>
            </a:r>
            <a:r>
              <a:rPr lang="pl-PL" sz="3600" dirty="0" smtClean="0">
                <a:solidFill>
                  <a:schemeClr val="tx1"/>
                </a:solidFill>
                <a:cs typeface="Times New Roman" pitchFamily="18" charset="0"/>
              </a:rPr>
              <a:t> der Literatur, der Kunst, der Musik.</a:t>
            </a:r>
          </a:p>
          <a:p>
            <a:r>
              <a:rPr lang="pl-PL" sz="3600" b="1" dirty="0" err="1" smtClean="0">
                <a:solidFill>
                  <a:schemeClr val="tx1"/>
                </a:solidFill>
                <a:cs typeface="Times New Roman" pitchFamily="18" charset="0"/>
              </a:rPr>
              <a:t>Thema</a:t>
            </a:r>
            <a:r>
              <a:rPr lang="pl-PL" sz="3600" b="1" dirty="0" smtClean="0">
                <a:solidFill>
                  <a:schemeClr val="tx1"/>
                </a:solidFill>
                <a:cs typeface="Times New Roman" pitchFamily="18" charset="0"/>
              </a:rPr>
              <a:t>: Elias </a:t>
            </a:r>
            <a:r>
              <a:rPr lang="pl-PL" sz="3600" b="1" dirty="0" err="1" smtClean="0">
                <a:solidFill>
                  <a:schemeClr val="tx1"/>
                </a:solidFill>
                <a:cs typeface="Times New Roman" pitchFamily="18" charset="0"/>
              </a:rPr>
              <a:t>Canetti</a:t>
            </a:r>
            <a:r>
              <a:rPr lang="pl-PL" sz="3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pl-PL" sz="3600" b="1" dirty="0" err="1" smtClean="0">
                <a:solidFill>
                  <a:schemeClr val="tx1"/>
                </a:solidFill>
                <a:cs typeface="Times New Roman" pitchFamily="18" charset="0"/>
              </a:rPr>
              <a:t>und</a:t>
            </a:r>
            <a:r>
              <a:rPr lang="pl-PL" sz="3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pl-PL" sz="3600" b="1" dirty="0" smtClean="0">
                <a:solidFill>
                  <a:schemeClr val="tx1"/>
                </a:solidFill>
                <a:cs typeface="Times New Roman" pitchFamily="18" charset="0"/>
              </a:rPr>
              <a:t>Wien</a:t>
            </a:r>
            <a:endParaRPr lang="pl-PL" sz="3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pl-PL" sz="3600" dirty="0" err="1" smtClean="0">
                <a:solidFill>
                  <a:schemeClr val="tx1"/>
                </a:solidFill>
                <a:cs typeface="Times New Roman" pitchFamily="18" charset="0"/>
              </a:rPr>
              <a:t>Gruppe</a:t>
            </a:r>
            <a:r>
              <a:rPr lang="pl-PL" sz="3600" dirty="0" smtClean="0">
                <a:solidFill>
                  <a:schemeClr val="tx1"/>
                </a:solidFill>
                <a:cs typeface="Times New Roman" pitchFamily="18" charset="0"/>
              </a:rPr>
              <a:t> von Mag. M. Żukowska-Światłowska</a:t>
            </a:r>
          </a:p>
          <a:p>
            <a:pPr algn="r"/>
            <a:endParaRPr lang="pl-PL" sz="3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r"/>
            <a:r>
              <a:rPr lang="pl-PL" sz="3600" dirty="0" err="1" smtClean="0">
                <a:solidFill>
                  <a:schemeClr val="tx1"/>
                </a:solidFill>
                <a:cs typeface="Times New Roman" pitchFamily="18" charset="0"/>
              </a:rPr>
              <a:t>Bearbeitet</a:t>
            </a:r>
            <a:r>
              <a:rPr lang="pl-PL" sz="3600" dirty="0" smtClean="0">
                <a:solidFill>
                  <a:schemeClr val="tx1"/>
                </a:solidFill>
                <a:cs typeface="Times New Roman" pitchFamily="18" charset="0"/>
              </a:rPr>
              <a:t> von: Beata Pocica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643050"/>
          </a:xfrm>
        </p:spPr>
        <p:txBody>
          <a:bodyPr>
            <a:normAutofit/>
          </a:bodyPr>
          <a:lstStyle/>
          <a:p>
            <a:r>
              <a:rPr lang="pl-PL" dirty="0" smtClean="0"/>
              <a:t>Wien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durch</a:t>
            </a:r>
            <a:r>
              <a:rPr lang="pl-PL" dirty="0" smtClean="0"/>
              <a:t> </a:t>
            </a:r>
            <a:r>
              <a:rPr lang="pl-PL" dirty="0" err="1" smtClean="0"/>
              <a:t>seine</a:t>
            </a:r>
            <a:r>
              <a:rPr lang="pl-PL" dirty="0" smtClean="0"/>
              <a:t> </a:t>
            </a:r>
            <a:r>
              <a:rPr lang="pl-PL" dirty="0" err="1" smtClean="0"/>
              <a:t>Kaffeehäuser</a:t>
            </a:r>
            <a:r>
              <a:rPr lang="pl-PL" dirty="0" smtClean="0"/>
              <a:t> </a:t>
            </a:r>
            <a:r>
              <a:rPr lang="pl-PL" dirty="0" err="1" smtClean="0"/>
              <a:t>bekannt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Picture 2" descr="http://www.holidaycheck.de/data/urlaubsbilder/images/41/1160385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85916"/>
            <a:ext cx="8143900" cy="517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Wiener </a:t>
            </a:r>
            <a:r>
              <a:rPr lang="pl-PL" b="1" dirty="0" err="1" smtClean="0"/>
              <a:t>Sehenswürdigkeiten</a:t>
            </a:r>
            <a:r>
              <a:rPr lang="pl-PL" b="1" dirty="0" smtClean="0"/>
              <a:t>:</a:t>
            </a:r>
            <a:br>
              <a:rPr lang="pl-PL" b="1" dirty="0" smtClean="0"/>
            </a:br>
            <a:r>
              <a:rPr lang="pl-PL" dirty="0" smtClean="0"/>
              <a:t>Der Wiener Prater</a:t>
            </a:r>
            <a:endParaRPr lang="pl-PL" dirty="0"/>
          </a:p>
        </p:txBody>
      </p:sp>
      <p:pic>
        <p:nvPicPr>
          <p:cNvPr id="28674" name="Picture 2" descr="http://www.derwilhelmshof.com/uploads/pics/Riesenrad_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163025"/>
            <a:ext cx="4214810" cy="2694975"/>
          </a:xfrm>
          <a:prstGeom prst="rect">
            <a:avLst/>
          </a:prstGeom>
          <a:noFill/>
        </p:spPr>
      </p:pic>
      <p:pic>
        <p:nvPicPr>
          <p:cNvPr id="28676" name="Picture 4" descr="http://www.euro-t-guide.com/See_Photo/Austria/Wien/Wiener_Prater_2012_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164304"/>
            <a:ext cx="3929090" cy="2693696"/>
          </a:xfrm>
          <a:prstGeom prst="rect">
            <a:avLst/>
          </a:prstGeom>
          <a:noFill/>
        </p:spPr>
      </p:pic>
      <p:pic>
        <p:nvPicPr>
          <p:cNvPr id="28678" name="Picture 6" descr="http://www.euro-t-guide.com/See_Photo/Austria/Wien/Wiener_Prater_2012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4214810" cy="2857520"/>
          </a:xfrm>
          <a:prstGeom prst="rect">
            <a:avLst/>
          </a:prstGeom>
          <a:noFill/>
        </p:spPr>
      </p:pic>
      <p:pic>
        <p:nvPicPr>
          <p:cNvPr id="17410" name="Picture 2" descr="http://tripideas.org/assets/img/4482183199_750_wiener-prater-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285859"/>
            <a:ext cx="3929090" cy="28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300037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Der Wiener Prater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eine</a:t>
            </a:r>
            <a:r>
              <a:rPr lang="pl-PL" dirty="0" smtClean="0"/>
              <a:t> </a:t>
            </a:r>
            <a:r>
              <a:rPr lang="pl-PL" dirty="0" err="1" smtClean="0"/>
              <a:t>Parkanlage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Wien.  </a:t>
            </a:r>
          </a:p>
          <a:p>
            <a:r>
              <a:rPr lang="pl-PL" dirty="0" smtClean="0"/>
              <a:t>Im Prater </a:t>
            </a:r>
            <a:r>
              <a:rPr lang="pl-PL" dirty="0" err="1" smtClean="0"/>
              <a:t>befindet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der </a:t>
            </a:r>
            <a:r>
              <a:rPr lang="pl-PL" dirty="0" err="1" smtClean="0"/>
              <a:t>bekannte</a:t>
            </a:r>
            <a:r>
              <a:rPr lang="pl-PL" dirty="0" smtClean="0"/>
              <a:t> </a:t>
            </a:r>
            <a:r>
              <a:rPr lang="pl-PL" dirty="0" err="1" smtClean="0"/>
              <a:t>Vergnügungspark</a:t>
            </a:r>
            <a:r>
              <a:rPr lang="pl-PL" dirty="0" smtClean="0"/>
              <a:t>. </a:t>
            </a:r>
          </a:p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bekannteste</a:t>
            </a:r>
            <a:r>
              <a:rPr lang="pl-PL" dirty="0" smtClean="0"/>
              <a:t> </a:t>
            </a:r>
            <a:r>
              <a:rPr lang="pl-PL" dirty="0" err="1" smtClean="0"/>
              <a:t>Attraktion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1897 </a:t>
            </a:r>
            <a:r>
              <a:rPr lang="pl-PL" dirty="0" err="1" smtClean="0"/>
              <a:t>erbaute</a:t>
            </a:r>
            <a:r>
              <a:rPr lang="pl-PL" dirty="0" smtClean="0"/>
              <a:t> </a:t>
            </a:r>
            <a:r>
              <a:rPr lang="pl-PL" dirty="0" err="1" smtClean="0"/>
              <a:t>Riesenrad</a:t>
            </a:r>
            <a:r>
              <a:rPr lang="pl-PL" dirty="0" smtClean="0"/>
              <a:t>. 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6386" name="Picture 2" descr="http://upload.wikimedia.org/wikipedia/commons/thumb/9/9d/Wiener_Riesenrad_DSC02378.JPG/800px-Wiener_Riesenrad_DSC02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981311"/>
            <a:ext cx="5857884" cy="487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2057400"/>
            <a:ext cx="8143900" cy="2157418"/>
          </a:xfrm>
        </p:spPr>
        <p:txBody>
          <a:bodyPr/>
          <a:lstStyle/>
          <a:p>
            <a:r>
              <a:rPr lang="pl-PL" dirty="0" err="1" smtClean="0"/>
              <a:t>Überdies</a:t>
            </a:r>
            <a:r>
              <a:rPr lang="pl-PL" dirty="0" smtClean="0"/>
              <a:t> hat der </a:t>
            </a:r>
            <a:r>
              <a:rPr lang="pl-PL" dirty="0" err="1" smtClean="0"/>
              <a:t>Vergnügungspark</a:t>
            </a:r>
            <a:r>
              <a:rPr lang="pl-PL" dirty="0" smtClean="0"/>
              <a:t> </a:t>
            </a:r>
            <a:r>
              <a:rPr lang="pl-PL" dirty="0" err="1" smtClean="0"/>
              <a:t>viel</a:t>
            </a:r>
            <a:r>
              <a:rPr lang="pl-PL" dirty="0" smtClean="0"/>
              <a:t> anzubieten: </a:t>
            </a:r>
            <a:r>
              <a:rPr lang="pl-PL" dirty="0" err="1" smtClean="0"/>
              <a:t>Geisterbahnen</a:t>
            </a:r>
            <a:r>
              <a:rPr lang="pl-PL" dirty="0" smtClean="0"/>
              <a:t>,  </a:t>
            </a:r>
            <a:r>
              <a:rPr lang="pl-PL" dirty="0" err="1" smtClean="0"/>
              <a:t>Autorennen</a:t>
            </a:r>
            <a:r>
              <a:rPr lang="pl-PL" dirty="0" smtClean="0"/>
              <a:t>, </a:t>
            </a:r>
            <a:r>
              <a:rPr lang="pl-PL" dirty="0" err="1" smtClean="0"/>
              <a:t>Karusselle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anderes</a:t>
            </a:r>
            <a:r>
              <a:rPr lang="pl-PL" dirty="0" smtClean="0"/>
              <a:t>. </a:t>
            </a:r>
            <a:r>
              <a:rPr lang="pl-PL" dirty="0" err="1" smtClean="0"/>
              <a:t>Kulinarischer</a:t>
            </a:r>
            <a:r>
              <a:rPr lang="pl-PL" dirty="0" smtClean="0"/>
              <a:t> </a:t>
            </a:r>
            <a:r>
              <a:rPr lang="pl-PL" dirty="0" err="1" smtClean="0"/>
              <a:t>Höhepunkt</a:t>
            </a:r>
            <a:r>
              <a:rPr lang="pl-PL" dirty="0" smtClean="0"/>
              <a:t> im Prater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Schweizerhaus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1986" name="Picture 2" descr="http://upload.wikimedia.org/wikipedia/commons/7/78/Schweizerhaus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34394"/>
            <a:ext cx="3955877" cy="2623606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a/a6/Schweizerhaus_aus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4214794"/>
            <a:ext cx="4214810" cy="2643206"/>
          </a:xfrm>
          <a:prstGeom prst="rect">
            <a:avLst/>
          </a:prstGeom>
          <a:noFill/>
        </p:spPr>
      </p:pic>
      <p:pic>
        <p:nvPicPr>
          <p:cNvPr id="41990" name="Picture 6" descr="http://img.galerie.chip.de/imgserver/communityimages/126500/126523/128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0"/>
            <a:ext cx="3714776" cy="2089562"/>
          </a:xfrm>
          <a:prstGeom prst="rect">
            <a:avLst/>
          </a:prstGeom>
          <a:noFill/>
        </p:spPr>
      </p:pic>
      <p:pic>
        <p:nvPicPr>
          <p:cNvPr id="41992" name="Picture 8" descr="http://diepresse.com/images/uploads/7/1/5/407317/gokart20080819202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0"/>
            <a:ext cx="4429124" cy="210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 smtClean="0"/>
              <a:t>Interessante</a:t>
            </a:r>
            <a:r>
              <a:rPr lang="pl-PL" b="1" dirty="0" smtClean="0"/>
              <a:t> </a:t>
            </a:r>
            <a:r>
              <a:rPr lang="pl-PL" b="1" dirty="0" err="1" smtClean="0"/>
              <a:t>Einzelheiten</a:t>
            </a:r>
            <a:r>
              <a:rPr lang="pl-PL" dirty="0" smtClean="0"/>
              <a:t>: </a:t>
            </a:r>
            <a:br>
              <a:rPr lang="pl-PL" dirty="0" smtClean="0"/>
            </a:br>
            <a:r>
              <a:rPr lang="pl-PL" dirty="0" err="1" smtClean="0"/>
              <a:t>Drei</a:t>
            </a:r>
            <a:r>
              <a:rPr lang="pl-PL" dirty="0" smtClean="0"/>
              <a:t> </a:t>
            </a:r>
            <a:r>
              <a:rPr lang="pl-PL" dirty="0" err="1" smtClean="0"/>
              <a:t>weltbekannte</a:t>
            </a:r>
            <a:r>
              <a:rPr lang="pl-PL" dirty="0" smtClean="0"/>
              <a:t> </a:t>
            </a:r>
            <a:r>
              <a:rPr lang="pl-PL" dirty="0" err="1" smtClean="0"/>
              <a:t>süße</a:t>
            </a:r>
            <a:r>
              <a:rPr lang="pl-PL" dirty="0" smtClean="0"/>
              <a:t> </a:t>
            </a:r>
            <a:r>
              <a:rPr lang="pl-PL" dirty="0" err="1" smtClean="0"/>
              <a:t>Spezialitäten</a:t>
            </a:r>
            <a:r>
              <a:rPr lang="pl-PL" dirty="0" smtClean="0"/>
              <a:t> </a:t>
            </a:r>
            <a:r>
              <a:rPr lang="pl-PL" dirty="0" err="1" smtClean="0"/>
              <a:t>aus</a:t>
            </a:r>
            <a:r>
              <a:rPr lang="pl-PL" dirty="0" smtClean="0"/>
              <a:t> </a:t>
            </a:r>
            <a:r>
              <a:rPr lang="pl-PL" dirty="0" err="1" smtClean="0"/>
              <a:t>Österreich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785926"/>
            <a:ext cx="8143900" cy="1785950"/>
          </a:xfrm>
        </p:spPr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erste</a:t>
            </a:r>
            <a:r>
              <a:rPr lang="pl-PL" dirty="0" smtClean="0"/>
              <a:t> </a:t>
            </a:r>
            <a:r>
              <a:rPr lang="pl-PL" dirty="0" err="1" smtClean="0"/>
              <a:t>Spezialität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  Kuchen mit </a:t>
            </a:r>
            <a:r>
              <a:rPr lang="pl-PL" dirty="0" err="1" smtClean="0"/>
              <a:t>Kirschen</a:t>
            </a:r>
            <a:r>
              <a:rPr lang="pl-PL" dirty="0" smtClean="0"/>
              <a:t>, </a:t>
            </a:r>
            <a:r>
              <a:rPr lang="pl-PL" dirty="0" err="1" smtClean="0"/>
              <a:t>Quark</a:t>
            </a:r>
            <a:r>
              <a:rPr lang="pl-PL" dirty="0" smtClean="0"/>
              <a:t>, </a:t>
            </a:r>
            <a:r>
              <a:rPr lang="pl-PL" dirty="0" err="1" smtClean="0"/>
              <a:t>Äpfeln</a:t>
            </a:r>
            <a:r>
              <a:rPr lang="pl-PL" dirty="0" smtClean="0"/>
              <a:t> </a:t>
            </a:r>
            <a:r>
              <a:rPr lang="pl-PL" dirty="0" err="1" smtClean="0"/>
              <a:t>oder</a:t>
            </a:r>
            <a:r>
              <a:rPr lang="pl-PL" dirty="0" smtClean="0"/>
              <a:t> </a:t>
            </a:r>
            <a:r>
              <a:rPr lang="pl-PL" dirty="0" err="1" smtClean="0"/>
              <a:t>Mohn</a:t>
            </a:r>
            <a:r>
              <a:rPr lang="pl-PL" dirty="0" smtClean="0"/>
              <a:t>. Er </a:t>
            </a:r>
            <a:r>
              <a:rPr lang="pl-PL" dirty="0" err="1" smtClean="0"/>
              <a:t>heißt</a:t>
            </a:r>
            <a:r>
              <a:rPr lang="pl-PL" dirty="0" smtClean="0"/>
              <a:t> </a:t>
            </a:r>
            <a:r>
              <a:rPr lang="pl-PL" b="1" dirty="0" smtClean="0"/>
              <a:t>Strudel.</a:t>
            </a:r>
            <a:endParaRPr lang="pl-PL" dirty="0"/>
          </a:p>
        </p:txBody>
      </p:sp>
      <p:sp>
        <p:nvSpPr>
          <p:cNvPr id="31748" name="AutoShape 4" descr="Znalezione obrazy dla zapytania strudel w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0" name="AutoShape 6" descr="Znalezione obrazy dla zapytania strudel w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2" name="AutoShape 8" descr="Znalezione obrazy dla zapytania strudel w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Picture 6" descr="http://upload.wikimedia.org/wikipedia/commons/4/40/Stru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4" y="3143249"/>
            <a:ext cx="5572126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785794"/>
            <a:ext cx="4357718" cy="4786322"/>
          </a:xfrm>
        </p:spPr>
        <p:txBody>
          <a:bodyPr>
            <a:normAutofit/>
          </a:bodyPr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zweite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eine</a:t>
            </a:r>
            <a:r>
              <a:rPr lang="pl-PL" dirty="0" smtClean="0"/>
              <a:t> </a:t>
            </a:r>
            <a:r>
              <a:rPr lang="pl-PL" dirty="0" err="1" smtClean="0"/>
              <a:t>Spezialität</a:t>
            </a:r>
            <a:r>
              <a:rPr lang="pl-PL" dirty="0" smtClean="0"/>
              <a:t> </a:t>
            </a:r>
            <a:r>
              <a:rPr lang="pl-PL" dirty="0" err="1" smtClean="0"/>
              <a:t>aus</a:t>
            </a:r>
            <a:r>
              <a:rPr lang="pl-PL" dirty="0" smtClean="0"/>
              <a:t> </a:t>
            </a:r>
            <a:r>
              <a:rPr lang="pl-PL" dirty="0" err="1" smtClean="0"/>
              <a:t>Schokolade</a:t>
            </a:r>
            <a:r>
              <a:rPr lang="pl-PL" dirty="0" smtClean="0"/>
              <a:t>, </a:t>
            </a:r>
            <a:r>
              <a:rPr lang="pl-PL" dirty="0" err="1" smtClean="0"/>
              <a:t>Marzipan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Nougat</a:t>
            </a:r>
            <a:r>
              <a:rPr lang="pl-PL" dirty="0" smtClean="0"/>
              <a:t>.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sind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leckeren</a:t>
            </a:r>
            <a:r>
              <a:rPr lang="pl-PL" dirty="0" smtClean="0"/>
              <a:t> </a:t>
            </a:r>
            <a:r>
              <a:rPr lang="pl-PL" b="1" dirty="0" err="1" smtClean="0"/>
              <a:t>Salzburger</a:t>
            </a:r>
            <a:r>
              <a:rPr lang="pl-PL" dirty="0" smtClean="0"/>
              <a:t> </a:t>
            </a:r>
            <a:r>
              <a:rPr lang="pl-PL" b="1" dirty="0" err="1" smtClean="0"/>
              <a:t>Mozartkugeln</a:t>
            </a:r>
            <a:r>
              <a:rPr lang="pl-PL" b="1" dirty="0" smtClean="0"/>
              <a:t>.</a:t>
            </a:r>
            <a:endParaRPr lang="pl-PL" dirty="0" smtClean="0"/>
          </a:p>
        </p:txBody>
      </p:sp>
      <p:pic>
        <p:nvPicPr>
          <p:cNvPr id="36866" name="Picture 2" descr="http://www.chocolate-fish.net/albums/Austria/People_and_Culture/Vienna-Mozartkugeln-5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3495674"/>
            <a:ext cx="5048250" cy="3362326"/>
          </a:xfrm>
          <a:prstGeom prst="rect">
            <a:avLst/>
          </a:prstGeom>
          <a:noFill/>
        </p:spPr>
      </p:pic>
      <p:pic>
        <p:nvPicPr>
          <p:cNvPr id="36868" name="Picture 4" descr="http://www.salzkammergut.co.at/files/salzkammergut-touristik/upload/Gruppenreisen/Kulinarikreisen/mozartku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-1"/>
            <a:ext cx="4214811" cy="3491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1643050"/>
          </a:xfrm>
        </p:spPr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dritte</a:t>
            </a:r>
            <a:r>
              <a:rPr lang="pl-PL" dirty="0" smtClean="0"/>
              <a:t> </a:t>
            </a:r>
            <a:r>
              <a:rPr lang="pl-PL" dirty="0" err="1" smtClean="0"/>
              <a:t>kennt</a:t>
            </a:r>
            <a:r>
              <a:rPr lang="pl-PL" dirty="0" smtClean="0"/>
              <a:t> </a:t>
            </a:r>
            <a:r>
              <a:rPr lang="pl-PL" dirty="0" err="1" smtClean="0"/>
              <a:t>man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der </a:t>
            </a:r>
            <a:r>
              <a:rPr lang="pl-PL" dirty="0" err="1" smtClean="0"/>
              <a:t>ganzen</a:t>
            </a:r>
            <a:r>
              <a:rPr lang="pl-PL" dirty="0" smtClean="0"/>
              <a:t> </a:t>
            </a:r>
            <a:r>
              <a:rPr lang="pl-PL" dirty="0" err="1" smtClean="0"/>
              <a:t>Welt</a:t>
            </a:r>
            <a:r>
              <a:rPr lang="pl-PL" dirty="0" smtClean="0"/>
              <a:t>. Man hat sie </a:t>
            </a:r>
            <a:r>
              <a:rPr lang="pl-PL" dirty="0" err="1" smtClean="0"/>
              <a:t>zuerst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einem</a:t>
            </a:r>
            <a:r>
              <a:rPr lang="pl-PL" dirty="0" smtClean="0"/>
              <a:t> Hotel </a:t>
            </a:r>
            <a:r>
              <a:rPr lang="pl-PL" dirty="0" err="1" smtClean="0"/>
              <a:t>in</a:t>
            </a:r>
            <a:r>
              <a:rPr lang="pl-PL" dirty="0" smtClean="0"/>
              <a:t> Wien </a:t>
            </a:r>
            <a:r>
              <a:rPr lang="pl-PL" dirty="0" err="1" smtClean="0"/>
              <a:t>gemacht</a:t>
            </a:r>
            <a:r>
              <a:rPr lang="pl-PL" dirty="0" smtClean="0"/>
              <a:t>. Es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b="1" dirty="0" err="1" smtClean="0"/>
              <a:t>Sachertorte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7890" name="Picture 2" descr="http://www.globeholidays.net/Europe/Austria/Vienna_Land/Media/Wien_Sachertort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926020"/>
            <a:ext cx="3857652" cy="2931979"/>
          </a:xfrm>
          <a:prstGeom prst="rect">
            <a:avLst/>
          </a:prstGeom>
          <a:noFill/>
        </p:spPr>
      </p:pic>
      <p:pic>
        <p:nvPicPr>
          <p:cNvPr id="37892" name="Picture 4" descr="http://revistaviajar.com.br/app/webroot/upload/images/Editorial/torta%20sach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074" y="1643050"/>
            <a:ext cx="4272926" cy="2857520"/>
          </a:xfrm>
          <a:prstGeom prst="rect">
            <a:avLst/>
          </a:prstGeom>
          <a:noFill/>
        </p:spPr>
      </p:pic>
      <p:pic>
        <p:nvPicPr>
          <p:cNvPr id="37894" name="Picture 6" descr="http://www.stadtbekannt.at/wp-content/uploads/2013/02/C0EGS7VK-K3JB-LS7A-GVU3-RYQN6T3WPO8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572008"/>
            <a:ext cx="3437580" cy="2285992"/>
          </a:xfrm>
          <a:prstGeom prst="rect">
            <a:avLst/>
          </a:prstGeom>
          <a:noFill/>
        </p:spPr>
      </p:pic>
      <p:pic>
        <p:nvPicPr>
          <p:cNvPr id="37896" name="Picture 8" descr="Znalezione obrazy dla zapytania sachertorte wi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714488"/>
            <a:ext cx="286658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</p:spPr>
        <p:txBody>
          <a:bodyPr/>
          <a:lstStyle/>
          <a:p>
            <a:pPr algn="ctr"/>
            <a:r>
              <a:rPr lang="pl-PL" b="1" dirty="0" err="1" smtClean="0"/>
              <a:t>Persönliche</a:t>
            </a:r>
            <a:r>
              <a:rPr lang="pl-PL" b="1" dirty="0" smtClean="0"/>
              <a:t> </a:t>
            </a:r>
            <a:r>
              <a:rPr lang="pl-PL" b="1" dirty="0" err="1" smtClean="0"/>
              <a:t>Erfahrungen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 smtClean="0"/>
              <a:t>Früher</a:t>
            </a:r>
            <a:r>
              <a:rPr lang="pl-PL" dirty="0" smtClean="0"/>
              <a:t> </a:t>
            </a:r>
            <a:r>
              <a:rPr lang="pl-PL" dirty="0" err="1" smtClean="0"/>
              <a:t>habe</a:t>
            </a:r>
            <a:r>
              <a:rPr lang="pl-PL" dirty="0" smtClean="0"/>
              <a:t> ich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Schaffen</a:t>
            </a:r>
            <a:r>
              <a:rPr lang="pl-PL" dirty="0" smtClean="0"/>
              <a:t> Elias </a:t>
            </a:r>
            <a:r>
              <a:rPr lang="pl-PL" dirty="0" err="1" smtClean="0"/>
              <a:t>Canettis</a:t>
            </a:r>
            <a:r>
              <a:rPr lang="pl-PL" dirty="0" smtClean="0"/>
              <a:t> </a:t>
            </a:r>
            <a:r>
              <a:rPr lang="pl-PL" dirty="0" err="1" smtClean="0"/>
              <a:t>nicht</a:t>
            </a:r>
            <a:r>
              <a:rPr lang="pl-PL" dirty="0" smtClean="0"/>
              <a:t> </a:t>
            </a:r>
            <a:r>
              <a:rPr lang="pl-PL" dirty="0" err="1" smtClean="0"/>
              <a:t>gekannt</a:t>
            </a:r>
            <a:r>
              <a:rPr lang="pl-PL" dirty="0" smtClean="0"/>
              <a:t>. </a:t>
            </a:r>
            <a:r>
              <a:rPr lang="pl-PL" dirty="0" err="1" smtClean="0"/>
              <a:t>Jetzt</a:t>
            </a:r>
            <a:r>
              <a:rPr lang="pl-PL" dirty="0" smtClean="0"/>
              <a:t> </a:t>
            </a:r>
            <a:r>
              <a:rPr lang="pl-PL" dirty="0" err="1" smtClean="0"/>
              <a:t>glaube</a:t>
            </a:r>
            <a:r>
              <a:rPr lang="pl-PL" dirty="0" smtClean="0"/>
              <a:t> ich, </a:t>
            </a:r>
            <a:r>
              <a:rPr lang="pl-PL" dirty="0" err="1" smtClean="0"/>
              <a:t>dass</a:t>
            </a:r>
            <a:r>
              <a:rPr lang="pl-PL" dirty="0" smtClean="0"/>
              <a:t> er </a:t>
            </a:r>
            <a:r>
              <a:rPr lang="pl-PL" dirty="0" err="1" smtClean="0"/>
              <a:t>einer</a:t>
            </a:r>
            <a:r>
              <a:rPr lang="pl-PL" dirty="0" smtClean="0"/>
              <a:t> der </a:t>
            </a:r>
            <a:r>
              <a:rPr lang="pl-PL" dirty="0" err="1" smtClean="0"/>
              <a:t>interessantesten</a:t>
            </a:r>
            <a:r>
              <a:rPr lang="pl-PL" dirty="0" smtClean="0"/>
              <a:t> </a:t>
            </a:r>
            <a:r>
              <a:rPr lang="pl-PL" dirty="0" err="1" smtClean="0"/>
              <a:t>Schriftsteller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. </a:t>
            </a:r>
            <a:r>
              <a:rPr lang="pl-PL" dirty="0" err="1" smtClean="0"/>
              <a:t>Überdies</a:t>
            </a:r>
            <a:r>
              <a:rPr lang="pl-PL" dirty="0" smtClean="0"/>
              <a:t> </a:t>
            </a:r>
            <a:r>
              <a:rPr lang="pl-PL" dirty="0" err="1" smtClean="0"/>
              <a:t>hat</a:t>
            </a:r>
            <a:r>
              <a:rPr lang="pl-PL" dirty="0" smtClean="0"/>
              <a:t> er </a:t>
            </a:r>
            <a:r>
              <a:rPr lang="pl-PL" dirty="0" err="1" smtClean="0"/>
              <a:t>eine</a:t>
            </a:r>
            <a:r>
              <a:rPr lang="pl-PL" dirty="0" smtClean="0"/>
              <a:t> </a:t>
            </a:r>
            <a:r>
              <a:rPr lang="pl-PL" dirty="0" err="1" smtClean="0"/>
              <a:t>spannende</a:t>
            </a:r>
            <a:r>
              <a:rPr lang="pl-PL" dirty="0" smtClean="0"/>
              <a:t> </a:t>
            </a:r>
            <a:r>
              <a:rPr lang="pl-PL" dirty="0" err="1" smtClean="0"/>
              <a:t>Vergangenheit</a:t>
            </a:r>
            <a:r>
              <a:rPr lang="pl-PL" dirty="0" smtClean="0"/>
              <a:t>.  </a:t>
            </a:r>
            <a:r>
              <a:rPr lang="pl-PL" dirty="0" err="1" smtClean="0"/>
              <a:t>Meiner</a:t>
            </a:r>
            <a:r>
              <a:rPr lang="pl-PL" dirty="0" smtClean="0"/>
              <a:t> </a:t>
            </a:r>
            <a:r>
              <a:rPr lang="pl-PL" dirty="0" err="1" smtClean="0"/>
              <a:t>Meinung</a:t>
            </a:r>
            <a:r>
              <a:rPr lang="pl-PL" dirty="0" smtClean="0"/>
              <a:t> </a:t>
            </a:r>
            <a:r>
              <a:rPr lang="pl-PL" dirty="0" err="1" smtClean="0"/>
              <a:t>nach</a:t>
            </a:r>
            <a:r>
              <a:rPr lang="de-DE" dirty="0" smtClean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gehört</a:t>
            </a:r>
            <a:r>
              <a:rPr lang="de-DE" dirty="0" smtClean="0"/>
              <a:t> Canetti</a:t>
            </a:r>
            <a:r>
              <a:rPr lang="pl-PL" dirty="0" smtClean="0"/>
              <a:t> </a:t>
            </a:r>
            <a:r>
              <a:rPr lang="pl-PL" dirty="0" err="1" smtClean="0"/>
              <a:t>zur</a:t>
            </a:r>
            <a:r>
              <a:rPr lang="pl-PL" dirty="0" smtClean="0"/>
              <a:t> </a:t>
            </a:r>
            <a:r>
              <a:rPr lang="pl-PL" dirty="0" err="1" smtClean="0"/>
              <a:t>Klassik</a:t>
            </a:r>
            <a:r>
              <a:rPr lang="pl-PL" dirty="0" smtClean="0"/>
              <a:t> der </a:t>
            </a:r>
            <a:r>
              <a:rPr lang="pl-PL" dirty="0" err="1" smtClean="0"/>
              <a:t>deutschsprachigen</a:t>
            </a:r>
            <a:r>
              <a:rPr lang="pl-PL" dirty="0" smtClean="0"/>
              <a:t> Literatur.</a:t>
            </a:r>
          </a:p>
          <a:p>
            <a:r>
              <a:rPr lang="pl-PL" dirty="0" smtClean="0"/>
              <a:t>Bis </a:t>
            </a:r>
            <a:r>
              <a:rPr lang="pl-PL" dirty="0" err="1" smtClean="0"/>
              <a:t>jetzt</a:t>
            </a:r>
            <a:r>
              <a:rPr lang="pl-PL" dirty="0" smtClean="0"/>
              <a:t> war ich </a:t>
            </a:r>
            <a:r>
              <a:rPr lang="pl-PL" dirty="0" err="1" smtClean="0"/>
              <a:t>nicht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Wien, </a:t>
            </a:r>
            <a:r>
              <a:rPr lang="pl-PL" dirty="0" err="1" smtClean="0"/>
              <a:t>aber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der </a:t>
            </a:r>
            <a:r>
              <a:rPr lang="pl-PL" dirty="0" err="1" smtClean="0"/>
              <a:t>Zukunft</a:t>
            </a:r>
            <a:r>
              <a:rPr lang="pl-PL" dirty="0" smtClean="0"/>
              <a:t> </a:t>
            </a:r>
            <a:r>
              <a:rPr lang="pl-PL" dirty="0" err="1" smtClean="0"/>
              <a:t>möchte</a:t>
            </a:r>
            <a:r>
              <a:rPr lang="pl-PL" dirty="0" smtClean="0"/>
              <a:t> ich </a:t>
            </a:r>
            <a:r>
              <a:rPr lang="pl-PL" dirty="0" err="1" smtClean="0"/>
              <a:t>dorthin</a:t>
            </a:r>
            <a:r>
              <a:rPr lang="pl-PL" dirty="0" smtClean="0"/>
              <a:t> </a:t>
            </a:r>
            <a:r>
              <a:rPr lang="pl-PL" dirty="0" err="1" smtClean="0"/>
              <a:t>fahren</a:t>
            </a:r>
            <a:r>
              <a:rPr lang="pl-PL" dirty="0" smtClean="0"/>
              <a:t>. Ich </a:t>
            </a:r>
            <a:r>
              <a:rPr lang="pl-PL" dirty="0" err="1" smtClean="0"/>
              <a:t>träume</a:t>
            </a:r>
            <a:r>
              <a:rPr lang="pl-PL" dirty="0" smtClean="0"/>
              <a:t> von </a:t>
            </a:r>
            <a:r>
              <a:rPr lang="pl-PL" dirty="0" err="1" smtClean="0"/>
              <a:t>Wienbesichtigung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dass</a:t>
            </a:r>
            <a:r>
              <a:rPr lang="pl-PL" dirty="0" smtClean="0"/>
              <a:t> ich </a:t>
            </a:r>
            <a:r>
              <a:rPr lang="pl-PL" dirty="0" err="1" smtClean="0"/>
              <a:t>alles</a:t>
            </a:r>
            <a:r>
              <a:rPr lang="pl-PL" dirty="0" smtClean="0"/>
              <a:t>, </a:t>
            </a:r>
            <a:r>
              <a:rPr lang="pl-PL" dirty="0" err="1" smtClean="0"/>
              <a:t>wor</a:t>
            </a:r>
            <a:r>
              <a:rPr lang="de-DE" dirty="0" smtClean="0"/>
              <a:t>über</a:t>
            </a:r>
            <a:r>
              <a:rPr lang="pl-PL" dirty="0" smtClean="0"/>
              <a:t> ich </a:t>
            </a:r>
            <a:r>
              <a:rPr lang="pl-PL" dirty="0" err="1" smtClean="0"/>
              <a:t>gelesen</a:t>
            </a:r>
            <a:r>
              <a:rPr lang="pl-PL" dirty="0" smtClean="0"/>
              <a:t> </a:t>
            </a:r>
            <a:r>
              <a:rPr lang="pl-PL" dirty="0" err="1" smtClean="0"/>
              <a:t>habe</a:t>
            </a:r>
            <a:r>
              <a:rPr lang="de-DE" dirty="0" smtClean="0"/>
              <a:t>,</a:t>
            </a:r>
            <a:r>
              <a:rPr lang="pl-PL" dirty="0" smtClean="0"/>
              <a:t> </a:t>
            </a:r>
            <a:r>
              <a:rPr lang="pl-PL" dirty="0" smtClean="0"/>
              <a:t>mir </a:t>
            </a:r>
            <a:r>
              <a:rPr lang="pl-PL" dirty="0" err="1" smtClean="0"/>
              <a:t>anschaue</a:t>
            </a:r>
            <a:r>
              <a:rPr lang="pl-PL" dirty="0" smtClean="0"/>
              <a:t>.  Alle </a:t>
            </a:r>
            <a:r>
              <a:rPr lang="pl-PL" dirty="0" err="1" smtClean="0"/>
              <a:t>diese</a:t>
            </a:r>
            <a:r>
              <a:rPr lang="pl-PL" dirty="0" smtClean="0"/>
              <a:t> Wiener </a:t>
            </a:r>
            <a:r>
              <a:rPr lang="pl-PL" dirty="0" err="1" smtClean="0"/>
              <a:t>Sehenwürdigkeiten</a:t>
            </a:r>
            <a:r>
              <a:rPr lang="pl-PL" dirty="0" smtClean="0"/>
              <a:t> </a:t>
            </a:r>
            <a:r>
              <a:rPr lang="pl-PL" dirty="0" err="1" smtClean="0"/>
              <a:t>sind</a:t>
            </a:r>
            <a:r>
              <a:rPr lang="pl-PL" dirty="0" smtClean="0"/>
              <a:t> </a:t>
            </a:r>
            <a:r>
              <a:rPr lang="pl-PL" dirty="0" err="1" smtClean="0"/>
              <a:t>bestimmt</a:t>
            </a:r>
            <a:r>
              <a:rPr lang="pl-PL" dirty="0" smtClean="0"/>
              <a:t> </a:t>
            </a:r>
            <a:r>
              <a:rPr lang="pl-PL" dirty="0" err="1" smtClean="0"/>
              <a:t>sehenswert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28736"/>
          </a:xfrm>
        </p:spPr>
        <p:txBody>
          <a:bodyPr/>
          <a:lstStyle/>
          <a:p>
            <a:pPr algn="ctr"/>
            <a:r>
              <a:rPr lang="pl-PL" b="1" dirty="0" err="1" smtClean="0"/>
              <a:t>Zusammenfassung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/>
          <a:lstStyle/>
          <a:p>
            <a:r>
              <a:rPr lang="pl-PL" dirty="0" smtClean="0"/>
              <a:t>Wien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eine</a:t>
            </a:r>
            <a:r>
              <a:rPr lang="pl-PL" dirty="0" smtClean="0"/>
              <a:t> Stadt mit </a:t>
            </a:r>
            <a:r>
              <a:rPr lang="pl-PL" dirty="0" err="1" smtClean="0"/>
              <a:t>großer</a:t>
            </a:r>
            <a:r>
              <a:rPr lang="pl-PL" dirty="0" smtClean="0"/>
              <a:t> </a:t>
            </a:r>
            <a:r>
              <a:rPr lang="pl-PL" dirty="0" err="1" smtClean="0"/>
              <a:t>Tradition</a:t>
            </a:r>
            <a:r>
              <a:rPr lang="pl-PL" dirty="0" smtClean="0"/>
              <a:t>. </a:t>
            </a:r>
          </a:p>
          <a:p>
            <a:pPr>
              <a:buNone/>
            </a:pPr>
            <a:r>
              <a:rPr lang="pl-PL" dirty="0" smtClean="0"/>
              <a:t>	In Wien </a:t>
            </a:r>
            <a:r>
              <a:rPr lang="pl-PL" dirty="0" err="1" smtClean="0"/>
              <a:t>befinden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ungewöhnliche</a:t>
            </a:r>
            <a:r>
              <a:rPr lang="pl-PL" dirty="0" smtClean="0"/>
              <a:t> </a:t>
            </a:r>
            <a:r>
              <a:rPr lang="pl-PL" dirty="0" err="1" smtClean="0"/>
              <a:t>Kulturdenkmäler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dort</a:t>
            </a:r>
            <a:r>
              <a:rPr lang="pl-PL" dirty="0" smtClean="0"/>
              <a:t> </a:t>
            </a:r>
            <a:r>
              <a:rPr lang="pl-PL" dirty="0" err="1" smtClean="0"/>
              <a:t>entwickelt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seit</a:t>
            </a:r>
            <a:r>
              <a:rPr lang="pl-PL" dirty="0" smtClean="0"/>
              <a:t> </a:t>
            </a:r>
            <a:r>
              <a:rPr lang="pl-PL" dirty="0" err="1" smtClean="0"/>
              <a:t>langem</a:t>
            </a:r>
            <a:r>
              <a:rPr lang="pl-PL" dirty="0" smtClean="0"/>
              <a:t> der </a:t>
            </a:r>
            <a:r>
              <a:rPr lang="pl-PL" dirty="0" err="1" smtClean="0"/>
              <a:t>Tourismus</a:t>
            </a:r>
            <a:r>
              <a:rPr lang="pl-PL" dirty="0" smtClean="0"/>
              <a:t>. In Wien kann </a:t>
            </a:r>
            <a:r>
              <a:rPr lang="pl-PL" dirty="0" err="1" smtClean="0"/>
              <a:t>man</a:t>
            </a:r>
            <a:r>
              <a:rPr lang="pl-PL" dirty="0" smtClean="0"/>
              <a:t> </a:t>
            </a:r>
            <a:r>
              <a:rPr lang="pl-PL" dirty="0" err="1" smtClean="0"/>
              <a:t>viele</a:t>
            </a:r>
            <a:r>
              <a:rPr lang="pl-PL" dirty="0" smtClean="0"/>
              <a:t> </a:t>
            </a:r>
            <a:r>
              <a:rPr lang="pl-PL" dirty="0" err="1" smtClean="0"/>
              <a:t>glanzvolle</a:t>
            </a:r>
            <a:r>
              <a:rPr lang="pl-PL" dirty="0" smtClean="0"/>
              <a:t> </a:t>
            </a:r>
            <a:r>
              <a:rPr lang="pl-PL" dirty="0" err="1" smtClean="0"/>
              <a:t>Orte</a:t>
            </a:r>
            <a:r>
              <a:rPr lang="pl-PL" dirty="0" smtClean="0"/>
              <a:t> </a:t>
            </a:r>
            <a:r>
              <a:rPr lang="pl-PL" dirty="0" err="1" smtClean="0"/>
              <a:t>besichtigen</a:t>
            </a:r>
            <a:r>
              <a:rPr lang="pl-PL" dirty="0" smtClean="0"/>
              <a:t>, </a:t>
            </a:r>
            <a:r>
              <a:rPr lang="pl-PL" dirty="0" err="1" smtClean="0"/>
              <a:t>deshalb</a:t>
            </a:r>
            <a:r>
              <a:rPr lang="pl-PL" dirty="0" smtClean="0"/>
              <a:t> </a:t>
            </a:r>
            <a:r>
              <a:rPr lang="pl-PL" dirty="0" err="1" smtClean="0"/>
              <a:t>wird</a:t>
            </a:r>
            <a:r>
              <a:rPr lang="pl-PL" dirty="0" smtClean="0"/>
              <a:t> Wien </a:t>
            </a:r>
            <a:r>
              <a:rPr lang="pl-PL" dirty="0" err="1" smtClean="0"/>
              <a:t>häufig</a:t>
            </a:r>
            <a:r>
              <a:rPr lang="pl-PL" dirty="0" smtClean="0"/>
              <a:t> von </a:t>
            </a:r>
            <a:r>
              <a:rPr lang="pl-PL" dirty="0" err="1" smtClean="0"/>
              <a:t>Touristen</a:t>
            </a:r>
            <a:r>
              <a:rPr lang="pl-PL" dirty="0" smtClean="0"/>
              <a:t> </a:t>
            </a:r>
            <a:r>
              <a:rPr lang="pl-PL" dirty="0" err="1" smtClean="0"/>
              <a:t>besucht</a:t>
            </a:r>
            <a:r>
              <a:rPr lang="pl-PL" dirty="0" smtClean="0"/>
              <a:t>. </a:t>
            </a:r>
          </a:p>
          <a:p>
            <a:r>
              <a:rPr lang="pl-PL" dirty="0" smtClean="0"/>
              <a:t>Mit Wien </a:t>
            </a:r>
            <a:r>
              <a:rPr lang="pl-PL" dirty="0" err="1" smtClean="0"/>
              <a:t>ist</a:t>
            </a:r>
            <a:r>
              <a:rPr lang="pl-PL" dirty="0" smtClean="0"/>
              <a:t> Elias </a:t>
            </a:r>
            <a:r>
              <a:rPr lang="pl-PL" dirty="0" err="1" smtClean="0"/>
              <a:t>Canetti</a:t>
            </a:r>
            <a:r>
              <a:rPr lang="pl-PL" dirty="0" smtClean="0"/>
              <a:t> </a:t>
            </a:r>
            <a:r>
              <a:rPr lang="pl-PL" dirty="0" err="1" smtClean="0"/>
              <a:t>ebenfalls</a:t>
            </a:r>
            <a:r>
              <a:rPr lang="pl-PL" dirty="0" smtClean="0"/>
              <a:t> </a:t>
            </a:r>
            <a:r>
              <a:rPr lang="pl-PL" dirty="0" err="1" smtClean="0"/>
              <a:t>verbunden</a:t>
            </a:r>
            <a:r>
              <a:rPr lang="pl-PL" dirty="0" smtClean="0"/>
              <a:t>. Der </a:t>
            </a:r>
            <a:r>
              <a:rPr lang="pl-PL" dirty="0" err="1" smtClean="0"/>
              <a:t>Schriftsteller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sehr</a:t>
            </a:r>
            <a:r>
              <a:rPr lang="pl-PL" dirty="0" smtClean="0"/>
              <a:t> </a:t>
            </a:r>
            <a:r>
              <a:rPr lang="pl-PL" dirty="0" err="1" smtClean="0"/>
              <a:t>anerkannt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wichtig</a:t>
            </a:r>
            <a:r>
              <a:rPr lang="pl-PL" dirty="0" smtClean="0"/>
              <a:t> 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deutschsprachige</a:t>
            </a:r>
            <a:r>
              <a:rPr lang="pl-PL" dirty="0" smtClean="0"/>
              <a:t> Literatur.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357298"/>
          </a:xfrm>
        </p:spPr>
        <p:txBody>
          <a:bodyPr/>
          <a:lstStyle/>
          <a:p>
            <a:pPr algn="ctr"/>
            <a:r>
              <a:rPr lang="pl-PL" b="1" dirty="0" err="1" smtClean="0"/>
              <a:t>Fachwortschatz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/>
          <a:lstStyle/>
          <a:p>
            <a:r>
              <a:rPr lang="pl-PL" b="1" dirty="0" smtClean="0"/>
              <a:t>Nomen:</a:t>
            </a:r>
          </a:p>
          <a:p>
            <a:pPr>
              <a:buNone/>
            </a:pPr>
            <a:r>
              <a:rPr lang="pl-PL" dirty="0" smtClean="0"/>
              <a:t>d</a:t>
            </a:r>
            <a:r>
              <a:rPr lang="de-DE" dirty="0" err="1" smtClean="0"/>
              <a:t>ie</a:t>
            </a:r>
            <a:r>
              <a:rPr lang="pl-PL" dirty="0" smtClean="0"/>
              <a:t> </a:t>
            </a:r>
            <a:r>
              <a:rPr lang="pl-PL" dirty="0" err="1" smtClean="0"/>
              <a:t>Dichtung</a:t>
            </a:r>
            <a:r>
              <a:rPr lang="pl-PL" dirty="0" smtClean="0"/>
              <a:t> – dzieło poetyckie</a:t>
            </a:r>
          </a:p>
          <a:p>
            <a:pPr>
              <a:buNone/>
            </a:pP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Aussprache</a:t>
            </a:r>
            <a:r>
              <a:rPr lang="pl-PL" dirty="0" smtClean="0"/>
              <a:t> – wymowa</a:t>
            </a:r>
          </a:p>
          <a:p>
            <a:pPr>
              <a:buNone/>
            </a:pP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Sehenswürdigkeit</a:t>
            </a:r>
            <a:r>
              <a:rPr lang="pl-PL" dirty="0" smtClean="0"/>
              <a:t> – </a:t>
            </a:r>
            <a:r>
              <a:rPr lang="pl-PL" dirty="0" smtClean="0"/>
              <a:t>osobliwość</a:t>
            </a:r>
            <a:r>
              <a:rPr lang="de-DE" dirty="0" smtClean="0"/>
              <a:t>, </a:t>
            </a:r>
            <a:r>
              <a:rPr lang="pl-PL" dirty="0" smtClean="0"/>
              <a:t>rzecz </a:t>
            </a:r>
            <a:r>
              <a:rPr lang="pl-PL" dirty="0" smtClean="0"/>
              <a:t>godna widzenia</a:t>
            </a:r>
          </a:p>
          <a:p>
            <a:pPr>
              <a:buNone/>
            </a:pPr>
            <a:r>
              <a:rPr lang="pl-PL" dirty="0" smtClean="0"/>
              <a:t>d</a:t>
            </a:r>
            <a:r>
              <a:rPr lang="de-DE" dirty="0" smtClean="0"/>
              <a:t>er</a:t>
            </a:r>
            <a:r>
              <a:rPr lang="pl-PL" dirty="0" smtClean="0"/>
              <a:t> </a:t>
            </a:r>
            <a:r>
              <a:rPr lang="pl-PL" dirty="0" err="1" smtClean="0"/>
              <a:t>Vergnügungspark</a:t>
            </a:r>
            <a:r>
              <a:rPr lang="pl-PL" dirty="0" smtClean="0"/>
              <a:t> – park rozrywki</a:t>
            </a:r>
          </a:p>
          <a:p>
            <a:pPr>
              <a:buNone/>
            </a:pP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Vergangenheit</a:t>
            </a:r>
            <a:r>
              <a:rPr lang="pl-PL" dirty="0" smtClean="0"/>
              <a:t> – przeszłość</a:t>
            </a:r>
          </a:p>
          <a:p>
            <a:pPr>
              <a:buNone/>
            </a:pPr>
            <a:r>
              <a:rPr lang="pl-PL" dirty="0" smtClean="0"/>
              <a:t>der </a:t>
            </a:r>
            <a:r>
              <a:rPr lang="pl-PL" dirty="0" err="1" smtClean="0"/>
              <a:t>Hohn</a:t>
            </a:r>
            <a:r>
              <a:rPr lang="pl-PL" dirty="0" smtClean="0"/>
              <a:t> – szyderstwo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</p:spPr>
        <p:txBody>
          <a:bodyPr/>
          <a:lstStyle/>
          <a:p>
            <a:pPr algn="ctr"/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Inhaltsverzeichnis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500174"/>
            <a:ext cx="8215338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Einführung……………………………………...4</a:t>
            </a:r>
          </a:p>
          <a:p>
            <a:pPr algn="just">
              <a:buNone/>
            </a:pPr>
            <a:r>
              <a:rPr lang="pl-PL" dirty="0" smtClean="0"/>
              <a:t>Inhalt…………………………………………...5</a:t>
            </a:r>
          </a:p>
          <a:p>
            <a:pPr algn="just">
              <a:buNone/>
            </a:pPr>
            <a:r>
              <a:rPr lang="pl-PL" dirty="0" err="1" smtClean="0"/>
              <a:t>Daten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Fakten……………………………...6</a:t>
            </a:r>
          </a:p>
          <a:p>
            <a:pPr algn="just">
              <a:buNone/>
            </a:pPr>
            <a:r>
              <a:rPr lang="pl-PL" dirty="0" smtClean="0"/>
              <a:t>Wiener Sehenswürdigkeiten…………………21</a:t>
            </a:r>
          </a:p>
          <a:p>
            <a:pPr algn="just">
              <a:buNone/>
            </a:pPr>
            <a:r>
              <a:rPr lang="pl-PL" dirty="0" err="1" smtClean="0"/>
              <a:t>Interessante</a:t>
            </a:r>
            <a:r>
              <a:rPr lang="pl-PL" dirty="0" smtClean="0"/>
              <a:t> Einzelheiten……………………..24</a:t>
            </a:r>
          </a:p>
          <a:p>
            <a:pPr algn="just">
              <a:buNone/>
            </a:pPr>
            <a:r>
              <a:rPr lang="pl-PL" dirty="0" err="1" smtClean="0"/>
              <a:t>Persönliche</a:t>
            </a:r>
            <a:r>
              <a:rPr lang="pl-PL" dirty="0" smtClean="0"/>
              <a:t> Erfahrungen………………….…..27</a:t>
            </a:r>
          </a:p>
          <a:p>
            <a:pPr algn="just">
              <a:buNone/>
            </a:pPr>
            <a:r>
              <a:rPr lang="pl-PL" dirty="0" smtClean="0"/>
              <a:t>Zusammenfassung………………………….....28</a:t>
            </a:r>
          </a:p>
          <a:p>
            <a:pPr algn="just">
              <a:buNone/>
            </a:pPr>
            <a:r>
              <a:rPr lang="pl-PL" dirty="0" smtClean="0"/>
              <a:t>Fachwortschatz……………….……………....29</a:t>
            </a:r>
          </a:p>
          <a:p>
            <a:pPr algn="just">
              <a:buNone/>
            </a:pPr>
            <a:r>
              <a:rPr lang="pl-PL" dirty="0" smtClean="0"/>
              <a:t>Literatur……………………………………....33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r>
              <a:rPr lang="pl-PL" b="1" dirty="0" err="1" smtClean="0"/>
              <a:t>Verb</a:t>
            </a:r>
            <a:r>
              <a:rPr lang="pl-PL" b="1" dirty="0" smtClean="0"/>
              <a:t>:</a:t>
            </a:r>
          </a:p>
          <a:p>
            <a:pPr>
              <a:buNone/>
            </a:pPr>
            <a:r>
              <a:rPr lang="pl-PL" dirty="0" err="1" smtClean="0"/>
              <a:t>schaffen</a:t>
            </a:r>
            <a:r>
              <a:rPr lang="pl-PL" dirty="0" smtClean="0"/>
              <a:t> (</a:t>
            </a:r>
            <a:r>
              <a:rPr lang="pl-PL" dirty="0" err="1" smtClean="0"/>
              <a:t>schuf</a:t>
            </a:r>
            <a:r>
              <a:rPr lang="pl-PL" dirty="0" smtClean="0"/>
              <a:t>, </a:t>
            </a:r>
            <a:r>
              <a:rPr lang="pl-PL" dirty="0" err="1" smtClean="0"/>
              <a:t>geschaffen</a:t>
            </a:r>
            <a:r>
              <a:rPr lang="pl-PL" dirty="0" smtClean="0"/>
              <a:t>) – tworzyć</a:t>
            </a:r>
          </a:p>
          <a:p>
            <a:pPr>
              <a:buNone/>
            </a:pPr>
            <a:r>
              <a:rPr lang="pl-PL" dirty="0" err="1" smtClean="0"/>
              <a:t>erscheinen</a:t>
            </a:r>
            <a:r>
              <a:rPr lang="pl-PL" dirty="0" smtClean="0"/>
              <a:t> (Werk, Buch) – ukazywać się</a:t>
            </a:r>
          </a:p>
          <a:p>
            <a:pPr>
              <a:buNone/>
            </a:pPr>
            <a:r>
              <a:rPr lang="pl-PL" dirty="0" smtClean="0"/>
              <a:t>[</a:t>
            </a:r>
            <a:r>
              <a:rPr lang="pl-PL" dirty="0" err="1" smtClean="0"/>
              <a:t>jemanden</a:t>
            </a:r>
            <a:r>
              <a:rPr lang="pl-PL" dirty="0" smtClean="0"/>
              <a:t>] </a:t>
            </a:r>
            <a:r>
              <a:rPr lang="pl-PL" dirty="0" err="1" smtClean="0"/>
              <a:t>etwas</a:t>
            </a:r>
            <a:r>
              <a:rPr lang="pl-PL" dirty="0" smtClean="0"/>
              <a:t> </a:t>
            </a:r>
            <a:r>
              <a:rPr lang="pl-PL" dirty="0" err="1" smtClean="0"/>
              <a:t>anbieten</a:t>
            </a:r>
            <a:r>
              <a:rPr lang="pl-PL" dirty="0" smtClean="0"/>
              <a:t> – coś [komuś] proponować</a:t>
            </a:r>
          </a:p>
          <a:p>
            <a:pPr>
              <a:buNone/>
            </a:pPr>
            <a:r>
              <a:rPr lang="pl-PL" dirty="0" err="1" smtClean="0"/>
              <a:t>schriftstellern</a:t>
            </a:r>
            <a:r>
              <a:rPr lang="pl-PL" dirty="0" smtClean="0"/>
              <a:t> – zajmować się pisaniem</a:t>
            </a:r>
          </a:p>
          <a:p>
            <a:pPr>
              <a:buNone/>
            </a:pPr>
            <a:r>
              <a:rPr lang="pl-PL" dirty="0" smtClean="0"/>
              <a:t>[</a:t>
            </a:r>
            <a:r>
              <a:rPr lang="pl-PL" dirty="0" err="1" smtClean="0"/>
              <a:t>sich</a:t>
            </a:r>
            <a:r>
              <a:rPr lang="pl-PL" dirty="0" smtClean="0"/>
              <a:t>] </a:t>
            </a:r>
            <a:r>
              <a:rPr lang="pl-PL" dirty="0" err="1" smtClean="0"/>
              <a:t>etwas</a:t>
            </a:r>
            <a:r>
              <a:rPr lang="de-DE" dirty="0" smtClean="0"/>
              <a:t> </a:t>
            </a:r>
            <a:r>
              <a:rPr lang="pl-PL" dirty="0" err="1" smtClean="0"/>
              <a:t>anschauen</a:t>
            </a:r>
            <a:r>
              <a:rPr lang="pl-PL" dirty="0" smtClean="0"/>
              <a:t> </a:t>
            </a:r>
            <a:r>
              <a:rPr lang="pl-PL" dirty="0" smtClean="0"/>
              <a:t>– oglądać [sobie] coś</a:t>
            </a:r>
          </a:p>
          <a:p>
            <a:pPr>
              <a:buNone/>
            </a:pPr>
            <a:r>
              <a:rPr lang="de-DE" dirty="0" smtClean="0"/>
              <a:t>s</a:t>
            </a:r>
            <a:r>
              <a:rPr lang="de-DE" dirty="0" smtClean="0"/>
              <a:t>ich </a:t>
            </a:r>
            <a:r>
              <a:rPr lang="pl-PL" dirty="0" err="1" smtClean="0"/>
              <a:t>bemühen</a:t>
            </a:r>
            <a:r>
              <a:rPr lang="de-DE" dirty="0" smtClean="0"/>
              <a:t> um etwas</a:t>
            </a:r>
            <a:r>
              <a:rPr lang="pl-PL" dirty="0" smtClean="0"/>
              <a:t> – starać się</a:t>
            </a:r>
          </a:p>
          <a:p>
            <a:pPr>
              <a:buNone/>
            </a:pPr>
            <a:r>
              <a:rPr lang="pl-PL" dirty="0" err="1" smtClean="0"/>
              <a:t>überwachen</a:t>
            </a:r>
            <a:r>
              <a:rPr lang="pl-PL" dirty="0" smtClean="0"/>
              <a:t> - kontrolować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r>
              <a:rPr lang="pl-PL" b="1" dirty="0" err="1" smtClean="0"/>
              <a:t>Adjektiv</a:t>
            </a:r>
            <a:r>
              <a:rPr lang="pl-PL" b="1" dirty="0" smtClean="0"/>
              <a:t>:</a:t>
            </a:r>
          </a:p>
          <a:p>
            <a:pPr>
              <a:buNone/>
            </a:pPr>
            <a:r>
              <a:rPr lang="de-DE" dirty="0" err="1" smtClean="0"/>
              <a:t>v</a:t>
            </a:r>
            <a:r>
              <a:rPr lang="pl-PL" dirty="0" err="1" smtClean="0"/>
              <a:t>erbunden</a:t>
            </a:r>
            <a:r>
              <a:rPr lang="de-DE" dirty="0" smtClean="0"/>
              <a:t> </a:t>
            </a:r>
            <a:r>
              <a:rPr lang="de-DE" dirty="0" smtClean="0"/>
              <a:t>sein mit</a:t>
            </a:r>
            <a:r>
              <a:rPr lang="pl-PL" dirty="0" smtClean="0"/>
              <a:t> – powiązany</a:t>
            </a:r>
          </a:p>
          <a:p>
            <a:pPr>
              <a:buNone/>
            </a:pPr>
            <a:r>
              <a:rPr lang="pl-PL" dirty="0" err="1" smtClean="0"/>
              <a:t>bemüht</a:t>
            </a:r>
            <a:r>
              <a:rPr lang="pl-PL" dirty="0" smtClean="0"/>
              <a:t> – gorliwy, pilny</a:t>
            </a:r>
          </a:p>
          <a:p>
            <a:pPr>
              <a:buNone/>
            </a:pPr>
            <a:r>
              <a:rPr lang="pl-PL" dirty="0" err="1" smtClean="0"/>
              <a:t>seltsam</a:t>
            </a:r>
            <a:r>
              <a:rPr lang="pl-PL" dirty="0" smtClean="0"/>
              <a:t> – dziwny</a:t>
            </a:r>
          </a:p>
          <a:p>
            <a:pPr>
              <a:buNone/>
            </a:pPr>
            <a:r>
              <a:rPr lang="pl-PL" dirty="0" err="1" smtClean="0"/>
              <a:t>eigenwillig</a:t>
            </a:r>
            <a:r>
              <a:rPr lang="pl-PL" dirty="0" smtClean="0"/>
              <a:t> – zawzięty, uparty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Wendung</a:t>
            </a:r>
            <a:r>
              <a:rPr lang="pl-PL" b="1" dirty="0" smtClean="0"/>
              <a:t>:</a:t>
            </a:r>
          </a:p>
          <a:p>
            <a:pPr>
              <a:buNone/>
            </a:pPr>
            <a:r>
              <a:rPr lang="pl-PL" dirty="0" smtClean="0"/>
              <a:t>d</a:t>
            </a:r>
            <a:r>
              <a:rPr lang="de-DE" dirty="0" err="1" smtClean="0"/>
              <a:t>ie</a:t>
            </a:r>
            <a:r>
              <a:rPr lang="pl-PL" dirty="0" smtClean="0"/>
              <a:t> </a:t>
            </a:r>
            <a:r>
              <a:rPr lang="pl-PL" dirty="0" err="1" smtClean="0"/>
              <a:t>Dichtung</a:t>
            </a:r>
            <a:r>
              <a:rPr lang="pl-PL" dirty="0" smtClean="0"/>
              <a:t> </a:t>
            </a:r>
            <a:r>
              <a:rPr lang="pl-PL" dirty="0" err="1" smtClean="0"/>
              <a:t>schaffen</a:t>
            </a:r>
            <a:r>
              <a:rPr lang="pl-PL" dirty="0" smtClean="0"/>
              <a:t> – tworzyć dzieło poetyckie</a:t>
            </a:r>
          </a:p>
          <a:p>
            <a:pPr>
              <a:buNone/>
            </a:pP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gerettete</a:t>
            </a:r>
            <a:r>
              <a:rPr lang="pl-PL" dirty="0" smtClean="0"/>
              <a:t> </a:t>
            </a:r>
            <a:r>
              <a:rPr lang="pl-PL" dirty="0" err="1" smtClean="0"/>
              <a:t>Zunge</a:t>
            </a:r>
            <a:r>
              <a:rPr lang="pl-PL" dirty="0" smtClean="0"/>
              <a:t> – ocalony język</a:t>
            </a:r>
          </a:p>
          <a:p>
            <a:pPr>
              <a:buNone/>
            </a:pPr>
            <a:r>
              <a:rPr lang="pl-PL" dirty="0" err="1" smtClean="0"/>
              <a:t>jemanden</a:t>
            </a:r>
            <a:r>
              <a:rPr lang="pl-PL" dirty="0" smtClean="0"/>
              <a:t> an </a:t>
            </a:r>
            <a:r>
              <a:rPr lang="pl-PL" dirty="0" err="1" smtClean="0"/>
              <a:t>etwas</a:t>
            </a:r>
            <a:r>
              <a:rPr lang="pl-PL" dirty="0" smtClean="0"/>
              <a:t> </a:t>
            </a:r>
            <a:r>
              <a:rPr lang="pl-PL" dirty="0" err="1" smtClean="0"/>
              <a:t>erinnern</a:t>
            </a:r>
            <a:r>
              <a:rPr lang="pl-PL" dirty="0" smtClean="0"/>
              <a:t> – przypominać komuś coś [o czymś]</a:t>
            </a:r>
          </a:p>
          <a:p>
            <a:pPr>
              <a:buNone/>
            </a:pPr>
            <a:r>
              <a:rPr lang="pl-PL" dirty="0" err="1" smtClean="0"/>
              <a:t>sich</a:t>
            </a:r>
            <a:r>
              <a:rPr lang="pl-PL" dirty="0" smtClean="0"/>
              <a:t> [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r>
              <a:rPr lang="pl-PL" dirty="0" err="1" smtClean="0"/>
              <a:t>jemanden</a:t>
            </a:r>
            <a:r>
              <a:rPr lang="pl-PL" dirty="0" smtClean="0"/>
              <a:t>/</a:t>
            </a:r>
            <a:r>
              <a:rPr lang="pl-PL" dirty="0" err="1" smtClean="0"/>
              <a:t>wegen</a:t>
            </a:r>
            <a:r>
              <a:rPr lang="pl-PL" dirty="0" smtClean="0"/>
              <a:t> </a:t>
            </a:r>
            <a:r>
              <a:rPr lang="pl-PL" dirty="0" err="1" smtClean="0"/>
              <a:t>etwas</a:t>
            </a:r>
            <a:r>
              <a:rPr lang="pl-PL" dirty="0" smtClean="0"/>
              <a:t>] </a:t>
            </a:r>
            <a:r>
              <a:rPr lang="pl-PL" dirty="0" err="1" smtClean="0"/>
              <a:t>schämen</a:t>
            </a:r>
            <a:r>
              <a:rPr lang="pl-PL" dirty="0" smtClean="0"/>
              <a:t> – wstydzić się [za kogoś/z powodu czegoś]</a:t>
            </a:r>
          </a:p>
          <a:p>
            <a:pPr>
              <a:buNone/>
            </a:pPr>
            <a:r>
              <a:rPr lang="pl-PL" dirty="0" err="1" smtClean="0"/>
              <a:t>ausgerichtet</a:t>
            </a:r>
            <a:r>
              <a:rPr lang="pl-PL" dirty="0" smtClean="0"/>
              <a:t> </a:t>
            </a:r>
            <a:r>
              <a:rPr lang="pl-PL" dirty="0" err="1" smtClean="0"/>
              <a:t>sein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– być nastawionym na</a:t>
            </a:r>
          </a:p>
          <a:p>
            <a:pPr>
              <a:buNone/>
            </a:pP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Sehenswürdigkeiten</a:t>
            </a:r>
            <a:r>
              <a:rPr lang="pl-PL" dirty="0" smtClean="0"/>
              <a:t> </a:t>
            </a:r>
            <a:r>
              <a:rPr lang="pl-PL" dirty="0" err="1" smtClean="0"/>
              <a:t>einer</a:t>
            </a:r>
            <a:r>
              <a:rPr lang="pl-PL" dirty="0" smtClean="0"/>
              <a:t> Stadt </a:t>
            </a:r>
            <a:r>
              <a:rPr lang="pl-PL" dirty="0" err="1" smtClean="0"/>
              <a:t>besichtigen</a:t>
            </a:r>
            <a:r>
              <a:rPr lang="pl-PL" dirty="0" smtClean="0"/>
              <a:t> – oglądać zabytki miasta</a:t>
            </a:r>
          </a:p>
          <a:p>
            <a:pPr>
              <a:buNone/>
            </a:pPr>
            <a:r>
              <a:rPr lang="pl-PL" dirty="0" err="1" smtClean="0"/>
              <a:t>zur</a:t>
            </a:r>
            <a:r>
              <a:rPr lang="pl-PL" dirty="0" smtClean="0"/>
              <a:t> </a:t>
            </a:r>
            <a:r>
              <a:rPr lang="pl-PL" dirty="0" err="1" smtClean="0"/>
              <a:t>Klassik</a:t>
            </a:r>
            <a:r>
              <a:rPr lang="pl-PL" dirty="0" smtClean="0"/>
              <a:t> </a:t>
            </a:r>
            <a:r>
              <a:rPr lang="pl-PL" dirty="0" err="1" smtClean="0"/>
              <a:t>gehören</a:t>
            </a:r>
            <a:r>
              <a:rPr lang="pl-PL" dirty="0" smtClean="0"/>
              <a:t> – należeć do klasyki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357298"/>
          </a:xfrm>
        </p:spPr>
        <p:txBody>
          <a:bodyPr/>
          <a:lstStyle/>
          <a:p>
            <a:pPr algn="ctr"/>
            <a:r>
              <a:rPr lang="pl-PL" b="1" dirty="0" smtClean="0"/>
              <a:t>Literatur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428736"/>
            <a:ext cx="8143900" cy="5429264"/>
          </a:xfrm>
        </p:spPr>
        <p:txBody>
          <a:bodyPr>
            <a:normAutofit/>
          </a:bodyPr>
          <a:lstStyle/>
          <a:p>
            <a:pPr marL="596646" indent="-514350">
              <a:buClrTx/>
              <a:buAutoNum type="arabicPeriod"/>
            </a:pPr>
            <a:r>
              <a:rPr lang="pl-PL" sz="3000" dirty="0" smtClean="0"/>
              <a:t>Łuniewska K., Tworek U., Wąsik Z., </a:t>
            </a:r>
            <a:r>
              <a:rPr lang="pl-PL" sz="3000" i="1" dirty="0" err="1" smtClean="0"/>
              <a:t>Alles</a:t>
            </a:r>
            <a:r>
              <a:rPr lang="pl-PL" sz="3000" i="1" dirty="0" smtClean="0"/>
              <a:t> klar. Zakres rozszerzony. Podręcznik z ćwiczeniami,</a:t>
            </a:r>
            <a:r>
              <a:rPr lang="pl-PL" sz="3000" dirty="0" smtClean="0"/>
              <a:t> Warszawa 2008.</a:t>
            </a:r>
          </a:p>
          <a:p>
            <a:pPr marL="596646" indent="-514350">
              <a:buClrTx/>
              <a:buAutoNum type="arabicPeriod"/>
            </a:pPr>
            <a:r>
              <a:rPr lang="pl-PL" sz="3000" dirty="0" err="1" smtClean="0"/>
              <a:t>Perlmann-Balme</a:t>
            </a:r>
            <a:r>
              <a:rPr lang="pl-PL" sz="3000" dirty="0" smtClean="0"/>
              <a:t> M., </a:t>
            </a:r>
            <a:r>
              <a:rPr lang="pl-PL" sz="3000" dirty="0" err="1" smtClean="0"/>
              <a:t>Schwalb</a:t>
            </a:r>
            <a:r>
              <a:rPr lang="pl-PL" sz="3000" dirty="0" smtClean="0"/>
              <a:t> S., </a:t>
            </a:r>
            <a:r>
              <a:rPr lang="pl-PL" sz="3000" i="1" dirty="0" smtClean="0"/>
              <a:t>Em</a:t>
            </a:r>
            <a:r>
              <a:rPr lang="de-DE" sz="3000" i="1" dirty="0" smtClean="0"/>
              <a:t> Hauptkurs</a:t>
            </a:r>
            <a:r>
              <a:rPr lang="pl-PL" sz="3000" i="1" dirty="0" smtClean="0"/>
              <a:t>.</a:t>
            </a:r>
            <a:r>
              <a:rPr lang="de-DE" sz="3000" i="1" dirty="0" smtClean="0"/>
              <a:t> Deutsch als Fremdsprache für die Mittelstufe</a:t>
            </a:r>
            <a:r>
              <a:rPr lang="pl-PL" sz="3000" i="1" dirty="0" smtClean="0"/>
              <a:t>. </a:t>
            </a:r>
            <a:r>
              <a:rPr lang="de-DE" sz="3000" i="1" dirty="0" smtClean="0"/>
              <a:t>Lehrerhandbuch</a:t>
            </a:r>
            <a:r>
              <a:rPr lang="pl-PL" sz="3000" dirty="0" smtClean="0"/>
              <a:t>, Max </a:t>
            </a:r>
            <a:r>
              <a:rPr lang="pl-PL" sz="3000" dirty="0" err="1" smtClean="0"/>
              <a:t>Hueber</a:t>
            </a:r>
            <a:r>
              <a:rPr lang="pl-PL" sz="3000" dirty="0" smtClean="0"/>
              <a:t> </a:t>
            </a:r>
            <a:r>
              <a:rPr lang="pl-PL" sz="3000" dirty="0" err="1" smtClean="0"/>
              <a:t>Verlag</a:t>
            </a:r>
            <a:r>
              <a:rPr lang="pl-PL" sz="3000" dirty="0" smtClean="0"/>
              <a:t>, </a:t>
            </a:r>
            <a:r>
              <a:rPr lang="de-DE" sz="3000" dirty="0" smtClean="0"/>
              <a:t>Ismaning 1998.</a:t>
            </a:r>
            <a:endParaRPr lang="pl-PL" sz="3000" dirty="0" smtClean="0"/>
          </a:p>
          <a:p>
            <a:pPr marL="596646" indent="-514350">
              <a:buClrTx/>
              <a:buAutoNum type="arabicPeriod"/>
            </a:pPr>
            <a:r>
              <a:rPr lang="pl-PL" sz="3000" dirty="0" err="1" smtClean="0"/>
              <a:t>Perlmann-Balme</a:t>
            </a:r>
            <a:r>
              <a:rPr lang="pl-PL" sz="3000" dirty="0" smtClean="0"/>
              <a:t> M., </a:t>
            </a:r>
            <a:r>
              <a:rPr lang="pl-PL" sz="3000" dirty="0" err="1" smtClean="0"/>
              <a:t>Schwalb</a:t>
            </a:r>
            <a:r>
              <a:rPr lang="pl-PL" sz="3000" dirty="0" smtClean="0"/>
              <a:t> S., </a:t>
            </a:r>
            <a:r>
              <a:rPr lang="pl-PL" sz="3000" i="1" dirty="0" smtClean="0"/>
              <a:t>Em </a:t>
            </a:r>
            <a:r>
              <a:rPr lang="pl-PL" sz="3000" i="1" dirty="0" err="1" smtClean="0"/>
              <a:t>Hauptkurs</a:t>
            </a:r>
            <a:r>
              <a:rPr lang="pl-PL" sz="3000" i="1" dirty="0" smtClean="0"/>
              <a:t>. </a:t>
            </a:r>
            <a:r>
              <a:rPr lang="pl-PL" sz="3000" i="1" dirty="0" err="1" smtClean="0"/>
              <a:t>Deutsch</a:t>
            </a:r>
            <a:r>
              <a:rPr lang="pl-PL" sz="3000" i="1" dirty="0" smtClean="0"/>
              <a:t> </a:t>
            </a:r>
            <a:r>
              <a:rPr lang="pl-PL" sz="3000" i="1" dirty="0" err="1" smtClean="0"/>
              <a:t>als</a:t>
            </a:r>
            <a:r>
              <a:rPr lang="pl-PL" sz="3000" i="1" dirty="0" smtClean="0"/>
              <a:t> </a:t>
            </a:r>
            <a:r>
              <a:rPr lang="pl-PL" sz="3000" i="1" dirty="0" err="1" smtClean="0"/>
              <a:t>Fremdsprache</a:t>
            </a:r>
            <a:r>
              <a:rPr lang="pl-PL" sz="3000" i="1" dirty="0" smtClean="0"/>
              <a:t> </a:t>
            </a:r>
            <a:r>
              <a:rPr lang="pl-PL" sz="3000" i="1" dirty="0" err="1" smtClean="0"/>
              <a:t>für</a:t>
            </a:r>
            <a:r>
              <a:rPr lang="pl-PL" sz="3000" i="1" dirty="0" smtClean="0"/>
              <a:t> </a:t>
            </a:r>
            <a:r>
              <a:rPr lang="pl-PL" sz="3000" i="1" dirty="0" err="1" smtClean="0"/>
              <a:t>die</a:t>
            </a:r>
            <a:r>
              <a:rPr lang="pl-PL" sz="3000" i="1" dirty="0" smtClean="0"/>
              <a:t> </a:t>
            </a:r>
            <a:r>
              <a:rPr lang="pl-PL" sz="3000" i="1" dirty="0" err="1" smtClean="0"/>
              <a:t>Mittelstufe</a:t>
            </a:r>
            <a:r>
              <a:rPr lang="pl-PL" sz="3000" i="1" dirty="0" smtClean="0"/>
              <a:t>. </a:t>
            </a:r>
            <a:r>
              <a:rPr lang="pl-PL" sz="3000" i="1" dirty="0" err="1" smtClean="0"/>
              <a:t>Arbeitsbuch</a:t>
            </a:r>
            <a:r>
              <a:rPr lang="pl-PL" sz="3000" dirty="0" smtClean="0"/>
              <a:t>, Max </a:t>
            </a:r>
            <a:r>
              <a:rPr lang="pl-PL" sz="3000" dirty="0" err="1" smtClean="0"/>
              <a:t>Hueber</a:t>
            </a:r>
            <a:r>
              <a:rPr lang="pl-PL" sz="3000" dirty="0" smtClean="0"/>
              <a:t> </a:t>
            </a:r>
            <a:r>
              <a:rPr lang="pl-PL" sz="3000" dirty="0" err="1" smtClean="0"/>
              <a:t>Verlag</a:t>
            </a:r>
            <a:r>
              <a:rPr lang="pl-PL" sz="3000" dirty="0" smtClean="0"/>
              <a:t>, </a:t>
            </a:r>
            <a:r>
              <a:rPr lang="pl-PL" sz="3000" dirty="0" err="1" smtClean="0"/>
              <a:t>Ismaning</a:t>
            </a:r>
            <a:r>
              <a:rPr lang="pl-PL" sz="3000" dirty="0" smtClean="0"/>
              <a:t> 1997.</a:t>
            </a:r>
          </a:p>
          <a:p>
            <a:pPr marL="596646" indent="-514350">
              <a:buClrTx/>
              <a:buFont typeface="Wingdings 2"/>
              <a:buAutoNum type="arabicPeriod"/>
            </a:pPr>
            <a:r>
              <a:rPr lang="pl-PL" sz="3000" dirty="0" smtClean="0"/>
              <a:t>http://pl.pons.com</a:t>
            </a:r>
          </a:p>
          <a:p>
            <a:pPr marL="596646" indent="-514350">
              <a:buAutoNum type="arabicPeriod"/>
            </a:pPr>
            <a:endParaRPr lang="pl-PL" sz="3000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1285860"/>
            <a:ext cx="8143900" cy="344011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8000" b="1" dirty="0" err="1" smtClean="0"/>
              <a:t>Danke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für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das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Zuhören</a:t>
            </a:r>
            <a:r>
              <a:rPr lang="pl-PL" sz="8000" b="1" dirty="0" smtClean="0"/>
              <a:t>!</a:t>
            </a:r>
            <a:br>
              <a:rPr lang="pl-PL" sz="8000" b="1" dirty="0" smtClean="0"/>
            </a:br>
            <a:r>
              <a:rPr lang="pl-PL" sz="8000" b="1" dirty="0" smtClean="0">
                <a:sym typeface="Wingdings" pitchFamily="2" charset="2"/>
              </a:rPr>
              <a:t></a:t>
            </a:r>
            <a:endParaRPr lang="pl-PL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 smtClean="0"/>
              <a:t>Einführung</a:t>
            </a:r>
            <a:r>
              <a:rPr lang="pl-PL" b="1" dirty="0" smtClean="0"/>
              <a:t> </a:t>
            </a:r>
            <a:endParaRPr lang="pl-PL" b="1" dirty="0"/>
          </a:p>
        </p:txBody>
      </p:sp>
      <p:pic>
        <p:nvPicPr>
          <p:cNvPr id="1026" name="Picture 2" descr="http://biografieonline.it/img/bio/Elias_Canett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56"/>
            <a:ext cx="8143900" cy="565864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00100" y="6334780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 </a:t>
            </a:r>
            <a:r>
              <a:rPr lang="pl-PL" sz="2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Canetti</a:t>
            </a:r>
            <a:endParaRPr lang="pl-PL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6072230" cy="1143000"/>
          </a:xfrm>
        </p:spPr>
        <p:txBody>
          <a:bodyPr/>
          <a:lstStyle/>
          <a:p>
            <a:pPr algn="ctr"/>
            <a:r>
              <a:rPr lang="pl-PL" b="1" dirty="0" err="1" smtClean="0"/>
              <a:t>Inhalt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571612"/>
            <a:ext cx="7500990" cy="4714908"/>
          </a:xfrm>
        </p:spPr>
        <p:txBody>
          <a:bodyPr>
            <a:normAutofit/>
          </a:bodyPr>
          <a:lstStyle/>
          <a:p>
            <a:r>
              <a:rPr lang="pl-PL" dirty="0" smtClean="0"/>
              <a:t>Elias </a:t>
            </a:r>
            <a:r>
              <a:rPr lang="pl-PL" dirty="0" err="1" smtClean="0"/>
              <a:t>Canetti</a:t>
            </a:r>
            <a:r>
              <a:rPr lang="pl-PL" dirty="0" smtClean="0"/>
              <a:t> – </a:t>
            </a:r>
            <a:r>
              <a:rPr lang="pl-PL" dirty="0" err="1" smtClean="0"/>
              <a:t>deutschsprachiger</a:t>
            </a:r>
            <a:r>
              <a:rPr lang="pl-PL" dirty="0" smtClean="0"/>
              <a:t> </a:t>
            </a:r>
            <a:r>
              <a:rPr lang="pl-PL" dirty="0" err="1" smtClean="0"/>
              <a:t>Schriftsteller</a:t>
            </a:r>
            <a:r>
              <a:rPr lang="pl-PL" dirty="0" smtClean="0"/>
              <a:t>, </a:t>
            </a:r>
            <a:r>
              <a:rPr lang="pl-PL" dirty="0" err="1" smtClean="0"/>
              <a:t>Dichter</a:t>
            </a:r>
            <a:r>
              <a:rPr lang="pl-PL" dirty="0" smtClean="0"/>
              <a:t>, </a:t>
            </a:r>
            <a:r>
              <a:rPr lang="pl-PL" dirty="0" err="1" smtClean="0"/>
              <a:t>Dramatiker</a:t>
            </a:r>
            <a:r>
              <a:rPr lang="pl-PL" dirty="0" smtClean="0"/>
              <a:t>, </a:t>
            </a:r>
            <a:r>
              <a:rPr lang="pl-PL" dirty="0" err="1" smtClean="0"/>
              <a:t>Übersetzer</a:t>
            </a:r>
            <a:r>
              <a:rPr lang="pl-PL" dirty="0" smtClean="0"/>
              <a:t>, </a:t>
            </a:r>
            <a:r>
              <a:rPr lang="pl-PL" dirty="0" err="1" smtClean="0"/>
              <a:t>Essayist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Soziologe</a:t>
            </a:r>
            <a:r>
              <a:rPr lang="pl-PL" dirty="0" smtClean="0"/>
              <a:t>. </a:t>
            </a:r>
          </a:p>
          <a:p>
            <a:pPr>
              <a:buNone/>
            </a:pPr>
            <a:r>
              <a:rPr lang="pl-PL" dirty="0" smtClean="0"/>
              <a:t>.</a:t>
            </a:r>
          </a:p>
          <a:p>
            <a:r>
              <a:rPr lang="pl-PL" dirty="0" err="1" smtClean="0"/>
              <a:t>Wichtige</a:t>
            </a:r>
            <a:r>
              <a:rPr lang="pl-PL" dirty="0" smtClean="0"/>
              <a:t> </a:t>
            </a:r>
            <a:r>
              <a:rPr lang="pl-PL" dirty="0" err="1" smtClean="0"/>
              <a:t>Werke</a:t>
            </a:r>
            <a:r>
              <a:rPr lang="pl-PL" dirty="0" smtClean="0"/>
              <a:t>: Roman </a:t>
            </a:r>
            <a:r>
              <a:rPr lang="pl-PL" i="1" dirty="0" err="1" smtClean="0"/>
              <a:t>Die</a:t>
            </a:r>
            <a:r>
              <a:rPr lang="pl-PL" i="1" dirty="0" smtClean="0"/>
              <a:t> </a:t>
            </a:r>
            <a:r>
              <a:rPr lang="pl-PL" i="1" dirty="0" err="1" smtClean="0"/>
              <a:t>Blendung</a:t>
            </a:r>
            <a:r>
              <a:rPr lang="pl-PL" dirty="0" smtClean="0"/>
              <a:t>, </a:t>
            </a:r>
            <a:r>
              <a:rPr lang="pl-PL" dirty="0" err="1" smtClean="0"/>
              <a:t>Essay</a:t>
            </a:r>
            <a:r>
              <a:rPr lang="pl-PL" dirty="0" smtClean="0"/>
              <a:t> </a:t>
            </a:r>
            <a:r>
              <a:rPr lang="pl-PL" i="1" dirty="0" err="1" smtClean="0"/>
              <a:t>Masse</a:t>
            </a:r>
            <a:r>
              <a:rPr lang="pl-PL" i="1" dirty="0" smtClean="0"/>
              <a:t> </a:t>
            </a:r>
            <a:r>
              <a:rPr lang="pl-PL" i="1" dirty="0" err="1" smtClean="0"/>
              <a:t>und</a:t>
            </a:r>
            <a:r>
              <a:rPr lang="pl-PL" i="1" dirty="0" smtClean="0"/>
              <a:t> </a:t>
            </a:r>
            <a:r>
              <a:rPr lang="pl-PL" i="1" dirty="0" err="1" smtClean="0"/>
              <a:t>Macht</a:t>
            </a:r>
            <a:r>
              <a:rPr lang="pl-PL" dirty="0" smtClean="0"/>
              <a:t> sowie </a:t>
            </a:r>
            <a:r>
              <a:rPr lang="pl-PL" dirty="0" err="1" smtClean="0"/>
              <a:t>autobiografische</a:t>
            </a:r>
            <a:r>
              <a:rPr lang="pl-PL" dirty="0" smtClean="0"/>
              <a:t> </a:t>
            </a:r>
            <a:r>
              <a:rPr lang="pl-PL" dirty="0" err="1" smtClean="0"/>
              <a:t>Trilogie</a:t>
            </a:r>
            <a:r>
              <a:rPr lang="pl-PL" dirty="0" smtClean="0"/>
              <a:t>: </a:t>
            </a:r>
            <a:r>
              <a:rPr lang="pl-PL" i="1" dirty="0" err="1" smtClean="0"/>
              <a:t>Die</a:t>
            </a:r>
            <a:r>
              <a:rPr lang="pl-PL" i="1" dirty="0" smtClean="0"/>
              <a:t> </a:t>
            </a:r>
            <a:r>
              <a:rPr lang="pl-PL" i="1" dirty="0" err="1" smtClean="0"/>
              <a:t>gerettete</a:t>
            </a:r>
            <a:r>
              <a:rPr lang="pl-PL" i="1" dirty="0" smtClean="0"/>
              <a:t> </a:t>
            </a:r>
            <a:r>
              <a:rPr lang="pl-PL" i="1" dirty="0" err="1" smtClean="0"/>
              <a:t>Zunge</a:t>
            </a:r>
            <a:r>
              <a:rPr lang="pl-PL" dirty="0" smtClean="0"/>
              <a:t>, </a:t>
            </a:r>
            <a:r>
              <a:rPr lang="pl-PL" i="1" dirty="0" err="1" smtClean="0"/>
              <a:t>Die</a:t>
            </a:r>
            <a:r>
              <a:rPr lang="pl-PL" i="1" dirty="0" smtClean="0"/>
              <a:t> </a:t>
            </a:r>
            <a:r>
              <a:rPr lang="pl-PL" i="1" dirty="0" err="1" smtClean="0"/>
              <a:t>Fackel</a:t>
            </a:r>
            <a:r>
              <a:rPr lang="pl-PL" i="1" dirty="0" smtClean="0"/>
              <a:t> im </a:t>
            </a:r>
            <a:r>
              <a:rPr lang="pl-PL" i="1" dirty="0" err="1" smtClean="0"/>
              <a:t>Ohr</a:t>
            </a:r>
            <a:r>
              <a:rPr lang="pl-PL" dirty="0" smtClean="0"/>
              <a:t>, </a:t>
            </a:r>
            <a:r>
              <a:rPr lang="pl-PL" i="1" dirty="0" err="1" smtClean="0"/>
              <a:t>Das</a:t>
            </a:r>
            <a:r>
              <a:rPr lang="pl-PL" i="1" dirty="0" smtClean="0"/>
              <a:t> </a:t>
            </a:r>
            <a:r>
              <a:rPr lang="pl-PL" i="1" dirty="0" err="1" smtClean="0"/>
              <a:t>Augenspiel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5" name="Picture 6" descr="http://3r2w3j857xo417y9435rs2c1.wpengine.netdna-cdn.com/wp-content/uploads/feature_19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2071670" cy="268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 smtClean="0"/>
              <a:t>Daten</a:t>
            </a:r>
            <a:r>
              <a:rPr lang="pl-PL" b="1" dirty="0" smtClean="0"/>
              <a:t> </a:t>
            </a:r>
            <a:r>
              <a:rPr lang="pl-PL" b="1" dirty="0" err="1" smtClean="0"/>
              <a:t>und</a:t>
            </a:r>
            <a:r>
              <a:rPr lang="pl-PL" b="1" dirty="0" smtClean="0"/>
              <a:t> </a:t>
            </a:r>
            <a:r>
              <a:rPr lang="pl-PL" b="1" dirty="0" err="1" smtClean="0"/>
              <a:t>Fakten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357298"/>
            <a:ext cx="8143900" cy="5500702"/>
          </a:xfrm>
        </p:spPr>
        <p:txBody>
          <a:bodyPr>
            <a:noAutofit/>
          </a:bodyPr>
          <a:lstStyle/>
          <a:p>
            <a:r>
              <a:rPr lang="pl-PL" sz="3400" dirty="0" smtClean="0"/>
              <a:t>1905 </a:t>
            </a:r>
            <a:r>
              <a:rPr lang="pl-PL" sz="3400" dirty="0" err="1" smtClean="0"/>
              <a:t>in</a:t>
            </a:r>
            <a:r>
              <a:rPr lang="pl-PL" sz="3400" dirty="0" smtClean="0"/>
              <a:t> </a:t>
            </a:r>
            <a:r>
              <a:rPr lang="pl-PL" sz="3400" dirty="0" err="1" smtClean="0"/>
              <a:t>Rustschuk</a:t>
            </a:r>
            <a:r>
              <a:rPr lang="pl-PL" sz="3400" dirty="0" smtClean="0"/>
              <a:t> </a:t>
            </a:r>
            <a:r>
              <a:rPr lang="pl-PL" sz="3400" dirty="0" err="1" smtClean="0"/>
              <a:t>in</a:t>
            </a:r>
            <a:r>
              <a:rPr lang="pl-PL" sz="3400" dirty="0" smtClean="0"/>
              <a:t> </a:t>
            </a:r>
            <a:r>
              <a:rPr lang="pl-PL" sz="3400" dirty="0" err="1" smtClean="0"/>
              <a:t>Bulgarien</a:t>
            </a:r>
            <a:r>
              <a:rPr lang="pl-PL" sz="3400" dirty="0" smtClean="0"/>
              <a:t> </a:t>
            </a:r>
          </a:p>
          <a:p>
            <a:pPr>
              <a:buNone/>
            </a:pPr>
            <a:r>
              <a:rPr lang="pl-PL" sz="3400" dirty="0" smtClean="0"/>
              <a:t>	</a:t>
            </a:r>
            <a:r>
              <a:rPr lang="pl-PL" sz="3400" dirty="0" err="1" smtClean="0"/>
              <a:t>geboren</a:t>
            </a:r>
            <a:r>
              <a:rPr lang="pl-PL" sz="3400" dirty="0" smtClean="0"/>
              <a:t> </a:t>
            </a:r>
            <a:r>
              <a:rPr lang="pl-PL" sz="3400" dirty="0" err="1" smtClean="0"/>
              <a:t>als</a:t>
            </a:r>
            <a:r>
              <a:rPr lang="pl-PL" sz="3400" dirty="0" smtClean="0"/>
              <a:t> </a:t>
            </a:r>
            <a:r>
              <a:rPr lang="pl-PL" sz="3400" dirty="0" err="1" smtClean="0"/>
              <a:t>Sohn</a:t>
            </a:r>
            <a:r>
              <a:rPr lang="pl-PL" sz="3400" dirty="0" smtClean="0"/>
              <a:t> </a:t>
            </a:r>
            <a:r>
              <a:rPr lang="pl-PL" sz="3400" dirty="0" err="1" smtClean="0"/>
              <a:t>spanisch-jüdischer</a:t>
            </a:r>
            <a:r>
              <a:rPr lang="pl-PL" sz="3400" dirty="0" smtClean="0"/>
              <a:t> </a:t>
            </a:r>
            <a:r>
              <a:rPr lang="pl-PL" sz="3400" dirty="0" err="1" smtClean="0"/>
              <a:t>Eltern</a:t>
            </a:r>
            <a:r>
              <a:rPr lang="pl-PL" sz="3400" dirty="0" smtClean="0"/>
              <a:t>.</a:t>
            </a:r>
          </a:p>
          <a:p>
            <a:r>
              <a:rPr lang="pl-PL" sz="3400" dirty="0" smtClean="0"/>
              <a:t>1911 </a:t>
            </a:r>
            <a:r>
              <a:rPr lang="pl-PL" sz="3400" dirty="0" err="1" smtClean="0"/>
              <a:t>zog</a:t>
            </a:r>
            <a:r>
              <a:rPr lang="pl-PL" sz="3400" dirty="0" smtClean="0"/>
              <a:t> </a:t>
            </a:r>
            <a:r>
              <a:rPr lang="pl-PL" sz="3400" dirty="0" err="1" smtClean="0"/>
              <a:t>die</a:t>
            </a:r>
            <a:r>
              <a:rPr lang="pl-PL" sz="3400" dirty="0" smtClean="0"/>
              <a:t> Familie </a:t>
            </a:r>
            <a:r>
              <a:rPr lang="pl-PL" sz="3400" dirty="0" err="1" smtClean="0"/>
              <a:t>nach</a:t>
            </a:r>
            <a:r>
              <a:rPr lang="pl-PL" sz="3400" dirty="0" smtClean="0"/>
              <a:t> Manchester, </a:t>
            </a:r>
            <a:r>
              <a:rPr lang="pl-PL" sz="3400" dirty="0" err="1" smtClean="0"/>
              <a:t>seit</a:t>
            </a:r>
            <a:r>
              <a:rPr lang="pl-PL" sz="3400" dirty="0" smtClean="0"/>
              <a:t> </a:t>
            </a:r>
            <a:r>
              <a:rPr lang="pl-PL" sz="3400" dirty="0" err="1" smtClean="0"/>
              <a:t>dieser</a:t>
            </a:r>
            <a:r>
              <a:rPr lang="pl-PL" sz="3400" dirty="0" smtClean="0"/>
              <a:t> </a:t>
            </a:r>
            <a:r>
              <a:rPr lang="pl-PL" sz="3400" dirty="0" err="1" smtClean="0"/>
              <a:t>Zeit</a:t>
            </a:r>
            <a:r>
              <a:rPr lang="pl-PL" sz="3400" dirty="0" smtClean="0"/>
              <a:t> </a:t>
            </a:r>
            <a:r>
              <a:rPr lang="pl-PL" sz="3400" dirty="0" err="1" smtClean="0"/>
              <a:t>sprach</a:t>
            </a:r>
            <a:r>
              <a:rPr lang="pl-PL" sz="3400" dirty="0" smtClean="0"/>
              <a:t> er </a:t>
            </a:r>
            <a:r>
              <a:rPr lang="pl-PL" sz="3400" dirty="0" err="1" smtClean="0"/>
              <a:t>zu</a:t>
            </a:r>
            <a:r>
              <a:rPr lang="pl-PL" sz="3400" dirty="0" smtClean="0"/>
              <a:t> </a:t>
            </a:r>
            <a:r>
              <a:rPr lang="pl-PL" sz="3400" dirty="0" err="1" smtClean="0"/>
              <a:t>Hause</a:t>
            </a:r>
            <a:r>
              <a:rPr lang="pl-PL" sz="3400" dirty="0" smtClean="0"/>
              <a:t> </a:t>
            </a:r>
            <a:r>
              <a:rPr lang="pl-PL" sz="3400" dirty="0" err="1" smtClean="0"/>
              <a:t>nicht</a:t>
            </a:r>
            <a:r>
              <a:rPr lang="pl-PL" sz="3400" dirty="0" smtClean="0"/>
              <a:t> </a:t>
            </a:r>
            <a:r>
              <a:rPr lang="pl-PL" sz="3400" dirty="0" err="1" smtClean="0"/>
              <a:t>mehr</a:t>
            </a:r>
            <a:r>
              <a:rPr lang="pl-PL" sz="3400" dirty="0" smtClean="0"/>
              <a:t> </a:t>
            </a:r>
            <a:r>
              <a:rPr lang="pl-PL" sz="3400" dirty="0" err="1" smtClean="0"/>
              <a:t>Spagnolo</a:t>
            </a:r>
            <a:r>
              <a:rPr lang="pl-PL" sz="3400" dirty="0" smtClean="0"/>
              <a:t> </a:t>
            </a:r>
            <a:r>
              <a:rPr lang="pl-PL" sz="3400" dirty="0" err="1" smtClean="0"/>
              <a:t>und</a:t>
            </a:r>
            <a:r>
              <a:rPr lang="pl-PL" sz="3400" dirty="0" smtClean="0"/>
              <a:t> </a:t>
            </a:r>
            <a:r>
              <a:rPr lang="pl-PL" sz="3400" dirty="0" err="1" smtClean="0"/>
              <a:t>Bulgarisch</a:t>
            </a:r>
            <a:r>
              <a:rPr lang="pl-PL" sz="3400" dirty="0" smtClean="0"/>
              <a:t>, </a:t>
            </a:r>
            <a:r>
              <a:rPr lang="pl-PL" sz="3400" dirty="0" err="1" smtClean="0"/>
              <a:t>sondern</a:t>
            </a:r>
            <a:r>
              <a:rPr lang="pl-PL" sz="3400" dirty="0" smtClean="0"/>
              <a:t> </a:t>
            </a:r>
            <a:r>
              <a:rPr lang="pl-PL" sz="3400" dirty="0" err="1" smtClean="0"/>
              <a:t>Englisch</a:t>
            </a:r>
            <a:r>
              <a:rPr lang="pl-PL" sz="3400" dirty="0" smtClean="0"/>
              <a:t>.</a:t>
            </a:r>
          </a:p>
          <a:p>
            <a:r>
              <a:rPr lang="pl-PL" sz="3400" dirty="0" smtClean="0"/>
              <a:t>1913 mit der </a:t>
            </a:r>
            <a:r>
              <a:rPr lang="pl-PL" sz="3400" dirty="0" err="1" smtClean="0"/>
              <a:t>Mutter</a:t>
            </a:r>
            <a:r>
              <a:rPr lang="pl-PL" sz="3400" dirty="0" smtClean="0"/>
              <a:t> </a:t>
            </a:r>
            <a:r>
              <a:rPr lang="pl-PL" sz="3400" dirty="0" err="1" smtClean="0"/>
              <a:t>Übersiedlung</a:t>
            </a:r>
            <a:r>
              <a:rPr lang="pl-PL" sz="3400" dirty="0" smtClean="0"/>
              <a:t> </a:t>
            </a:r>
            <a:r>
              <a:rPr lang="pl-PL" sz="3400" dirty="0" err="1" smtClean="0"/>
              <a:t>nach</a:t>
            </a:r>
            <a:r>
              <a:rPr lang="pl-PL" sz="3400" dirty="0" smtClean="0"/>
              <a:t> Wien, 1916 </a:t>
            </a:r>
            <a:r>
              <a:rPr lang="pl-PL" sz="3400" dirty="0" err="1" smtClean="0"/>
              <a:t>nach</a:t>
            </a:r>
            <a:r>
              <a:rPr lang="pl-PL" sz="3400" dirty="0" smtClean="0"/>
              <a:t> </a:t>
            </a:r>
            <a:r>
              <a:rPr lang="pl-PL" sz="3400" dirty="0" err="1" smtClean="0"/>
              <a:t>Zürich</a:t>
            </a:r>
            <a:r>
              <a:rPr lang="pl-PL" sz="3400" dirty="0" smtClean="0"/>
              <a:t>, 1921 </a:t>
            </a:r>
            <a:r>
              <a:rPr lang="pl-PL" sz="3400" dirty="0" err="1" smtClean="0"/>
              <a:t>nach</a:t>
            </a:r>
            <a:r>
              <a:rPr lang="pl-PL" sz="3400" dirty="0" smtClean="0"/>
              <a:t>  Frankfurt a. M.</a:t>
            </a:r>
          </a:p>
          <a:p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4000528" cy="685800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In den Jahren1924-1929  </a:t>
            </a:r>
            <a:r>
              <a:rPr lang="pl-PL" dirty="0" err="1" smtClean="0"/>
              <a:t>studierte</a:t>
            </a:r>
            <a:r>
              <a:rPr lang="pl-PL" dirty="0" smtClean="0"/>
              <a:t> </a:t>
            </a:r>
            <a:r>
              <a:rPr lang="pl-PL" dirty="0" err="1" smtClean="0"/>
              <a:t>Canetti</a:t>
            </a:r>
            <a:r>
              <a:rPr lang="pl-PL" dirty="0" smtClean="0"/>
              <a:t> Chemie an der </a:t>
            </a:r>
            <a:r>
              <a:rPr lang="pl-PL" dirty="0" err="1" smtClean="0"/>
              <a:t>Universität</a:t>
            </a:r>
            <a:r>
              <a:rPr lang="pl-PL" dirty="0" smtClean="0"/>
              <a:t> Wien</a:t>
            </a:r>
            <a:r>
              <a:rPr lang="pl-PL" i="1" dirty="0" smtClean="0"/>
              <a:t>.</a:t>
            </a:r>
          </a:p>
          <a:p>
            <a:r>
              <a:rPr lang="pl-PL" dirty="0" smtClean="0"/>
              <a:t>1981 </a:t>
            </a:r>
            <a:r>
              <a:rPr lang="pl-PL" dirty="0" err="1" smtClean="0"/>
              <a:t>hat</a:t>
            </a:r>
            <a:r>
              <a:rPr lang="pl-PL" dirty="0" smtClean="0"/>
              <a:t> er den </a:t>
            </a:r>
            <a:r>
              <a:rPr lang="pl-PL" dirty="0" err="1" smtClean="0"/>
              <a:t>Nobelpreis</a:t>
            </a:r>
            <a:r>
              <a:rPr lang="pl-PL" dirty="0" smtClean="0"/>
              <a:t> </a:t>
            </a:r>
            <a:r>
              <a:rPr lang="pl-PL" dirty="0" err="1" smtClean="0"/>
              <a:t>für</a:t>
            </a:r>
            <a:r>
              <a:rPr lang="pl-PL" dirty="0" smtClean="0"/>
              <a:t> Literatur </a:t>
            </a:r>
            <a:r>
              <a:rPr lang="pl-PL" dirty="0" err="1" smtClean="0"/>
              <a:t>bekommen</a:t>
            </a:r>
            <a:r>
              <a:rPr lang="pl-PL" dirty="0" smtClean="0"/>
              <a:t>.</a:t>
            </a:r>
            <a:endParaRPr lang="pl-PL" i="1" dirty="0" smtClean="0"/>
          </a:p>
          <a:p>
            <a:r>
              <a:rPr lang="pl-PL" dirty="0" smtClean="0"/>
              <a:t>Er </a:t>
            </a:r>
            <a:r>
              <a:rPr lang="pl-PL" dirty="0" err="1" smtClean="0"/>
              <a:t>ist</a:t>
            </a:r>
            <a:r>
              <a:rPr lang="pl-PL" dirty="0" smtClean="0"/>
              <a:t> 1994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Zürich</a:t>
            </a:r>
            <a:r>
              <a:rPr lang="pl-PL" dirty="0" smtClean="0"/>
              <a:t> </a:t>
            </a:r>
            <a:r>
              <a:rPr lang="pl-PL" dirty="0" err="1" smtClean="0"/>
              <a:t>gestorben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" name="Picture 8" descr="http://216.70.115.200/wp-content/uploads/2012/12/canetti-blue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885" y="1142984"/>
            <a:ext cx="451911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5929354" cy="1285860"/>
          </a:xfrm>
        </p:spPr>
        <p:txBody>
          <a:bodyPr/>
          <a:lstStyle/>
          <a:p>
            <a:pPr algn="ctr"/>
            <a:r>
              <a:rPr lang="pl-PL" i="1" dirty="0" err="1" smtClean="0"/>
              <a:t>Die</a:t>
            </a:r>
            <a:r>
              <a:rPr lang="pl-PL" i="1" dirty="0" smtClean="0"/>
              <a:t> </a:t>
            </a:r>
            <a:r>
              <a:rPr lang="pl-PL" i="1" dirty="0" err="1" smtClean="0"/>
              <a:t>gerettete</a:t>
            </a:r>
            <a:r>
              <a:rPr lang="pl-PL" i="1" dirty="0" smtClean="0"/>
              <a:t> </a:t>
            </a:r>
            <a:r>
              <a:rPr lang="pl-PL" i="1" dirty="0" err="1" smtClean="0"/>
              <a:t>Zunge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357298"/>
            <a:ext cx="6000792" cy="5500702"/>
          </a:xfrm>
        </p:spPr>
        <p:txBody>
          <a:bodyPr/>
          <a:lstStyle/>
          <a:p>
            <a:r>
              <a:rPr lang="pl-PL" sz="3000" dirty="0" smtClean="0"/>
              <a:t>1977 </a:t>
            </a:r>
            <a:r>
              <a:rPr lang="pl-PL" sz="3000" dirty="0" err="1" smtClean="0"/>
              <a:t>erschien</a:t>
            </a:r>
            <a:r>
              <a:rPr lang="pl-PL" sz="3000" dirty="0" smtClean="0"/>
              <a:t> </a:t>
            </a:r>
            <a:r>
              <a:rPr lang="pl-PL" sz="3000" dirty="0" err="1" smtClean="0"/>
              <a:t>seine</a:t>
            </a:r>
            <a:r>
              <a:rPr lang="pl-PL" sz="3000" dirty="0" smtClean="0"/>
              <a:t> </a:t>
            </a:r>
            <a:r>
              <a:rPr lang="pl-PL" sz="3000" dirty="0" err="1" smtClean="0"/>
              <a:t>Autobiographie</a:t>
            </a:r>
            <a:r>
              <a:rPr lang="pl-PL" sz="3000" dirty="0" smtClean="0"/>
              <a:t> </a:t>
            </a:r>
            <a:r>
              <a:rPr lang="pl-PL" sz="3000" i="1" dirty="0" err="1" smtClean="0"/>
              <a:t>Die</a:t>
            </a:r>
            <a:r>
              <a:rPr lang="pl-PL" sz="3000" i="1" dirty="0" smtClean="0"/>
              <a:t> </a:t>
            </a:r>
            <a:r>
              <a:rPr lang="pl-PL" sz="3000" i="1" dirty="0" err="1" smtClean="0"/>
              <a:t>gerettete</a:t>
            </a:r>
            <a:r>
              <a:rPr lang="pl-PL" sz="3000" i="1" dirty="0" smtClean="0"/>
              <a:t> </a:t>
            </a:r>
            <a:r>
              <a:rPr lang="pl-PL" sz="3000" i="1" dirty="0" err="1" smtClean="0"/>
              <a:t>Zunge</a:t>
            </a:r>
            <a:endParaRPr lang="pl-PL" sz="3000" dirty="0" smtClean="0"/>
          </a:p>
          <a:p>
            <a:r>
              <a:rPr lang="pl-PL" sz="3000" dirty="0" err="1" smtClean="0"/>
              <a:t>Canetti</a:t>
            </a:r>
            <a:r>
              <a:rPr lang="pl-PL" sz="3000" dirty="0" smtClean="0"/>
              <a:t> </a:t>
            </a:r>
            <a:r>
              <a:rPr lang="pl-PL" sz="3000" dirty="0" err="1" smtClean="0"/>
              <a:t>erinnert</a:t>
            </a:r>
            <a:r>
              <a:rPr lang="pl-PL" sz="3000" dirty="0" smtClean="0"/>
              <a:t> </a:t>
            </a:r>
            <a:r>
              <a:rPr lang="pl-PL" sz="3000" dirty="0" err="1" smtClean="0"/>
              <a:t>sich</a:t>
            </a:r>
            <a:r>
              <a:rPr lang="pl-PL" sz="3000" dirty="0" smtClean="0"/>
              <a:t> </a:t>
            </a:r>
            <a:r>
              <a:rPr lang="pl-PL" sz="3000" dirty="0" err="1" smtClean="0"/>
              <a:t>in</a:t>
            </a:r>
            <a:r>
              <a:rPr lang="pl-PL" sz="3000" dirty="0" smtClean="0"/>
              <a:t> </a:t>
            </a:r>
            <a:r>
              <a:rPr lang="pl-PL" sz="3000" dirty="0" err="1" smtClean="0"/>
              <a:t>seiner</a:t>
            </a:r>
            <a:r>
              <a:rPr lang="pl-PL" sz="3000" dirty="0" smtClean="0"/>
              <a:t> </a:t>
            </a:r>
            <a:r>
              <a:rPr lang="pl-PL" sz="3000" dirty="0" err="1" smtClean="0"/>
              <a:t>Autobiographie</a:t>
            </a:r>
            <a:r>
              <a:rPr lang="pl-PL" sz="3000" dirty="0" smtClean="0"/>
              <a:t> daran, wie er </a:t>
            </a:r>
            <a:r>
              <a:rPr lang="pl-PL" sz="3000" dirty="0" err="1" smtClean="0"/>
              <a:t>Deutsch</a:t>
            </a:r>
            <a:r>
              <a:rPr lang="pl-PL" sz="3000" dirty="0" smtClean="0"/>
              <a:t> </a:t>
            </a:r>
            <a:r>
              <a:rPr lang="pl-PL" sz="3000" dirty="0" err="1" smtClean="0"/>
              <a:t>gelernt</a:t>
            </a:r>
            <a:r>
              <a:rPr lang="pl-PL" sz="3000" dirty="0" smtClean="0"/>
              <a:t> </a:t>
            </a:r>
            <a:r>
              <a:rPr lang="pl-PL" sz="3000" dirty="0" err="1" smtClean="0"/>
              <a:t>hat</a:t>
            </a:r>
            <a:r>
              <a:rPr lang="pl-PL" sz="3000" dirty="0" smtClean="0"/>
              <a:t>.</a:t>
            </a:r>
          </a:p>
          <a:p>
            <a:r>
              <a:rPr lang="pl-PL" dirty="0" smtClean="0"/>
              <a:t>Er </a:t>
            </a:r>
            <a:r>
              <a:rPr lang="pl-PL" dirty="0" err="1" smtClean="0"/>
              <a:t>ärgerte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dar</a:t>
            </a:r>
            <a:r>
              <a:rPr lang="de-DE" dirty="0" smtClean="0"/>
              <a:t>über</a:t>
            </a:r>
            <a:r>
              <a:rPr lang="pl-PL" dirty="0" smtClean="0">
                <a:solidFill>
                  <a:srgbClr val="FF0000"/>
                </a:solidFill>
              </a:rPr>
              <a:t>,</a:t>
            </a:r>
            <a:r>
              <a:rPr lang="pl-PL" dirty="0" smtClean="0"/>
              <a:t> </a:t>
            </a:r>
            <a:r>
              <a:rPr lang="pl-PL" dirty="0" err="1" smtClean="0"/>
              <a:t>dass</a:t>
            </a:r>
            <a:r>
              <a:rPr lang="pl-PL" dirty="0" smtClean="0"/>
              <a:t> </a:t>
            </a:r>
            <a:r>
              <a:rPr lang="pl-PL" dirty="0" err="1" smtClean="0"/>
              <a:t>seine</a:t>
            </a:r>
            <a:r>
              <a:rPr lang="pl-PL" dirty="0" smtClean="0"/>
              <a:t> </a:t>
            </a:r>
            <a:r>
              <a:rPr lang="pl-PL" dirty="0" err="1" smtClean="0"/>
              <a:t>Mutter</a:t>
            </a:r>
            <a:r>
              <a:rPr lang="pl-PL" dirty="0" smtClean="0"/>
              <a:t> </a:t>
            </a:r>
            <a:r>
              <a:rPr lang="pl-PL" dirty="0" err="1" smtClean="0"/>
              <a:t>ihm</a:t>
            </a:r>
            <a:r>
              <a:rPr lang="pl-PL" dirty="0" smtClean="0"/>
              <a:t> </a:t>
            </a:r>
            <a:r>
              <a:rPr lang="pl-PL" dirty="0" err="1" smtClean="0"/>
              <a:t>kein</a:t>
            </a:r>
            <a:r>
              <a:rPr lang="pl-PL" dirty="0" smtClean="0"/>
              <a:t> Buch </a:t>
            </a:r>
            <a:r>
              <a:rPr lang="pl-PL" dirty="0" err="1" smtClean="0"/>
              <a:t>gab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Ein</a:t>
            </a:r>
            <a:r>
              <a:rPr lang="pl-PL" dirty="0" smtClean="0"/>
              <a:t> Buch </a:t>
            </a:r>
            <a:r>
              <a:rPr lang="pl-PL" dirty="0" err="1" smtClean="0"/>
              <a:t>hätte</a:t>
            </a:r>
            <a:r>
              <a:rPr lang="pl-PL" dirty="0" smtClean="0"/>
              <a:t> </a:t>
            </a:r>
            <a:r>
              <a:rPr lang="pl-PL" dirty="0" err="1" smtClean="0"/>
              <a:t>ihm</a:t>
            </a:r>
            <a:r>
              <a:rPr lang="pl-PL" dirty="0" smtClean="0"/>
              <a:t> </a:t>
            </a:r>
            <a:r>
              <a:rPr lang="pl-PL" dirty="0" err="1" smtClean="0"/>
              <a:t>möglicherweise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bei</a:t>
            </a:r>
            <a:r>
              <a:rPr lang="de-DE" dirty="0" smtClean="0">
                <a:solidFill>
                  <a:srgbClr val="FF0000"/>
                </a:solidFill>
              </a:rPr>
              <a:t>m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Lernen</a:t>
            </a:r>
            <a:r>
              <a:rPr lang="pl-PL" dirty="0" smtClean="0"/>
              <a:t> </a:t>
            </a:r>
            <a:r>
              <a:rPr lang="pl-PL" dirty="0" err="1" smtClean="0"/>
              <a:t>helfen</a:t>
            </a:r>
            <a:r>
              <a:rPr lang="pl-PL" dirty="0" smtClean="0"/>
              <a:t> </a:t>
            </a:r>
            <a:r>
              <a:rPr lang="pl-PL" dirty="0" err="1" smtClean="0"/>
              <a:t>können</a:t>
            </a:r>
            <a:r>
              <a:rPr lang="pl-PL" dirty="0" smtClean="0"/>
              <a:t>.</a:t>
            </a:r>
            <a:endParaRPr lang="pl-PL" dirty="0" smtClean="0">
              <a:solidFill>
                <a:srgbClr val="FF0000"/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http://ecx.images-amazon.com/images/I/41AHGW2RT6L.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-1"/>
            <a:ext cx="2214546" cy="336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r>
              <a:rPr lang="pl-PL" dirty="0" err="1" smtClean="0"/>
              <a:t>Trotzdem</a:t>
            </a:r>
            <a:r>
              <a:rPr lang="pl-PL" dirty="0" smtClean="0"/>
              <a:t> </a:t>
            </a:r>
            <a:r>
              <a:rPr lang="pl-PL" dirty="0" err="1" smtClean="0"/>
              <a:t>wagte</a:t>
            </a:r>
            <a:r>
              <a:rPr lang="pl-PL" dirty="0" smtClean="0"/>
              <a:t> er </a:t>
            </a:r>
            <a:r>
              <a:rPr lang="pl-PL" dirty="0" err="1" smtClean="0"/>
              <a:t>nicht</a:t>
            </a:r>
            <a:r>
              <a:rPr lang="pl-PL" dirty="0" smtClean="0"/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gegen</a:t>
            </a:r>
            <a:r>
              <a:rPr lang="pl-PL" dirty="0" smtClean="0"/>
              <a:t> </a:t>
            </a:r>
            <a:r>
              <a:rPr lang="pl-PL" dirty="0" err="1" smtClean="0"/>
              <a:t>diese</a:t>
            </a:r>
            <a:r>
              <a:rPr lang="pl-PL" dirty="0" smtClean="0"/>
              <a:t> </a:t>
            </a:r>
            <a:r>
              <a:rPr lang="pl-PL" dirty="0" err="1" smtClean="0"/>
              <a:t>Methode</a:t>
            </a:r>
            <a:r>
              <a:rPr lang="pl-PL" dirty="0" smtClean="0"/>
              <a:t> </a:t>
            </a:r>
            <a:r>
              <a:rPr lang="pl-PL" dirty="0" err="1" smtClean="0"/>
              <a:t>zu</a:t>
            </a:r>
            <a:r>
              <a:rPr lang="pl-PL" dirty="0" smtClean="0"/>
              <a:t> </a:t>
            </a:r>
            <a:r>
              <a:rPr lang="pl-PL" dirty="0" err="1" smtClean="0"/>
              <a:t>protestieren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Notgedrungen</a:t>
            </a:r>
            <a:r>
              <a:rPr lang="pl-PL" dirty="0" smtClean="0"/>
              <a:t> </a:t>
            </a:r>
            <a:r>
              <a:rPr lang="pl-PL" dirty="0" err="1" smtClean="0"/>
              <a:t>gewöhnte</a:t>
            </a:r>
            <a:r>
              <a:rPr lang="pl-PL" dirty="0" smtClean="0"/>
              <a:t>  er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schnell</a:t>
            </a:r>
            <a:r>
              <a:rPr lang="pl-PL" dirty="0" smtClean="0"/>
              <a:t> </a:t>
            </a:r>
            <a:r>
              <a:rPr lang="pl-PL" dirty="0" err="1" smtClean="0"/>
              <a:t>dar</a:t>
            </a:r>
            <a:r>
              <a:rPr lang="pl-PL" dirty="0" err="1" smtClean="0">
                <a:solidFill>
                  <a:srgbClr val="FF0000"/>
                </a:solidFill>
              </a:rPr>
              <a:t>an</a:t>
            </a:r>
            <a:r>
              <a:rPr lang="pl-PL" dirty="0" smtClean="0"/>
              <a:t>.</a:t>
            </a:r>
          </a:p>
          <a:p>
            <a:r>
              <a:rPr lang="pl-PL" dirty="0" smtClean="0"/>
              <a:t>Er </a:t>
            </a:r>
            <a:r>
              <a:rPr lang="pl-PL" dirty="0" err="1" smtClean="0"/>
              <a:t>bemühte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sehr</a:t>
            </a:r>
            <a:r>
              <a:rPr lang="pl-PL" dirty="0" smtClean="0"/>
              <a:t> dar</a:t>
            </a:r>
            <a:r>
              <a:rPr lang="de-DE" dirty="0" smtClean="0"/>
              <a:t>um</a:t>
            </a:r>
            <a:r>
              <a:rPr lang="pl-PL" dirty="0" smtClean="0"/>
              <a:t>,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auf</a:t>
            </a:r>
            <a:r>
              <a:rPr lang="pl-PL" dirty="0" smtClean="0"/>
              <a:t> den </a:t>
            </a:r>
            <a:r>
              <a:rPr lang="pl-PL" dirty="0" err="1" smtClean="0"/>
              <a:t>Unterricht</a:t>
            </a:r>
            <a:r>
              <a:rPr lang="pl-PL" dirty="0" smtClean="0"/>
              <a:t> </a:t>
            </a:r>
            <a:r>
              <a:rPr lang="pl-PL" dirty="0" err="1" smtClean="0"/>
              <a:t>einzustellen</a:t>
            </a:r>
            <a:r>
              <a:rPr lang="pl-PL" dirty="0" smtClean="0"/>
              <a:t>.</a:t>
            </a:r>
          </a:p>
          <a:p>
            <a:r>
              <a:rPr lang="pl-PL" dirty="0" smtClean="0"/>
              <a:t>Er </a:t>
            </a:r>
            <a:r>
              <a:rPr lang="pl-PL" dirty="0" err="1" smtClean="0"/>
              <a:t>arbeitete</a:t>
            </a:r>
            <a:r>
              <a:rPr lang="pl-PL" dirty="0" smtClean="0"/>
              <a:t> </a:t>
            </a:r>
            <a:r>
              <a:rPr lang="pl-PL" dirty="0" err="1" smtClean="0"/>
              <a:t>intensiv</a:t>
            </a:r>
            <a:r>
              <a:rPr lang="pl-PL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an</a:t>
            </a:r>
            <a:r>
              <a:rPr lang="pl-PL" dirty="0" smtClean="0"/>
              <a:t> den </a:t>
            </a:r>
            <a:r>
              <a:rPr lang="pl-PL" dirty="0" err="1" smtClean="0"/>
              <a:t>Sätzen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seiner</a:t>
            </a:r>
            <a:r>
              <a:rPr lang="pl-PL" dirty="0" smtClean="0"/>
              <a:t> </a:t>
            </a:r>
            <a:r>
              <a:rPr lang="pl-PL" dirty="0" err="1" smtClean="0"/>
              <a:t>Aussprache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Ganze</a:t>
            </a:r>
            <a:r>
              <a:rPr lang="pl-PL" dirty="0" smtClean="0"/>
              <a:t> </a:t>
            </a:r>
            <a:r>
              <a:rPr lang="pl-PL" dirty="0" err="1" smtClean="0"/>
              <a:t>lief</a:t>
            </a:r>
            <a:r>
              <a:rPr lang="pl-PL" dirty="0" smtClean="0"/>
              <a:t> </a:t>
            </a:r>
            <a:r>
              <a:rPr lang="pl-PL" dirty="0" err="1" smtClean="0"/>
              <a:t>dar</a:t>
            </a:r>
            <a:r>
              <a:rPr lang="pl-PL" dirty="0" err="1" smtClean="0">
                <a:solidFill>
                  <a:srgbClr val="FF0000"/>
                </a:solidFill>
              </a:rPr>
              <a:t>auf</a:t>
            </a:r>
            <a:r>
              <a:rPr lang="pl-PL" dirty="0" smtClean="0"/>
              <a:t> </a:t>
            </a:r>
            <a:r>
              <a:rPr lang="pl-PL" dirty="0" err="1" smtClean="0"/>
              <a:t>hinaus</a:t>
            </a:r>
            <a:r>
              <a:rPr lang="pl-PL" dirty="0" smtClean="0"/>
              <a:t>, </a:t>
            </a:r>
            <a:r>
              <a:rPr lang="pl-PL" dirty="0" err="1" smtClean="0"/>
              <a:t>dass</a:t>
            </a:r>
            <a:r>
              <a:rPr lang="pl-PL" dirty="0"/>
              <a:t> </a:t>
            </a:r>
            <a:r>
              <a:rPr lang="pl-PL" dirty="0" smtClean="0"/>
              <a:t>er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total</a:t>
            </a:r>
            <a:r>
              <a:rPr lang="pl-PL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auf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gesprochenen</a:t>
            </a:r>
            <a:r>
              <a:rPr lang="pl-PL" dirty="0" smtClean="0"/>
              <a:t> </a:t>
            </a:r>
            <a:r>
              <a:rPr lang="pl-PL" dirty="0" err="1" smtClean="0"/>
              <a:t>Sätze</a:t>
            </a:r>
            <a:r>
              <a:rPr lang="pl-PL" dirty="0" smtClean="0"/>
              <a:t> </a:t>
            </a:r>
            <a:r>
              <a:rPr lang="pl-PL" dirty="0" err="1" smtClean="0"/>
              <a:t>konzentrieren</a:t>
            </a:r>
            <a:r>
              <a:rPr lang="pl-PL" dirty="0" smtClean="0"/>
              <a:t> </a:t>
            </a:r>
            <a:r>
              <a:rPr lang="pl-PL" dirty="0" err="1" smtClean="0"/>
              <a:t>musste</a:t>
            </a:r>
            <a:r>
              <a:rPr lang="pl-PL" dirty="0" smtClean="0"/>
              <a:t>.</a:t>
            </a:r>
          </a:p>
          <a:p>
            <a:r>
              <a:rPr lang="pl-PL" dirty="0" smtClean="0"/>
              <a:t>Er </a:t>
            </a:r>
            <a:r>
              <a:rPr lang="pl-PL" dirty="0" err="1" smtClean="0"/>
              <a:t>schämte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seiner</a:t>
            </a:r>
            <a:r>
              <a:rPr lang="pl-PL" dirty="0" smtClean="0"/>
              <a:t> </a:t>
            </a:r>
            <a:r>
              <a:rPr lang="pl-PL" dirty="0" err="1" smtClean="0"/>
              <a:t>Fehler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sehnte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nach</a:t>
            </a:r>
            <a:r>
              <a:rPr lang="pl-PL" dirty="0" smtClean="0"/>
              <a:t> </a:t>
            </a:r>
            <a:r>
              <a:rPr lang="pl-PL" dirty="0" err="1" smtClean="0"/>
              <a:t>Anerkennung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1039</TotalTime>
  <Words>1205</Words>
  <Application>Microsoft Office PowerPoint</Application>
  <PresentationFormat>Pokaz na ekranie (4:3)</PresentationFormat>
  <Paragraphs>143</Paragraphs>
  <Slides>34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Przesilenie</vt:lpstr>
      <vt:lpstr>Elias Canetti und Wien</vt:lpstr>
      <vt:lpstr>Slajd 2</vt:lpstr>
      <vt:lpstr>Inhaltsverzeichnis</vt:lpstr>
      <vt:lpstr>Einführung </vt:lpstr>
      <vt:lpstr>Inhalt</vt:lpstr>
      <vt:lpstr>Daten und Fakten</vt:lpstr>
      <vt:lpstr>Slajd 7</vt:lpstr>
      <vt:lpstr>Die gerettete Zunge</vt:lpstr>
      <vt:lpstr>Slajd 9</vt:lpstr>
      <vt:lpstr>Slajd 10</vt:lpstr>
      <vt:lpstr>Frau Canettis Methode</vt:lpstr>
      <vt:lpstr>Slajd 12</vt:lpstr>
      <vt:lpstr>  Wien – die Hauptstadt Österreichs und gleichzeitig seine größte Stadt. Hier wohnte Elias Canetii in den Jahren1913-1916 und zwischen 1924-1938.  </vt:lpstr>
      <vt:lpstr>Wien liegt im Nordosten in Österreich, an der Donau.</vt:lpstr>
      <vt:lpstr>Slajd 15</vt:lpstr>
      <vt:lpstr>Das Wiener Kaffeehaus!</vt:lpstr>
      <vt:lpstr>Wie ist Kaffee in Wien überhaupt eingetroffen?</vt:lpstr>
      <vt:lpstr>Slajd 18</vt:lpstr>
      <vt:lpstr>Kaffeehäuser – eine typische Wiener Institution: Treffpunkt und Kommunikationszentrum</vt:lpstr>
      <vt:lpstr>Wien ist durch seine Kaffeehäuser bekannt.</vt:lpstr>
      <vt:lpstr>Wiener Sehenswürdigkeiten: Der Wiener Prater</vt:lpstr>
      <vt:lpstr>Slajd 22</vt:lpstr>
      <vt:lpstr>Slajd 23</vt:lpstr>
      <vt:lpstr>Interessante Einzelheiten:  Drei weltbekannte süße Spezialitäten aus Österreich</vt:lpstr>
      <vt:lpstr>Slajd 25</vt:lpstr>
      <vt:lpstr>Slajd 26</vt:lpstr>
      <vt:lpstr>Persönliche Erfahrungen</vt:lpstr>
      <vt:lpstr>Zusammenfassung</vt:lpstr>
      <vt:lpstr>Fachwortschatz</vt:lpstr>
      <vt:lpstr>Slajd 30</vt:lpstr>
      <vt:lpstr>Slajd 31</vt:lpstr>
      <vt:lpstr>Slajd 32</vt:lpstr>
      <vt:lpstr>Literatur</vt:lpstr>
      <vt:lpstr>Danke für das Zuhören!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beata</dc:creator>
  <cp:lastModifiedBy>Ewa</cp:lastModifiedBy>
  <cp:revision>204</cp:revision>
  <dcterms:created xsi:type="dcterms:W3CDTF">2015-03-05T20:35:44Z</dcterms:created>
  <dcterms:modified xsi:type="dcterms:W3CDTF">2015-04-18T18:12:39Z</dcterms:modified>
</cp:coreProperties>
</file>