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4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D89AB-231C-4553-B35E-EC5F486EC6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60656CD-42F3-4908-8131-023501E877A2}">
      <dgm:prSet phldrT="[Tekst]"/>
      <dgm:spPr/>
      <dgm:t>
        <a:bodyPr/>
        <a:lstStyle/>
        <a:p>
          <a:r>
            <a:rPr lang="en-US" dirty="0" smtClean="0"/>
            <a:t>1</a:t>
          </a:r>
          <a:endParaRPr lang="uk-UA" dirty="0"/>
        </a:p>
      </dgm:t>
    </dgm:pt>
    <dgm:pt modelId="{12CFFD32-63FF-4036-8729-DC2C881A8DA0}" type="parTrans" cxnId="{E802890F-74F6-4DBD-8FBB-D9A1528F955B}">
      <dgm:prSet/>
      <dgm:spPr/>
      <dgm:t>
        <a:bodyPr/>
        <a:lstStyle/>
        <a:p>
          <a:endParaRPr lang="uk-UA"/>
        </a:p>
      </dgm:t>
    </dgm:pt>
    <dgm:pt modelId="{0F36E793-22E0-43BF-A960-065620F779B4}" type="sibTrans" cxnId="{E802890F-74F6-4DBD-8FBB-D9A1528F955B}">
      <dgm:prSet/>
      <dgm:spPr/>
      <dgm:t>
        <a:bodyPr/>
        <a:lstStyle/>
        <a:p>
          <a:endParaRPr lang="uk-UA"/>
        </a:p>
      </dgm:t>
    </dgm:pt>
    <dgm:pt modelId="{B8AE1263-35F5-42F2-8F5E-125182BDE2A4}">
      <dgm:prSet phldrT="[Tekst]" custT="1"/>
      <dgm:spPr/>
      <dgm:t>
        <a:bodyPr/>
        <a:lstStyle/>
        <a:p>
          <a:r>
            <a:rPr lang="en-US" sz="3600" b="1" dirty="0" err="1" smtClean="0"/>
            <a:t>Allgemeiner</a:t>
          </a:r>
          <a:r>
            <a:rPr lang="en-US" sz="3600" b="1" dirty="0" smtClean="0"/>
            <a:t> </a:t>
          </a:r>
          <a:r>
            <a:rPr lang="en-US" sz="3600" b="1" dirty="0" err="1" smtClean="0"/>
            <a:t>Teil</a:t>
          </a:r>
          <a:endParaRPr lang="uk-UA" sz="3600" u="sng" dirty="0">
            <a:effectLst/>
            <a:latin typeface="+mn-lt"/>
          </a:endParaRPr>
        </a:p>
      </dgm:t>
    </dgm:pt>
    <dgm:pt modelId="{7C6625F7-DB99-403C-A44D-1863D712C18C}" type="parTrans" cxnId="{56733312-D3B8-4B9A-ADBF-59641E1AA6B8}">
      <dgm:prSet/>
      <dgm:spPr/>
      <dgm:t>
        <a:bodyPr/>
        <a:lstStyle/>
        <a:p>
          <a:endParaRPr lang="uk-UA"/>
        </a:p>
      </dgm:t>
    </dgm:pt>
    <dgm:pt modelId="{FB92AFBC-F926-4694-B386-A4B227BD6FC4}" type="sibTrans" cxnId="{56733312-D3B8-4B9A-ADBF-59641E1AA6B8}">
      <dgm:prSet/>
      <dgm:spPr/>
      <dgm:t>
        <a:bodyPr/>
        <a:lstStyle/>
        <a:p>
          <a:endParaRPr lang="uk-UA"/>
        </a:p>
      </dgm:t>
    </dgm:pt>
    <dgm:pt modelId="{9F45F80B-771F-4277-8449-2E9B404BE268}">
      <dgm:prSet phldrT="[Tekst]"/>
      <dgm:spPr/>
      <dgm:t>
        <a:bodyPr/>
        <a:lstStyle/>
        <a:p>
          <a:r>
            <a:rPr lang="en-US" dirty="0" smtClean="0"/>
            <a:t>2</a:t>
          </a:r>
          <a:endParaRPr lang="uk-UA" dirty="0"/>
        </a:p>
      </dgm:t>
    </dgm:pt>
    <dgm:pt modelId="{4FD3A8D6-8FC8-4AFB-A7E3-44C85F8E3313}" type="parTrans" cxnId="{32C0B910-48B9-409D-A722-3232C6017C72}">
      <dgm:prSet/>
      <dgm:spPr/>
      <dgm:t>
        <a:bodyPr/>
        <a:lstStyle/>
        <a:p>
          <a:endParaRPr lang="uk-UA"/>
        </a:p>
      </dgm:t>
    </dgm:pt>
    <dgm:pt modelId="{88C8D4D7-A763-4D73-AD8F-BBCEAAE1FC60}" type="sibTrans" cxnId="{32C0B910-48B9-409D-A722-3232C6017C72}">
      <dgm:prSet/>
      <dgm:spPr/>
      <dgm:t>
        <a:bodyPr/>
        <a:lstStyle/>
        <a:p>
          <a:endParaRPr lang="uk-UA"/>
        </a:p>
      </dgm:t>
    </dgm:pt>
    <dgm:pt modelId="{B9AD4B8C-EEA5-49D9-985F-0AC3D10EAC5D}">
      <dgm:prSet phldrT="[Tekst]"/>
      <dgm:spPr/>
      <dgm:t>
        <a:bodyPr/>
        <a:lstStyle/>
        <a:p>
          <a:r>
            <a:rPr lang="en-US" b="1" dirty="0" err="1" smtClean="0"/>
            <a:t>Erbrecht</a:t>
          </a:r>
          <a:endParaRPr lang="uk-UA" dirty="0"/>
        </a:p>
      </dgm:t>
    </dgm:pt>
    <dgm:pt modelId="{EA6901C0-C67D-4935-B385-4C2295E93B1F}" type="parTrans" cxnId="{6E6C3DF4-6A66-489E-BE60-109A240D9A07}">
      <dgm:prSet/>
      <dgm:spPr/>
      <dgm:t>
        <a:bodyPr/>
        <a:lstStyle/>
        <a:p>
          <a:endParaRPr lang="uk-UA"/>
        </a:p>
      </dgm:t>
    </dgm:pt>
    <dgm:pt modelId="{BA684B98-CBD4-453B-B879-29AF341211FD}" type="sibTrans" cxnId="{6E6C3DF4-6A66-489E-BE60-109A240D9A07}">
      <dgm:prSet/>
      <dgm:spPr/>
      <dgm:t>
        <a:bodyPr/>
        <a:lstStyle/>
        <a:p>
          <a:endParaRPr lang="uk-UA"/>
        </a:p>
      </dgm:t>
    </dgm:pt>
    <dgm:pt modelId="{723378CE-7313-459B-8BA8-142829BFB80E}">
      <dgm:prSet phldrT="[Tekst]"/>
      <dgm:spPr/>
      <dgm:t>
        <a:bodyPr/>
        <a:lstStyle/>
        <a:p>
          <a:r>
            <a:rPr lang="en-US" dirty="0" smtClean="0"/>
            <a:t>3</a:t>
          </a:r>
          <a:endParaRPr lang="uk-UA" dirty="0"/>
        </a:p>
      </dgm:t>
    </dgm:pt>
    <dgm:pt modelId="{CB0C6A52-7E6A-4672-835E-7EFB8CB9B238}" type="parTrans" cxnId="{11D84C04-0112-403D-9674-076651FCE9FE}">
      <dgm:prSet/>
      <dgm:spPr/>
      <dgm:t>
        <a:bodyPr/>
        <a:lstStyle/>
        <a:p>
          <a:endParaRPr lang="uk-UA"/>
        </a:p>
      </dgm:t>
    </dgm:pt>
    <dgm:pt modelId="{B4D08A15-64C7-4AF8-B9E8-F3C13AD77EA1}" type="sibTrans" cxnId="{11D84C04-0112-403D-9674-076651FCE9FE}">
      <dgm:prSet/>
      <dgm:spPr/>
      <dgm:t>
        <a:bodyPr/>
        <a:lstStyle/>
        <a:p>
          <a:endParaRPr lang="uk-UA"/>
        </a:p>
      </dgm:t>
    </dgm:pt>
    <dgm:pt modelId="{92314EA3-78B2-4B09-B8F6-CF37859E1179}">
      <dgm:prSet phldrT="[Tekst]"/>
      <dgm:spPr/>
      <dgm:t>
        <a:bodyPr/>
        <a:lstStyle/>
        <a:p>
          <a:r>
            <a:rPr lang="en-US" b="1" dirty="0" err="1" smtClean="0"/>
            <a:t>Familienrecht</a:t>
          </a:r>
          <a:endParaRPr lang="uk-UA" dirty="0"/>
        </a:p>
      </dgm:t>
    </dgm:pt>
    <dgm:pt modelId="{2A5060B9-6C8C-48D5-B930-3ABD6B9CD9D3}" type="parTrans" cxnId="{20E5FA9F-5E44-4751-A120-FBF3BAA8072A}">
      <dgm:prSet/>
      <dgm:spPr/>
      <dgm:t>
        <a:bodyPr/>
        <a:lstStyle/>
        <a:p>
          <a:endParaRPr lang="uk-UA"/>
        </a:p>
      </dgm:t>
    </dgm:pt>
    <dgm:pt modelId="{99CA7D8B-FC9A-4EE9-BD2D-DE37D3D80AF5}" type="sibTrans" cxnId="{20E5FA9F-5E44-4751-A120-FBF3BAA8072A}">
      <dgm:prSet/>
      <dgm:spPr/>
      <dgm:t>
        <a:bodyPr/>
        <a:lstStyle/>
        <a:p>
          <a:endParaRPr lang="uk-UA"/>
        </a:p>
      </dgm:t>
    </dgm:pt>
    <dgm:pt modelId="{9C1179D3-EAAE-48D0-8865-4E14D90B408D}">
      <dgm:prSet/>
      <dgm:spPr/>
      <dgm:t>
        <a:bodyPr/>
        <a:lstStyle/>
        <a:p>
          <a:r>
            <a:rPr lang="en-US" dirty="0" smtClean="0"/>
            <a:t>4</a:t>
          </a:r>
          <a:endParaRPr lang="uk-UA" dirty="0"/>
        </a:p>
      </dgm:t>
    </dgm:pt>
    <dgm:pt modelId="{17C1AFA5-FCBE-4931-86A7-FD394D0749E5}" type="parTrans" cxnId="{BF488F18-9B09-405F-8990-C344D2678C6F}">
      <dgm:prSet/>
      <dgm:spPr/>
      <dgm:t>
        <a:bodyPr/>
        <a:lstStyle/>
        <a:p>
          <a:endParaRPr lang="uk-UA"/>
        </a:p>
      </dgm:t>
    </dgm:pt>
    <dgm:pt modelId="{46899291-E496-4EC3-8559-0921E034872B}" type="sibTrans" cxnId="{BF488F18-9B09-405F-8990-C344D2678C6F}">
      <dgm:prSet/>
      <dgm:spPr/>
      <dgm:t>
        <a:bodyPr/>
        <a:lstStyle/>
        <a:p>
          <a:endParaRPr lang="uk-UA"/>
        </a:p>
      </dgm:t>
    </dgm:pt>
    <dgm:pt modelId="{B353D821-EB4C-4638-8802-245ABCBDD49E}">
      <dgm:prSet/>
      <dgm:spPr/>
      <dgm:t>
        <a:bodyPr/>
        <a:lstStyle/>
        <a:p>
          <a:r>
            <a:rPr lang="en-US" b="1" smtClean="0"/>
            <a:t>Sachenrecht</a:t>
          </a:r>
          <a:endParaRPr lang="uk-UA"/>
        </a:p>
      </dgm:t>
    </dgm:pt>
    <dgm:pt modelId="{05D347BB-3CFE-4C6C-91BE-53FBA5E18D93}" type="parTrans" cxnId="{B52245CE-CFD1-49AE-BCE7-6CCADDB92533}">
      <dgm:prSet/>
      <dgm:spPr/>
      <dgm:t>
        <a:bodyPr/>
        <a:lstStyle/>
        <a:p>
          <a:endParaRPr lang="uk-UA"/>
        </a:p>
      </dgm:t>
    </dgm:pt>
    <dgm:pt modelId="{1A4AF2B4-A07D-4B89-A91E-E46C52163C6F}" type="sibTrans" cxnId="{B52245CE-CFD1-49AE-BCE7-6CCADDB92533}">
      <dgm:prSet/>
      <dgm:spPr/>
      <dgm:t>
        <a:bodyPr/>
        <a:lstStyle/>
        <a:p>
          <a:endParaRPr lang="uk-UA"/>
        </a:p>
      </dgm:t>
    </dgm:pt>
    <dgm:pt modelId="{379F7A4F-1DE3-4C2D-8A6B-064071CF9EC0}">
      <dgm:prSet/>
      <dgm:spPr/>
      <dgm:t>
        <a:bodyPr/>
        <a:lstStyle/>
        <a:p>
          <a:r>
            <a:rPr lang="en-US" dirty="0" smtClean="0"/>
            <a:t>5</a:t>
          </a:r>
          <a:endParaRPr lang="uk-UA" dirty="0"/>
        </a:p>
      </dgm:t>
    </dgm:pt>
    <dgm:pt modelId="{1B80CA32-1802-4733-B658-86110CAC8C5D}" type="parTrans" cxnId="{EDF86D45-D82D-41AE-A293-07146E20F303}">
      <dgm:prSet/>
      <dgm:spPr/>
      <dgm:t>
        <a:bodyPr/>
        <a:lstStyle/>
        <a:p>
          <a:endParaRPr lang="uk-UA"/>
        </a:p>
      </dgm:t>
    </dgm:pt>
    <dgm:pt modelId="{8F173796-D22C-41DB-8F8D-D3837F3F1A11}" type="sibTrans" cxnId="{EDF86D45-D82D-41AE-A293-07146E20F303}">
      <dgm:prSet/>
      <dgm:spPr/>
      <dgm:t>
        <a:bodyPr/>
        <a:lstStyle/>
        <a:p>
          <a:endParaRPr lang="uk-UA"/>
        </a:p>
      </dgm:t>
    </dgm:pt>
    <dgm:pt modelId="{ECFE2B9D-2206-4A7A-8932-3CC41EA39C06}">
      <dgm:prSet/>
      <dgm:spPr/>
      <dgm:t>
        <a:bodyPr/>
        <a:lstStyle/>
        <a:p>
          <a:r>
            <a:rPr lang="en-US" b="1" dirty="0" err="1" smtClean="0"/>
            <a:t>Schuldrecht</a:t>
          </a:r>
          <a:endParaRPr lang="uk-UA" dirty="0"/>
        </a:p>
      </dgm:t>
    </dgm:pt>
    <dgm:pt modelId="{2BE50E35-C4F4-47EE-A3B3-7B918DA7C7CF}" type="parTrans" cxnId="{FB8B2FFD-97CC-44DC-BEBB-0AD6E933574C}">
      <dgm:prSet/>
      <dgm:spPr/>
      <dgm:t>
        <a:bodyPr/>
        <a:lstStyle/>
        <a:p>
          <a:endParaRPr lang="uk-UA"/>
        </a:p>
      </dgm:t>
    </dgm:pt>
    <dgm:pt modelId="{5CD63A78-4771-436C-9EC3-FB79CE33A514}" type="sibTrans" cxnId="{FB8B2FFD-97CC-44DC-BEBB-0AD6E933574C}">
      <dgm:prSet/>
      <dgm:spPr/>
      <dgm:t>
        <a:bodyPr/>
        <a:lstStyle/>
        <a:p>
          <a:endParaRPr lang="uk-UA"/>
        </a:p>
      </dgm:t>
    </dgm:pt>
    <dgm:pt modelId="{1F3A7CBA-1E74-46E3-989A-CD9917E63BC4}" type="pres">
      <dgm:prSet presAssocID="{62FD89AB-231C-4553-B35E-EC5F486EC6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060F005-A41C-4115-9C44-10876AE75EFD}" type="pres">
      <dgm:prSet presAssocID="{E60656CD-42F3-4908-8131-023501E877A2}" presName="composite" presStyleCnt="0"/>
      <dgm:spPr/>
    </dgm:pt>
    <dgm:pt modelId="{61BDAFA4-FB2A-48B3-AC3F-F56F517D16EE}" type="pres">
      <dgm:prSet presAssocID="{E60656CD-42F3-4908-8131-023501E877A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80DA41-33E6-4AC1-A502-282F7A562169}" type="pres">
      <dgm:prSet presAssocID="{E60656CD-42F3-4908-8131-023501E877A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34FAA1-1841-4966-82A5-251E4513D434}" type="pres">
      <dgm:prSet presAssocID="{0F36E793-22E0-43BF-A960-065620F779B4}" presName="sp" presStyleCnt="0"/>
      <dgm:spPr/>
    </dgm:pt>
    <dgm:pt modelId="{9BFE6E50-757D-472F-8468-8E271C0F4E87}" type="pres">
      <dgm:prSet presAssocID="{9F45F80B-771F-4277-8449-2E9B404BE268}" presName="composite" presStyleCnt="0"/>
      <dgm:spPr/>
    </dgm:pt>
    <dgm:pt modelId="{8752EC41-D0BC-46D3-B9E8-E263335941E4}" type="pres">
      <dgm:prSet presAssocID="{9F45F80B-771F-4277-8449-2E9B404BE26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233896-1AA2-4581-84BC-16172A0C876D}" type="pres">
      <dgm:prSet presAssocID="{9F45F80B-771F-4277-8449-2E9B404BE268}" presName="descendantText" presStyleLbl="alignAcc1" presStyleIdx="1" presStyleCnt="5" custLinFactNeighborX="228" custLinFactNeighborY="23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0714D7-540E-4927-998A-99FB839DCEDF}" type="pres">
      <dgm:prSet presAssocID="{88C8D4D7-A763-4D73-AD8F-BBCEAAE1FC60}" presName="sp" presStyleCnt="0"/>
      <dgm:spPr/>
    </dgm:pt>
    <dgm:pt modelId="{70AFBC5B-6050-4002-B2EF-3C353F358035}" type="pres">
      <dgm:prSet presAssocID="{723378CE-7313-459B-8BA8-142829BFB80E}" presName="composite" presStyleCnt="0"/>
      <dgm:spPr/>
    </dgm:pt>
    <dgm:pt modelId="{F4452E60-2317-4351-B9BC-8B4902C260F9}" type="pres">
      <dgm:prSet presAssocID="{723378CE-7313-459B-8BA8-142829BFB80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C97B92-9CFC-4DC3-BF35-5ED3B77DEF49}" type="pres">
      <dgm:prSet presAssocID="{723378CE-7313-459B-8BA8-142829BFB80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D16373-6AEF-49F1-9AF6-19C17E48932B}" type="pres">
      <dgm:prSet presAssocID="{B4D08A15-64C7-4AF8-B9E8-F3C13AD77EA1}" presName="sp" presStyleCnt="0"/>
      <dgm:spPr/>
    </dgm:pt>
    <dgm:pt modelId="{191B7B6C-376C-4DB3-B5FC-31713DA85348}" type="pres">
      <dgm:prSet presAssocID="{9C1179D3-EAAE-48D0-8865-4E14D90B408D}" presName="composite" presStyleCnt="0"/>
      <dgm:spPr/>
    </dgm:pt>
    <dgm:pt modelId="{23DC4DA5-6872-4331-B0F4-0EC6CB8D2442}" type="pres">
      <dgm:prSet presAssocID="{9C1179D3-EAAE-48D0-8865-4E14D90B408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A76269-47AD-464F-90CB-225078241207}" type="pres">
      <dgm:prSet presAssocID="{9C1179D3-EAAE-48D0-8865-4E14D90B408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E047BA-4E87-421F-9B22-CE6C9FACC6F3}" type="pres">
      <dgm:prSet presAssocID="{46899291-E496-4EC3-8559-0921E034872B}" presName="sp" presStyleCnt="0"/>
      <dgm:spPr/>
    </dgm:pt>
    <dgm:pt modelId="{8DDB3F49-4E1D-47EA-99E2-C5E3232A1035}" type="pres">
      <dgm:prSet presAssocID="{379F7A4F-1DE3-4C2D-8A6B-064071CF9EC0}" presName="composite" presStyleCnt="0"/>
      <dgm:spPr/>
    </dgm:pt>
    <dgm:pt modelId="{165BAAC7-AE7A-41B7-AF75-6015C5084AB3}" type="pres">
      <dgm:prSet presAssocID="{379F7A4F-1DE3-4C2D-8A6B-064071CF9EC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E95F1C-354E-4153-B96E-29025B5CF7B1}" type="pres">
      <dgm:prSet presAssocID="{379F7A4F-1DE3-4C2D-8A6B-064071CF9EC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8FDFAD1-AB6B-4D81-B9A8-889CB1C2E772}" type="presOf" srcId="{9F45F80B-771F-4277-8449-2E9B404BE268}" destId="{8752EC41-D0BC-46D3-B9E8-E263335941E4}" srcOrd="0" destOrd="0" presId="urn:microsoft.com/office/officeart/2005/8/layout/chevron2"/>
    <dgm:cxn modelId="{BF488F18-9B09-405F-8990-C344D2678C6F}" srcId="{62FD89AB-231C-4553-B35E-EC5F486EC681}" destId="{9C1179D3-EAAE-48D0-8865-4E14D90B408D}" srcOrd="3" destOrd="0" parTransId="{17C1AFA5-FCBE-4931-86A7-FD394D0749E5}" sibTransId="{46899291-E496-4EC3-8559-0921E034872B}"/>
    <dgm:cxn modelId="{EDF86D45-D82D-41AE-A293-07146E20F303}" srcId="{62FD89AB-231C-4553-B35E-EC5F486EC681}" destId="{379F7A4F-1DE3-4C2D-8A6B-064071CF9EC0}" srcOrd="4" destOrd="0" parTransId="{1B80CA32-1802-4733-B658-86110CAC8C5D}" sibTransId="{8F173796-D22C-41DB-8F8D-D3837F3F1A11}"/>
    <dgm:cxn modelId="{11D84C04-0112-403D-9674-076651FCE9FE}" srcId="{62FD89AB-231C-4553-B35E-EC5F486EC681}" destId="{723378CE-7313-459B-8BA8-142829BFB80E}" srcOrd="2" destOrd="0" parTransId="{CB0C6A52-7E6A-4672-835E-7EFB8CB9B238}" sibTransId="{B4D08A15-64C7-4AF8-B9E8-F3C13AD77EA1}"/>
    <dgm:cxn modelId="{AB527BB0-ABEF-4CC8-B098-47295AD03DF0}" type="presOf" srcId="{B353D821-EB4C-4638-8802-245ABCBDD49E}" destId="{FFA76269-47AD-464F-90CB-225078241207}" srcOrd="0" destOrd="0" presId="urn:microsoft.com/office/officeart/2005/8/layout/chevron2"/>
    <dgm:cxn modelId="{FF4F0523-419B-4AA8-91FC-31894994075F}" type="presOf" srcId="{B8AE1263-35F5-42F2-8F5E-125182BDE2A4}" destId="{0580DA41-33E6-4AC1-A502-282F7A562169}" srcOrd="0" destOrd="0" presId="urn:microsoft.com/office/officeart/2005/8/layout/chevron2"/>
    <dgm:cxn modelId="{32C0B910-48B9-409D-A722-3232C6017C72}" srcId="{62FD89AB-231C-4553-B35E-EC5F486EC681}" destId="{9F45F80B-771F-4277-8449-2E9B404BE268}" srcOrd="1" destOrd="0" parTransId="{4FD3A8D6-8FC8-4AFB-A7E3-44C85F8E3313}" sibTransId="{88C8D4D7-A763-4D73-AD8F-BBCEAAE1FC60}"/>
    <dgm:cxn modelId="{56733312-D3B8-4B9A-ADBF-59641E1AA6B8}" srcId="{E60656CD-42F3-4908-8131-023501E877A2}" destId="{B8AE1263-35F5-42F2-8F5E-125182BDE2A4}" srcOrd="0" destOrd="0" parTransId="{7C6625F7-DB99-403C-A44D-1863D712C18C}" sibTransId="{FB92AFBC-F926-4694-B386-A4B227BD6FC4}"/>
    <dgm:cxn modelId="{0543EC20-6E49-44F8-92AA-A11C6315AB58}" type="presOf" srcId="{9C1179D3-EAAE-48D0-8865-4E14D90B408D}" destId="{23DC4DA5-6872-4331-B0F4-0EC6CB8D2442}" srcOrd="0" destOrd="0" presId="urn:microsoft.com/office/officeart/2005/8/layout/chevron2"/>
    <dgm:cxn modelId="{E3554407-DDEA-4E18-9CCA-E015FB15695E}" type="presOf" srcId="{379F7A4F-1DE3-4C2D-8A6B-064071CF9EC0}" destId="{165BAAC7-AE7A-41B7-AF75-6015C5084AB3}" srcOrd="0" destOrd="0" presId="urn:microsoft.com/office/officeart/2005/8/layout/chevron2"/>
    <dgm:cxn modelId="{6AA0BD6C-CAFE-4ECB-8664-27FB318E54D1}" type="presOf" srcId="{723378CE-7313-459B-8BA8-142829BFB80E}" destId="{F4452E60-2317-4351-B9BC-8B4902C260F9}" srcOrd="0" destOrd="0" presId="urn:microsoft.com/office/officeart/2005/8/layout/chevron2"/>
    <dgm:cxn modelId="{DEDAEF96-09B3-4B55-91D9-3CD3AF7648D2}" type="presOf" srcId="{B9AD4B8C-EEA5-49D9-985F-0AC3D10EAC5D}" destId="{17233896-1AA2-4581-84BC-16172A0C876D}" srcOrd="0" destOrd="0" presId="urn:microsoft.com/office/officeart/2005/8/layout/chevron2"/>
    <dgm:cxn modelId="{5E7CC785-27B2-40B9-AB79-C04660890276}" type="presOf" srcId="{62FD89AB-231C-4553-B35E-EC5F486EC681}" destId="{1F3A7CBA-1E74-46E3-989A-CD9917E63BC4}" srcOrd="0" destOrd="0" presId="urn:microsoft.com/office/officeart/2005/8/layout/chevron2"/>
    <dgm:cxn modelId="{20E5FA9F-5E44-4751-A120-FBF3BAA8072A}" srcId="{723378CE-7313-459B-8BA8-142829BFB80E}" destId="{92314EA3-78B2-4B09-B8F6-CF37859E1179}" srcOrd="0" destOrd="0" parTransId="{2A5060B9-6C8C-48D5-B930-3ABD6B9CD9D3}" sibTransId="{99CA7D8B-FC9A-4EE9-BD2D-DE37D3D80AF5}"/>
    <dgm:cxn modelId="{B6D1299B-557F-4822-B482-EA8B1F0B6BB7}" type="presOf" srcId="{E60656CD-42F3-4908-8131-023501E877A2}" destId="{61BDAFA4-FB2A-48B3-AC3F-F56F517D16EE}" srcOrd="0" destOrd="0" presId="urn:microsoft.com/office/officeart/2005/8/layout/chevron2"/>
    <dgm:cxn modelId="{7637A087-2CBC-4C8F-8012-3A85F4E1C4DC}" type="presOf" srcId="{ECFE2B9D-2206-4A7A-8932-3CC41EA39C06}" destId="{CBE95F1C-354E-4153-B96E-29025B5CF7B1}" srcOrd="0" destOrd="0" presId="urn:microsoft.com/office/officeart/2005/8/layout/chevron2"/>
    <dgm:cxn modelId="{E802890F-74F6-4DBD-8FBB-D9A1528F955B}" srcId="{62FD89AB-231C-4553-B35E-EC5F486EC681}" destId="{E60656CD-42F3-4908-8131-023501E877A2}" srcOrd="0" destOrd="0" parTransId="{12CFFD32-63FF-4036-8729-DC2C881A8DA0}" sibTransId="{0F36E793-22E0-43BF-A960-065620F779B4}"/>
    <dgm:cxn modelId="{6E6C3DF4-6A66-489E-BE60-109A240D9A07}" srcId="{9F45F80B-771F-4277-8449-2E9B404BE268}" destId="{B9AD4B8C-EEA5-49D9-985F-0AC3D10EAC5D}" srcOrd="0" destOrd="0" parTransId="{EA6901C0-C67D-4935-B385-4C2295E93B1F}" sibTransId="{BA684B98-CBD4-453B-B879-29AF341211FD}"/>
    <dgm:cxn modelId="{83407984-3DB4-4C88-BD87-C28AC5460F64}" type="presOf" srcId="{92314EA3-78B2-4B09-B8F6-CF37859E1179}" destId="{19C97B92-9CFC-4DC3-BF35-5ED3B77DEF49}" srcOrd="0" destOrd="0" presId="urn:microsoft.com/office/officeart/2005/8/layout/chevron2"/>
    <dgm:cxn modelId="{FB8B2FFD-97CC-44DC-BEBB-0AD6E933574C}" srcId="{379F7A4F-1DE3-4C2D-8A6B-064071CF9EC0}" destId="{ECFE2B9D-2206-4A7A-8932-3CC41EA39C06}" srcOrd="0" destOrd="0" parTransId="{2BE50E35-C4F4-47EE-A3B3-7B918DA7C7CF}" sibTransId="{5CD63A78-4771-436C-9EC3-FB79CE33A514}"/>
    <dgm:cxn modelId="{B52245CE-CFD1-49AE-BCE7-6CCADDB92533}" srcId="{9C1179D3-EAAE-48D0-8865-4E14D90B408D}" destId="{B353D821-EB4C-4638-8802-245ABCBDD49E}" srcOrd="0" destOrd="0" parTransId="{05D347BB-3CFE-4C6C-91BE-53FBA5E18D93}" sibTransId="{1A4AF2B4-A07D-4B89-A91E-E46C52163C6F}"/>
    <dgm:cxn modelId="{B341EF71-18DF-443A-B72D-E6D51CE44792}" type="presParOf" srcId="{1F3A7CBA-1E74-46E3-989A-CD9917E63BC4}" destId="{E060F005-A41C-4115-9C44-10876AE75EFD}" srcOrd="0" destOrd="0" presId="urn:microsoft.com/office/officeart/2005/8/layout/chevron2"/>
    <dgm:cxn modelId="{78BCB13A-791C-4C5E-BC9F-32297585C4DF}" type="presParOf" srcId="{E060F005-A41C-4115-9C44-10876AE75EFD}" destId="{61BDAFA4-FB2A-48B3-AC3F-F56F517D16EE}" srcOrd="0" destOrd="0" presId="urn:microsoft.com/office/officeart/2005/8/layout/chevron2"/>
    <dgm:cxn modelId="{EF308BF1-48C4-4EC6-8002-93EADBE4B321}" type="presParOf" srcId="{E060F005-A41C-4115-9C44-10876AE75EFD}" destId="{0580DA41-33E6-4AC1-A502-282F7A562169}" srcOrd="1" destOrd="0" presId="urn:microsoft.com/office/officeart/2005/8/layout/chevron2"/>
    <dgm:cxn modelId="{E95F6544-95A5-4F0A-A73B-841B8C106BD4}" type="presParOf" srcId="{1F3A7CBA-1E74-46E3-989A-CD9917E63BC4}" destId="{9734FAA1-1841-4966-82A5-251E4513D434}" srcOrd="1" destOrd="0" presId="urn:microsoft.com/office/officeart/2005/8/layout/chevron2"/>
    <dgm:cxn modelId="{0CD2F704-F874-4C3C-B847-6995FAE8ABF2}" type="presParOf" srcId="{1F3A7CBA-1E74-46E3-989A-CD9917E63BC4}" destId="{9BFE6E50-757D-472F-8468-8E271C0F4E87}" srcOrd="2" destOrd="0" presId="urn:microsoft.com/office/officeart/2005/8/layout/chevron2"/>
    <dgm:cxn modelId="{FBD00A0E-723C-451F-B835-0AD116D8820F}" type="presParOf" srcId="{9BFE6E50-757D-472F-8468-8E271C0F4E87}" destId="{8752EC41-D0BC-46D3-B9E8-E263335941E4}" srcOrd="0" destOrd="0" presId="urn:microsoft.com/office/officeart/2005/8/layout/chevron2"/>
    <dgm:cxn modelId="{6442E0F3-03D5-42C6-86F1-F07F97373524}" type="presParOf" srcId="{9BFE6E50-757D-472F-8468-8E271C0F4E87}" destId="{17233896-1AA2-4581-84BC-16172A0C876D}" srcOrd="1" destOrd="0" presId="urn:microsoft.com/office/officeart/2005/8/layout/chevron2"/>
    <dgm:cxn modelId="{FCCAE3D6-0C81-4CAD-B020-BB68A7C9066E}" type="presParOf" srcId="{1F3A7CBA-1E74-46E3-989A-CD9917E63BC4}" destId="{510714D7-540E-4927-998A-99FB839DCEDF}" srcOrd="3" destOrd="0" presId="urn:microsoft.com/office/officeart/2005/8/layout/chevron2"/>
    <dgm:cxn modelId="{855735EA-BCC8-4DF8-A96A-9C57736E4637}" type="presParOf" srcId="{1F3A7CBA-1E74-46E3-989A-CD9917E63BC4}" destId="{70AFBC5B-6050-4002-B2EF-3C353F358035}" srcOrd="4" destOrd="0" presId="urn:microsoft.com/office/officeart/2005/8/layout/chevron2"/>
    <dgm:cxn modelId="{E8820674-E272-4219-A290-BD5EA717CF35}" type="presParOf" srcId="{70AFBC5B-6050-4002-B2EF-3C353F358035}" destId="{F4452E60-2317-4351-B9BC-8B4902C260F9}" srcOrd="0" destOrd="0" presId="urn:microsoft.com/office/officeart/2005/8/layout/chevron2"/>
    <dgm:cxn modelId="{E0A6B39C-4CE4-43CC-B3E8-F25A649EB867}" type="presParOf" srcId="{70AFBC5B-6050-4002-B2EF-3C353F358035}" destId="{19C97B92-9CFC-4DC3-BF35-5ED3B77DEF49}" srcOrd="1" destOrd="0" presId="urn:microsoft.com/office/officeart/2005/8/layout/chevron2"/>
    <dgm:cxn modelId="{A759C664-16B0-4825-BDAA-8F78EB3EE8CE}" type="presParOf" srcId="{1F3A7CBA-1E74-46E3-989A-CD9917E63BC4}" destId="{35D16373-6AEF-49F1-9AF6-19C17E48932B}" srcOrd="5" destOrd="0" presId="urn:microsoft.com/office/officeart/2005/8/layout/chevron2"/>
    <dgm:cxn modelId="{30D8307B-25F4-4201-9F8F-AD8C5BFECAF4}" type="presParOf" srcId="{1F3A7CBA-1E74-46E3-989A-CD9917E63BC4}" destId="{191B7B6C-376C-4DB3-B5FC-31713DA85348}" srcOrd="6" destOrd="0" presId="urn:microsoft.com/office/officeart/2005/8/layout/chevron2"/>
    <dgm:cxn modelId="{B484C218-EDAE-4259-9071-0F2365EB5844}" type="presParOf" srcId="{191B7B6C-376C-4DB3-B5FC-31713DA85348}" destId="{23DC4DA5-6872-4331-B0F4-0EC6CB8D2442}" srcOrd="0" destOrd="0" presId="urn:microsoft.com/office/officeart/2005/8/layout/chevron2"/>
    <dgm:cxn modelId="{0D37BB2D-CF29-411B-BF42-742485249BC2}" type="presParOf" srcId="{191B7B6C-376C-4DB3-B5FC-31713DA85348}" destId="{FFA76269-47AD-464F-90CB-225078241207}" srcOrd="1" destOrd="0" presId="urn:microsoft.com/office/officeart/2005/8/layout/chevron2"/>
    <dgm:cxn modelId="{3C6A78F4-2266-4CBF-B696-19FEC37C378C}" type="presParOf" srcId="{1F3A7CBA-1E74-46E3-989A-CD9917E63BC4}" destId="{9CE047BA-4E87-421F-9B22-CE6C9FACC6F3}" srcOrd="7" destOrd="0" presId="urn:microsoft.com/office/officeart/2005/8/layout/chevron2"/>
    <dgm:cxn modelId="{8425161A-1E25-423D-ACA1-3130CF9C8473}" type="presParOf" srcId="{1F3A7CBA-1E74-46E3-989A-CD9917E63BC4}" destId="{8DDB3F49-4E1D-47EA-99E2-C5E3232A1035}" srcOrd="8" destOrd="0" presId="urn:microsoft.com/office/officeart/2005/8/layout/chevron2"/>
    <dgm:cxn modelId="{E0127E56-5485-4823-A565-AE1683B69AFE}" type="presParOf" srcId="{8DDB3F49-4E1D-47EA-99E2-C5E3232A1035}" destId="{165BAAC7-AE7A-41B7-AF75-6015C5084AB3}" srcOrd="0" destOrd="0" presId="urn:microsoft.com/office/officeart/2005/8/layout/chevron2"/>
    <dgm:cxn modelId="{1E93ECB2-3A40-4330-81B2-57B7FCC6D3AB}" type="presParOf" srcId="{8DDB3F49-4E1D-47EA-99E2-C5E3232A1035}" destId="{CBE95F1C-354E-4153-B96E-29025B5CF7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F9840F-990E-4C35-A73C-4E8B4128E01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6E002B6-2DE0-48B0-B1D0-01F55DC6C9A3}">
      <dgm:prSet phldrT="[Tekst]" custT="1"/>
      <dgm:spPr/>
      <dgm:t>
        <a:bodyPr/>
        <a:lstStyle/>
        <a:p>
          <a:r>
            <a:rPr lang="en-US" sz="2400" dirty="0" err="1" smtClean="0"/>
            <a:t>Personenrecht</a:t>
          </a:r>
          <a:endParaRPr lang="uk-UA" sz="2400" dirty="0"/>
        </a:p>
      </dgm:t>
    </dgm:pt>
    <dgm:pt modelId="{E0ECFE07-3201-4625-8A50-A380F22E98C3}" type="sibTrans" cxnId="{1DFCBF90-3C5D-4C82-9A70-F513141C1E5F}">
      <dgm:prSet/>
      <dgm:spPr/>
      <dgm:t>
        <a:bodyPr/>
        <a:lstStyle/>
        <a:p>
          <a:endParaRPr lang="uk-UA"/>
        </a:p>
      </dgm:t>
    </dgm:pt>
    <dgm:pt modelId="{60F86844-5937-4810-8614-746D85EDFBCE}" type="parTrans" cxnId="{1DFCBF90-3C5D-4C82-9A70-F513141C1E5F}">
      <dgm:prSet/>
      <dgm:spPr/>
      <dgm:t>
        <a:bodyPr/>
        <a:lstStyle/>
        <a:p>
          <a:endParaRPr lang="uk-UA"/>
        </a:p>
      </dgm:t>
    </dgm:pt>
    <dgm:pt modelId="{DE5FD6B3-3043-4927-A8EA-342D9B01DF13}">
      <dgm:prSet custT="1"/>
      <dgm:spPr/>
      <dgm:t>
        <a:bodyPr/>
        <a:lstStyle/>
        <a:p>
          <a:r>
            <a:rPr lang="en-US" sz="2000" dirty="0" smtClean="0"/>
            <a:t>Lehre vom Rechtsgeschäft</a:t>
          </a:r>
          <a:endParaRPr lang="uk-UA" sz="2000" dirty="0"/>
        </a:p>
      </dgm:t>
    </dgm:pt>
    <dgm:pt modelId="{2E8E65A6-569A-46C9-B92D-D285BE3BC4F6}" type="sibTrans" cxnId="{380F0D39-EFC9-4E07-BD5F-CD6E11D573EF}">
      <dgm:prSet/>
      <dgm:spPr/>
      <dgm:t>
        <a:bodyPr/>
        <a:lstStyle/>
        <a:p>
          <a:endParaRPr lang="uk-UA"/>
        </a:p>
      </dgm:t>
    </dgm:pt>
    <dgm:pt modelId="{7BF3AF7F-1566-4DDF-BD5E-F91230C324DD}" type="parTrans" cxnId="{380F0D39-EFC9-4E07-BD5F-CD6E11D573EF}">
      <dgm:prSet/>
      <dgm:spPr/>
      <dgm:t>
        <a:bodyPr/>
        <a:lstStyle/>
        <a:p>
          <a:endParaRPr lang="uk-UA"/>
        </a:p>
      </dgm:t>
    </dgm:pt>
    <dgm:pt modelId="{EB80FD5F-CC55-4BE3-8A62-CB73E5084E66}">
      <dgm:prSet phldrT="[Tekst]" custT="1"/>
      <dgm:spPr/>
      <dgm:t>
        <a:bodyPr/>
        <a:lstStyle/>
        <a:p>
          <a:r>
            <a:rPr lang="en-US" sz="2800" dirty="0" err="1" smtClean="0"/>
            <a:t>Zeit</a:t>
          </a:r>
          <a:endParaRPr lang="uk-UA" sz="2800" dirty="0"/>
        </a:p>
      </dgm:t>
    </dgm:pt>
    <dgm:pt modelId="{EDCA5E12-FD27-4FFA-8CB9-F0F7AF2EA800}" type="sibTrans" cxnId="{8E61D8DF-3582-4B24-BB09-14F569208213}">
      <dgm:prSet/>
      <dgm:spPr/>
      <dgm:t>
        <a:bodyPr/>
        <a:lstStyle/>
        <a:p>
          <a:endParaRPr lang="uk-UA"/>
        </a:p>
      </dgm:t>
    </dgm:pt>
    <dgm:pt modelId="{CF96C9D4-59A7-4695-9029-ACC8A377275B}" type="parTrans" cxnId="{8E61D8DF-3582-4B24-BB09-14F569208213}">
      <dgm:prSet/>
      <dgm:spPr/>
      <dgm:t>
        <a:bodyPr/>
        <a:lstStyle/>
        <a:p>
          <a:endParaRPr lang="uk-UA"/>
        </a:p>
      </dgm:t>
    </dgm:pt>
    <dgm:pt modelId="{1F4729C4-42B6-4A86-8E55-6DEA5AD3DD6F}">
      <dgm:prSet phldrT="[Tekst]" custT="1"/>
      <dgm:spPr/>
      <dgm:t>
        <a:bodyPr/>
        <a:lstStyle/>
        <a:p>
          <a:r>
            <a:rPr lang="en-US" sz="2400" b="1" dirty="0" err="1" smtClean="0"/>
            <a:t>Stellvertretung</a:t>
          </a:r>
          <a:endParaRPr lang="uk-UA" sz="2400" dirty="0"/>
        </a:p>
      </dgm:t>
    </dgm:pt>
    <dgm:pt modelId="{93C954EE-9223-48FD-91FE-717BE7CB0B20}" type="sibTrans" cxnId="{CADC4992-429E-4E52-94F0-3F798134B61F}">
      <dgm:prSet/>
      <dgm:spPr/>
      <dgm:t>
        <a:bodyPr/>
        <a:lstStyle/>
        <a:p>
          <a:endParaRPr lang="uk-UA"/>
        </a:p>
      </dgm:t>
    </dgm:pt>
    <dgm:pt modelId="{E0C5C798-419A-4CD5-8F6B-8A5A00FD38BF}" type="parTrans" cxnId="{CADC4992-429E-4E52-94F0-3F798134B61F}">
      <dgm:prSet/>
      <dgm:spPr/>
      <dgm:t>
        <a:bodyPr/>
        <a:lstStyle/>
        <a:p>
          <a:endParaRPr lang="uk-UA"/>
        </a:p>
      </dgm:t>
    </dgm:pt>
    <dgm:pt modelId="{4D249181-7122-4D22-824F-5F1313E754DA}">
      <dgm:prSet custT="1"/>
      <dgm:spPr/>
      <dgm:t>
        <a:bodyPr/>
        <a:lstStyle/>
        <a:p>
          <a:r>
            <a:rPr lang="en-US" sz="2500" dirty="0" err="1" smtClean="0"/>
            <a:t>Grundlagen</a:t>
          </a:r>
          <a:endParaRPr lang="uk-UA" sz="2500" dirty="0"/>
        </a:p>
      </dgm:t>
    </dgm:pt>
    <dgm:pt modelId="{B6FB81AA-D706-4679-AC29-3C477DF7BDB4}" type="sibTrans" cxnId="{ADC870BB-26E4-4E5D-8639-B1A42D150C5E}">
      <dgm:prSet/>
      <dgm:spPr/>
      <dgm:t>
        <a:bodyPr/>
        <a:lstStyle/>
        <a:p>
          <a:endParaRPr lang="uk-UA"/>
        </a:p>
      </dgm:t>
    </dgm:pt>
    <dgm:pt modelId="{7ABE843F-8D35-4EF1-8C3F-89A30D0BE9D7}" type="parTrans" cxnId="{ADC870BB-26E4-4E5D-8639-B1A42D150C5E}">
      <dgm:prSet/>
      <dgm:spPr/>
      <dgm:t>
        <a:bodyPr/>
        <a:lstStyle/>
        <a:p>
          <a:endParaRPr lang="uk-UA"/>
        </a:p>
      </dgm:t>
    </dgm:pt>
    <dgm:pt modelId="{9304DE48-A3DD-408E-979E-8A52653CEEA4}" type="pres">
      <dgm:prSet presAssocID="{AEF9840F-990E-4C35-A73C-4E8B4128E010}" presName="compositeShape" presStyleCnt="0">
        <dgm:presLayoutVars>
          <dgm:chMax val="7"/>
          <dgm:dir/>
          <dgm:resizeHandles val="exact"/>
        </dgm:presLayoutVars>
      </dgm:prSet>
      <dgm:spPr/>
    </dgm:pt>
    <dgm:pt modelId="{7E3FA007-BA11-4E83-B34B-EC97D8450C10}" type="pres">
      <dgm:prSet presAssocID="{AEF9840F-990E-4C35-A73C-4E8B4128E010}" presName="wedge1" presStyleLbl="node1" presStyleIdx="0" presStyleCnt="5" custScaleX="104161" custScaleY="104161"/>
      <dgm:spPr/>
      <dgm:t>
        <a:bodyPr/>
        <a:lstStyle/>
        <a:p>
          <a:endParaRPr lang="uk-UA"/>
        </a:p>
      </dgm:t>
    </dgm:pt>
    <dgm:pt modelId="{8A645119-014B-4EF7-8A23-F49842CB6336}" type="pres">
      <dgm:prSet presAssocID="{AEF9840F-990E-4C35-A73C-4E8B4128E010}" presName="dummy1a" presStyleCnt="0"/>
      <dgm:spPr/>
    </dgm:pt>
    <dgm:pt modelId="{D7856E3C-5234-4CF5-B66A-CD8D357218F8}" type="pres">
      <dgm:prSet presAssocID="{AEF9840F-990E-4C35-A73C-4E8B4128E010}" presName="dummy1b" presStyleCnt="0"/>
      <dgm:spPr/>
    </dgm:pt>
    <dgm:pt modelId="{311648D7-12C9-4C0A-A2C7-318C11702802}" type="pres">
      <dgm:prSet presAssocID="{AEF9840F-990E-4C35-A73C-4E8B4128E01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07C3CD-667F-4D3D-9E0A-06B015E243B8}" type="pres">
      <dgm:prSet presAssocID="{AEF9840F-990E-4C35-A73C-4E8B4128E010}" presName="wedge2" presStyleLbl="node1" presStyleIdx="1" presStyleCnt="5"/>
      <dgm:spPr/>
      <dgm:t>
        <a:bodyPr/>
        <a:lstStyle/>
        <a:p>
          <a:endParaRPr lang="uk-UA"/>
        </a:p>
      </dgm:t>
    </dgm:pt>
    <dgm:pt modelId="{0C7A5094-607E-4ADB-9ECE-B444D741A7BB}" type="pres">
      <dgm:prSet presAssocID="{AEF9840F-990E-4C35-A73C-4E8B4128E010}" presName="dummy2a" presStyleCnt="0"/>
      <dgm:spPr/>
    </dgm:pt>
    <dgm:pt modelId="{93F4A5F2-79BF-4A1C-A6CE-0066405A6E9B}" type="pres">
      <dgm:prSet presAssocID="{AEF9840F-990E-4C35-A73C-4E8B4128E010}" presName="dummy2b" presStyleCnt="0"/>
      <dgm:spPr/>
    </dgm:pt>
    <dgm:pt modelId="{D0062BDC-E4A5-4615-8C92-95F8AE9F3808}" type="pres">
      <dgm:prSet presAssocID="{AEF9840F-990E-4C35-A73C-4E8B4128E01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C877D8-3F11-4649-98A6-B842E352D9FF}" type="pres">
      <dgm:prSet presAssocID="{AEF9840F-990E-4C35-A73C-4E8B4128E010}" presName="wedge3" presStyleLbl="node1" presStyleIdx="2" presStyleCnt="5"/>
      <dgm:spPr/>
      <dgm:t>
        <a:bodyPr/>
        <a:lstStyle/>
        <a:p>
          <a:endParaRPr lang="uk-UA"/>
        </a:p>
      </dgm:t>
    </dgm:pt>
    <dgm:pt modelId="{2FDE5680-D317-43DE-91EC-C032F8382BB5}" type="pres">
      <dgm:prSet presAssocID="{AEF9840F-990E-4C35-A73C-4E8B4128E010}" presName="dummy3a" presStyleCnt="0"/>
      <dgm:spPr/>
    </dgm:pt>
    <dgm:pt modelId="{651208C7-930D-463F-9EBF-AA0651944579}" type="pres">
      <dgm:prSet presAssocID="{AEF9840F-990E-4C35-A73C-4E8B4128E010}" presName="dummy3b" presStyleCnt="0"/>
      <dgm:spPr/>
    </dgm:pt>
    <dgm:pt modelId="{492F629B-8480-4061-8B02-997291F25CDC}" type="pres">
      <dgm:prSet presAssocID="{AEF9840F-990E-4C35-A73C-4E8B4128E01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D013FC-74EB-4EF7-8298-5257AEDA802D}" type="pres">
      <dgm:prSet presAssocID="{AEF9840F-990E-4C35-A73C-4E8B4128E010}" presName="wedge4" presStyleLbl="node1" presStyleIdx="3" presStyleCnt="5" custLinFactNeighborX="-1798" custLinFactNeighborY="1329"/>
      <dgm:spPr/>
      <dgm:t>
        <a:bodyPr/>
        <a:lstStyle/>
        <a:p>
          <a:endParaRPr lang="uk-UA"/>
        </a:p>
      </dgm:t>
    </dgm:pt>
    <dgm:pt modelId="{DE5D1456-4872-4B02-AE38-A0F37F2B7069}" type="pres">
      <dgm:prSet presAssocID="{AEF9840F-990E-4C35-A73C-4E8B4128E010}" presName="dummy4a" presStyleCnt="0"/>
      <dgm:spPr/>
    </dgm:pt>
    <dgm:pt modelId="{9FA8C154-ED51-481D-B904-04641E2AC312}" type="pres">
      <dgm:prSet presAssocID="{AEF9840F-990E-4C35-A73C-4E8B4128E010}" presName="dummy4b" presStyleCnt="0"/>
      <dgm:spPr/>
    </dgm:pt>
    <dgm:pt modelId="{D6533DC9-09A7-4392-8802-DD97A315CEA2}" type="pres">
      <dgm:prSet presAssocID="{AEF9840F-990E-4C35-A73C-4E8B4128E01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46AFFF-EB75-46C2-9CE6-B75ED0DA9F9F}" type="pres">
      <dgm:prSet presAssocID="{AEF9840F-990E-4C35-A73C-4E8B4128E010}" presName="wedge5" presStyleLbl="node1" presStyleIdx="4" presStyleCnt="5" custLinFactNeighborX="-1484" custLinFactNeighborY="-833"/>
      <dgm:spPr/>
      <dgm:t>
        <a:bodyPr/>
        <a:lstStyle/>
        <a:p>
          <a:endParaRPr lang="uk-UA"/>
        </a:p>
      </dgm:t>
    </dgm:pt>
    <dgm:pt modelId="{780BB429-1240-4919-9F85-2AEE65541F2A}" type="pres">
      <dgm:prSet presAssocID="{AEF9840F-990E-4C35-A73C-4E8B4128E010}" presName="dummy5a" presStyleCnt="0"/>
      <dgm:spPr/>
    </dgm:pt>
    <dgm:pt modelId="{10F9C877-3420-4F05-9ED5-66B46D33369D}" type="pres">
      <dgm:prSet presAssocID="{AEF9840F-990E-4C35-A73C-4E8B4128E010}" presName="dummy5b" presStyleCnt="0"/>
      <dgm:spPr/>
    </dgm:pt>
    <dgm:pt modelId="{0B596D12-AFF0-4B70-9570-6257303E45E0}" type="pres">
      <dgm:prSet presAssocID="{AEF9840F-990E-4C35-A73C-4E8B4128E01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93C43C-8601-4BE5-924A-1CA62D5C9F92}" type="pres">
      <dgm:prSet presAssocID="{E0ECFE07-3201-4625-8A50-A380F22E98C3}" presName="arrowWedge1" presStyleLbl="fgSibTrans2D1" presStyleIdx="0" presStyleCnt="5"/>
      <dgm:spPr/>
    </dgm:pt>
    <dgm:pt modelId="{1C9D249D-FEC5-49D2-A206-F7088086FC32}" type="pres">
      <dgm:prSet presAssocID="{2E8E65A6-569A-46C9-B92D-D285BE3BC4F6}" presName="arrowWedge2" presStyleLbl="fgSibTrans2D1" presStyleIdx="1" presStyleCnt="5"/>
      <dgm:spPr/>
    </dgm:pt>
    <dgm:pt modelId="{919E1300-E7CB-4C2B-BE83-8255F9C6FDDB}" type="pres">
      <dgm:prSet presAssocID="{EDCA5E12-FD27-4FFA-8CB9-F0F7AF2EA800}" presName="arrowWedge3" presStyleLbl="fgSibTrans2D1" presStyleIdx="2" presStyleCnt="5"/>
      <dgm:spPr/>
    </dgm:pt>
    <dgm:pt modelId="{1741F639-759B-4107-8898-FF57161D25F9}" type="pres">
      <dgm:prSet presAssocID="{93C954EE-9223-48FD-91FE-717BE7CB0B20}" presName="arrowWedge4" presStyleLbl="fgSibTrans2D1" presStyleIdx="3" presStyleCnt="5"/>
      <dgm:spPr/>
    </dgm:pt>
    <dgm:pt modelId="{9C170119-50BB-4375-A5E9-CD60466D9F5D}" type="pres">
      <dgm:prSet presAssocID="{B6FB81AA-D706-4679-AC29-3C477DF7BDB4}" presName="arrowWedge5" presStyleLbl="fgSibTrans2D1" presStyleIdx="4" presStyleCnt="5"/>
      <dgm:spPr/>
    </dgm:pt>
  </dgm:ptLst>
  <dgm:cxnLst>
    <dgm:cxn modelId="{4EB8DF21-57C6-4808-950C-EDC46FE00BA8}" type="presOf" srcId="{EB80FD5F-CC55-4BE3-8A62-CB73E5084E66}" destId="{DDC877D8-3F11-4649-98A6-B842E352D9FF}" srcOrd="0" destOrd="0" presId="urn:microsoft.com/office/officeart/2005/8/layout/cycle8"/>
    <dgm:cxn modelId="{5BE63D3C-3E67-4BF9-8DE0-ACA556F31CC4}" type="presOf" srcId="{4D249181-7122-4D22-824F-5F1313E754DA}" destId="{0B596D12-AFF0-4B70-9570-6257303E45E0}" srcOrd="1" destOrd="0" presId="urn:microsoft.com/office/officeart/2005/8/layout/cycle8"/>
    <dgm:cxn modelId="{A4C6D17C-3632-4094-A5FB-7E43101BF362}" type="presOf" srcId="{56E002B6-2DE0-48B0-B1D0-01F55DC6C9A3}" destId="{311648D7-12C9-4C0A-A2C7-318C11702802}" srcOrd="1" destOrd="0" presId="urn:microsoft.com/office/officeart/2005/8/layout/cycle8"/>
    <dgm:cxn modelId="{83E05DD7-0F27-42E6-B983-97D31F3EABF6}" type="presOf" srcId="{1F4729C4-42B6-4A86-8E55-6DEA5AD3DD6F}" destId="{D6533DC9-09A7-4392-8802-DD97A315CEA2}" srcOrd="1" destOrd="0" presId="urn:microsoft.com/office/officeart/2005/8/layout/cycle8"/>
    <dgm:cxn modelId="{DBEA8A47-75E0-400C-963A-5A01E03B31C9}" type="presOf" srcId="{56E002B6-2DE0-48B0-B1D0-01F55DC6C9A3}" destId="{7E3FA007-BA11-4E83-B34B-EC97D8450C10}" srcOrd="0" destOrd="0" presId="urn:microsoft.com/office/officeart/2005/8/layout/cycle8"/>
    <dgm:cxn modelId="{10A75D58-A08C-4C7C-811E-1351385B505D}" type="presOf" srcId="{1F4729C4-42B6-4A86-8E55-6DEA5AD3DD6F}" destId="{72D013FC-74EB-4EF7-8298-5257AEDA802D}" srcOrd="0" destOrd="0" presId="urn:microsoft.com/office/officeart/2005/8/layout/cycle8"/>
    <dgm:cxn modelId="{0884AEF2-AE95-44E9-92ED-AEE42E181C79}" type="presOf" srcId="{DE5FD6B3-3043-4927-A8EA-342D9B01DF13}" destId="{D0062BDC-E4A5-4615-8C92-95F8AE9F3808}" srcOrd="1" destOrd="0" presId="urn:microsoft.com/office/officeart/2005/8/layout/cycle8"/>
    <dgm:cxn modelId="{1DFCBF90-3C5D-4C82-9A70-F513141C1E5F}" srcId="{AEF9840F-990E-4C35-A73C-4E8B4128E010}" destId="{56E002B6-2DE0-48B0-B1D0-01F55DC6C9A3}" srcOrd="0" destOrd="0" parTransId="{60F86844-5937-4810-8614-746D85EDFBCE}" sibTransId="{E0ECFE07-3201-4625-8A50-A380F22E98C3}"/>
    <dgm:cxn modelId="{ADC870BB-26E4-4E5D-8639-B1A42D150C5E}" srcId="{AEF9840F-990E-4C35-A73C-4E8B4128E010}" destId="{4D249181-7122-4D22-824F-5F1313E754DA}" srcOrd="4" destOrd="0" parTransId="{7ABE843F-8D35-4EF1-8C3F-89A30D0BE9D7}" sibTransId="{B6FB81AA-D706-4679-AC29-3C477DF7BDB4}"/>
    <dgm:cxn modelId="{F0FC08B3-A482-4011-8BDC-489B78277777}" type="presOf" srcId="{DE5FD6B3-3043-4927-A8EA-342D9B01DF13}" destId="{5207C3CD-667F-4D3D-9E0A-06B015E243B8}" srcOrd="0" destOrd="0" presId="urn:microsoft.com/office/officeart/2005/8/layout/cycle8"/>
    <dgm:cxn modelId="{FC41FB31-1E41-46EB-8350-F54F06F0361D}" type="presOf" srcId="{AEF9840F-990E-4C35-A73C-4E8B4128E010}" destId="{9304DE48-A3DD-408E-979E-8A52653CEEA4}" srcOrd="0" destOrd="0" presId="urn:microsoft.com/office/officeart/2005/8/layout/cycle8"/>
    <dgm:cxn modelId="{7F9502C1-81BD-4B93-82D6-2A58C838443B}" type="presOf" srcId="{EB80FD5F-CC55-4BE3-8A62-CB73E5084E66}" destId="{492F629B-8480-4061-8B02-997291F25CDC}" srcOrd="1" destOrd="0" presId="urn:microsoft.com/office/officeart/2005/8/layout/cycle8"/>
    <dgm:cxn modelId="{64DDA86C-E293-40A0-92E4-011D204B97D3}" type="presOf" srcId="{4D249181-7122-4D22-824F-5F1313E754DA}" destId="{DD46AFFF-EB75-46C2-9CE6-B75ED0DA9F9F}" srcOrd="0" destOrd="0" presId="urn:microsoft.com/office/officeart/2005/8/layout/cycle8"/>
    <dgm:cxn modelId="{380F0D39-EFC9-4E07-BD5F-CD6E11D573EF}" srcId="{AEF9840F-990E-4C35-A73C-4E8B4128E010}" destId="{DE5FD6B3-3043-4927-A8EA-342D9B01DF13}" srcOrd="1" destOrd="0" parTransId="{7BF3AF7F-1566-4DDF-BD5E-F91230C324DD}" sibTransId="{2E8E65A6-569A-46C9-B92D-D285BE3BC4F6}"/>
    <dgm:cxn modelId="{8E61D8DF-3582-4B24-BB09-14F569208213}" srcId="{AEF9840F-990E-4C35-A73C-4E8B4128E010}" destId="{EB80FD5F-CC55-4BE3-8A62-CB73E5084E66}" srcOrd="2" destOrd="0" parTransId="{CF96C9D4-59A7-4695-9029-ACC8A377275B}" sibTransId="{EDCA5E12-FD27-4FFA-8CB9-F0F7AF2EA800}"/>
    <dgm:cxn modelId="{CADC4992-429E-4E52-94F0-3F798134B61F}" srcId="{AEF9840F-990E-4C35-A73C-4E8B4128E010}" destId="{1F4729C4-42B6-4A86-8E55-6DEA5AD3DD6F}" srcOrd="3" destOrd="0" parTransId="{E0C5C798-419A-4CD5-8F6B-8A5A00FD38BF}" sibTransId="{93C954EE-9223-48FD-91FE-717BE7CB0B20}"/>
    <dgm:cxn modelId="{23D6F237-1A2D-4154-8942-EC40CC3FDE3E}" type="presParOf" srcId="{9304DE48-A3DD-408E-979E-8A52653CEEA4}" destId="{7E3FA007-BA11-4E83-B34B-EC97D8450C10}" srcOrd="0" destOrd="0" presId="urn:microsoft.com/office/officeart/2005/8/layout/cycle8"/>
    <dgm:cxn modelId="{D8DF7A35-C7E5-4CB7-98A3-AA58FAEBC115}" type="presParOf" srcId="{9304DE48-A3DD-408E-979E-8A52653CEEA4}" destId="{8A645119-014B-4EF7-8A23-F49842CB6336}" srcOrd="1" destOrd="0" presId="urn:microsoft.com/office/officeart/2005/8/layout/cycle8"/>
    <dgm:cxn modelId="{A523AF95-11C5-42AE-AAA0-3B9288AE5F32}" type="presParOf" srcId="{9304DE48-A3DD-408E-979E-8A52653CEEA4}" destId="{D7856E3C-5234-4CF5-B66A-CD8D357218F8}" srcOrd="2" destOrd="0" presId="urn:microsoft.com/office/officeart/2005/8/layout/cycle8"/>
    <dgm:cxn modelId="{A5859FF9-DFC8-46D0-9AC4-23D142968E3D}" type="presParOf" srcId="{9304DE48-A3DD-408E-979E-8A52653CEEA4}" destId="{311648D7-12C9-4C0A-A2C7-318C11702802}" srcOrd="3" destOrd="0" presId="urn:microsoft.com/office/officeart/2005/8/layout/cycle8"/>
    <dgm:cxn modelId="{2872C16E-AC9E-45A3-88E9-0EDA5519E94D}" type="presParOf" srcId="{9304DE48-A3DD-408E-979E-8A52653CEEA4}" destId="{5207C3CD-667F-4D3D-9E0A-06B015E243B8}" srcOrd="4" destOrd="0" presId="urn:microsoft.com/office/officeart/2005/8/layout/cycle8"/>
    <dgm:cxn modelId="{1D9DA8F4-CE73-4098-B304-9D8AE1DFA5B1}" type="presParOf" srcId="{9304DE48-A3DD-408E-979E-8A52653CEEA4}" destId="{0C7A5094-607E-4ADB-9ECE-B444D741A7BB}" srcOrd="5" destOrd="0" presId="urn:microsoft.com/office/officeart/2005/8/layout/cycle8"/>
    <dgm:cxn modelId="{06814F51-8513-45BA-9046-1C51CEA07E72}" type="presParOf" srcId="{9304DE48-A3DD-408E-979E-8A52653CEEA4}" destId="{93F4A5F2-79BF-4A1C-A6CE-0066405A6E9B}" srcOrd="6" destOrd="0" presId="urn:microsoft.com/office/officeart/2005/8/layout/cycle8"/>
    <dgm:cxn modelId="{BE0D173D-02C9-419C-B73A-DDCE4556E1CB}" type="presParOf" srcId="{9304DE48-A3DD-408E-979E-8A52653CEEA4}" destId="{D0062BDC-E4A5-4615-8C92-95F8AE9F3808}" srcOrd="7" destOrd="0" presId="urn:microsoft.com/office/officeart/2005/8/layout/cycle8"/>
    <dgm:cxn modelId="{58049378-5480-431E-BB43-64C531B84167}" type="presParOf" srcId="{9304DE48-A3DD-408E-979E-8A52653CEEA4}" destId="{DDC877D8-3F11-4649-98A6-B842E352D9FF}" srcOrd="8" destOrd="0" presId="urn:microsoft.com/office/officeart/2005/8/layout/cycle8"/>
    <dgm:cxn modelId="{68B0CC51-F743-4E2B-8155-356FCE7247D1}" type="presParOf" srcId="{9304DE48-A3DD-408E-979E-8A52653CEEA4}" destId="{2FDE5680-D317-43DE-91EC-C032F8382BB5}" srcOrd="9" destOrd="0" presId="urn:microsoft.com/office/officeart/2005/8/layout/cycle8"/>
    <dgm:cxn modelId="{8C703B4B-2B9B-4049-91EE-916CEF65BF42}" type="presParOf" srcId="{9304DE48-A3DD-408E-979E-8A52653CEEA4}" destId="{651208C7-930D-463F-9EBF-AA0651944579}" srcOrd="10" destOrd="0" presId="urn:microsoft.com/office/officeart/2005/8/layout/cycle8"/>
    <dgm:cxn modelId="{2A8F7449-FF13-452D-93D9-C46A94C5310F}" type="presParOf" srcId="{9304DE48-A3DD-408E-979E-8A52653CEEA4}" destId="{492F629B-8480-4061-8B02-997291F25CDC}" srcOrd="11" destOrd="0" presId="urn:microsoft.com/office/officeart/2005/8/layout/cycle8"/>
    <dgm:cxn modelId="{3E94A271-A443-4964-A514-DEDB2882B304}" type="presParOf" srcId="{9304DE48-A3DD-408E-979E-8A52653CEEA4}" destId="{72D013FC-74EB-4EF7-8298-5257AEDA802D}" srcOrd="12" destOrd="0" presId="urn:microsoft.com/office/officeart/2005/8/layout/cycle8"/>
    <dgm:cxn modelId="{2D443F79-2AF3-45E8-BFA3-A917DBBDDBF2}" type="presParOf" srcId="{9304DE48-A3DD-408E-979E-8A52653CEEA4}" destId="{DE5D1456-4872-4B02-AE38-A0F37F2B7069}" srcOrd="13" destOrd="0" presId="urn:microsoft.com/office/officeart/2005/8/layout/cycle8"/>
    <dgm:cxn modelId="{B897241C-2F31-4855-98FD-7FDEB6E5416D}" type="presParOf" srcId="{9304DE48-A3DD-408E-979E-8A52653CEEA4}" destId="{9FA8C154-ED51-481D-B904-04641E2AC312}" srcOrd="14" destOrd="0" presId="urn:microsoft.com/office/officeart/2005/8/layout/cycle8"/>
    <dgm:cxn modelId="{BC08BBCF-8945-413B-971E-1A9DC0880C2C}" type="presParOf" srcId="{9304DE48-A3DD-408E-979E-8A52653CEEA4}" destId="{D6533DC9-09A7-4392-8802-DD97A315CEA2}" srcOrd="15" destOrd="0" presId="urn:microsoft.com/office/officeart/2005/8/layout/cycle8"/>
    <dgm:cxn modelId="{0F350FF2-5846-480A-8FA4-9F8E97BD6B60}" type="presParOf" srcId="{9304DE48-A3DD-408E-979E-8A52653CEEA4}" destId="{DD46AFFF-EB75-46C2-9CE6-B75ED0DA9F9F}" srcOrd="16" destOrd="0" presId="urn:microsoft.com/office/officeart/2005/8/layout/cycle8"/>
    <dgm:cxn modelId="{799A9DF9-61A8-431A-A764-A8DFE6DB0596}" type="presParOf" srcId="{9304DE48-A3DD-408E-979E-8A52653CEEA4}" destId="{780BB429-1240-4919-9F85-2AEE65541F2A}" srcOrd="17" destOrd="0" presId="urn:microsoft.com/office/officeart/2005/8/layout/cycle8"/>
    <dgm:cxn modelId="{676CF93E-C97B-4F46-8030-FD38F08AE6D5}" type="presParOf" srcId="{9304DE48-A3DD-408E-979E-8A52653CEEA4}" destId="{10F9C877-3420-4F05-9ED5-66B46D33369D}" srcOrd="18" destOrd="0" presId="urn:microsoft.com/office/officeart/2005/8/layout/cycle8"/>
    <dgm:cxn modelId="{0BA885DF-B222-4646-BA91-04EB5354B32B}" type="presParOf" srcId="{9304DE48-A3DD-408E-979E-8A52653CEEA4}" destId="{0B596D12-AFF0-4B70-9570-6257303E45E0}" srcOrd="19" destOrd="0" presId="urn:microsoft.com/office/officeart/2005/8/layout/cycle8"/>
    <dgm:cxn modelId="{049DE138-FC85-4DDA-B0F8-AF4889CDF40D}" type="presParOf" srcId="{9304DE48-A3DD-408E-979E-8A52653CEEA4}" destId="{E093C43C-8601-4BE5-924A-1CA62D5C9F92}" srcOrd="20" destOrd="0" presId="urn:microsoft.com/office/officeart/2005/8/layout/cycle8"/>
    <dgm:cxn modelId="{2999580F-4419-42E8-BD1A-59D1CCB2AEFC}" type="presParOf" srcId="{9304DE48-A3DD-408E-979E-8A52653CEEA4}" destId="{1C9D249D-FEC5-49D2-A206-F7088086FC32}" srcOrd="21" destOrd="0" presId="urn:microsoft.com/office/officeart/2005/8/layout/cycle8"/>
    <dgm:cxn modelId="{F55A65F2-EA5E-4949-9B2B-E0C33B44DFF7}" type="presParOf" srcId="{9304DE48-A3DD-408E-979E-8A52653CEEA4}" destId="{919E1300-E7CB-4C2B-BE83-8255F9C6FDDB}" srcOrd="22" destOrd="0" presId="urn:microsoft.com/office/officeart/2005/8/layout/cycle8"/>
    <dgm:cxn modelId="{F010A8C2-740E-46BD-853F-C8F9FBF824B8}" type="presParOf" srcId="{9304DE48-A3DD-408E-979E-8A52653CEEA4}" destId="{1741F639-759B-4107-8898-FF57161D25F9}" srcOrd="23" destOrd="0" presId="urn:microsoft.com/office/officeart/2005/8/layout/cycle8"/>
    <dgm:cxn modelId="{E6FDD53F-4AB1-475F-89A7-4BA064276ED3}" type="presParOf" srcId="{9304DE48-A3DD-408E-979E-8A52653CEEA4}" destId="{9C170119-50BB-4375-A5E9-CD60466D9F5D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DAFA4-FB2A-48B3-AC3F-F56F517D16EE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</a:t>
          </a:r>
          <a:endParaRPr lang="uk-UA" sz="1900" kern="1200" dirty="0"/>
        </a:p>
      </dsp:txBody>
      <dsp:txXfrm rot="-5400000">
        <a:off x="1" y="351811"/>
        <a:ext cx="699225" cy="299669"/>
      </dsp:txXfrm>
    </dsp:sp>
    <dsp:sp modelId="{0580DA41-33E6-4AC1-A502-282F7A562169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/>
            <a:t>Allgemeiner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Teil</a:t>
          </a:r>
          <a:endParaRPr lang="uk-UA" sz="3600" u="sng" kern="1200" dirty="0">
            <a:effectLst/>
            <a:latin typeface="+mn-lt"/>
          </a:endParaRPr>
        </a:p>
      </dsp:txBody>
      <dsp:txXfrm rot="-5400000">
        <a:off x="699226" y="33894"/>
        <a:ext cx="7498679" cy="585891"/>
      </dsp:txXfrm>
    </dsp:sp>
    <dsp:sp modelId="{8752EC41-D0BC-46D3-B9E8-E263335941E4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</a:t>
          </a:r>
          <a:endParaRPr lang="uk-UA" sz="1900" kern="1200" dirty="0"/>
        </a:p>
      </dsp:txBody>
      <dsp:txXfrm rot="-5400000">
        <a:off x="1" y="1232479"/>
        <a:ext cx="699225" cy="299669"/>
      </dsp:txXfrm>
    </dsp:sp>
    <dsp:sp modelId="{17233896-1AA2-4581-84BC-16172A0C876D}">
      <dsp:nvSpPr>
        <dsp:cNvPr id="0" name=""/>
        <dsp:cNvSpPr/>
      </dsp:nvSpPr>
      <dsp:spPr>
        <a:xfrm rot="5400000">
          <a:off x="4139772" y="-254269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b="1" kern="1200" dirty="0" err="1" smtClean="0"/>
            <a:t>Erbrecht</a:t>
          </a:r>
          <a:endParaRPr lang="uk-UA" sz="3800" kern="1200" dirty="0"/>
        </a:p>
      </dsp:txBody>
      <dsp:txXfrm rot="-5400000">
        <a:off x="699226" y="929547"/>
        <a:ext cx="7498679" cy="585891"/>
      </dsp:txXfrm>
    </dsp:sp>
    <dsp:sp modelId="{F4452E60-2317-4351-B9BC-8B4902C260F9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endParaRPr lang="uk-UA" sz="1900" kern="1200" dirty="0"/>
        </a:p>
      </dsp:txBody>
      <dsp:txXfrm rot="-5400000">
        <a:off x="1" y="2113147"/>
        <a:ext cx="699225" cy="299669"/>
      </dsp:txXfrm>
    </dsp:sp>
    <dsp:sp modelId="{19C97B92-9CFC-4DC3-BF35-5ED3B77DEF49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b="1" kern="1200" dirty="0" err="1" smtClean="0"/>
            <a:t>Familienrecht</a:t>
          </a:r>
          <a:endParaRPr lang="uk-UA" sz="3800" kern="1200" dirty="0"/>
        </a:p>
      </dsp:txBody>
      <dsp:txXfrm rot="-5400000">
        <a:off x="699226" y="1795229"/>
        <a:ext cx="7498679" cy="585891"/>
      </dsp:txXfrm>
    </dsp:sp>
    <dsp:sp modelId="{23DC4DA5-6872-4331-B0F4-0EC6CB8D2442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</a:t>
          </a:r>
          <a:endParaRPr lang="uk-UA" sz="1900" kern="1200" dirty="0"/>
        </a:p>
      </dsp:txBody>
      <dsp:txXfrm rot="-5400000">
        <a:off x="1" y="2993815"/>
        <a:ext cx="699225" cy="299669"/>
      </dsp:txXfrm>
    </dsp:sp>
    <dsp:sp modelId="{FFA76269-47AD-464F-90CB-225078241207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b="1" kern="1200" smtClean="0"/>
            <a:t>Sachenrecht</a:t>
          </a:r>
          <a:endParaRPr lang="uk-UA" sz="3800" kern="1200"/>
        </a:p>
      </dsp:txBody>
      <dsp:txXfrm rot="-5400000">
        <a:off x="699226" y="2675897"/>
        <a:ext cx="7498679" cy="585891"/>
      </dsp:txXfrm>
    </dsp:sp>
    <dsp:sp modelId="{165BAAC7-AE7A-41B7-AF75-6015C5084AB3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5</a:t>
          </a:r>
          <a:endParaRPr lang="uk-UA" sz="1900" kern="1200" dirty="0"/>
        </a:p>
      </dsp:txBody>
      <dsp:txXfrm rot="-5400000">
        <a:off x="1" y="3874483"/>
        <a:ext cx="699225" cy="299669"/>
      </dsp:txXfrm>
    </dsp:sp>
    <dsp:sp modelId="{CBE95F1C-354E-4153-B96E-29025B5CF7B1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b="1" kern="1200" dirty="0" err="1" smtClean="0"/>
            <a:t>Schuldrecht</a:t>
          </a:r>
          <a:endParaRPr lang="uk-UA" sz="3800" kern="1200" dirty="0"/>
        </a:p>
      </dsp:txBody>
      <dsp:txXfrm rot="-5400000">
        <a:off x="699226" y="3556565"/>
        <a:ext cx="7498679" cy="585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FA007-BA11-4E83-B34B-EC97D8450C10}">
      <dsp:nvSpPr>
        <dsp:cNvPr id="0" name=""/>
        <dsp:cNvSpPr/>
      </dsp:nvSpPr>
      <dsp:spPr>
        <a:xfrm>
          <a:off x="4206834" y="240608"/>
          <a:ext cx="3960002" cy="3960002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Personenrecht</a:t>
          </a:r>
          <a:endParaRPr lang="uk-UA" sz="2400" kern="1200" dirty="0"/>
        </a:p>
      </dsp:txBody>
      <dsp:txXfrm>
        <a:off x="6272635" y="906266"/>
        <a:ext cx="1272857" cy="848571"/>
      </dsp:txXfrm>
    </dsp:sp>
    <dsp:sp modelId="{5207C3CD-667F-4D3D-9E0A-06B015E243B8}">
      <dsp:nvSpPr>
        <dsp:cNvPr id="0" name=""/>
        <dsp:cNvSpPr/>
      </dsp:nvSpPr>
      <dsp:spPr>
        <a:xfrm>
          <a:off x="4318517" y="421086"/>
          <a:ext cx="3801808" cy="380180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Lehre vom Rechtsgeschäft</a:t>
          </a:r>
          <a:endParaRPr lang="uk-UA" sz="2000" kern="1200" dirty="0"/>
        </a:p>
      </dsp:txBody>
      <dsp:txXfrm>
        <a:off x="6767063" y="2158151"/>
        <a:ext cx="1131490" cy="905192"/>
      </dsp:txXfrm>
    </dsp:sp>
    <dsp:sp modelId="{DDC877D8-3F11-4649-98A6-B842E352D9FF}">
      <dsp:nvSpPr>
        <dsp:cNvPr id="0" name=""/>
        <dsp:cNvSpPr/>
      </dsp:nvSpPr>
      <dsp:spPr>
        <a:xfrm>
          <a:off x="4232524" y="483545"/>
          <a:ext cx="3801808" cy="380180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Zeit</a:t>
          </a:r>
          <a:endParaRPr lang="uk-UA" sz="2800" kern="1200" dirty="0"/>
        </a:p>
      </dsp:txBody>
      <dsp:txXfrm>
        <a:off x="5590313" y="3153863"/>
        <a:ext cx="1086231" cy="995711"/>
      </dsp:txXfrm>
    </dsp:sp>
    <dsp:sp modelId="{72D013FC-74EB-4EF7-8298-5257AEDA802D}">
      <dsp:nvSpPr>
        <dsp:cNvPr id="0" name=""/>
        <dsp:cNvSpPr/>
      </dsp:nvSpPr>
      <dsp:spPr>
        <a:xfrm>
          <a:off x="4078174" y="471613"/>
          <a:ext cx="3801808" cy="380180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Stellvertretung</a:t>
          </a:r>
          <a:endParaRPr lang="uk-UA" sz="2400" kern="1200" dirty="0"/>
        </a:p>
      </dsp:txBody>
      <dsp:txXfrm>
        <a:off x="4299947" y="2208677"/>
        <a:ext cx="1131490" cy="905192"/>
      </dsp:txXfrm>
    </dsp:sp>
    <dsp:sp modelId="{DD46AFFF-EB75-46C2-9CE6-B75ED0DA9F9F}">
      <dsp:nvSpPr>
        <dsp:cNvPr id="0" name=""/>
        <dsp:cNvSpPr/>
      </dsp:nvSpPr>
      <dsp:spPr>
        <a:xfrm>
          <a:off x="4122699" y="288036"/>
          <a:ext cx="3801808" cy="380180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Grundlagen</a:t>
          </a:r>
          <a:endParaRPr lang="uk-UA" sz="2500" kern="1200" dirty="0"/>
        </a:p>
      </dsp:txBody>
      <dsp:txXfrm>
        <a:off x="4719221" y="927102"/>
        <a:ext cx="1222010" cy="814673"/>
      </dsp:txXfrm>
    </dsp:sp>
    <dsp:sp modelId="{E093C43C-8601-4BE5-924A-1CA62D5C9F92}">
      <dsp:nvSpPr>
        <dsp:cNvPr id="0" name=""/>
        <dsp:cNvSpPr/>
      </dsp:nvSpPr>
      <dsp:spPr>
        <a:xfrm>
          <a:off x="4049621" y="83575"/>
          <a:ext cx="4272509" cy="427250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D249D-FEC5-49D2-A206-F7088086FC32}">
      <dsp:nvSpPr>
        <dsp:cNvPr id="0" name=""/>
        <dsp:cNvSpPr/>
      </dsp:nvSpPr>
      <dsp:spPr>
        <a:xfrm>
          <a:off x="4083430" y="185703"/>
          <a:ext cx="4272509" cy="427250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E1300-E7CB-4C2B-BE83-8255F9C6FDDB}">
      <dsp:nvSpPr>
        <dsp:cNvPr id="0" name=""/>
        <dsp:cNvSpPr/>
      </dsp:nvSpPr>
      <dsp:spPr>
        <a:xfrm>
          <a:off x="3997174" y="248352"/>
          <a:ext cx="4272509" cy="427250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1F639-759B-4107-8898-FF57161D25F9}">
      <dsp:nvSpPr>
        <dsp:cNvPr id="0" name=""/>
        <dsp:cNvSpPr/>
      </dsp:nvSpPr>
      <dsp:spPr>
        <a:xfrm>
          <a:off x="3842562" y="236229"/>
          <a:ext cx="4272509" cy="427250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70119-50BB-4375-A5E9-CD60466D9F5D}">
      <dsp:nvSpPr>
        <dsp:cNvPr id="0" name=""/>
        <dsp:cNvSpPr/>
      </dsp:nvSpPr>
      <dsp:spPr>
        <a:xfrm>
          <a:off x="3887528" y="52686"/>
          <a:ext cx="4272509" cy="427250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11B3A-F755-49DF-8284-FA3E77FF5F39}" type="datetimeFigureOut">
              <a:rPr lang="uk-UA" smtClean="0"/>
              <a:t>15.05.2016</a:t>
            </a:fld>
            <a:endParaRPr lang="uk-UA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uk-UA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E992A-A146-44D7-9087-44C9BDE087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83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992A-A146-44D7-9087-44C9BDE08731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497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Privatrecht sieht – im Gegensatz zum Öffentlichen Recht – eine aus der Privatautonomie abgeleitete Freiheit des Willens vor, die es dem Einzelnen grundsätzlich gestattet, mit anderen in eine Rechtsbeziehung zu treten.</a:t>
            </a:r>
            <a:endParaRPr lang="uk-UA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992A-A146-44D7-9087-44C9BDE0873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82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Privatrecht gliedert sich zuoberst in</a:t>
            </a:r>
          </a:p>
          <a:p>
            <a:endParaRPr lang="de-DE" dirty="0" smtClean="0"/>
          </a:p>
          <a:p>
            <a:r>
              <a:rPr lang="de-DE" dirty="0" smtClean="0"/>
              <a:t>    Allgemeines Privatrecht (auch Zivil-/Bürgerliches Recht) und</a:t>
            </a:r>
          </a:p>
          <a:p>
            <a:r>
              <a:rPr lang="de-DE" dirty="0" smtClean="0"/>
              <a:t>    Sonderprivatrecht (oder Sonstiges Privatrecht).</a:t>
            </a:r>
          </a:p>
          <a:p>
            <a:endParaRPr lang="uk-UA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992A-A146-44D7-9087-44C9BDE0873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42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992A-A146-44D7-9087-44C9BDE08731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779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15.05.2016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15.05.2016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15.05.2016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15.05.2016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15.05.2016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15.05.2016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15.05.2016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15.05.2016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15.05.2016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15.05.2016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15.05.2016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15.05.2016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ftp://ftp.tik.ee.ethz.ch/pub/people/ulrichta/summaries/Skript.pdf" TargetMode="External"/><Relationship Id="rId3" Type="http://schemas.openxmlformats.org/officeDocument/2006/relationships/hyperlink" Target="http://wirtschaftslexikon.gabler.de/Definition/handelsrecht.html#definition" TargetMode="External"/><Relationship Id="rId7" Type="http://schemas.openxmlformats.org/officeDocument/2006/relationships/hyperlink" Target="https://www.unet.univie.ac.at/~a1063315/docs/Zusammenfassung_Privatrecht_2010.pdf" TargetMode="External"/><Relationship Id="rId2" Type="http://schemas.openxmlformats.org/officeDocument/2006/relationships/hyperlink" Target="http://www.jusline.at/gesetz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echtsfreund.at/zivilrecht.htm" TargetMode="External"/><Relationship Id="rId5" Type="http://schemas.openxmlformats.org/officeDocument/2006/relationships/hyperlink" Target="http://www.juraforum.de/lexikon/stellvertretung" TargetMode="External"/><Relationship Id="rId4" Type="http://schemas.openxmlformats.org/officeDocument/2006/relationships/hyperlink" Target="http://www.anwalt-martin.de/html/zivilrech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3666" y="404664"/>
            <a:ext cx="7772400" cy="1470025"/>
          </a:xfrm>
        </p:spPr>
        <p:txBody>
          <a:bodyPr/>
          <a:lstStyle/>
          <a:p>
            <a:r>
              <a:rPr lang="uk-UA" b="1" dirty="0" smtClean="0"/>
              <a:t>       </a:t>
            </a:r>
            <a:r>
              <a:rPr lang="en-US" b="1" dirty="0" err="1" smtClean="0"/>
              <a:t>Präsentation</a:t>
            </a:r>
            <a:r>
              <a:rPr lang="en-US" b="1" dirty="0" smtClean="0"/>
              <a:t> </a:t>
            </a:r>
            <a:r>
              <a:rPr lang="en-US" b="1" dirty="0" err="1"/>
              <a:t>zum</a:t>
            </a:r>
            <a:r>
              <a:rPr lang="en-US" b="1" dirty="0"/>
              <a:t> </a:t>
            </a:r>
            <a:r>
              <a:rPr lang="en-US" b="1" dirty="0" err="1"/>
              <a:t>Thema</a:t>
            </a:r>
            <a:r>
              <a:rPr lang="en-US" b="1" dirty="0"/>
              <a:t>:</a:t>
            </a:r>
            <a:endParaRPr lang="en-US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936104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„</a:t>
            </a:r>
            <a:r>
              <a:rPr lang="en-US" dirty="0" err="1" smtClean="0">
                <a:solidFill>
                  <a:schemeClr val="tx1"/>
                </a:solidFill>
              </a:rPr>
              <a:t>Privatrecht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pl-PL" dirty="0" smtClean="0">
                <a:solidFill>
                  <a:schemeClr val="tx1"/>
                </a:solidFill>
              </a:rPr>
              <a:t>D</a:t>
            </a:r>
            <a:r>
              <a:rPr lang="en-US" dirty="0" err="1" smtClean="0">
                <a:solidFill>
                  <a:schemeClr val="tx1"/>
                </a:solidFill>
              </a:rPr>
              <a:t>eutschland</a:t>
            </a:r>
            <a:r>
              <a:rPr lang="pl-PL" dirty="0" smtClean="0">
                <a:solidFill>
                  <a:schemeClr val="tx1"/>
                </a:solidFill>
              </a:rPr>
              <a:t>”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039544" y="5301208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Bearbeitet</a:t>
            </a:r>
            <a:r>
              <a:rPr lang="en-US" sz="2000" b="1" dirty="0" smtClean="0"/>
              <a:t> von</a:t>
            </a:r>
            <a:r>
              <a:rPr lang="uk-UA" sz="2000" b="1" dirty="0" smtClean="0"/>
              <a:t>:</a:t>
            </a:r>
          </a:p>
          <a:p>
            <a:r>
              <a:rPr lang="en-US" sz="2000" b="1" dirty="0" smtClean="0"/>
              <a:t>Oksana </a:t>
            </a:r>
            <a:r>
              <a:rPr lang="en-US" sz="2000" b="1" dirty="0" err="1" smtClean="0"/>
              <a:t>Palinska</a:t>
            </a:r>
            <a:endParaRPr lang="en-US" sz="2000" b="1" dirty="0" smtClean="0"/>
          </a:p>
          <a:p>
            <a:r>
              <a:rPr lang="en-US" sz="2000" b="1" dirty="0" err="1" smtClean="0"/>
              <a:t>Fakultät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für</a:t>
            </a:r>
            <a:r>
              <a:rPr lang="en-US" sz="2000" b="1" dirty="0" smtClean="0"/>
              <a:t> Jura und </a:t>
            </a:r>
            <a:r>
              <a:rPr lang="en-US" sz="2000" b="1" dirty="0" err="1" smtClean="0"/>
              <a:t>Verwaltung</a:t>
            </a:r>
            <a:endParaRPr lang="en-US" sz="2000" b="1" dirty="0" smtClean="0"/>
          </a:p>
          <a:p>
            <a:r>
              <a:rPr lang="en-US" sz="2000" b="1" dirty="0" err="1" smtClean="0"/>
              <a:t>Masterstudium</a:t>
            </a:r>
            <a:r>
              <a:rPr lang="en-US" sz="2000" b="1" dirty="0" smtClean="0"/>
              <a:t> </a:t>
            </a:r>
            <a:r>
              <a:rPr lang="en-US" sz="2000" b="1" dirty="0" smtClean="0"/>
              <a:t>2. </a:t>
            </a:r>
            <a:r>
              <a:rPr lang="pl-PL" sz="2000" b="1" dirty="0" smtClean="0"/>
              <a:t>S</a:t>
            </a:r>
            <a:r>
              <a:rPr lang="en-US" sz="2000" b="1" dirty="0" err="1" smtClean="0"/>
              <a:t>emester</a:t>
            </a:r>
            <a:endParaRPr lang="uk-UA" sz="2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7333" cy="16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Handelsrecht </a:t>
            </a:r>
            <a:br>
              <a:rPr lang="de-DE" b="1" dirty="0"/>
            </a:br>
            <a:endParaRPr lang="uk-UA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67544" y="1556792"/>
            <a:ext cx="8363272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u="sng" dirty="0" smtClean="0"/>
              <a:t>Definition</a:t>
            </a:r>
            <a:endParaRPr lang="uk-UA" u="sng" dirty="0" smtClean="0"/>
          </a:p>
          <a:p>
            <a:r>
              <a:rPr lang="de-DE" dirty="0" smtClean="0"/>
              <a:t>Handelsrecht </a:t>
            </a:r>
            <a:r>
              <a:rPr lang="de-DE" dirty="0"/>
              <a:t>ist das Sonderrecht des Kaufmanns. Die Vorschriften des Handelsrechts betreffen im Wesentlichen die Rechtsbeziehungen des Kaufmanns zu seinen Geschäftspartnern, die wettbewerbsrechtlichen und gesellschaftsrechtlichen Beziehungen zu anderen Unternehmern.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1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60648"/>
            <a:ext cx="9361040" cy="55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n-US" b="1" dirty="0" err="1"/>
              <a:t>Arbeitsrecht</a:t>
            </a:r>
            <a:r>
              <a:rPr lang="en-US" b="1" dirty="0"/>
              <a:t/>
            </a:r>
            <a:br>
              <a:rPr lang="en-US" b="1" dirty="0"/>
            </a:br>
            <a:endParaRPr lang="uk-UA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064896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de-DE" dirty="0">
                <a:solidFill>
                  <a:schemeClr val="tx1"/>
                </a:solidFill>
              </a:rPr>
              <a:t>Das Arbeitsrecht regelt die Rechtsbeziehungen zwischen einzelnen Arbeitnehmern und </a:t>
            </a:r>
            <a:r>
              <a:rPr lang="de-DE" dirty="0" smtClean="0">
                <a:solidFill>
                  <a:schemeClr val="tx1"/>
                </a:solidFill>
              </a:rPr>
              <a:t>Arbeitgebern (Individualarbeitsrecht) sowie </a:t>
            </a:r>
            <a:r>
              <a:rPr lang="de-DE" dirty="0">
                <a:solidFill>
                  <a:schemeClr val="tx1"/>
                </a:solidFill>
              </a:rPr>
              <a:t>zwischen den Koalitionen der Arbeitnehmer und Arbeitgeber und zwischen Vertretungsorganen der Arbeitnehmer und dem </a:t>
            </a:r>
            <a:r>
              <a:rPr lang="de-DE" dirty="0" smtClean="0">
                <a:solidFill>
                  <a:schemeClr val="tx1"/>
                </a:solidFill>
              </a:rPr>
              <a:t>Arbeitgeber.</a:t>
            </a:r>
            <a:endParaRPr lang="de-DE" dirty="0">
              <a:solidFill>
                <a:schemeClr val="tx1"/>
              </a:solidFill>
            </a:endParaRPr>
          </a:p>
          <a:p>
            <a:pPr algn="just"/>
            <a:endParaRPr lang="de-DE" dirty="0">
              <a:solidFill>
                <a:schemeClr val="tx1"/>
              </a:solidFill>
            </a:endParaRPr>
          </a:p>
          <a:p>
            <a:pPr algn="just"/>
            <a:r>
              <a:rPr lang="de-DE" dirty="0">
                <a:solidFill>
                  <a:schemeClr val="tx1"/>
                </a:solidFill>
              </a:rPr>
              <a:t>Die Normen des Arbeitsrechtes enthalten vielfach (einseitig) zwingende Vorschriften zugunsten des Arbeitnehmers. Auch hier gelten die Normen des allgemeinen Privatrechts subsidiär.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pl-PL" dirty="0" err="1" smtClean="0"/>
              <a:t>B</a:t>
            </a:r>
            <a:r>
              <a:rPr lang="en-US" dirty="0" err="1" smtClean="0"/>
              <a:t>eendigung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704856" cy="4320480"/>
          </a:xfrm>
        </p:spPr>
        <p:txBody>
          <a:bodyPr>
            <a:noAutofit/>
          </a:bodyPr>
          <a:lstStyle/>
          <a:p>
            <a:pPr algn="just"/>
            <a:r>
              <a:rPr lang="de-DE" sz="2400" dirty="0">
                <a:solidFill>
                  <a:schemeClr val="tx1"/>
                </a:solidFill>
              </a:rPr>
              <a:t>Beim privaten Recht besteht eine Beziehung unter Gleichgestellten (eine </a:t>
            </a:r>
            <a:r>
              <a:rPr lang="de-DE" sz="2400" dirty="0" smtClean="0">
                <a:solidFill>
                  <a:schemeClr val="tx1"/>
                </a:solidFill>
              </a:rPr>
              <a:t>Koordination</a:t>
            </a:r>
            <a:r>
              <a:rPr lang="de-DE" sz="2400" dirty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de-DE" sz="2400" dirty="0">
                <a:solidFill>
                  <a:schemeClr val="tx1"/>
                </a:solidFill>
              </a:rPr>
              <a:t>Das private Recht betrifft nur die beteiligten Personen oder Parteien. Bei der </a:t>
            </a:r>
            <a:r>
              <a:rPr lang="de-DE" sz="2400" dirty="0" smtClean="0">
                <a:solidFill>
                  <a:schemeClr val="tx1"/>
                </a:solidFill>
              </a:rPr>
              <a:t>Aushandlung </a:t>
            </a:r>
            <a:r>
              <a:rPr lang="de-DE" sz="2400" dirty="0">
                <a:solidFill>
                  <a:schemeClr val="tx1"/>
                </a:solidFill>
              </a:rPr>
              <a:t>des Rechts sind sie frei, gewisse Vorschriften müssen eingehalten werden </a:t>
            </a:r>
          </a:p>
          <a:p>
            <a:pPr algn="just"/>
            <a:r>
              <a:rPr lang="de-DE" sz="2400" dirty="0">
                <a:solidFill>
                  <a:schemeClr val="tx1"/>
                </a:solidFill>
              </a:rPr>
              <a:t>(siehe «zwingendes Recht»).</a:t>
            </a:r>
          </a:p>
          <a:p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Wortschatz</a:t>
            </a:r>
            <a:r>
              <a:rPr lang="pl-PL" dirty="0"/>
              <a:t> </a:t>
            </a:r>
            <a:r>
              <a:rPr lang="pl-PL" dirty="0" err="1"/>
              <a:t>zum</a:t>
            </a:r>
            <a:r>
              <a:rPr lang="pl-PL" dirty="0"/>
              <a:t> </a:t>
            </a:r>
            <a:r>
              <a:rPr lang="pl-PL" dirty="0" err="1"/>
              <a:t>Thema</a:t>
            </a:r>
            <a:r>
              <a:rPr lang="pl-PL" dirty="0"/>
              <a:t>:</a:t>
            </a:r>
            <a:endParaRPr lang="uk-UA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152785"/>
              </p:ext>
            </p:extLst>
          </p:nvPr>
        </p:nvGraphicFramePr>
        <p:xfrm>
          <a:off x="467544" y="1412776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Pl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Privatrecht</a:t>
                      </a:r>
                      <a:r>
                        <a:rPr lang="pl-PL" dirty="0" smtClean="0"/>
                        <a:t>,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das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Prawo cywilne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Rechtsbeziehungen</a:t>
                      </a:r>
                      <a:r>
                        <a:rPr lang="pl-PL" dirty="0" smtClean="0"/>
                        <a:t>,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die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Stosunki</a:t>
                      </a:r>
                      <a:r>
                        <a:rPr lang="pl-PL" baseline="0" dirty="0" smtClean="0"/>
                        <a:t> prawa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Rechtssubjekte</a:t>
                      </a:r>
                      <a:r>
                        <a:rPr lang="pl-PL" dirty="0" smtClean="0"/>
                        <a:t>, </a:t>
                      </a:r>
                      <a:r>
                        <a:rPr lang="pl-PL" dirty="0" err="1" smtClean="0"/>
                        <a:t>die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Subiekt</a:t>
                      </a:r>
                      <a:r>
                        <a:rPr lang="pl-PL" baseline="0" dirty="0" smtClean="0"/>
                        <a:t> prawa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Rahmenbedingungen</a:t>
                      </a:r>
                      <a:r>
                        <a:rPr lang="pl-PL" dirty="0" smtClean="0"/>
                        <a:t>, </a:t>
                      </a:r>
                      <a:r>
                        <a:rPr lang="pl-PL" dirty="0" err="1" smtClean="0"/>
                        <a:t>die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Ogólne</a:t>
                      </a:r>
                      <a:r>
                        <a:rPr lang="pl-PL" baseline="0" dirty="0" smtClean="0"/>
                        <a:t> warunki prawa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Öffentliche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Recht</a:t>
                      </a:r>
                      <a:r>
                        <a:rPr lang="pl-PL" dirty="0" smtClean="0"/>
                        <a:t>, </a:t>
                      </a:r>
                      <a:r>
                        <a:rPr lang="pl-PL" dirty="0" err="1" smtClean="0"/>
                        <a:t>das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Prawo</a:t>
                      </a:r>
                      <a:r>
                        <a:rPr lang="pl-PL" baseline="0" dirty="0" smtClean="0"/>
                        <a:t> publiczne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Strafrecht</a:t>
                      </a:r>
                      <a:r>
                        <a:rPr lang="pl-PL" dirty="0" smtClean="0"/>
                        <a:t>, </a:t>
                      </a:r>
                      <a:r>
                        <a:rPr lang="pl-PL" dirty="0" err="1" smtClean="0"/>
                        <a:t>das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Prawo karne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Allgemeines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Privatrecht</a:t>
                      </a:r>
                      <a:r>
                        <a:rPr lang="pl-PL" dirty="0" smtClean="0"/>
                        <a:t>,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das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Ogólne</a:t>
                      </a:r>
                      <a:r>
                        <a:rPr lang="pl-PL" baseline="0" dirty="0" smtClean="0"/>
                        <a:t> prawo cywile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</a:t>
                      </a:r>
                      <a:r>
                        <a:rPr lang="en-US" dirty="0" err="1" smtClean="0"/>
                        <a:t>ürgerliches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Recht</a:t>
                      </a:r>
                      <a:r>
                        <a:rPr lang="pl-PL" dirty="0" smtClean="0"/>
                        <a:t>, </a:t>
                      </a:r>
                      <a:r>
                        <a:rPr lang="pl-PL" dirty="0" err="1" smtClean="0"/>
                        <a:t>das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Prawo społeczne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Erberecht</a:t>
                      </a:r>
                      <a:r>
                        <a:rPr lang="pl-PL" dirty="0" smtClean="0"/>
                        <a:t>, </a:t>
                      </a:r>
                      <a:r>
                        <a:rPr lang="pl-PL" dirty="0" err="1" smtClean="0"/>
                        <a:t>das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Prawo spadkowe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Schuldrecht</a:t>
                      </a:r>
                      <a:r>
                        <a:rPr lang="pl-PL" dirty="0" smtClean="0"/>
                        <a:t>,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die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Prawo zobowiązań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Stellvertretung</a:t>
                      </a:r>
                      <a:r>
                        <a:rPr lang="pl-PL" dirty="0" smtClean="0"/>
                        <a:t>,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die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Pełnomocnik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Bezeichnung</a:t>
                      </a:r>
                      <a:r>
                        <a:rPr lang="pl-PL" dirty="0" smtClean="0"/>
                        <a:t>,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die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Stosunki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Urheberrecht</a:t>
                      </a:r>
                      <a:r>
                        <a:rPr lang="pl-PL" dirty="0" smtClean="0"/>
                        <a:t>,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das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Prawo autorskie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4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Wortschatz</a:t>
            </a:r>
            <a:r>
              <a:rPr lang="pl-PL" dirty="0"/>
              <a:t> </a:t>
            </a:r>
            <a:r>
              <a:rPr lang="pl-PL" dirty="0" err="1"/>
              <a:t>zum</a:t>
            </a:r>
            <a:r>
              <a:rPr lang="pl-PL" dirty="0"/>
              <a:t> </a:t>
            </a:r>
            <a:r>
              <a:rPr lang="pl-PL" dirty="0" err="1"/>
              <a:t>Thema</a:t>
            </a:r>
            <a:r>
              <a:rPr lang="pl-PL" dirty="0"/>
              <a:t>:</a:t>
            </a:r>
            <a:endParaRPr lang="uk-UA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539652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Pl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gewerbliche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Rechtsschutz</a:t>
                      </a:r>
                      <a:r>
                        <a:rPr lang="pl-PL" dirty="0" smtClean="0"/>
                        <a:t>, der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Przemysłowa</a:t>
                      </a:r>
                      <a:r>
                        <a:rPr lang="pl-PL" baseline="0" dirty="0" smtClean="0"/>
                        <a:t> ochrona prawna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Arbeitsvertrag</a:t>
                      </a:r>
                      <a:r>
                        <a:rPr lang="pl-PL" dirty="0" smtClean="0"/>
                        <a:t>,</a:t>
                      </a:r>
                      <a:r>
                        <a:rPr lang="pl-PL" baseline="0" dirty="0" smtClean="0"/>
                        <a:t> der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Umowa o pracę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Tarifvertrag</a:t>
                      </a:r>
                      <a:r>
                        <a:rPr lang="pl-PL" dirty="0" smtClean="0"/>
                        <a:t>, der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Umowa taryfowa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</a:t>
                      </a:r>
                      <a:r>
                        <a:rPr lang="en-US" dirty="0" err="1" smtClean="0"/>
                        <a:t>etriebsvereinbarung</a:t>
                      </a:r>
                      <a:r>
                        <a:rPr lang="pl-PL" dirty="0" smtClean="0"/>
                        <a:t>, </a:t>
                      </a:r>
                      <a:r>
                        <a:rPr lang="pl-PL" dirty="0" err="1" smtClean="0"/>
                        <a:t>die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Umowa spółki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15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pl-PL" dirty="0" err="1" smtClean="0"/>
              <a:t>Quellen</a:t>
            </a:r>
            <a:r>
              <a:rPr lang="pl-PL" dirty="0" smtClean="0"/>
              <a:t>:</a:t>
            </a:r>
            <a:endParaRPr lang="uk-UA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136904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www.jusline.at/gesetze.html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wirtschaftslexikon.gabler.de/Definition/handelsrecht.html#definition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www.anwalt-martin.de/html/zivilrecht.html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www.juraforum.de/lexikon/stellvertretung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www.rechtsfreund.at/zivilrecht.htm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Andreas </a:t>
            </a:r>
            <a:r>
              <a:rPr lang="en-US" dirty="0" err="1" smtClean="0">
                <a:solidFill>
                  <a:schemeClr val="tx1"/>
                </a:solidFill>
              </a:rPr>
              <a:t>Zavadil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de-DE" dirty="0" smtClean="0">
                <a:solidFill>
                  <a:schemeClr val="tx1"/>
                </a:solidFill>
              </a:rPr>
              <a:t>Zusammenfassung Privatrecht</a:t>
            </a:r>
            <a:r>
              <a:rPr lang="en-US" dirty="0" smtClean="0">
                <a:solidFill>
                  <a:schemeClr val="tx1"/>
                </a:solidFill>
              </a:rPr>
              <a:t>“: </a:t>
            </a:r>
            <a:r>
              <a:rPr lang="en-US" dirty="0">
                <a:solidFill>
                  <a:schemeClr val="tx1"/>
                </a:solidFill>
                <a:hlinkClick r:id="rId7"/>
              </a:rPr>
              <a:t>https://www.unet.univie.ac.at/~</a:t>
            </a:r>
            <a:r>
              <a:rPr lang="en-US" dirty="0" smtClean="0">
                <a:solidFill>
                  <a:schemeClr val="tx1"/>
                </a:solidFill>
                <a:hlinkClick r:id="rId7"/>
              </a:rPr>
              <a:t>a1063315/docs/Zusammenfassung_Privatrecht_2010.pdf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Tamara </a:t>
            </a:r>
            <a:r>
              <a:rPr lang="en-US" dirty="0" smtClean="0">
                <a:solidFill>
                  <a:schemeClr val="tx1"/>
                </a:solidFill>
              </a:rPr>
              <a:t>Ulrich “</a:t>
            </a:r>
            <a:r>
              <a:rPr lang="en-US" dirty="0" err="1">
                <a:solidFill>
                  <a:schemeClr val="tx1"/>
                </a:solidFill>
              </a:rPr>
              <a:t>Privatrecht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 smtClean="0">
                <a:solidFill>
                  <a:schemeClr val="tx1"/>
                </a:solidFill>
              </a:rPr>
              <a:t>Obligationenrecht</a:t>
            </a:r>
            <a:r>
              <a:rPr lang="en-US" dirty="0" smtClean="0">
                <a:solidFill>
                  <a:schemeClr val="tx1"/>
                </a:solidFill>
              </a:rPr>
              <a:t>“: </a:t>
            </a:r>
            <a:r>
              <a:rPr lang="en-US" dirty="0">
                <a:solidFill>
                  <a:schemeClr val="tx1"/>
                </a:solidFill>
                <a:hlinkClick r:id="rId8"/>
              </a:rPr>
              <a:t>ftp://</a:t>
            </a:r>
            <a:r>
              <a:rPr lang="en-US" dirty="0" smtClean="0">
                <a:solidFill>
                  <a:schemeClr val="tx1"/>
                </a:solidFill>
                <a:hlinkClick r:id="rId8"/>
              </a:rPr>
              <a:t>ftp.tik.ee.ethz.ch/pub/people/ulrichta/summaries/Skript.pdf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49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196" y="9925"/>
            <a:ext cx="8229600" cy="1143000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uk-UA" dirty="0"/>
          </a:p>
        </p:txBody>
      </p:sp>
      <p:sp>
        <p:nvSpPr>
          <p:cNvPr id="5" name="Prostokąt 4"/>
          <p:cNvSpPr/>
          <p:nvPr/>
        </p:nvSpPr>
        <p:spPr>
          <a:xfrm>
            <a:off x="691361" y="1052736"/>
            <a:ext cx="77048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Das </a:t>
            </a:r>
            <a:r>
              <a:rPr lang="de-DE" sz="2000" dirty="0" smtClean="0"/>
              <a:t>Privatrecht </a:t>
            </a:r>
            <a:r>
              <a:rPr lang="de-DE" sz="2000" dirty="0"/>
              <a:t>in Deutschland ist ein sehr umfangreiches Rechtsgebiet</a:t>
            </a:r>
            <a:r>
              <a:rPr lang="de-DE" sz="2000" dirty="0" smtClean="0"/>
              <a:t>.</a:t>
            </a:r>
          </a:p>
          <a:p>
            <a:r>
              <a:rPr lang="de-DE" sz="2000" dirty="0"/>
              <a:t>Das Privatrecht regelt die Rechtsbeziehungen der verschiedenen Rechtssubjekte auf dem Boden der Gleichordnung</a:t>
            </a:r>
            <a:r>
              <a:rPr lang="de-DE" sz="2000" dirty="0" smtClean="0"/>
              <a:t>.</a:t>
            </a:r>
          </a:p>
          <a:p>
            <a:r>
              <a:rPr lang="de-DE" sz="2000" dirty="0"/>
              <a:t>Aufgabe d. </a:t>
            </a:r>
            <a:r>
              <a:rPr lang="de-DE" sz="2000" dirty="0" smtClean="0"/>
              <a:t>Privatrechts - gesetzliche </a:t>
            </a:r>
            <a:r>
              <a:rPr lang="de-DE" sz="2000" dirty="0"/>
              <a:t>Rahmenbedingungen</a:t>
            </a:r>
          </a:p>
          <a:p>
            <a:r>
              <a:rPr lang="de-DE" sz="2000" dirty="0"/>
              <a:t>für Privatautonomie </a:t>
            </a:r>
            <a:r>
              <a:rPr lang="de-DE" sz="2000" dirty="0" smtClean="0"/>
              <a:t>zur Verfügung zu stellen (weist jene, die Privatautonomie missbrauchen, in die Schranken</a:t>
            </a:r>
            <a:r>
              <a:rPr lang="de-DE" sz="2000" dirty="0"/>
              <a:t>).</a:t>
            </a:r>
          </a:p>
          <a:p>
            <a:endParaRPr lang="uk-UA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7704856" cy="3384376"/>
          </a:xfrm>
        </p:spPr>
      </p:pic>
    </p:spTree>
    <p:extLst>
      <p:ext uri="{BB962C8B-B14F-4D97-AF65-F5344CB8AC3E}">
        <p14:creationId xmlns:p14="http://schemas.microsoft.com/office/powerpoint/2010/main" val="626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Einteilung</a:t>
            </a:r>
            <a:r>
              <a:rPr lang="en-US" dirty="0"/>
              <a:t> des </a:t>
            </a:r>
            <a:r>
              <a:rPr lang="en-US" dirty="0" err="1" smtClean="0"/>
              <a:t>Rechts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8229600" cy="3654129"/>
          </a:xfrm>
        </p:spPr>
      </p:pic>
      <p:sp>
        <p:nvSpPr>
          <p:cNvPr id="5" name="Prostokąt 4"/>
          <p:cNvSpPr/>
          <p:nvPr/>
        </p:nvSpPr>
        <p:spPr>
          <a:xfrm>
            <a:off x="611560" y="141277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Das Privatrecht steht in der Rechtswissenschaft neben dem Öffentlichen Recht (einschließlich des Strafrechts</a:t>
            </a:r>
            <a:r>
              <a:rPr lang="de-DE" sz="2000" dirty="0" smtClean="0"/>
              <a:t>).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612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Einteilung</a:t>
            </a:r>
            <a:r>
              <a:rPr lang="en-US" dirty="0"/>
              <a:t> des </a:t>
            </a:r>
            <a:r>
              <a:rPr lang="en-US" dirty="0" err="1"/>
              <a:t>Privatrechts</a:t>
            </a:r>
            <a:endParaRPr lang="uk-UA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6527"/>
            <a:ext cx="8229600" cy="3613308"/>
          </a:xfrm>
        </p:spPr>
      </p:pic>
    </p:spTree>
    <p:extLst>
      <p:ext uri="{BB962C8B-B14F-4D97-AF65-F5344CB8AC3E}">
        <p14:creationId xmlns:p14="http://schemas.microsoft.com/office/powerpoint/2010/main" val="19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4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Allgemeines</a:t>
            </a:r>
            <a:r>
              <a:rPr lang="en-US" b="1" dirty="0"/>
              <a:t> </a:t>
            </a:r>
            <a:r>
              <a:rPr lang="en-US" b="1" dirty="0" err="1"/>
              <a:t>Privatrecht</a:t>
            </a:r>
            <a:r>
              <a:rPr lang="en-US" b="1" dirty="0"/>
              <a:t/>
            </a:r>
            <a:br>
              <a:rPr lang="en-US" b="1" dirty="0"/>
            </a:br>
            <a:endParaRPr lang="uk-UA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559980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ostokąt 4"/>
          <p:cNvSpPr/>
          <p:nvPr/>
        </p:nvSpPr>
        <p:spPr>
          <a:xfrm>
            <a:off x="467544" y="105273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Das Allgemeine Privatrecht ist gemäß dem </a:t>
            </a:r>
            <a:r>
              <a:rPr lang="de-DE" dirty="0" err="1"/>
              <a:t>Pandektensystem</a:t>
            </a:r>
            <a:r>
              <a:rPr lang="de-DE" dirty="0"/>
              <a:t> in verschiedene Teilbereiche gegliedert: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10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/>
              <a:t>Allgemeiner</a:t>
            </a:r>
            <a:r>
              <a:rPr lang="en-US" b="1" dirty="0"/>
              <a:t> </a:t>
            </a:r>
            <a:r>
              <a:rPr lang="en-US" b="1" dirty="0" err="1"/>
              <a:t>Teil</a:t>
            </a:r>
            <a:r>
              <a:rPr lang="uk-UA" u="sng" dirty="0"/>
              <a:t/>
            </a:r>
            <a:br>
              <a:rPr lang="uk-UA" u="sng" dirty="0"/>
            </a:br>
            <a:endParaRPr lang="uk-UA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288423"/>
              </p:ext>
            </p:extLst>
          </p:nvPr>
        </p:nvGraphicFramePr>
        <p:xfrm>
          <a:off x="-1692696" y="2132856"/>
          <a:ext cx="123133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 4"/>
          <p:cNvSpPr/>
          <p:nvPr/>
        </p:nvSpPr>
        <p:spPr>
          <a:xfrm>
            <a:off x="323528" y="155679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Der Allgemeine Teil wiederum setzt sich wiederum aus verschiedenen Teilbereichen zusammen: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Sonderprivatrecht</a:t>
            </a:r>
            <a:r>
              <a:rPr lang="en-US" b="1" dirty="0"/>
              <a:t/>
            </a:r>
            <a:br>
              <a:rPr lang="en-US" b="1" dirty="0"/>
            </a:br>
            <a:endParaRPr lang="uk-UA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Sonderprivatrecht ist die Bezeichnung für den Teil des Privatrechts, der nur für bestimmte Bevölkerungsgruppen gilt. Zum Sonderprivatrecht zählen z.B. das Handelsrecht, das Urheberrecht und der gewerbliche Rechtsschutz.</a:t>
            </a:r>
          </a:p>
          <a:p>
            <a:endParaRPr lang="de-DE" dirty="0"/>
          </a:p>
          <a:p>
            <a:r>
              <a:rPr lang="de-DE" dirty="0"/>
              <a:t>Das Sonderprivatrecht verdrängt die Normen des allgemeinen Privatrechts.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712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525</Words>
  <Application>Microsoft Office PowerPoint</Application>
  <PresentationFormat>Pokaz na ekranie (4:3)</PresentationFormat>
  <Paragraphs>106</Paragraphs>
  <Slides>17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       Präsentation zum Thema:</vt:lpstr>
      <vt:lpstr>Definition</vt:lpstr>
      <vt:lpstr>Einteilung des Rechts </vt:lpstr>
      <vt:lpstr>Einteilung des Privatrechts</vt:lpstr>
      <vt:lpstr>Prezentacja programu PowerPoint</vt:lpstr>
      <vt:lpstr>Prezentacja programu PowerPoint</vt:lpstr>
      <vt:lpstr>Allgemeines Privatrecht </vt:lpstr>
      <vt:lpstr>Allgemeiner Teil </vt:lpstr>
      <vt:lpstr>Sonderprivatrecht </vt:lpstr>
      <vt:lpstr>Handelsrecht  </vt:lpstr>
      <vt:lpstr>Prezentacja programu PowerPoint</vt:lpstr>
      <vt:lpstr>Arbeitsrecht </vt:lpstr>
      <vt:lpstr>Prezentacja programu PowerPoint</vt:lpstr>
      <vt:lpstr>Beendigung </vt:lpstr>
      <vt:lpstr>Wortschatz zum Thema:</vt:lpstr>
      <vt:lpstr>Wortschatz zum Thema:</vt:lpstr>
      <vt:lpstr>Quellen: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zum Thema:</dc:title>
  <dc:creator>Оксанка</dc:creator>
  <cp:lastModifiedBy>Magdalena</cp:lastModifiedBy>
  <cp:revision>27</cp:revision>
  <dcterms:created xsi:type="dcterms:W3CDTF">2016-05-10T20:49:16Z</dcterms:created>
  <dcterms:modified xsi:type="dcterms:W3CDTF">2016-05-15T05:50:42Z</dcterms:modified>
</cp:coreProperties>
</file>