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2" r:id="rId17"/>
    <p:sldId id="270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CC00"/>
    <a:srgbClr val="990099"/>
    <a:srgbClr val="FF66FF"/>
    <a:srgbClr val="FFFF6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60"/>
  </p:normalViewPr>
  <p:slideViewPr>
    <p:cSldViewPr>
      <p:cViewPr>
        <p:scale>
          <a:sx n="94" d="100"/>
          <a:sy n="94" d="100"/>
        </p:scale>
        <p:origin x="-12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FF"/>
            </a:gs>
            <a:gs pos="0">
              <a:srgbClr val="FFFF66"/>
            </a:gs>
            <a:gs pos="50000">
              <a:srgbClr val="FF99FF">
                <a:alpha val="71000"/>
              </a:srgbClr>
            </a:gs>
            <a:gs pos="99000">
              <a:srgbClr val="FFCC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D532-F174-4541-8408-0206ABDE1B8D}" type="datetimeFigureOut">
              <a:rPr lang="pl-PL" smtClean="0"/>
              <a:pPr/>
              <a:t>18.09.2015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15F12-A23E-4FB4-9C45-D9ADCBE7E5A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4032448" cy="1872208"/>
          </a:xfrm>
        </p:spPr>
        <p:txBody>
          <a:bodyPr>
            <a:noAutofit/>
          </a:bodyPr>
          <a:lstStyle/>
          <a:p>
            <a:pPr algn="l"/>
            <a:r>
              <a:rPr lang="pl-PL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Bearbeitet</a:t>
            </a:r>
            <a:r>
              <a:rPr lang="pl-PL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von:</a:t>
            </a:r>
          </a:p>
          <a:p>
            <a:pPr algn="l"/>
            <a:r>
              <a:rPr lang="pl-PL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Natalia Królicka</a:t>
            </a:r>
          </a:p>
          <a:p>
            <a:pPr algn="l"/>
            <a:r>
              <a:rPr lang="pl-PL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Pädagogik</a:t>
            </a:r>
            <a:r>
              <a:rPr lang="pl-PL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l-PL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pl-PL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Semester</a:t>
            </a:r>
            <a:r>
              <a:rPr lang="pl-PL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Masterstudium</a:t>
            </a:r>
            <a:endParaRPr lang="pl-PL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Uniwersytet Rzeszowsk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836712"/>
            <a:ext cx="1728192" cy="1440160"/>
          </a:xfrm>
          <a:prstGeom prst="rect">
            <a:avLst/>
          </a:prstGeom>
          <a:noFill/>
        </p:spPr>
      </p:pic>
      <p:sp>
        <p:nvSpPr>
          <p:cNvPr id="5" name="Prostokąt 4"/>
          <p:cNvSpPr/>
          <p:nvPr/>
        </p:nvSpPr>
        <p:spPr>
          <a:xfrm>
            <a:off x="1043609" y="2420888"/>
            <a:ext cx="69127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Thema</a:t>
            </a:r>
            <a:r>
              <a:rPr lang="pl-P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pl-PL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Pädagogik</a:t>
            </a:r>
            <a:r>
              <a:rPr lang="pl-P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pl-P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8" name="Picture 4" descr="http://www.mamazone.pl/media/538269/pedagogi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717695">
            <a:off x="5122836" y="3827167"/>
            <a:ext cx="3320243" cy="2337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 lvl="0" algn="ctr"/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nach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Unterrichtsfach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l-PL" sz="4000" dirty="0" smtClean="0">
                <a:latin typeface="Arial" pitchFamily="34" charset="0"/>
                <a:cs typeface="Arial" pitchFamily="34" charset="0"/>
              </a:rPr>
            </a:b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Fachdidaktiken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Kunstpädagogik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Musikpädagogik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Religionspädagogik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Sportpädagogik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Sexualpädagogik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Politische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Bildung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Natur-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Umweltpädagogik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Umweltbildung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Wirtschaftspädagogik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Sachunterrichtsdidaktik</a:t>
            </a:r>
            <a:endParaRPr lang="pl-PL" sz="4000" dirty="0" smtClean="0">
              <a:latin typeface="Arial" pitchFamily="34" charset="0"/>
              <a:cs typeface="Arial" pitchFamily="34" charset="0"/>
            </a:endParaRPr>
          </a:p>
          <a:p>
            <a:endParaRPr lang="pl-PL" dirty="0"/>
          </a:p>
        </p:txBody>
      </p:sp>
      <p:pic>
        <p:nvPicPr>
          <p:cNvPr id="27650" name="Picture 2" descr="Znalezione obrazy dla zapytania muzy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24609">
            <a:off x="94531" y="5102937"/>
            <a:ext cx="2051720" cy="1306968"/>
          </a:xfrm>
          <a:prstGeom prst="rect">
            <a:avLst/>
          </a:prstGeom>
          <a:noFill/>
        </p:spPr>
      </p:pic>
      <p:sp>
        <p:nvSpPr>
          <p:cNvPr id="27652" name="AutoShape 4" descr="Znalezione obrazy dla zapytania spo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7654" name="AutoShape 6" descr="Znalezione obrazy dla zapytania spo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7656" name="AutoShape 8" descr="Znalezione obrazy dla zapytania spo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7658" name="AutoShape 10" descr="data:image/jpeg;base64,/9j/4AAQSkZJRgABAQAAAQABAAD/2wCEAAkGBxQTEhUUExQWFhUVGRoaGBgYGRseHhgYHhsYGBYbHBgfHCgiHBwmHx0XITEhJyorLi4uFx80ODMsNygtLisBCgoKDg0OGxAQGzckICQ0LTQ0NCwsLCwuNC00LCwsNC80NCwsLCwsNCwvLCwsLDQsLDQvNCwsLCwsLywsNCwsLP/AABEIALoBDwMBEQACEQEDEQH/xAAcAAEAAwEBAQEBAAAAAAAAAAAABQYHBAMCAQj/xABEEAACAQIDBQYDBQYDBwUBAAABAgMAEQQSIQUGMUFRBxMiYXGBMpGhFEJSscEjYnKC0fAzU7IkQ4OSosLhF2Nzs/EV/8QAGwEBAAMBAQEBAAAAAAAAAAAAAAMEBQIBBgf/xAA3EQACAgECAwUIAgEDBAMAAAAAAQIDEQQhEjFBBRNRYXEigZGhscHR8DLhFCNC8RUzUqI0Q2L/2gAMAwEAAhEDEQA/ANxoBQCgFAKAUAoBQCgFAKAUAoBQCgFAKAUAoBQCgFAKAUAoBQCgFAKA8cZiBGjObkKCbDiegA5knQetepZeAcWH2ZmGacl3PEXOVf3VAtcDqePHTgOnLHI54c8z0eDuRmjvlHxJxFuZHO/P+9WeLmeNcO6O4GuDs/aAUAoBQCgFAKAUAoBQCgFAKAUAoBQCgFAKAUAoBQCgFAKAUAoBQCgFARu33yxqeXfQX9O+j1+dvau4c/j9DmTwiMx+ysU2NWVJAIRl0ubqB8Qy8DfX5+VZtunslcpxltt1+WPMvV3Vqlxa3LLV8pnhgf8ADXyFh6DQV6ziv+KPevDsitq7RMZ8JIK8c0chRr/+4qnKfPX0qeqtSW/1WfgU9RqHB4Xzi8P3pbfuxX9s70RyRWTOkyMChFiMwNuPBltfiNak/wCn8ck58lv5oo29rw4Hw5Uviv8AgsWwNrriY8w0YaOt/hP9DxFQ3VOqXCaOk1MdRXxrbxXmSdRFkUAoBQCgFAKAUAoBQCgFAKAg96tovEiiPRnvqOIA4289RVTVytUUqluyG6zgRX93toyidAXchzYhiTe/PXn51n6ey2u5Rk3v45+5HVNtl8rbLQoBQCgFAKAUAoBQCgFAeOLwyyIyN8Lgg+/Tzr1PDyeNZWDhwG1BmMMpCzJbMDoHHJ16qbexuOVcuSzgjjas8Muf7udE+NF+7QhpDyGuUfiboPz4V6eysWeGPM6o0AAA4AWodpYWD6oenFjtmJJckWb8Wt/oRUkLJR9CC2iFm75+JBPuREST3jgnoBYexBP1qytdJdDOfY1TeeJ+7H3TPPB7uPgiXgYyE/GSPE3qBoR0AtblWBrVq+97+EuLy8vDH6zSpohTHhhyJTBbxRto/gPXiPny965o7UrntYuF/IlyiYRwRcEEHmK0001lHp9V6BQCgFAKAUAoBQCgFAKAj9rbN70CxsR16V3CfCQXU94c+B2EqMrk3ZeFvS1R3KNjUmt0eU0d285OvEbUjT4iQOtiR8xVGXaNEP5P5N/Qvw085/xPbB4tJVzI2YXtz4+9WqroWx4oPKOLKpVvElg96lIxQCgFAKAUAoBQCgFARm2MiZJXAyg5XuLjI3X0bKfLXrXLXUgu4Y4lLl19P+T72LhlVM4QKZfEQABYfcWw6C1/O/WvUe0xSjxYxkkK9JhQCgFAKAh9r7BSW7L4JOo4N/EP1qjqtFG7dbM4cM7lb7zEYZrajy5H24GsVSt00+HPC/kzz2l5k7sTedJm7p7JJy6OOWU9eOnkeNfS6VyuoVvufk/75kMdVDvO6ls+nn++BP12Wj4klCi7EAeZtXMpKKzJ4B8QYuN9EdWtxysD+VeQthP+LT9GeJpntXZ6KAUAoBQCgPBpxmK3F+l9flUEpzy1g9TjyyewqZcjw/a9BH7TwdwWHHn5jzHOsTtTRbO+r+S5+a811LFNmHhlYTeaLAyCGUFY3AfNqcpYniOJWwAvx08677PtUIRils0n6Z/fU0p6KeqrdsXutvXH3LhgsZHMgkidZEbgykEH3FbGTGaaeGe9DwUAoBQCgFAKAUAoCF3wt9kl/lt65hXkuRW1n/ZkSeCnV41ZTdSBavSeElKKaPeh0KAUAoBQCgPLEYdXFnUEef8AelR2VQsWJrIM53+2JJhx9ohRpIl+MKLvGOOYgfGnW3iXj4heudHW9HPNW6fNP8/T4FHV6L/IWOvQ9919/wBbKmIJykArIdTY8CbfEv749+dr9nc2R7yp+q8Px+4Kmn1llEu61Huf5/fXxPDeXboOIcPmyi3dZdVkXKCGVuBvc1gayi6+xKG66Fi7WVwk+Nvyx1+xApjZjIJEJjykFQPLXU8T6cPKtjRdkQqWZ7y8THu7Rscsw2wbBs7FiWJJACA6hgDx1pKPDJo+lqsVkFNddzprkkFAeOKnyKW9APUkAfUiiWTmcuFZKpi94XLG1gvK1wfW99Ks90kssy56uTe3I+Id5WiysWMiEEurWzoubLmBFsygjj87caypXyUuJbxJ46ngSy8/U4sXtUviWIWzA2Fjxtrx4G41GnSoJ6qam1jb9/UeOSlZtzLzgJsyKfKrtN0bY8UeRoJNLc6KmB+MdNa5k0otvkEZTvvsw4/FdzhmTvoocxRri65rDK+ov4l0NuI16ZmljxxUo+G3pnb5YN/T3f4+n/1OTf28Ci7t7dxmxcUUxEUiI58cbDRhwzoRcMRpqt/fhV9xaXs8z5zUZVjlF9fczfdj7wQYlVMbg5hcDy/WkL4TeOvgI2RkSlTEgoBQCgFAKAUAoCk7ZeXGYloI7BIiePC40LH3NgK45vBl3Od9jrjyRbdm4YxxIhNyqgX9ABXZo1w4IKPgdNDsUAoBQCgFAKAUBUNr7lRku8KJ4zmMTXCZj8TJa2Rz5WBN76nMK91HH7UdpfvPBHbVGxe0slXngaK8ZRkCAlVvdWUXZgyuHBYeIhuBGnSudBd/qcFu0jI1VEoJqCeF79vPOfVfDwODE4+NrKixF2+EHOvqfA+XTjyrf1F6orc2/mvujMqqVs8cK+DX0eCb2Tv6uGAw74ZlSLwDK92AGmqtz/mrApvlNZxt4n6RpuwpS00JqeG1nHT47+/bmX/ZW04sRGJIWDKfmDzBHEHyq0Zd9FlE3CxYZ2UISH3nxXdxox4d4l/QXb9K5laq92V9S8RXqjOd6dqrhI3Y6lb5R+LS6n0tY36V7dqe8/04c39DOhQ+PhKDjNvTJPCCf2kUSZwRxd800iEdB3pjI8iKhlBRW3QtWUwjvjkb5sHd2OM96wzOwTLm1yKqKo4/e01NdRqjnLRNVp4xfF1/o7pZO5a9/A2tun/isSc32fqMJ5hN8vB/j99dD+cd+aOebeSEcCW9K+krrc0pLqZs9ZXF4K7vBvkbCOIBc18zsdI0ALO5HOyhjbna1Ra/QSnTwt4T548DijXOdnsR28WVrsulGI2nNiYpM6FHVxZlaMEx90pB4jKtg3PIb2qGuHDLbkb12phZp1Hrn85+pqm19kw4qMxYiNZEPJhwPUHip8xY1OZ5SP8A05OHJ+ySkxE37qQ6qeqSfofneqeo0vHvHmQWUprMdmSuB27NhyI8WrZeT8/nwYfX1qGvUzq9m1fv3OI2yhtMs+Fxscgujqw8j+Y5VfjZGSzFlhST5HRXZ0KAUAoBQEZvJthcJh5Jn+6PCPxOfhX3P0ua6jHieCO2xVwcmVLsmxLTpNM/xZgrHkW1diPmp968lXwSKOgi8ym+poFeGkKAUAoCB2lvOkTlApcroxBAAPMDqazr+0oVT4Es45l+ns+dkOJvGSWwGMWZA6cD14g8wfOrtNsbYKceRUtqlVNwkdFSEYoBQCgObHxRlbyAWXW55f3051Deq+His5Lc8ayZ8mxoVN4QoJ4q2jHyDcCPlbpWFxyvWFNtro+f4fy8ysqIVv2VsVPeHBy/aHJjc52JVlBYOCSwystwbAhf5fStDTWwq00YzeMLG5+gdnaqqyhNNLHn5ffmWHcLB4iCQytmjjIsYzxk6Er923I8fa9UtT21GppVe14+GCl2tfp7YKtby8fD85+HvNTRrgHqK3oS4oqXifLMi949niWO+XM0d2Ucb6ai3P08qh1FfHHPgRWw4kY5vJjizZQkMndgCNpEZ8hurWsp8QzfdYMAV4WvUWnajFFCvUJTaJns+7MW7wYvGyB2zlwgucz3uWkYgXOa+g58elWsZ5l5Q4t2bBXZMZ5vvjCZirS5IgBourudc2Vbiw4AsSBdSBexFULNLGd3G+n7+PgZnaGrwu7zhdfF+Xp5v0IEbSYIO6hVU/zJ24+lyqsfIAmvo6a1GCWfcirRVGUeLh283/wvkcm1MdkVo5BFJJILSDuVACHURkgK+YmzN0so0Oau+7VnPl6/8ouxxWsJfIm+xnARJJi5IgUzCINGSWAI7whkc6lTc+E6gqdSCDWbdS6pY6dC5VNOJqNREgoD4liDAhgGB4gi4PtXjSawzxrPMqW8W7Nv2mGUi3FFvf1X+g9qztRpMe1WitbT1idGwt5Y8gSZ2WQaXYE39wND613TrIKOLHho6quWMS5llaUBcxIC2vc6ADje/Sr0WpJNdSw9uZXW38wIl7vvxz8djkB6Z7W9+GnGpe6ljOCt/mU8XDn8FihlVlDKQynUEG4I6gjjXDWOZYTTWUfdeHpk3avtIz4iLCReIoRdRzlewUeoH+s1ZpjhcTMjtCxymq4/rNA3S2IMHhUh0LC7ORzc6t7DQDyUVBOXE8mjRV3UFEma5JhQCgI3auPaEq5F4/vWGo8/76Vy28liiqNqcc+10M+3h2BtATEYRVlw00hlDq6qyZ7khsxFwCbgi+h8qr2adSbbWfJ8i3pdWq9UpWpuOOFrwawsr4cvU0Hd/Z5ghVGILcWtwzHjautLR3NfD6lXV3K61yXLoSVWCsKA/HawJ106C/050Bzrj4ymfOMovc8LW43vw96j72GOLJ4pLGSKkV8WRa6QDgSNX87dOn61m2V26x4/jD5v96fEJ5IneTZhiIZAe7IAPkfM+dVdVo+4lxQ5ff8AsjsImPHSLfK9ieZ1B/jXgfXj61CnCbxP4+PqupF3lkF7L+JC7xbRm71QCV8KtlU6BmAJ4HUX4eVXKtFRBNqK3M7V6y9zSzjlsvH7mibn42RogkoOZeB6jp6j8qsaDVQszUnvH6f0bFSs4E5lgrSOyt4/czDyTicZke+YhbZS34rW0PPpcA2Ot4nUuLJXlpYSlxFiRAAABYAWAHIchUpYIjebaqRRlS+V3By+Et01sLfUgVLXRO3+JU1eojVDDe78slExcsTEyhgjG2ZpULsLAAZALoBYDjr51cr0nA/aWfeY6cLJ8Udm/FZfu6L6len2ioYumd5P86Xiv8CXIU+ZLW5ZatKGVh7LwRoKWPXxZGpIwOYHXz1vfjcHj71I0nseJ4Lv2Y7SP2lo2KKHjNgqImZlIOuVRchc31qlrIexlFiiftYNQrNLgoBQCgPJsOhNyqk9SBfy1rnhT3weYRWe06J22fJkvoVLW/CGGa/lz9qmq/kVdcm6Xgw+CVVljL/CHUt6X4nyva/lVmxtLYxK1k27cLGjuWjLLkTxIb8mLM3PgDz86htxLElzZp9n2tQcJ/7f35ELvh2jtDK0GGRSQotMxuLniVW2tuFybX5Ece1p2knIX9oJZVe/mRPZlsOWbEjGSXKIXOZjcvIbg+elyb9QKWySXCiHQ0ynZ3suX3NdqqbIoBQCgPwigKLtfvdlzd/Fd8FIwE0V/wDBYnR4+gJ5cDw6EdZTW5qVxWtjwf8A2L/2X5X0LzHIGAZTcEAg9QdQa5Mxpp4Z9UPBQHLtEyZP2Xxeg/MnT5H0rmWcbHE+LHsld2Ju5IZWmxZzHNdV6nkzDh6Cq0NN7XHPcrU0zcnKxlsq2XD5kjDAqwBB0IPOvJRUlh8gVDam6r5v2JBU8mNivvzH1rIs7Okpf6fIrzqb5FZ2rhg8gX8BVUPktl+Rtf1PreLvsOUVy5fBYKdtKnOPk0XLZz5WT2Hz0rA0F7r1UZ+ePc9j6CazHBZa+8KYoCI3l26mEizspYsbKBza17E8ufyqWmp2SwiOyxQWTJNr7dlxEplc2PAAcFHID++da9darjwozbP9SWZEdiMUzcSa7OYwjHkjyWh2yyYHdq6BpXCFhcDUm3LQAnXztUEr0nhLJC5PnlJHRsdsLDiombEBFRiSXTKNFb7+Yga9aranVxSdfV+ZzpbYytXtfLH3NSwG0YplDQyJIp4FGBBtobEcaoG4mnyOqh6KAUAoD4miDKVYAqwIIPAg6EGh40msMyftF3Hiw8X2jDgqoYB0LXADGylSTfjYW14+RqzXY5PDMnV6SNceOBS92JnTEKoJyPfMp4aAnMByPnzv6V7OLTTjzKTknHc79t7XwkxyZi0iXsY1LEdRoNR/SrOYf7pHsdPfJZjB4fuO7s231jws4w7NnjnazOuqxNoIySLg5rkMQSBZdeNqd7i3lcvgbeh0dsIPbOei3NyqAsCgFAKAUBAb+YhUwGJLC47sgDzOg+uvtXjeNyzo3JXwceeUNwZy+z8Mx/ywPZSVH0Ar3OdzrXf/ACJvxf13J+hUFAKAUAoBQHLtOYpDIw4qpI9baVFfNwrlJdEzyTwjN3sBfpXzEc5KzwWgLfyvwrGhtYseP3NnGUWkGv0RPKyUD9r0GXdpm2O8lEA4RG7ebEafQ3/mrT0deI8XiUdRPL4fAojyeJUGrubKL29STyUC5J5AGrNlka48UiCK4nhHvsXeHvMVHBGVGGZgjBrrnRvA8knG7G91B+E5QCLXrL/zcvePv8CeK3S6Fp25uRNhrOl5oxxIHiXqSuunmPer1WqjPZ7M5uolFbbnVjtohhGy6tLlQDkJPCpBPLip9GFVtRmqL8envMyc23HC3e3v5f36Mynerexe9aOOCJ4wT4pe8LPr8XhdQoPEAcBbU1nQikaum01cVnG587rb6DDSh4zJhjcXAZpYX/jjbxr/ABguQOC13hF2KUeR/R26O8seOhEiWBGjBWDC/wC6w4g+YDDmqnSvT0nKAUAoBQFQ7UsA8uBYpf8AZMsjDqoBDfK+b+WpaniRT10HKl46bmLRAKMzsQr5owEIDubKXAY3EYAK3axPjAA4le9Rc645RH2R2ctVPMuSOyOSNVyJh8OqcgY+89yZC1z52FY8tRNn3kOzKFu9/wB8joGNBFmgw7Dp3Sp8mjykfOo+8fUsf46j/Bte/P1yjXtw9uJiMMq+INGchV2zGwAIs2hcWI1Ivprfib1NilE+a1+mlTb5Pfb92LNUxQFAKAgd98ROmEdsOju9xcJ8WT7xHO/pUN8ZyjiLx+P35HcKHc3BSUW+rMcixWIQPGZHeCZDfNmJJ0Kqb3s1yuo1teuq7XasYw/3kavY+rjqv9K2CUobZXvz9PmmT3ZvvW2GIw0gzRM3hN9UJ426gnW3UmvItqOHzLuv7O7xOcf5L5mxXqU+aPmGVXUMpDKwuCOBHUGnI9aaeGfdDwUAoBQHniYQ6Mh4MCD7i1czipRcX1PGsrBlW0jkje+hW4/m4fnXzdUH3qi/Ez7pcNbfgcC73Sq6JIBYqAHsbM3A3sfCfp6XFcW9kVtSlHPXb95mt2f2pTZBRtaUvHO39Gu7KxXexI+niUHTXiAf1r6SiTlWmzieOJ4eUe88gVWY8FBJ9ALmpksvBw3hGA7wbVMkkk78XJb0HBR7Cw9q3IpVwx0Rlyk5PPiUvE41rO33pAUH7sf3/mLL5gv5VjXXu2Wehaqioou3ZBuU2KkGJkuuGja46zuL2seUa39z9IU8lzuXGKcuvJeXj+Pif0BXR4R+J2Jh3zZoUOYgkhQDmHBsw1DD8Q1r2Tckk98EfdQznCKvtfsn2ZiGd2gZXfUskjjXmQtyo68K8O0sFD2/2BkAtg8TmPJJha//ABF5/wAtD0zefB7R2ROGZZcO4OjcUe3mLo4+dvKvD1ZW5r+7XbWk0arLAftA+JVaysLfEl9b9U1PS+tuZycVlLJPRVC2fC5cJoe7+8kWK0XwsPunj/f99bR1aiNm3Ul1ehs0+73XiiaqcpHNtDFiJC5AIFtCyr9WIF/UiuZS4Vklqr7yXD9m/puVKbtFwZLRyq6oTkLEKVsdLkq17eYv1qKGojKWEXruyLYV8Tae3nn6GEY3FCMyRyxmSOOeVUcMVKtcKQsgBQ3VENiDwuLXN9GWJLcz6IqpJQ2wfE+NyqrxuzIxIswGZWFrqbaHQghtL34AgiqdmlhjKNertCfKRP7HgaZlVeLG2vAcySegFyT0BrMkt8I3IT9hzlyRZ0iy92IWYCIlg40LSG13tyFgqgHkNeJFV5WNY4XyOMJ8XeLntjnheH3fn6I1bdzav2iEMbZ10cDr19DxrW093ewz1PltZp+4swuXQlKnKooCv73CQ/Z1UAxGZO/1teMa281vYkcwLcCagv1FdKzZyexNTYoZeN8beXn8D03w2Q2Jw+SMgOpzLyubFePI2JqxF4J9BqI0W8U1sYrtXZ80TkSIyyJxHUcQw6/qPQ1BwyT4pH1PfRklODzH9+BqWA29JiMNFDCheaWLxM1wkaG65mbmegFWIRwsvkfPWaWFVsrJvEU9l1fXBbcBhu7jSMfcUL8hbhXjeXky23J5Z714eAmgPxTfUUTyD9oBQGP9oeFlWaYqQFzBlFuTAFmPuSPc1nYrje49WY2thLibl/Hw+7IjBYdWGZrMfTTpwr6TT6WquOyz6mJbbJvwNZ3JP+ypblcfIlf0FU9RCMJtRWD6Xs2bnp4t/uHg9N7MUUgawuG0PoSBb5E1TtvdK40sljU7wa8TCTsubHY44WAA5WNzrljUcXc87XsBzPzqaWrs1EFnZFfT0vG5fdhdjUSTZ8VN36KbpGEyK3/yeI39Bp1vUfCaFahBZxl+fJe78moQxKqhVAVQLAAWAHIADgK7Dbbyz7oeCgFAKA58fgY5o2jmRZEbQq4BB9jQZwYF2l9ly4KRMRhC3cM1ihNzG+pWzcchtbXUEDU3Fo7JqK3LeioldbiPNbnXsPa8kQjLWdktqeItwyuNR6G6+VZk5+1xL9/fgfVrRJ1cD22/dv1+ZrGzt6FexawVgrXHFAwuucdOILjS6nhra7HUrry/ef5Pmruz5Q5c1leuPD648+vWemhV1KsAyniDqCKstJooRlKDzF4ZWNpdnmAmDBoiL81d1t6AG30riNUYvKRanr75x4ZS2Mr2rs/E7OlfvIv2MkhLqoJimViSVI1BBBIsdR6itWucJrhPm59/G/Lz9inybKyyy4cXypiJAP4IyyLfzP6Gsy+3gh6n1eg0ztks8i67Ait3oHKB7fNc3/Rn9r1kZzxejPqLoqMYL/8AS+/3wSEGJ8IFVGyKVftZLZ2cuTLLrpluR5ki35H51e7Pftsye2ElXH1L9WsfPigPOeIMpVhcGo7a42QcJcmEfsK2UA8hSqLjBJnrMo7WmEkyjMUCLlLXC6g5hYnmL8q4nZP/AGo+h7Lrj/jyU21l9OZYuyhn+zuHfOARlOl7a/eHH86lhnhTfUpdrRjGyKjywXgmujKKHtztJijcphlExFwXJsgP7ul39rDzqOVmORnX9oRhtBZ+hWcbvpPOGV2UA8AosB5EXuR71Q1NMrubePDp++pDpu17ap8TSfuJncvexIUkWdja4ZAqk6W8XM631qTSxjRDhz1L1nbFeonlx4fnkl5O0bDfcSVvOygfVr/Sr0ZZKs+1alyTZyTdpSj4cOT6yAf9ppbOEOTyQ/8AVs8ofP8Aoq+9m8AxbKyqyDKAymxBIJIII1PHn0qlNRlPjxuVtVrHdhLZdUQuDxOTQ8Py/wDFaml1iiuGfxM+yvi3RrfZ/JmwakcM7/6qaicZzzF5PoOyk1pkn4v6k/icOsilXUMp5Gq8oqSxJGi0msM5NkbEw+Gz9xEsfeNmcgasx5sx1PP516kksIJY2R3sbanQUbSWWepZIXEb0YdWyhwx8iLfnrWfPtOmLwsvzS2L0Oz7pLLWCVw2KVxdTerlV0LY8UGVJ1yg8SPpp1BALAE8Bca+nWpSNtI4trbdw2Fy/aJ4oc3w946rfrYE60PTrw+KSRQ6OrIwuGUggjqCONeKSfU9wz1Bomnujw+MRAsilHUMraFWAII8waNJrDOoTlCXFF4fkUHe3cRcplwi2I1aIcCOqef7vPl0NG/S/wC6HwN/QdsPPBe/f+fz8SubNdlOHbkElSS/Du1cs1x5ZtP3gtVF/tfrn0z++80rkmrF5xa9Wv6+GTQtyMe0sADXOUAXPuB66BTfqTV3RWSlXh9D57tOmNdrcev7+Sx1dM0/CKAxDCbtB8VirNZRNLqbFj426WrMuk7JteB9ZRNaaiMsbtL6HwdmzpikigAaTUre2Ui1mzX+7Y2I53tzriqt8WFzJr9VW6OOfL7+X2ILB7yQyNljixGb8AyFV/4xN1X1RiOrc7S7NU34GPqO3lRFuWHjryz7uvu+RpHZJjTK057sIEVBfMWJJLcSQAeHJRxqxHRV6d5jzZjPtazXN8SwkaRUh4KAUAoDG+13IMSANWKgny5/rf3rl4UceJ9J2Y3/AI2H4lx7KIMuCva2Z2PsAF/SpHskih2xJO9JdEvyWraWDE0UkRJUSKVJHEXFq4aysGPZDjg4+JS8P2Zxj4p3P8Kgfneou68WZq7Kj1k/l/Z6ns1hP++l+Sf0r3ul4nv/AEqH/k/l+D6j7OIQf8aQ/wDL/SuZUZXM9j2XWnlyfyPjGbhaeBlbyYWP/MKrS010f+3P7EstDBrln1KTt3Y0mHbxxOg/EdV9mFx9a8jGxL2zI1NLqf8AHC+RF10Vj8tTINk3Dw+TAwj8QLf8zFh9CKt1r2UfR6GPDRH4/EsFSFs+XvY20PK/9K8ecbHqxncrMu7k07/7TPePXwISCb8s2lh6DlWctFOc+K6XEvDoaS1tVUMUwxLxZ1YXdDBxKwWEeIWJZmY+zMSQfSrctNVJYcSv/nahvLmytYaWfCSGNLPHfQObEC5tqL8v1rBlZLSTbi8GtYqdTDjls/I49/d4ljhDyRkvmVURDdmZuQuByBPtU+k1F2rk8bI+d1lNcmoweX8DNu0HYmKmxKNHGZI+6ULYiynVnDXNgcxOvAi2ulW9PraVFqUt0/3BNptDdGCxHmXbsjxskGGaCaNkYOQgYG7XsQo9y1uWtVr9Tw3cVLzxLp8vuXo6WbhmSxjx+pfNy9rnEfaL3GSSwB+R/KrfZ/EnOMnnfPx/4HaWmVPBjqizVomYKAr2827X2nKUYIQbsLaSa38RGt/PX0qtqNP3nJ4+5o6LX9xniWfDyO7YuznhD53zl2JA1so1sADwsLCw0soruqtwzl5yV9TfG3HCsYX7+feSdTFYUB/L6byth8ViHIZg00p0cqdXY9CPpXluli91zNXT62UYKMt16ZNO7LZZMSs+MaNEAQpHcl3LaOSzkAKBZLKoHHW5At7GhVpeLM+/Xz1GU/4x9y/fMz7Y+CeBHQrqysWb96xrV4FGOEfI6vULUTU/TY1XscwWXCSSH/eyG38KgD881Z9z9rBt9nwxXnxL9UReFAKAUBhu+6nFbUdI/ESyxi3UAKfrevOBOSPqtJFV6aLn0Tb+LZsuxdnjDwRxLwRQPU8z866by8nzV9rtsc31O2vCIUAoBQHxNMqKWYhVAuSTYAeZoeNpLLKVtbtDiUlYYjKOBLHKp9BYkj1AqCVy6GZb2nBbQWfkik7T2vBJmdsIqaE/sXKm/HgVK/8AT71FlN8jOlbXZLeGM+Dx9sfIit3sRDiJVCpiiGYKFdY0BJIFi6lmYdbKNL6iu5Rgti1bp9PW1FZbfTP1P6BjjCgKoAAAAA5AaAVZNpJJYR9UPRQCgKD2l72GIxYLDDvMXMQQoNhGguc7nkNL2/dPvzKyNcXOfJEdlU7cQg8MqWM2zjYgZMRhi2ps0TK3h4gOpOnLXUactKwZqrVWOVc9/Brp9z6GNrrhwzh8H1+xRN5NvYrGMxdMiqhESKG4kqHuWF2cpnAPC1wNb31dJpK9NDEeb3z+9DKvjPizKLS80aDuVHLjIm7uNv2WVTnIB1GgIJvcDryt11y7uzrXLMEatWvqSxI1HY2xUgRbqrSDi9tbnoeIHKtTS6OFMVtmXiZmo1U7ZPfbwOTZOFWHF4gaATMHUeZAzf8AVmPvVepxhrZxzzS+/wDZNfY7dPW//Hb992CfrTM8UAoBQCgPwmgP5k2ru+zuWU3Rz73PIDmSeH8Qq84KXtZM6rtZ1VujhzLLx6Pkb1u7sQ4XZywAeMRsWt/mMCW18ibe1VHLMsluuvhq4WZrYNHmvoUvfyK3q6rMnyfc4Zqu6OB7nBYeO1iI1LD95hmf6k1Rm8yZ9bTDgrjEl65JRQCgM27SN9HjY4XDNlYf4jjiL/cXoeFzx1rpYS4mbHZ2jjNd7Nen5Ifsq2WGxjM4JaFSTf7rk5QPX4/lXKnnJb7TscNPhf7n8uf4NhofOCgFAKA49rbUjw8ZklbKo4dWPQDma8lJRWWR22wqjxTexkm8280uLbXwxA+GMH6t1b6Dl51Jzcj57U6qd732Xh+SFjjLGygsegBJ+QrgrJNvCLTsbcPETWMtoU89WPoo/UipY1N8y/T2fbPeWy+Zddhbm4fDMHXM7jgzkaegAFTRrS3NOjRV1PiW78yx1IXBQCgFAZrtncCYbUO0Ipw0cisJVlJvGMmmQgG6ghfCbW11qrrau9plFvH9E+mnwWpnPi8STZSLMNfX0r5SClGXGnyPo4Vx3fNMid2t3p8RtORGbLg1jWXRVuc5KiLMV4Zkl43NkHUW+l09Vd1an4+fxMrUazUVSdLeUuX2NgwOCjhQJEoRRyH5nqfM1dhCMI8MeRmTnKb4pczors5ODaOELtGQPhYEt0A1t78Pc1S1Om72cJLmnz8vD3/ksU2qCkn1R31dK4oBQCgFAVbfbfFMCoVQHmcXVeSj8TeXQc7VJXW5FTU6pUrHNmabiYCXFYtFHwIQ8jZVuEBvkz2zDMbrYHgW5XqezEUZuk47bEui/cG6VUN0xPeKZMLiJMGUvh7nObeO0njujfdCBgAo0OQ3vc1ZhHK4jDvcK7eBrb5+70NpgcMqlSCpAII4EEaEeVVjbXI+6HooCI3p20MJhnmOrAWQfic6KPTmfIGvUsljS0O+xQXv9Ck9nO6ZkIxuJ8RYlo1P3iTcyt6ngPfpXrZqdo6zh/0a/f8Aj8/Alez1kbE7SZCDfEHUcwWkOnlcmoovdoi7SlJ1Up9I/ZF4rsyBQHliZcilug//ACoNTeqKpWPoj2Ky8FK21vw8DBVVJCeINxYeo87cqzez9bqLU5WpY6Y2Kmu1caGlDdlL2hjsRjphcF3PwIo0UeQ5DqT71cbc2YVlluon4vokWrYnZ2TZsS9v3E/Vv6VLGnxL9PZj52P3Iu2zdkQwC0Uar521+dTKKXI066YVrEUd1dEooBQCgFAKAhd6dpCOIoNXkFgOg5k/lWb2lqIwqdfWX0Luiodk+LoikY7HwwlJMQyqvAFr8SVFuHG7Lx4DU2GtYOj09lragspc87GhO+NMGs8y+bvZTHmT4W1Glvp8q+h7PiowaSa33T8f3w2MrUT4pJkrV8rigFAKAUAoBQCgMK26ZdobZ7vI0cMjCNJGB+FFN2At96zEDzF+dKdXDknkoajSxukpJmy7E2NFhYhFCuUDiebHmzHma6lJyeWW6qo1x4YkhXJIZb2w7Is0WKW/i/Zv0Frsh8vvD5VYol0MntKrlYvQsfZdtLvcCqk+KFjH7CxT6ED2ri1YkWtDZx1Ly2LfURcFAY9tLCNtHbMsKsxhRhnNzZVjVVkA6Xe6+pJrzizsj6Cu16bSJvm/q918tzX40CgACwAsAOQHAV6YDeXlkXgd34oZ2mhAjzrlkRQArEG6tbkwuR6GuVFJ5LM9XOypVz3w8p9fQlq6KooCp9peJKYQBWILyKNDY6Xb/tqG9Jww0Ue0LHCrZ4ba/P2Mw2bgXnlWNLl3NrnX1JPQDX2qvFZ2RhxjO2ait2zaNh7ChwqZYl1Nszn4mPmf04VcjFR5H0dGnhSsRX5JOuicUAoBQCgFAeGOxaxRPK5skas7HoqgsT8hQFD3M3ylm2e+NxbiNXmdYQFHwDgLWNyCHHP4aoavvK4SlCby+S25+9E0I941GMTl3dmxmPxM0jxvHhFAETTJlLm+rC+pv4jpoAQONULuzbLall5n1k/35FqF0adij9qO0/teIg2dEE7tJlCuNWZ2usjakDKL6Dnbjparmla0+mbW8VnHi/P3vltyK9klZLi6s3DdbYqYPCxYdLkRqBc8SeJJ96uUKSgnPm936/1yIHjOxK1MeCgFAKAUAoBQHJtbFCKCWQ8ERm+Sk1zJ4izmcuGLZnvZvtCPE4hh96Fc3ufCD/qrM02l4Lk34P7fkraZuW5ptapbFAQe+uzu/wAHMgFyELD1XxD6gV3B4kiDU18dbRTOxaU/7UvL9kf/ALAfyFS39Cj2Y37S9DT6rmqKAr25+7IwayksHlmkZ3a3K5yDh0JJ82NcpYLeq1Tva8Ev398Cw10VBQCgFAUbtWv3MPTvD/pNv1qC/kjL7V/hH1+zPTs02KEiOIYeOXRfJAf1Iv6AV7THCye9m0KMO8fN/T+/wXWpjTFAKAUAoBQCgKX2tTTf/wA+WOEAmVWRtCTlI1A10Nr9dAagtuVbWeTLFFDtylzR39nGCMOzMLGVylYxcedySfckn3qSE1OPEiKyDhJxZE7c23JtCWbZ+AZk7vKuJxV7CIE+JI+bSEBhfQDXXp6/aWOgSS/kQu7PZW8e1ZMbiXjaJHZ8Oi3vck5CwIsAg4AE3NjpbX3CODVa9AoBQCgFAKAUAoDl2rgxNDJEdBIjL8xauLE3FpczyUVJYZAbn7rJhGd1QIWAB1uWsb6np/U1n6OrUd4539NkvXr8hGEYLCLTWmeigPwigMq7KSYsdisOyOjZSVDqRmWOTJmBOhBzCxqWyyM0scyjpdLOics8nyNWqIvCgFAKAUAoBQEZvFsVcXCYmJXUMrDUqw529CR71zOPEsEGooV0OBnbhMOI0SNfhRQo9ALCvUsLBLCKjFRXQ9q9OhQCgFAKAUAoDxxWFSRcrqGHQ/L+vzriyuNixJZR3CyUHmLweiIAAAAANAByFdJJLCOW23llN7ONnLC2OtxkxLOffS3zDVV0l3eKSfR4L+vrjFwlHql8S6VbM8UAoBQCgFAKAUAoBQCgFAKA/CbUBk3Z9vPLLtHEI7Z0cvJGPwjvVSw8irg/yCqluK2prxXzaT+ufcVqJNzZrVWyyKAUAoBQCgFAKAUAoBQCgFAKAUAoBQCgK5sTY80GIdsyvG/xEk5iRqrWtq3G/mSb62FSrTuu1yXJmjqdTVdSljEl8PT8fDzLHVszhQCgFAKAUAoBQCgFAKAUAoCI3rxDJhZMgOdxkW3Itz9heoNRdGmHFI5nnGxS+y7dgwSSTScSuRB0AIZj8wv0qpRcr7E1yXze30+6I6a3FZZpdaRMKAUAoBQCgFAKAUAoBQCgFAKAUAoBQCgFAKAUAoBQCgFAKAUAoBQCgFAKA+JYlYWYAjoa4srhYuGayvMCOILwFqQrjD+KB912BQCgFAKAUAoBQCgFAKAUAoBQCgFAKAUAoBQCgFAKAUAoBQCgFAKAUAoBQCgFAKAUB//Z"/>
          <p:cNvSpPr>
            <a:spLocks noChangeAspect="1" noChangeArrowheads="1"/>
          </p:cNvSpPr>
          <p:nvPr/>
        </p:nvSpPr>
        <p:spPr bwMode="auto">
          <a:xfrm>
            <a:off x="155575" y="-1851025"/>
            <a:ext cx="5619750" cy="38576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7660" name="Picture 12" descr="Znalezione obrazy dla zapytania spo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309588">
            <a:off x="7380312" y="1628800"/>
            <a:ext cx="1296144" cy="1196752"/>
          </a:xfrm>
          <a:prstGeom prst="rect">
            <a:avLst/>
          </a:prstGeom>
          <a:noFill/>
        </p:spPr>
      </p:pic>
      <p:pic>
        <p:nvPicPr>
          <p:cNvPr id="27666" name="Picture 18" descr="Znalezione obrazy dla zapytania &amp;sacute;rodowisko ochron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34524">
            <a:off x="7204398" y="5216076"/>
            <a:ext cx="1706333" cy="13886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lvl="0" algn="ctr"/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nach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Unterrichtsmittel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oder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Unterrichtsform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l-PL" sz="4000" dirty="0" smtClean="0">
                <a:latin typeface="Arial" pitchFamily="34" charset="0"/>
                <a:cs typeface="Arial" pitchFamily="34" charset="0"/>
              </a:rPr>
            </a:b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Medienpädagogik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Mediendidaktik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Erlebnispädagogik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Wildnispädagogik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Budopädagogik</a:t>
            </a:r>
            <a:endParaRPr lang="pl-PL" sz="4000" dirty="0" smtClean="0">
              <a:latin typeface="Arial" pitchFamily="34" charset="0"/>
              <a:cs typeface="Arial" pitchFamily="34" charset="0"/>
            </a:endParaRPr>
          </a:p>
          <a:p>
            <a:endParaRPr lang="pl-PL" dirty="0"/>
          </a:p>
        </p:txBody>
      </p:sp>
      <p:sp>
        <p:nvSpPr>
          <p:cNvPr id="26626" name="AutoShape 2" descr="Znalezione obrazy dla zapytania medi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6628" name="AutoShape 4" descr="Znalezione obrazy dla zapytania medi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6630" name="Picture 6" descr="Znalezione obrazy dla zapytania medi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1481" y="5300195"/>
            <a:ext cx="3609974" cy="1304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lvl="0" algn="ctr"/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nach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Zielgruppe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l-PL" sz="4000" dirty="0" smtClean="0">
                <a:latin typeface="Arial" pitchFamily="34" charset="0"/>
                <a:cs typeface="Arial" pitchFamily="34" charset="0"/>
              </a:rPr>
            </a:b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Geschlechterpädagogik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insbesondere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 der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Mädchenarbeit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 der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Jungenarbeit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Sonder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-,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Heil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Förderpädagogik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Berufspädagogik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Erwachsenenbildung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Kinder-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Jugendlichenpädagogik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Geragogik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lvl="0" algn="ctr"/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nach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gesellschaftlicher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oder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politischer</a:t>
            </a:r>
            <a:r>
              <a:rPr lang="pl-PL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Zielsetzung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:</a:t>
            </a:r>
            <a:br>
              <a:rPr lang="pl-PL" sz="4000" dirty="0" smtClean="0">
                <a:latin typeface="Arial" pitchFamily="34" charset="0"/>
                <a:cs typeface="Arial" pitchFamily="34" charset="0"/>
              </a:rPr>
            </a:b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Sozialpädagogik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Interkulturelle</a:t>
            </a:r>
            <a:r>
              <a:rPr lang="pl-PL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000" dirty="0" err="1" smtClean="0">
                <a:latin typeface="Arial" pitchFamily="34" charset="0"/>
                <a:cs typeface="Arial" pitchFamily="34" charset="0"/>
              </a:rPr>
              <a:t>Pädagogik</a:t>
            </a:r>
            <a:endParaRPr lang="pl-PL" sz="4000" dirty="0" smtClean="0">
              <a:latin typeface="Arial" pitchFamily="34" charset="0"/>
              <a:cs typeface="Arial" pitchFamily="34" charset="0"/>
            </a:endParaRPr>
          </a:p>
          <a:p>
            <a:endParaRPr lang="pl-PL" dirty="0"/>
          </a:p>
        </p:txBody>
      </p:sp>
      <p:pic>
        <p:nvPicPr>
          <p:cNvPr id="24578" name="Picture 2" descr="Znalezione obrazy dla zapytania Interkulturelle Pädagog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04665"/>
            <a:ext cx="3240360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288032"/>
          </a:xfrm>
        </p:spPr>
        <p:txBody>
          <a:bodyPr>
            <a:normAutofit fontScale="90000"/>
          </a:bodyPr>
          <a:lstStyle/>
          <a:p>
            <a:r>
              <a:rPr lang="pl-PL" b="1" dirty="0" err="1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Nachbardisziplinen</a:t>
            </a:r>
            <a:r>
              <a:rPr lang="pl-PL" b="1" dirty="0" smtClean="0"/>
              <a:t/>
            </a:r>
            <a:br>
              <a:rPr lang="pl-PL" b="1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ctr"/>
            <a:r>
              <a:rPr lang="pl-PL" dirty="0" err="1" smtClean="0">
                <a:latin typeface="Arial" pitchFamily="34" charset="0"/>
                <a:cs typeface="Arial" pitchFamily="34" charset="0"/>
              </a:rPr>
              <a:t>Anthropologie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pl-PL" dirty="0" err="1" smtClean="0">
                <a:latin typeface="Arial" pitchFamily="34" charset="0"/>
                <a:cs typeface="Arial" pitchFamily="34" charset="0"/>
              </a:rPr>
              <a:t>Neurowissenschaften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pl-PL" dirty="0" smtClean="0">
                <a:latin typeface="Arial" pitchFamily="34" charset="0"/>
                <a:cs typeface="Arial" pitchFamily="34" charset="0"/>
              </a:rPr>
              <a:t>Psychologie,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insb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Entwicklungspsychologie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Sozialpsychologie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Lernpsychologie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Psychoanalyse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; je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nach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pädagogischer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Problemstellung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auch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die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Klinische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Psychologie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oder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die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Organisationspsychologie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pl-PL" dirty="0" err="1" smtClean="0">
                <a:latin typeface="Arial" pitchFamily="34" charset="0"/>
                <a:cs typeface="Arial" pitchFamily="34" charset="0"/>
              </a:rPr>
              <a:t>Soziologie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insbesondere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Erziehungssoziologie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Familiensoziologie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Kriminologie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pl-PL" dirty="0" err="1" smtClean="0">
                <a:latin typeface="Arial" pitchFamily="34" charset="0"/>
                <a:cs typeface="Arial" pitchFamily="34" charset="0"/>
              </a:rPr>
              <a:t>Verhaltensbiologie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endParaRPr lang="pl-PL" dirty="0"/>
          </a:p>
        </p:txBody>
      </p:sp>
      <p:sp>
        <p:nvSpPr>
          <p:cNvPr id="23554" name="AutoShape 2" descr="Znalezione obrazy dla zapytania psycholog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3556" name="AutoShape 4" descr="Znalezione obrazy dla zapytania psycholog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3560" name="AutoShape 8" descr="Znalezione obrazy dla zapytania psycholog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3562" name="AutoShape 10" descr="Znalezione obrazy dla zapytania psycholog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3564" name="AutoShape 12" descr="Znalezione obrazy dla zapytania psycholog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3566" name="AutoShape 14" descr="Znalezione obrazy dla zapytania psycholog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3568" name="AutoShape 16" descr="Znalezione obrazy dla zapytania psycholog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3570" name="Picture 18" descr="Znalezione obrazy dla zapytania psycholog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14987">
            <a:off x="7101920" y="562316"/>
            <a:ext cx="1694262" cy="16443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689"/>
            <a:ext cx="8229600" cy="4824536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20000"/>
              </a:lnSpc>
            </a:pPr>
            <a:r>
              <a:rPr lang="pl-PL" sz="17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llgemeine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Didaktik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dydaktyka ogólna</a:t>
            </a:r>
          </a:p>
          <a:p>
            <a:pPr lvl="0"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Bildungstheorie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teoria edukacyjna</a:t>
            </a:r>
          </a:p>
          <a:p>
            <a:pPr lvl="0"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Historische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Pädagogik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historia edukacji</a:t>
            </a:r>
          </a:p>
          <a:p>
            <a:pPr lvl="0"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Systematische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Pädagogik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systematyczna edukacja</a:t>
            </a:r>
          </a:p>
          <a:p>
            <a:pPr lvl="0"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Biographieforschung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badania biograficzne</a:t>
            </a:r>
          </a:p>
          <a:p>
            <a:pPr lvl="0"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Vergleichende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Pädagogik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pedagogika porównawcza</a:t>
            </a:r>
          </a:p>
          <a:p>
            <a:pPr>
              <a:lnSpc>
                <a:spcPct val="120000"/>
              </a:lnSpc>
            </a:pPr>
            <a:r>
              <a:rPr lang="pl-PL" sz="1700" dirty="0" smtClean="0">
                <a:latin typeface="Arial" pitchFamily="34" charset="0"/>
                <a:cs typeface="Arial" pitchFamily="34" charset="0"/>
              </a:rPr>
              <a:t>Vorschulpädagogik- edukacja przedszkolna</a:t>
            </a:r>
          </a:p>
          <a:p>
            <a:pPr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Gemeindepädagogik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ped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. społeczna</a:t>
            </a:r>
          </a:p>
          <a:p>
            <a:pPr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Betriebspädagogik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ped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. korporacyjna</a:t>
            </a:r>
          </a:p>
          <a:p>
            <a:pPr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Wirtschaftspädagogik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ped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. gospodarcza</a:t>
            </a:r>
          </a:p>
          <a:p>
            <a:pPr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Sachunterrichtsdidaktik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przedmiot w szkole podstawowej, obejmujący zagadnienia z wiedzy ogólnej, w tym biologii, geografii czy edukacji obywatelskiej</a:t>
            </a:r>
          </a:p>
          <a:p>
            <a:pPr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Erwachsenenbildung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kształcenie dorosłych</a:t>
            </a:r>
          </a:p>
          <a:p>
            <a:pPr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Interkulturelle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Pädagogik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międzykulturowa </a:t>
            </a: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ped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lnSpc>
                <a:spcPct val="120000"/>
              </a:lnSpc>
            </a:pPr>
            <a:r>
              <a:rPr lang="pl-PL" sz="1700" dirty="0" err="1" smtClean="0">
                <a:latin typeface="Arial" pitchFamily="34" charset="0"/>
                <a:cs typeface="Arial" pitchFamily="34" charset="0"/>
              </a:rPr>
              <a:t>Verhaltensbiologie</a:t>
            </a:r>
            <a:r>
              <a:rPr lang="pl-PL" sz="1700" dirty="0" smtClean="0">
                <a:latin typeface="Arial" pitchFamily="34" charset="0"/>
                <a:cs typeface="Arial" pitchFamily="34" charset="0"/>
              </a:rPr>
              <a:t>- biologia behawioralna</a:t>
            </a:r>
          </a:p>
          <a:p>
            <a:pPr lvl="0">
              <a:lnSpc>
                <a:spcPct val="120000"/>
              </a:lnSpc>
            </a:pPr>
            <a:endParaRPr lang="pl-PL" sz="1700" dirty="0" smtClean="0">
              <a:latin typeface="Arial" pitchFamily="34" charset="0"/>
              <a:cs typeface="Arial" pitchFamily="34" charset="0"/>
            </a:endParaRP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>
                <a:solidFill>
                  <a:srgbClr val="C00000"/>
                </a:solidFill>
              </a:rPr>
              <a:t>QUELLEN:</a:t>
            </a:r>
            <a:endParaRPr lang="pl-PL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 smtClean="0">
                <a:latin typeface="Arial" pitchFamily="34" charset="0"/>
                <a:cs typeface="Arial" pitchFamily="34" charset="0"/>
              </a:rPr>
              <a:t>http://de.wikipedia.org/wiki/P%C3%A4dagogik</a:t>
            </a:r>
          </a:p>
          <a:p>
            <a:r>
              <a:rPr lang="pl-PL" sz="2000" dirty="0" smtClean="0">
                <a:latin typeface="Arial" pitchFamily="34" charset="0"/>
                <a:cs typeface="Arial" pitchFamily="34" charset="0"/>
              </a:rPr>
              <a:t>https://www.google.com/</a:t>
            </a:r>
          </a:p>
          <a:p>
            <a:r>
              <a:rPr lang="pl-PL" sz="2000" dirty="0" smtClean="0">
                <a:latin typeface="Arial" pitchFamily="34" charset="0"/>
                <a:cs typeface="Arial" pitchFamily="34" charset="0"/>
              </a:rPr>
              <a:t>https://translate.google.pl/#pl/de/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de-DE" sz="6600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Vielen</a:t>
            </a:r>
            <a:r>
              <a:rPr lang="de-DE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6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Dank</a:t>
            </a:r>
            <a:r>
              <a:rPr lang="de-DE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6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für </a:t>
            </a:r>
            <a:r>
              <a:rPr lang="de-DE" sz="6600" dirty="0" smtClean="0">
                <a:latin typeface="Arial" pitchFamily="34" charset="0"/>
                <a:cs typeface="Arial" pitchFamily="34" charset="0"/>
              </a:rPr>
              <a:t>Ihre </a:t>
            </a:r>
            <a:r>
              <a:rPr lang="de-DE" sz="6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Aufmerksamkeit</a:t>
            </a:r>
            <a:r>
              <a:rPr lang="pl-PL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66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</a:t>
            </a:r>
            <a:endParaRPr lang="pl-PL" sz="6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11760" y="1600200"/>
            <a:ext cx="6480720" cy="4525963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pl-PL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(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aus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 smtClean="0">
                <a:latin typeface="Arial" pitchFamily="34" charset="0"/>
                <a:cs typeface="Arial" pitchFamily="34" charset="0"/>
              </a:rPr>
              <a:t>altgriech</a:t>
            </a:r>
            <a:r>
              <a:rPr lang="pl-PL" sz="5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l-PL" sz="5100" i="1" dirty="0" err="1" smtClean="0">
                <a:latin typeface="Arial" pitchFamily="34" charset="0"/>
                <a:cs typeface="Arial" pitchFamily="34" charset="0"/>
              </a:rPr>
              <a:t>παιδός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100" i="1" dirty="0" err="1">
                <a:latin typeface="Arial" pitchFamily="34" charset="0"/>
                <a:cs typeface="Arial" pitchFamily="34" charset="0"/>
              </a:rPr>
              <a:t>paidos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dt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. </a:t>
            </a:r>
            <a:r>
              <a:rPr lang="pl-PL" sz="5100" i="1" dirty="0" err="1">
                <a:latin typeface="Arial" pitchFamily="34" charset="0"/>
                <a:cs typeface="Arial" pitchFamily="34" charset="0"/>
              </a:rPr>
              <a:t>Kindheit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 smtClean="0">
                <a:latin typeface="Arial" pitchFamily="34" charset="0"/>
                <a:cs typeface="Arial" pitchFamily="34" charset="0"/>
              </a:rPr>
              <a:t>griech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.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ἄγειν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100" i="1" dirty="0" err="1">
                <a:latin typeface="Arial" pitchFamily="34" charset="0"/>
                <a:cs typeface="Arial" pitchFamily="34" charset="0"/>
              </a:rPr>
              <a:t>ágein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100" i="1" dirty="0" err="1">
                <a:latin typeface="Arial" pitchFamily="34" charset="0"/>
                <a:cs typeface="Arial" pitchFamily="34" charset="0"/>
              </a:rPr>
              <a:t>führen</a:t>
            </a:r>
            <a:r>
              <a:rPr lang="pl-PL" sz="5100" i="1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100" i="1" dirty="0" err="1">
                <a:latin typeface="Arial" pitchFamily="34" charset="0"/>
                <a:cs typeface="Arial" pitchFamily="34" charset="0"/>
              </a:rPr>
              <a:t>transportieren</a:t>
            </a:r>
            <a:r>
              <a:rPr lang="pl-PL" sz="5100" i="1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100" i="1" dirty="0" err="1">
                <a:latin typeface="Arial" pitchFamily="34" charset="0"/>
                <a:cs typeface="Arial" pitchFamily="34" charset="0"/>
              </a:rPr>
              <a:t>treiben</a:t>
            </a:r>
            <a:r>
              <a:rPr lang="pl-PL" sz="5100" i="1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100" i="1" dirty="0" err="1">
                <a:latin typeface="Arial" pitchFamily="34" charset="0"/>
                <a:cs typeface="Arial" pitchFamily="34" charset="0"/>
              </a:rPr>
              <a:t>ziehen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)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und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Erziehungswissenschaft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sind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Bezeichnungen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für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eine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 smtClean="0">
                <a:latin typeface="Arial" pitchFamily="34" charset="0"/>
                <a:cs typeface="Arial" pitchFamily="34" charset="0"/>
              </a:rPr>
              <a:t>wissenschaftliche</a:t>
            </a:r>
            <a:r>
              <a:rPr lang="pl-PL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 smtClean="0">
                <a:latin typeface="Arial" pitchFamily="34" charset="0"/>
                <a:cs typeface="Arial" pitchFamily="34" charset="0"/>
              </a:rPr>
              <a:t>Disziplin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die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sich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mit der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Theorie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und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Praxis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von </a:t>
            </a:r>
            <a:r>
              <a:rPr lang="pl-PL" sz="5100" dirty="0" err="1" smtClean="0">
                <a:latin typeface="Arial" pitchFamily="34" charset="0"/>
                <a:cs typeface="Arial" pitchFamily="34" charset="0"/>
              </a:rPr>
              <a:t>Bildung</a:t>
            </a:r>
            <a:r>
              <a:rPr lang="pl-PL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 smtClean="0">
                <a:latin typeface="Arial" pitchFamily="34" charset="0"/>
                <a:cs typeface="Arial" pitchFamily="34" charset="0"/>
              </a:rPr>
              <a:t>Erziehung</a:t>
            </a:r>
            <a:r>
              <a:rPr lang="pl-PL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 smtClean="0">
                <a:latin typeface="Arial" pitchFamily="34" charset="0"/>
                <a:cs typeface="Arial" pitchFamily="34" charset="0"/>
              </a:rPr>
              <a:t>hauptsächlich</a:t>
            </a:r>
            <a:r>
              <a:rPr lang="pl-PL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von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Kindern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und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Jugendlichen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100" dirty="0" err="1">
                <a:latin typeface="Arial" pitchFamily="34" charset="0"/>
                <a:cs typeface="Arial" pitchFamily="34" charset="0"/>
              </a:rPr>
              <a:t>auseinandersetzt</a:t>
            </a:r>
            <a:r>
              <a:rPr lang="pl-PL" sz="51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1043608" y="332656"/>
            <a:ext cx="69127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Pädagogik</a:t>
            </a:r>
            <a:endParaRPr lang="pl-PL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4338" name="Picture 2" descr="http://admin.opinieouczelniach.pl/resources/post/image/52cc0a04d68e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33115">
            <a:off x="240240" y="1246923"/>
            <a:ext cx="2176929" cy="1567049"/>
          </a:xfrm>
          <a:prstGeom prst="rect">
            <a:avLst/>
          </a:prstGeom>
          <a:noFill/>
        </p:spPr>
      </p:pic>
      <p:pic>
        <p:nvPicPr>
          <p:cNvPr id="14340" name="Picture 4" descr="http://i.wm.pl/00/02/50/31/n/img-9264-5860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63810">
            <a:off x="415257" y="3558800"/>
            <a:ext cx="2556792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pl-PL" sz="37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l-PL" sz="5500" dirty="0" err="1" smtClean="0">
                <a:latin typeface="Arial" pitchFamily="34" charset="0"/>
                <a:cs typeface="Arial" pitchFamily="34" charset="0"/>
              </a:rPr>
              <a:t>Die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 smtClean="0">
                <a:latin typeface="Arial" pitchFamily="34" charset="0"/>
                <a:cs typeface="Arial" pitchFamily="34" charset="0"/>
              </a:rPr>
              <a:t>Sophisten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mit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ihren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Überlegungen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zur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παιδεία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i="1" dirty="0" err="1" smtClean="0">
                <a:latin typeface="Arial" pitchFamily="34" charset="0"/>
                <a:cs typeface="Arial" pitchFamily="34" charset="0"/>
              </a:rPr>
              <a:t>paideía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 smtClean="0">
                <a:latin typeface="Arial" pitchFamily="34" charset="0"/>
                <a:cs typeface="Arial" pitchFamily="34" charset="0"/>
              </a:rPr>
              <a:t>markierten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den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Beginn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der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abendländischen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Pädagogik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.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Aber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im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antiken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 smtClean="0">
                <a:latin typeface="Arial" pitchFamily="34" charset="0"/>
                <a:cs typeface="Arial" pitchFamily="34" charset="0"/>
              </a:rPr>
              <a:t>Griechenland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 smtClean="0">
                <a:latin typeface="Arial" pitchFamily="34" charset="0"/>
                <a:cs typeface="Arial" pitchFamily="34" charset="0"/>
              </a:rPr>
              <a:t>bezeichnete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der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Ausdruck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i="1" dirty="0" err="1" smtClean="0">
                <a:latin typeface="Arial" pitchFamily="34" charset="0"/>
                <a:cs typeface="Arial" pitchFamily="34" charset="0"/>
              </a:rPr>
              <a:t>paidagogos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pl-PL" sz="5500" dirty="0" err="1" smtClean="0">
                <a:latin typeface="Arial" pitchFamily="34" charset="0"/>
                <a:cs typeface="Arial" pitchFamily="34" charset="0"/>
              </a:rPr>
              <a:t>παιδαγωγός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)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nicht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so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sehr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einen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ausgebildeten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Erzieher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sondern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einen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Sklaven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, der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Knaben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beaufsichtigte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. Im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klassischen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Griechenland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hatte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der </a:t>
            </a:r>
            <a:r>
              <a:rPr lang="pl-PL" sz="5500" i="1" dirty="0" err="1" smtClean="0">
                <a:latin typeface="Arial" pitchFamily="34" charset="0"/>
                <a:cs typeface="Arial" pitchFamily="34" charset="0"/>
              </a:rPr>
              <a:t>Pädagoge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 smtClean="0">
                <a:latin typeface="Arial" pitchFamily="34" charset="0"/>
                <a:cs typeface="Arial" pitchFamily="34" charset="0"/>
              </a:rPr>
              <a:t>als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i="1" dirty="0" err="1">
                <a:latin typeface="Arial" pitchFamily="34" charset="0"/>
                <a:cs typeface="Arial" pitchFamily="34" charset="0"/>
              </a:rPr>
              <a:t>Knabenführer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die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Aufgabe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,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ausgewählte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Knaben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den </a:t>
            </a:r>
            <a:r>
              <a:rPr lang="pl-PL" sz="5500" dirty="0" err="1" smtClean="0">
                <a:latin typeface="Arial" pitchFamily="34" charset="0"/>
                <a:cs typeface="Arial" pitchFamily="34" charset="0"/>
              </a:rPr>
              <a:t>Philosophen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 smtClean="0">
                <a:latin typeface="Arial" pitchFamily="34" charset="0"/>
                <a:cs typeface="Arial" pitchFamily="34" charset="0"/>
              </a:rPr>
              <a:t>zur</a:t>
            </a:r>
            <a:r>
              <a:rPr lang="pl-PL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Erziehung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5500" dirty="0" err="1">
                <a:latin typeface="Arial" pitchFamily="34" charset="0"/>
                <a:cs typeface="Arial" pitchFamily="34" charset="0"/>
              </a:rPr>
              <a:t>zuzuführen</a:t>
            </a:r>
            <a:r>
              <a:rPr lang="pl-PL" sz="55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1403649" y="332656"/>
            <a:ext cx="62646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Wortgeschichte</a:t>
            </a:r>
            <a:endParaRPr lang="pl-PL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algn="ctr">
              <a:buNone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Nach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>
                <a:latin typeface="Arial" pitchFamily="34" charset="0"/>
                <a:cs typeface="Arial" pitchFamily="34" charset="0"/>
              </a:rPr>
              <a:t>Dieter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Lenzen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ist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Pädagogik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die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Lehre</a:t>
            </a:r>
            <a:r>
              <a:rPr lang="pl-PL" dirty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Theorie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und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die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Wissenschaft</a:t>
            </a:r>
            <a:r>
              <a:rPr lang="pl-PL" dirty="0">
                <a:latin typeface="Arial" pitchFamily="34" charset="0"/>
                <a:cs typeface="Arial" pitchFamily="34" charset="0"/>
              </a:rPr>
              <a:t> von der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Erziehung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und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Bildung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nicht</a:t>
            </a:r>
            <a:r>
              <a:rPr lang="pl-PL" dirty="0">
                <a:latin typeface="Arial" pitchFamily="34" charset="0"/>
                <a:cs typeface="Arial" pitchFamily="34" charset="0"/>
              </a:rPr>
              <a:t> nur der Kinder,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sondern</a:t>
            </a:r>
            <a:r>
              <a:rPr lang="pl-PL" dirty="0">
                <a:latin typeface="Arial" pitchFamily="34" charset="0"/>
                <a:cs typeface="Arial" pitchFamily="34" charset="0"/>
              </a:rPr>
              <a:t> -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seit</a:t>
            </a:r>
            <a:r>
              <a:rPr lang="pl-PL" dirty="0">
                <a:latin typeface="Arial" pitchFamily="34" charset="0"/>
                <a:cs typeface="Arial" pitchFamily="34" charset="0"/>
              </a:rPr>
              <a:t> dem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Vordringen</a:t>
            </a:r>
            <a:r>
              <a:rPr lang="pl-PL" dirty="0">
                <a:latin typeface="Arial" pitchFamily="34" charset="0"/>
                <a:cs typeface="Arial" pitchFamily="34" charset="0"/>
              </a:rPr>
              <a:t> der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Pädagogik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in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viele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Bereiche</a:t>
            </a:r>
            <a:r>
              <a:rPr lang="pl-PL" dirty="0">
                <a:latin typeface="Arial" pitchFamily="34" charset="0"/>
                <a:cs typeface="Arial" pitchFamily="34" charset="0"/>
              </a:rPr>
              <a:t> der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Gesellschaft</a:t>
            </a:r>
            <a:r>
              <a:rPr lang="pl-PL" dirty="0">
                <a:latin typeface="Arial" pitchFamily="34" charset="0"/>
                <a:cs typeface="Arial" pitchFamily="34" charset="0"/>
              </a:rPr>
              <a:t> -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auch</a:t>
            </a:r>
            <a:r>
              <a:rPr lang="pl-PL" dirty="0">
                <a:latin typeface="Arial" pitchFamily="34" charset="0"/>
                <a:cs typeface="Arial" pitchFamily="34" charset="0"/>
              </a:rPr>
              <a:t> der </a:t>
            </a:r>
            <a:r>
              <a:rPr lang="pl-PL" i="1" dirty="0" err="1">
                <a:latin typeface="Arial" pitchFamily="34" charset="0"/>
                <a:cs typeface="Arial" pitchFamily="34" charset="0"/>
              </a:rPr>
              <a:t>Erwachsenen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unterschiedlichen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pädagogischen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>
                <a:latin typeface="Arial" pitchFamily="34" charset="0"/>
                <a:cs typeface="Arial" pitchFamily="34" charset="0"/>
              </a:rPr>
              <a:t>Feldern</a:t>
            </a:r>
            <a:r>
              <a:rPr lang="pl-PL" dirty="0">
                <a:latin typeface="Arial" pitchFamily="34" charset="0"/>
                <a:cs typeface="Arial" pitchFamily="34" charset="0"/>
              </a:rPr>
              <a:t> wie </a:t>
            </a:r>
            <a:r>
              <a:rPr lang="pl-PL" b="1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Familie, </a:t>
            </a:r>
            <a:r>
              <a:rPr lang="pl-PL" b="1" u="sng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Schule</a:t>
            </a:r>
            <a:r>
              <a:rPr lang="pl-PL" b="1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l-PL" b="1" u="sng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Freizeit</a:t>
            </a:r>
            <a:r>
              <a:rPr lang="pl-PL" b="1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b="1" u="sng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und</a:t>
            </a:r>
            <a:r>
              <a:rPr lang="pl-PL" b="1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b="1" u="sng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Beruf</a:t>
            </a:r>
            <a:r>
              <a:rPr lang="pl-PL" b="1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xQTEhUUExMWFhUXFx8YGBgWFxgbHRwgHRobGBogHhsbHCggGBwlGxsYIjIiJSorLjAuICAzODMtNygtLisBCgoKDg0OGxAQGy4kICYyLzQ0LzQsLCw0NDQyNDQsNC8vLCwsLCwsNCwsLCwsLCwsLCwsLDQsLCwsLCwsNCwsLP/AABEIANMA7wMBIgACEQEDEQH/xAAcAAACAwEBAQEAAAAAAAAAAAAABgQFBwMCAQj/xABDEAACAgAEBAQDBgIJAwMFAQABAgMRAAQSIQUTMUEGIlFhBzJxFCNCgZGhUrEzQ2JygpLB0eEVU/AkosJjo7Kz8Rb/xAAaAQACAwEBAAAAAAAAAAAAAAAABAIDBQEG/8QALREAAgIBBAEDAwQBBQAAAAAAAAECEQMEEiExQRMiUQVh8DJxgcGhFBUzkdH/2gAMAwEAAhEDEQA/ANxwYMGAAwYMGAAwYMGAAwYMGAAwYMVviXONDlMxJGLdInKD1bSdI/zVgATvFvjyRJTDldFIaeRvNuOqoOgo9WN9xXcIknEJWu5ZKYgkajRohha9GFjoQR1FUTjnlcm0jBENd2Y76VG5PqT0AHUkjFllfDkkjtGjQoyfMskpaUX0JSM0g+t+zN1OfLJOfN0aMccIcVbLHg/jvMwt94RNH3UhVIH9kqo39iDft1xrWVzCyIrqbVgGB9juMY5L4TkUNrnhVtJKiySaBPQha6HezW53rGhfDmctkIr/AAlkH0DGvpQoV7Yu085PiRRqIRXMRmwYMVfEuKmJ9HLLWmpSCNzZFV2A8tt21DbDLaXLFkm+EWYOPuE7hvFOSwR3KqhZnXSC0pdmCkDc0SL1AjcUd2oOAOORkmrQSi06Z9wYMGJHAwYMGAAwYMGAAwYMGAAwYMGAAwYMGAAwYMGAAwYMGAAwYMGAAwYMGAAxxzuXEkboejqVNe4rHbBgAxjwxBJFmQskVs8JZCWAQ06PqDDUQPJdVY8tgWMXOVzy2yqZRIsaMjEnRI7nzJy/UNsw2077Agti+l4c2X12p5V7yarAGyp5eqgC9RNAfNdXp5NCEtgl7bsugMPqWIsde/5YRfs4aHkvUW5Mo24oOascmuzztTqQApjdliURb2WABFGmJ3B3GGf4d5docuYG02jE2t15mYVuxO2nre+IcTKy6zQQb6rU/ppJUD1Nnf8Aa5gzsWVhVpSFeZrVCQHdj8qAE/NpCg9hRJrFmF2yrMlGNt9l4zULOwGFbiPEeYxlCnlopCnYFgdLM9Eil8oruRZ6EYhw+IRntSFGi5RqaF61FrNaq2Mex/vGwaC002GHmyrH22eT2UHyj/E4r3AfHck9z2I5hilH1X/B6yXCJJaZy8NElTdSea7rSxCgLQ81k72BW7MMfceJZVUFmIVQLJJAA+pPTF8YqKpFMpOTtnvBit/65D1Bcj+JYpWU+4YIQR7g47ZHisM20cqMQLKgjUAelr8y9D1GO2iNEzBgwY6AYMGDAAYMGDAAYMGDAAYMGDAAYMGDAAYMGDAAYMGOGczaRKXkYKooWfUmgB6kkgADckgYAO+DFSPEMPcSgGv6mW9+lqF1L76gK749S+IcsEd+ejBACwjPMYaiFXyJbEliAABZOOJp9AWmPE8yorM5CqoJZiaAAFkk9gBjxlM0kqB0Nqe+46bEEHcEGwQdwdjhJ+IU+uaPKTNohnjPLeyAJlcVzPVBabdLa96BUbpEZy2xsqeKfFGQuRl4U5fQGYMWb30hhoHsbNVdHbEbg3iyORpuYfsgReYqhldCqr59GpLXTV6AL32vslZrLPG7RyKVdDTKex/1+vfFfnWsqvbdj9QQF/ez9QMLze5cmfodXnnqFD58fA18U8buxYR6mogxyvQZSrq4blgaG+WhqFi+24wuZrickzmSeQyyN1dttvQVsg9FUAfTrj5wuNebE0x0wtLpL9tgpYfWmG/a77Y0+PwlkqaoydY+YPI1e4Oo/wDOKd7SPQZtLiyqpK/5KrhOeeR8lmUXVNJryc4LBdRVNcTMdx8oQlutdNXQ6lwrI8pKJ1Ox1O1VZqth2UAAAeg3skk414U4VLluJZaPMlo05jMgDLpdlBVTd7jVKoqgfP8AXG5YaxpP3CTxvF7LtBhY43mA0rayNEWkBSdtZ81m9i26BfTeuuGV3ABJ6AWcJHKXMu2YKDQZCyrKASKVILC7jUSppuysf49jN+mizD+qyXFmNR6MD7j/AGOPmbhVwNSk77EEhl7WrAhkI9QQcQvEHAvtCpzY9tVwyiRtUbhS6voAobrV2T2qji4yEOt0DVt5iPoP98JbGmvlj29NO+kWnBZnKMkp1SRtoZqrVsrqSAALKst1tquqG2LDFbwqRmlzVrSiYKhu9QEMVn8n1r/hx74pxRYdI0s8j3ojStRr5jZIVFFi2YgbgdSAdIzCfgxSjic/UwxV6CZ76+vKo7dv3x24fx2GWQw3onAswyUHr+JRdSJ/aQst2LsEYALTBgwYADBgwYADBgwYADBgwYADBgwYAF3xdxB05cUbFTJqZ2FghF0ghWHyszMovrpDVRohOycsk0rSMzlUbRCrMzAGtMkg1ElSbMfagr/xks3+MOFTS6JIRrKK6tFaqWDaSCrNQ1qVoAkAhjZFDCbwRy0EIoqxWNmFEUWaPXROx88guiavGPrlneTam9rpf+jmD09tvtFsnDHNHWg76dBP082sV/l298VRyshkmhzC+RvvY+UzGVQSUkaKQKG6lCy1Y5hpiKU2+Rzgad4yx1qoYh302HLadEVVQ0mrIahZvriuzhZ5eZGTzYXkjjDCgxOhqDAU0bAV67E1teOwwwwXJKuCyU1Ov3GLg2ZaFtTHWJCNemvMaAEiqO5UDUov2vT5qXxFGueUggNJIfudzUIF6Sxo6Cw+Zati2n8FiwHLnVkdbolJIn6WNmVl6OPrYIojYg48LwRJJEyyppgYSSSqp0qQOWtEDc6tRFdK1HqFw1Ccpewry4oU5dpiVxOGdsq5zOWdpIRpizcRBRgGCU7NRdAW8pIDbHtZwm5kC0I6UV369iB9dmvG6/Eybl8NlC0NRjRRW1GRLArpSBj+WMj4PkopZCs2rSI3caCQdSre1A3S6zVGyAKPTF2RVwYqUcWrx7fzwNXBuBCXh8KfaX5LAuwhoameRmdDYJ8p0x166+m1N+XWo0U3uoA1FLO3rGSt0D8u2xwu+D+Hywc6BgWg+aKQ0tlhpkQrdqQQb9733AEnnZfKJDlTmEQxgcsyUSApsBqIrUCRZqwWwu6aryb6tO11/ZF4rlbhysuXVW0ZpWTkMXWgzIdOpVr7xVsUAKJvqcadl5ldVdTasAyn1BFj9sIUc0K5dHhrlGZK5XmHmmFhQh6kkivc3iwg45LlskgXKSSyRooZA8YJoeYjSzX3IUWT6Xi/FOPPhC2WEuPLLnxNN92sd1zm5bG6OnQzvXuVUre1arvbCnLw9TmYZwjGOKJgnLClfOEApVYsQFB6KB060KpOH/ERs7msvHJCkS620ssjNZaJ1UboBuSN/WvXDBNKqFjzJ1UbaI4+aAeuwSKR02/Ca6ggdzXllcuC6GJ41UlTOcWSnObaeSVgvJEIQWV8r6g1XpFgLtpuy29Yt3JDI6tpKNfS9VqyBfYFnXej0xEy4LNqUSKtk3Izeaze0bHyAWasKdhsRdyMxEHMcZJ88qDYsD5TzDRXdfKhN2MVW5TRZSWNlr4TB5JJ21SMdul7CShZr70Sd9zZ74reJZ/Tm8zQL6IIFVQK87PPqGo/WEt/CNJ9BhhzMiwQkquyLSoNrPRVHpZofnjKszIrzyGVjy7EcjqzISNYOxVgfvG5jUD5Q9mgMP8AKXBn8N8jPms7m+WTGMvzdIpXMnLU0NZLgamF3XlXtePTaMwU5igNVo29gEDWmpTqRwaYFSDagj5TcDxLNl0yzCcI/OBiVGPTV5dXclrYAEdN998ceKxMqKkUWkDowZQEYqYwALLM/m22rbdtqK6lNbZSfYxKMHujFdDX4a4pITyMx/SC9L7efTWoGqpxatdDUjKwA8yqw4VuISDlvPHZKqs6ADc6AzgAeroWT6HDK06jTbAajS2QLNXQ9TQJr2w0KnTBhJzmZjy+c5rtK8hYI7iG1C2ToUxoZCFEieViRekjcOQ15LicMpIjlRiOqgjUPqvUdR1xy0dpkvBgwY6cDBgwYADBiszviHKwkiXMRIQQDqcCiboH0Jo7HFkrAiwbB3BGAD7hC4twn7PI1HyM2sNqJI+9GZKla6fdygG+mla23fcQc3kRKJFa6aqI6grRBHuGoj3GIyjuVEoy2uxa5K6tenzgjdevXv8AkK+ljviLmYGZFirfmKkZ7gKdV99J5asvv7aqx4OeQqUmVwVdo9SRyMCUZoyy8sOUBK9G+nm6m68K8PBUTBNK6SIVbqQxDGRh2LkLQ6hR2LFQlHHubTHsuRKNryZZ4i8S5mHPSu+k61jYKhVV06dSXcbEvpYAnZthvQUBm+E3Gczmc1mHcIYhGoJ6FDqYxqvdgRzLJ7gHbpjOPFEobOZgg2BIYwfURVCv56UGNB+BUgvNre9RGvb70YujXqF+bCo6RSrng9/F7imuaLLDpEvNb+82pF/RNf8AnGEPK8wlXiBBUhkctpFg2CNiSPyoj1Bwz/EfgZjzUzuS5njMqlq0hluMqq/2Y1g3Nnckeg88H4YcxLoDaUUanZaurpQt7Asb3rYBu9Ypz5pKe2KFNL9HxZL1Wok68JfvXf5+5ZeGePtUiZqRUYvzFdbCb1qQFlpTYsA7nU3fE6Lwblg5lozOx1XO3MVie5AoPY9bHTbEjM+FMuw8itG1VqVi36hyQ3v398QeDw/YU5M8rRx6zy5QQYKZrVTrUtliPlAJ0GxRJNYhBOXF8jWZ44K4p1/3/nyefEGZyvD0jP2dQGlQvyI1WtJ1g1f8SLsTuAfTDFwziMU8YkhcOh7jsfQg7qw9DvhY+KOXSPIJ95zJJ5lIYspJVUkIrSAukauw/F3Js0HwlDfaZ6vRyRfpetdN+9a/3xZkx0uezmJboPIuro88b8N/+vZIlk1PKsqiMgaQzKzOLFKFbWbJoUB6DDblOOEH/wBRErSKSvMhKtdGgfMEIsb+Wx32uheiLSWYDU77EmhQF6Qf7Is7CzZY98JPFOLJFNLHEGcqQtqyqoIs6dbKxAXVopVaglWukDEE9yoqk3B3JsbJONICFVXYkE9AoVQCS7s5AjTY+Y7XQ3JANd4b8Y5Yzs+YJXTaRSLbQBdrYMQrEtQ+8ZAtClNEl0jN5l5RplI0Xq5aAhLHQtqZnlYfxSM1dqxzwLLGD9qsXyZJT48G1+JM3UcTL5kL67BFUkUkyH3GtEwocMkEWXy2mUR61W2YfOzKGazqFOxs7nffY1sp8B4k0UixFjyJSyFOySSKY0df4QXZVZRsdWrqDdvkpo3jOXn0hGcMhe9N6tehqZSp1+ZfMLuu1G+b9SCkgwNRk0y/CqzMj6JLGqiqmhsNLA39QT18222I+dDSSxQR0q6rc10RavSAQQbKhT2Zl2IxJykUMEelOXGiWTRAAJ3JJJ6nrubxw8LyrNmZpULEDTGCRQNc1iVvfcuN9r0L6A4pwx3T+yGc0tsPuy18RS6MvmSo3XKyOoG1GNCyV6bsP0xNzcL/AGbLOjKZECJqtSCWASxYILB9JGx3HQ4quMy6o5QFL80LCFUaiyyFzLS9/wD04D11PQbkDESVRXMRwgDa7ukLDygsLAsHud7AuwKw5PJt7EoY3K6OuTyAEZkb+k5p+ZrYjQNZruRK7k0NtRx8aFdSvehq0CRfnQN5AQe9E3Xpq6WbhSQ6gsjTNcJk5j/LqbSkcpYEUAOWW2HUmiN8feEOXi1MABIqt5QyjzrrBrUTYV1Um9yhPfC7a3KSGVF7XFj1wbifN1xuUE0R0yIrA+4auoBB/Wx1BxZ4SfBTO2YlLm9HMXpRpuSQffU6ytfTeu2HbDUXasUkqdBhUz/FvtBdVkKwoWUiInmzFSAwUggogJA8vma13UEa2PPZpI1t3CA7Ak9z0A9T7DGd5Ro4GkCktoZpItjf3pdk8pHlALOCD/AvWhhXXZJQx+1nYRtk9eL8tjEEEECoD8vLKlyyqiqpIc+ViStAbdd6sPD2YEEujzGOYro0ksqtTbn+DXWxB0kjoCSWr+GFo1imjCl+SFIYXeoaiQSQ2oMS25OrcbE3iU2a5irIyGNyocqFJ8ygM2kMuqi2w1KG70DiODHDEk135GXjbuLX8jJx3iyZWB5pLKrQCruzMxCqqgndmYgD64SG8RZ1zqaRIR2jiQPXs0sl6z7qqj64tM4k2Y4fMHuSaCQOvyguYyk6LSgLZBCdhe+F1HBAKmwRYI7g7g/pjVwRjLlijVOjnkeI/ZtYlkZ7dpI+aVPNaR9TIrbcuUOxIWtLLuACrkcPC3j9qcRMXVSWEMuxCFyo0OFsBCQhHnAIABF7eOOBjAxTdhpYbX0YEmhuwC2aG9dN8JsEDIrCIameMtGYgzLqNqy6gCAraUPmNWCeosd9CEZN0Xxjvh30Veck1SytVapXaj2t2NYbvhX4hhyeZkOYcRxyRVrN/MrBlWhuSQX/AEA74TZAdT6hTa31D31tde1481jMvbM3XiWbAo/KQ6/ETx6c+vJgj5cQYMJWH3tj8SH+p22/iIJBoWMcfAviAw7VqpQki35mVb0MpOxK2wINXfUbYUceGS97IPqCR+43xDI9/YY9LDHFxj575N1yHHIJ9oJFkYHzKDRStiXU7rvt03P0JEjik8aQyNNXKCHWCLBWqIrvfSu91hM+EUAEE7+soTp2RA385Dj78VuI1HFlwd3bmOP7K7L+rm/8GKtq3UhNQbltMziiUdFCkjf1/M9/rhi8EeI1yU0hkVmSRQDorUCpJXYkAg6mB39MUOPmLe+zRlii47Rvn8UZjN6jzGhjPSOI6TW48zjzMfXsfTESKMKKUUMVnAm+dff/AFv+TD9MW2F8ndHnciak0z4W6e+37E/6Y+4j5xyF2664/wBDKin9rxIxFriyByza3G4/sn+RrEvN8RaeQuYzHBIRag6pLfpZXZFL3QW2Frv1qDn3qKQ/2G/kQMWfDo7VlYCtlIv0H7f/AMw1p21FjelwRyNt+C6zHEy+W5LJblNJcgBd+rBB5rP8NLdncYg+H85LlpJJI9LRyALyZCykBNYUrKpbSSzMbKtsVHbHE5XtzJKr5df/AMwNf56rx2VaACgAAUB2AA2279sWx9vQ+9LCXEkOfhDiiZjN+Ycto4yY0cgGR5KMrqASpCKqRrRLKpa6BF8vEOVlyxkkKRyIxke91ZqJl09xr0tJW24T9FFdwNzYPzA0Qw7gjdWBHUdMNh4y+ZySJLRnBlDNQAIRTHr6gBmEqGvKN27CzOTUo8mfm0zwyTj0xL4n4nOaiXLQRFDKNLgealPzBaA7WOhvoBZGHiCEKqr0pVU0aqlrb0oYqeH8Oy+UQy8tYzVA1qYA7gEgszsT7nYD0OLbgIGbfSylIj2/G406nDVtGgDRglSxJcC1IOF9u91ElKSgrZdeBTE8JmSRZJHpZCo06atgpWyQfOW3667GxGGbGa/E2Q5XMZSbLOYZWDI3LoBlTTo1J8rhdRAsGgxqsNvg7j/2zL6yAsiHRKo6BgAbHfSwIYXvRo7g4cTSe0SlCW3f4KrjUHMzLs5NJ92K2KoIlmk0kbqZCQpI30oBig4f4TEgaeL7t4ZAeVCqLrVxHJMm+wBBpQK3UEkkk4afFuR++y8q1uzRON99UMwQitrVmYb9mPoMdvBp8j/Uf6n+RH6jGdtf+scZcpq/6JJ1C0UGVzzKgaaOREP9Y0UqIDvqsONUS2Du9DpRNjHbM5yMLTcyjW8ccxu6Ap413HTe6rrtj18XPEjZTKBInKzztoQqBYUbyEX0OnYHrZHTqM88LeLlykPLdWdQTpIdRpU1QOs2KOr169umHnp3VxG8OSU4ts03wFx/LSq0SPU+p2eJlZWFNorzABiqhFbRYB74oM/kvs88sAFKpDxgf9t7Kj20uJEA7BV9cZxnuIvNOcwv3Ts2oGMkadgAQdiTsLO122wusPOQ4zJncss0lc/LPyZGC3rjlpUYqKoiZUvtpDHa/K7CDxtMXzYJQ93g9ZaTzundSGH917IP+cSD8sc81GykaF2kkQS1tsrag/TcgalPqHH8Ix7yMkauzTCBtwrMx3oMkcQKk6V1Syydtgh2Ja8ds7EskbciDlatwzDykGrJhU6TY2pqI67EVjnr7pbVFlW1VdmX8SAE0tEEa7sG+oBP56tW2I+LTxDw7kmOiulV5OykUEBYE2x2+ez9L9vvBOBHMBHaeDLQOaWbMSKqtRIIjUsDKQQRtQ2O+1YSz45LI+Db02qxxwJyfXBVKCSAASSaAAJJPoANyfYYcMt8N820HNmIy9siIrLrcl3WMFgCBGBqvezQ3Axp3gXw1kIF5mVePMSVTT61dvcDTtGLHRa6b3hsnhV1KsAysKIPQg9cEcSXYln+ozlxDhf5EfgHC0ysAhjDEITu5FuTuWJHSyfTYAbYzz4gcFzKytmZCJI2AGpFIEYHRSDZCiz5rokm6JrDh414pJw6VXSpMsXWExSMxcMUaTUsrW24WtLWNh0s4os38SVKnlwODv8AMy1W9bjffy2K9aPQ4WcJRlyXaecnU4KzPAcfcds7m2lkaRyC7GyQqrewHRQB0Hpv1O+OOOmtFtrk6ZGbRID2b/Tr+oP/ALcMWFtMsXDUQNI1lmJAWq3NAmgSL26XjpHnHZQLbp+AhQPbXeo17H8sdWnllftPP/UXHHlb+S1zMo1gEgKPnLEADoyDfYm967DfuL6jNx/9yP8Azr/viiXL735VJ66VBJ+rsLP6DHp8qh+Yav7xLfzO35YZ/wButdmZ/qV8FxnQCEX+ORR/l+8P7IcXPDx5b9ThJbLIlMqhdwDp26nTYI6EX1Ha8X/B+LhSIXDFjZVhp3F2bLMPMCe3UEd7wPSvFH5NT6drMd7Hw2X9G+u3p+n/AD+uOcbWx9lAP1DyA/yGOOY4ikal5CyqoN6kZSdxVWAD6D1vHnhkWhTrJ5kjtI1hgNTb6VLAWAoA29Ca3xXRrb05JIlMx1AbVRJPfaqoe9n9PfDZ4dyavk9WjVJJO6QFW0mwOW+ptxoHJLEEEeQeUnThW7gk0B1/5/nh84JlzFkcjmCAOUnMlA6aZlLSsKNAhmEhPoGHfEsasR+oyqKX3K3iXhuTnxxpIcxIYzzC+lViGrZqUAKrWy18zaB1pmDZw/h8GShdyVWl1SykAWFHU/wqB0Hb3Nk/PDsZRsyj/P8AaHctQ8yvTRn3CpUdn/tnsBjOviN4iOZnOWQ1BA3nIP8ASSL1Br8KGxR/ECfwqcSe2C3GfjjPNJQRS+IOMNnc02YIIQDRCp2IQG7IvZmJJP8AhH4cM3wrzWnNSx3/AEsIYDf+qeifQbTD60PTCYPT0/8AP9MX/gObTxCDegwkQ/Tls9fqin8sK45t5LZrajDGOmcV4HjjJzs0wVcqyIoOmQyQ6bbys3z6wdJZR5dgWPmNLi/4Lw/kRBCQWPmcgUCT6DrQACi7NAWTifio8XcWbKZOfMJHzGjTUFJoelmt9I6muwOG1jip7/Jh2+jAeMZ2SfN5iSd9ciyvGCfwqkjBVUfhUV/MncnEPSpboL+n0P8AqMcoNTs8rNvI7O9CrZmLMfYWTsMfMw4WRTfVWB/VdP7msacfbFG3j9mNWi0yWSMofTepACF281k7b9Dttv8A8M3g5Ps6Z9JUUtPDEiRkjzM3PUgkHoqrqJB2AJGI/h6eMqURCpABYmvMel2Ov6bDHzgWchkzMzmSPmioo11C+UAG1L66nLE10AXCnqTyZHB8I5rlFYbvls7vw2dgA80zgCgS8akep1RKrWfcnFNxLgSRu0jrYNdS7GozG0rCQktuJlBGx8h64bOK59MumuXbsq9GduyqD1J/bqdhhZzPilxHl0khUiORncoxLPzCS4GqlrWUoHsoGLskoxaRkRxSkm4rot81BHDAk0sUEkiMETUZBZZCBry6nlSnTrJYGO9xQO5jeHGly7PnDm1ikKc1kaA8uYE2E1JpXWb8qAEjevlal77YJHjEpKxKSAsYB5aMReixbhQBXqAAKFAOHDPhxFKYyOIxur3pMcABJrXpJMp0sVBbTV0p9DjOnPfJ7VwXrGsa9zpv7WXvF1kz8eUz8Tyw15WSOWNGT7zSz20bc0ABvIAC3lA74l+B/Fs8mYkyuaViV3hlePlvIuorbJ61pNqK83SgTj7xTwQWy+XiyWdfLhDd6eYJQTr3IKkAmzSkKbIIO1eeA8BzMGTzZkeKbPMZHhKKAitGhWHQhVVRgxN0Pxbk4sSfYu5LlLo6eNoVMxWRYnjkjVgkxIBdC/mVqYagNHlqz2OxByXxjAiZt1jjjjUBfJHIHUHT5t1ACm+qgUK98bP4fzcfFMrHK4Mcq6lbQaI8xQ7EEFWKXpYGiB3AOMr+KnBJspmGmk1SQOQI5FVBW1CNggUKRRo1RFd7GKpwvlDuiyqGSpOuxTxwzWaVBv17AdT/ALD3xBfPu+0a179T/sP3x3yfCSTqkN96P+t9fz/TEsemlLsY1X1aEFWPlhw2J5H5j7KNgOx9vde+/U4ucfFWthiwg4NO8UkwjISIKzarUlWDMGUMBrWlY2PTa8aMVHEqPNznPNJyfJAwY+MwF+1X3qzS2B6nYY8ZeXUNXYk19Btv6GwdsWWroqp1Z4z71GxPYD+Yr96x3a7BBoqbU/8AnYjY+xxyzMepSPY/yNfvWPGWmsD3Fg/XHGr4ZJNxprscuH50SIGH91l6lT3B9e1eoN47xoF2Fgeg6D6dgNunT23wnJI6HVG+huhNAgjrTA7H69RZ9Tdvk+NO21Jr66G1Ka9QRYce4A9wMZ2XA4P7HpdH9QhmSUv1fnRcPA0oEa6tcxWIAEWpc6SQQDWkFmJ3oLfbG4LGAoWhVVXaulYw3w3mGOfybyMFCzHZflFxSC2LEWbqjtV9N8brjkFwL6+TeRL7CtwxjDO0dE8uN4rNbqmiXL3veySyLZ6lWOMb4dIWQOfmfzH6nc/veNg4vM3/AFBVGy8tST63HnbH5FFOMc4N/QRf3B/LFOp6Rb9M/VI9RUJKrfTp+oFFP0DOPy+mLjgJIzWXI7OxP05Mo/mRiob+lH0v9q/2xb8Bv7VAAOrsP/tSH/TFEP1xHs3/AAzX7m7Y45zLLLG8cihkdSjKehVhRH5gnHbHicjS1nSKNt6bdd/TGgeePztxbwzJklnMrqRHPylANs9qHRr6C0IJB7g4X8khZi7bkf8ANfoP33xoniDhkn2GVyFmQapgJr1jYoJDdnWsZ1Vq63tjN8lIwatNg+hH8iRi/T5XNe7wa2KTdKRcQzsurSa1LpP0JBNeh2q/QnHGKJWLhlBHlNEA9q7/AEwI19iPr/xtjzAKlsn51qvQqSRX1Bc/kcW6iK2NoalXBJTLoDYVQfWhf/GIvEW3HoKP/uBP7DE7EHiDWVUevX8iR+Ww/bGe+mE0owdI+BKAHcUP9D+2NN+GPEhJFJl56aOMqVsMWAJZlIdd10ODRsVqWiK3zPp6nfb/AM+mNc+DPCysEuYZd5X0of7CWP8A9mvfvQwtgvcIaqtnJfZPiSxwIgJedFEYiGoFiq0r6RZEZXzE0dj3IrCVD4mnyUyfaxOyTMWZZE2NFAzIGrTpZtVLQINVsK1zGW/GzLsxyrgeVVlDH0LNAE/cH/w4ayOo2hTDTe1+SZ8I8wshzZAKjntIq2KCy6dIrtp5Z6bWxxffE6BX4XmwwBqIsLF0V3Br1xmnwomkTiCKpGl0ZXF9VC6hte5VwKPYE+u+z8XyInglhJoSxsl+mpSt/ld45iluiczw2zo/MkBHSgrDqP8Ab1HvjriT4iyXK1RzqI8worQ1budgyXuykmw69vfEDKxRaBrnVWGzB3K7jvu4u+v54tjraj7o8ij018pkrJ55Ypo2KLLpYExsAwYXvYOw2uidrrr0w253xeiKv2cFmVCqNIANK9o3WiHVR0KkGhWrdiyjGkCjaVCPSMqf2W98fDm1G0Ueo/xSXX+X5j9PL9cKZtQ8ruqGMONwVInz5qbMFEoKmqo4YUCrqO3kjXd3IHU2QL3AvFa2WaJ3jdSrIzIwNbMjFD02N0Nx6X3w/wDwayZbOSzOdTJDQJ/DrYbAdBsjf84ofiDDo4nmxd26v+TRIf5g/vhnRLm77KtUmlQv4hR5Z1QsQDGGKal/BR8ocfhtSpB6bjocTcVfEIlEllA2pe4vddj2J6Efph3K2laKNPGM5bZeSbHLWxx0kjDDf6gjqPcEdDirjk0/3fS9x9B1I9v09MS0mAGqxp63e364IzUkcyYp4pF5kfEjZYo8iFuXIjl49iVVwzhgCKYqCARsSdwBj9HZedXUMjBlPQqQQfzG2PzXkeFSzrqUaEINO5K6qF1H5Szsf4lUgdTdUdO8NeLhlyYXRzGFVYoolRuTVgJYILVHoJO+4Y3RoJ5ZY4TUU+x2LzZY75+OLOWczeZM2czMtKFhL5cAUNC5fNMpJ/E1ubPqK7YRMkPIv/nc4fYc+XmkAy87RhyfvmiVBE0Lx8ra2+eRmAo0tb4UMlwWfXLCsTMYSLAaNn0MCyMVVr3HoOvp0wtn9yW3kf0GSOOT38WcZ+GOqR5o/wBExeO6NAqVHmbottqAHt13rE7w5xFYMzHKwVlQMzDUoNFTGCNWx8zr6bX9CweB3zCRyFH0qzEGKaI6VKsyNYJV1chQSp0gArsSScM/B4UzMsqSpEOQy/dogUNrjDKzbnUPMwA6WL3IFEMatP4JZtTJQlGrTfY24icWyvNgliBoyRslg1WpSvXt1xLwYZMwyHxLxiso+pQxtomRvKQSxQo1X5hFIrVX4GOMvERDWprfoRf+uNK+NsLfaoHKkJydKvp21FyWXV61pOk+9d8Z0oxVueN+0qy6nJv9sqfB01sT1A/uj/Uk4Z/hrw6LM5p8vMmuOWEs3mdWuN0ZCGVgwIJPfoSOhOFZ5AOpA+prGm/Bjg8nNkzLxssfK0RsyEa9TAsVvcgBF3qjq2O2OrJOb9zOvLPLJNzb5fz/AB8FdkPA4dWHPmVo5ZIWGpDZjcqG88J+ZND/AOLET/8AyuWRsw00kzrCwDW4WiI0k25ardh0r3xobxcvO5tK2flTjr1dWiYD6GAE/wB8YzrxtnDreNfxzM7e5QJFGPp5b+oXC05SUmrNXHLdFWxf4NwfM5gsIomlZFBfl6QBe24YiiSDQW7o7bY3D4ccHlyuSWOZdLlmbRYOkGgBYJF0LNdziqKTQZNsvw6F1lgnSORmVAZBSu0ik+Vg1gE9QL2FDDhn80ylERbZ7/wgUCfeiwNel4vxQUefIvmyOSrx/km4qPE+USSBtahttIB/ECysUv8ADq0AauoNEbjE7iUhWJyLuqFVdnyir2uyOuKfxLxYRQQSsNOqeAENYrW4DXY20gk13IA6kYuFiD4J8O8OCR5vJqX1KdMjSSMRexGljSMN1OwI3B74b8JPgdeTneJZVW+6jkSRE38vNjDtXYLuBXtffDtiMeiU7vkqfFXCBmspNDsGeMhGr5W6ofyYA4/Nv2chhe2odCOjDevrV/5Tj9UYwDx9w3k57MItAFxKn+MazddPvDIPpinULiy3A+aF1csO5OOyqB0GBWsA+uPuEG35HEaD8GZqzGYT+KJW/wAjEf8AzGKz4xZbTxBH2+8y67V3jdwT77OMePhfnNHEY1s/eo8dDpenm2fyiP64a/i54czGZ+zSZaIytHzFdVKA6XCEHzsLpowKHqcaeklUUzP1UbbRkOI+fHl1AWUOqvUD5h+ak4teGcFzU6LJFlnKNuGZolFXV/PfUHoDiRxbwpPGqAujOx88ULeZV0sdTMxBAJCitKk3sTh7JmxqLtieHDkc1tXIvmMMAyGwRYx04T91mI3BSNg6+Z0DjzMqm16d9zYoWQbq+kQAA0gBa2rpWI2bXffcEYTN2UN0aZqvEs7JmGRJYkQRltLQo6HqD/SBiQrBQGTY6gvWg2IoRSoVG0oOsjzyLGtGjvzAZGG+w7g6mXCDHxt+WI3DydvNPIARvVrv2298av4e8B5fNZaDNNPOJJo0kYrytyVBq5ImcKOgGrYAVhb0pN2xWb2Kuihl8TQ5bLqIm5ztba9JKlidRO28pA6KlilALKN8UfBuJZ2OYzrMYI5YgzTNyyQS+yuJFI1knsABYUbLjaMn4WykEcqpHXMQrI7FnkZaOxdiWI67XjF44JMwUhljWTKPCr80EgsxIcHYiuvSsRzXjVp/n2LdJCORu1f55+xJ8McRzcLFZ54zNKxevnLgkksyWpUhiw1LtQII8q4dPhFm3zD53MGQyIzIgYDSmpDKSEX+EI8Q1Hc/lhA4XIZJ4vtECQTmXkwvudEbHTqbzU27FR2Jb0vG8cF4TFlYEghXTGgoD9yT6kkkn3OJ4NzbkzmqcIxUI/2TsGDBhoROObyqSoUkRXRhTK6hlI9CDscZPxPwfkmlzYSMrolSGNVmlRQzxxUAA9Aa5BtjXsIvDfvswvykSZqSY0OqQNpQ7jrqGX9PbEJ+EWY0uW14PPFvDWTykuWMOWijouzuEBbSsZBtjbEWR364buBRMmXhV/nEa6tq81DVt23vGffEPxXAmYKFXlESGGVYyh3maN3BRmBY8pKDCxb11vF0vxMyi6Oek8GsakLxhwy/xAwM4I7bYFSbYU3FJIl+Ijpz2Xr+sy8wJ945ICg9tnkP5e2Mh8YZkPmQqUwEjq9ddTZjTp+un/8ALGleNPEsATK5qJ0lQPKq6Tsz8h9KE/hJbTd9MY7LKSxJ3diXY9BbEsxI92J2/wBBhfNxOxrTq418G95fKZv7XmnOYH2aSIcggqwjagLCkUaNt6Gx+XjPswzmX0+ZhMqyEbeRstOSa7Aui4WvBhzLZLLQFEkiMlyqV2OWl5qiw38MinYfh0+uHekXOgUNUmXtdtwIXAO/T+vUeu2GYu0KTVMm5xdQKDqRYPYEVV+u9bexxUeMOKxQRx8y95Efyi9KpLGXZv7ABAJ7at6FkX2ne/av5/74zGDxEZ89m8wFLQR5cQxQsNpeZKI0kvelc6ugOpdHdcdbo5GLfQ2eHUV83nptPmEqRq3S0OVy8gHofMzb/lhkwv8AhfNJJNn9HRMyIz6WuXgBA9gdsMGOkWGMY+LjA8QABG2XjB+uuY7/AJVjZ8Zd8XfD5B+3LuoVY5h/DROh/p5tLenlPSzirOm4NIswtKaszOM7sPQ/zAP8yce8cX8pLfhI83tW1/SuvpV+uO2M1j6LHw5mOXnMs4FkZiMdf43EZP5KzHG3eN4ZX4fmlg/pTC4WjR+U2AexIsA+uPz7FYcuCQRpAI7FSXBHuCw/TG9+GfEAzeR5zgalVlmUbDUo81bmlYUw36MO+HdM1TiK6hc2Zlk31pDHEUbLxrI8KMrUVkZHFnURaszKG02AGX1OPvMkeM6QkdeWRBepGI3sgVQu7C7ruD0OFXhfGZIolawmy2aLwtqQMNQBDI4XqRQOl+teVvySvPTKsazAV5JiGC36NERIh6/iAvqDijLgudzVlsM0oR2x4FLiXDjGwaJS0DgmOtylbMhqydNGjuau/lJxAIDD1B3BH8wcaLwzg0rytJIyxaXH9BTcx42FOeYpCFSDGaBLU29BcKvjOCGLNERsPOoZ1FUJCzBqqhZAWwB1vuThqE74Z3Hl5plAMsPU43z4VzluGQWQShkTbsEldUH5IFxhskLqASjizQtStmr21Vf1GNl+DsoORdR1SZgaIItkSXYqSDs46HF1MhqXFxVD1jJPFPAjMcwMp9zLNK8aKoKqxA0Na7BSxSV9a71Z3xq2azCxo0jmlRSzH2As/thV8J5QtLzWFGJWDAAaebOyzS+u6ChYP43GIzV0hfHJxtoTvhXw5eeBPCSFjMUQzMf3iPEVZzuCFZjI67doRv2GwYUPFPD3ilXMZdRqZxYOyiUCkZiOgkW4GIB+dDWxwu/DnjOdnzrrLK7okbc9XC0j6yihQuynUkgGm1IVuuxwL2+07K5+41HBgwYmVCT8V/Fb5DKAw7TTNoRiLCUpZm9CQBQvuQaIBxRJxQ5Gbhsln7O6fZpNRutQRkaybJBUkn0Vr7Yk/Hsj/p8QIsnMqB7fdSk/sCPzxnHGPE8uZgWGRYgi0fKrAmlKjcsaFE9MUZZ7WhvBj3waGvxp8LpQ2czceaQRnmZjQ0RLAm5GAYN63Rr0xncsJPnQCyLK9LP17Hr+3ucbDkeNy5jw9LJqJkSJ4ne9yqHSzX6mLcn1vGUMgqu1V/pivO0mmizTKTTTfRccfyRyaR5R2t0BzGY0/LzJFAVR3PLiUC++sn2Ebw7waTNTLBHWtrZiegAFkn1A2AH0+uI+fzbTyPLJWp31GumxAA9wAqj3rDx8PYjl0izYTW2YzQygJJpIyNTtQ6sZEC2elD1IMP1zrx/RZzjx35/sYPD+ZkTJ5SRI3j5E32WVHXU7RlwhJUfK2vQ1DVQ1AE9cM8cDRTQK8jSXzgrMBdMVdUJHWlU79TpF7749eKMwVhCJRmlYJCCatxcl7A/KqM/Q/Limhz2YMWVnneMqc2hUxqbMcyNCgZT8jh5Vuiehw4lXBnSd2y48VSMYRDG2mTMOIVPQqGBaRh7rEsjD3AxU8B4iI4dTxgQp9qaaTqIjBNWgCrK3za9ox64t4wZM6zEeSCMIvu8p1P2/Cix1v+NtumKdJEj4fPas6THOS/LsQzzTU1dAVJAxJnEWvhSFOXJMgAGYmeby9CDSI3+JEVvzxd4jcOywjijjXoiKo6dgB22xJwHAwufEWYLw3NWa1xmMEddUlRr/AO5hhjxlvxl4r54MqDWxncXuescYruP6Q/VV9sRnLbFslBXJIzXQKqtulex7fTtjzl/kT+6v8hjoMcMo2xXuhI/Lqv7bH3Bxl9pmj5O4GL7w/wAXMWU4lCDtLlGYeikVExG/zaZQf8A9MUOLjwfmVjzsBk08tmMbhhYKyK0dEHsWZb9sTwupohlVwZRRSUx1KrAgAgrp6ChRjK7+5vq3QsSQSee1DRoTq0q+pVb1VJEKgXvQojscW+bjyE+aZucvDsvpDRqiO5lBsAhCGRNgCQtVYsEkkUfE6jLuslwjaMyxFZJD3pA/lHpfY7gY03fTKfUxPtNE9+KzmkXMSiPewy6q77J9o0NZJuwPzx5M6qiBTKzjZiQiofmoiPWQKBA0jSCB1GJfh3wjn85ljmY4ECblA8hVpAO6DQRXYFiL+m+KHLSO6swULobS6szBk3okqEJ2FmhZ2IqxWBcdI6vS+X+fwWbZ4csIFJZWLLIWCMvy7UoYHdQdiNwp3Istnwq41LBNmUWDmQNokYI6ho2IMYpZG+81BNzd2L3vC/4g8Lz5dYZBJDLHNHrjeIMwYgaioYldynmU1v5ulb2Xg/gmdYNLkeZ5wLkkqNGA3UASRnUAGJBVWHWzeIznIJek1wzS/EHGhIpRVcRpUkjOrIGKm441JrVbgFiNqFH5tq+XxzlMlDy4lkzDITq5SGnYtqkYMaDlmZmtbBPfC3xrwtxaZDHMgmRwEZVaADZ0kstSMFLIoNKxq6AJx8HwxzkESLG0M1KSbdkIY2xUWrahqJAYkdrHU4rbnVpcldY+r4Lfivj6LMyRQoDFDq5zyzUmpYhzAiqxDajJy9jRIVzVYvvhbkgnD45K8+Y++YkUSG+S9/8AthPzs98I/D/h9n5tIlVMsrXrJZXZR6Kqkqx9yQO/9k6twDg0WTy8eXgWo4xQvcnuST3JJJPucShufMkRybUqiywwYMGLCooPGvhaPiOXEMjsmlxIjLRIYBl6HYjSzCvfCDlPgkNQ52eZo+6xw6Cf8TSOB+mNdwY44p9klOS4TKzL8Fjhyn2WBFWMRsiqdxuDeru1kkk9TZx+dZMtJEzRzJokQ6WU9j+p/WyDsQSDj9O4XfFXg/L54W4KSgUsqfNXow6OvselmiLxXlx71wW4Mvpy5Mc8FxRmdzLlzmAiGQR0WDXImrYA62VWchKN0Nsb3lcssSsFvTeoKAPKKHlVQBQ22HvhS4B4em4fE8bRrnYmk5mlFRZFICgUsraXGwN6gVI21X5b+LxHGTRizK/3srPX6hCDjuOG1HM2Te+OiJlcwol5+bRopNJRNa2kSEqSOapZAzELZLC6UDpZ6Zbhwly+ZyzFgObIoYEFl1tzkKmqBQuABW2kemOnFs2JYjGkUzliLXlvHtqGrzyBQpAsgg2DVYicBzgyeWWLOFIGS9TkgRPqawyyaVWyWFqQpBuhVE2FJJ4dM8EbmaJuYWLvIq6ldugIVGZ1XSFABB0gAWas9OGZMvkIoTICTAsbOoBBIQK+3ub746cS4hG0EjJNAQq22tlMZHcOQfKpFi9660eho/DuYZlaWGGU5aeGOXQWKSK0isXCFioel5e4YV2JqgAXP/UZIpFjzAQq5ISWOxv10tGSSu34wSPXTtcHxX47yfD2CTyHmEahGilmrpZ7KL9SL7Y5TcOnlRV0Msg1AyyunyW2jUsZOqUArTUKNkNuVNX8Q/honEikqzcrMIoQvp1K6g2NSgiiCWog96N7UAL3EfjrCFPIykpejRkaNVB7E6SxIvttjMm8Tc9i+aZmkPV2t7+nUoP7IFDtjQMn8B21fe54af8A6cO/X1Z6G3scN3D/AIVcLyqGSWIzaFLM87swAANnQtIdv7OIzhGSpkoycXaMa/6lFV6we/ufy9cd4I9Kgen8ybP6kk4neMPHuUmjeDJcOy8SMNImaNOZXYoqqNBroSxPsMIq8RlH9a35m/53heWk49rL46j5Q34+M+nzHV5fN5TTeU6tj2O3XEPwbwLP8SkK5d6RfnlcAIvtYU6mPZR+dDfDzwz4Q8QLj7RnIUTazEOYx9QA0SBfrZ+mILSzTu0Seoi1VHTMfDriS+XLSZR4qHLkdpAxWhptVUjVXcEg4ufDfwfjWQTcQm+1SDpHVRD0sHdx7bL6g40vJZZYo0jW9KKFFmzSihZ7mhjth0UPiqAKAoDoBjP/AB38OxmZfteUZYs0B51OyTD0evlb0bfoLHQjQcGAD84S8HeGQ68lmIZSapYGbUe4R40ZWv1VhjYvhflcxHkFXMqyMZHZEf5kRnLIrehFnbsKHbDbgwAGDBgwAGDBgwAGDBgwAGDBgwAGDBgwAGDBgwAGDBgwARH4XAW1GGItd2UW7+tYl4MGAAwYMGAAx8IvY9MGDAB+cPjF4ey2UzKjLxCINuQpat99lJpR7Chi8+EfhHJ5pdeYgWRh/EXr81DUfzGPmDHfBw2/KZVIkEcSKiKKVUUKoHsBsMdsGDHDoYMGDAAYMGDAAYMGDAAYMGDAAYMGDAB//9k="/>
          <p:cNvSpPr>
            <a:spLocks noChangeAspect="1" noChangeArrowheads="1"/>
          </p:cNvSpPr>
          <p:nvPr/>
        </p:nvSpPr>
        <p:spPr bwMode="auto">
          <a:xfrm>
            <a:off x="155575" y="-1614488"/>
            <a:ext cx="3810000" cy="3371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364" name="AutoShape 4" descr="data:image/jpeg;base64,/9j/4AAQSkZJRgABAQAAAQABAAD/2wCEAAkGBxQTEhUUExMWFhUXFx8YGBgWFxgbHRwgHRobGBogHhsbHCggGBwlGxsYIjIiJSorLjAuICAzODMtNygtLisBCgoKDg0OGxAQGy4kICYyLzQ0LzQsLCw0NDQyNDQsNC8vLCwsLCwsNCwsLCwsLCwsLCwsLDQsLCwsLCwsNCwsLP/AABEIANMA7wMBIgACEQEDEQH/xAAcAAACAwEBAQEAAAAAAAAAAAAABgQFBwMCAQj/xABDEAACAgAEBAQDBgIJAwMFAQABAgMRAAQSIQUTMUEGIlFhBzJxFCNCgZGhUrEzQ2JygpLB0eEVU/AkosJjo7Kz8Rb/xAAaAQACAwEBAAAAAAAAAAAAAAAABAIDBQEG/8QALREAAgIBBAEDAwQBBQAAAAAAAAECEQMEEiExQRMiUQVh8DJxgcGhFBUzkdH/2gAMAwEAAhEDEQA/ANxwYMGAAwYMGAAwYMGAAwYMGAAwYMVviXONDlMxJGLdInKD1bSdI/zVgATvFvjyRJTDldFIaeRvNuOqoOgo9WN9xXcIknEJWu5ZKYgkajRohha9GFjoQR1FUTjnlcm0jBENd2Y76VG5PqT0AHUkjFllfDkkjtGjQoyfMskpaUX0JSM0g+t+zN1OfLJOfN0aMccIcVbLHg/jvMwt94RNH3UhVIH9kqo39iDft1xrWVzCyIrqbVgGB9juMY5L4TkUNrnhVtJKiySaBPQha6HezW53rGhfDmctkIr/AAlkH0DGvpQoV7Yu085PiRRqIRXMRmwYMVfEuKmJ9HLLWmpSCNzZFV2A8tt21DbDLaXLFkm+EWYOPuE7hvFOSwR3KqhZnXSC0pdmCkDc0SL1AjcUd2oOAOORkmrQSi06Z9wYMGJHAwYMGAAwYMGAAwYMGAAwYMGAAwYMGAAwYMGAAwYMGAAwYMGAAwYMGAAxxzuXEkboejqVNe4rHbBgAxjwxBJFmQskVs8JZCWAQ06PqDDUQPJdVY8tgWMXOVzy2yqZRIsaMjEnRI7nzJy/UNsw2077Agti+l4c2X12p5V7yarAGyp5eqgC9RNAfNdXp5NCEtgl7bsugMPqWIsde/5YRfs4aHkvUW5Mo24oOascmuzztTqQApjdliURb2WABFGmJ3B3GGf4d5docuYG02jE2t15mYVuxO2nre+IcTKy6zQQb6rU/ppJUD1Nnf8Aa5gzsWVhVpSFeZrVCQHdj8qAE/NpCg9hRJrFmF2yrMlGNt9l4zULOwGFbiPEeYxlCnlopCnYFgdLM9Eil8oruRZ6EYhw+IRntSFGi5RqaF61FrNaq2Mex/vGwaC002GHmyrH22eT2UHyj/E4r3AfHck9z2I5hilH1X/B6yXCJJaZy8NElTdSea7rSxCgLQ81k72BW7MMfceJZVUFmIVQLJJAA+pPTF8YqKpFMpOTtnvBit/65D1Bcj+JYpWU+4YIQR7g47ZHisM20cqMQLKgjUAelr8y9D1GO2iNEzBgwY6AYMGDAAYMGDAAYMGDAAYMGDAAYMGDAAYMGDAAYMGOGczaRKXkYKooWfUmgB6kkgADckgYAO+DFSPEMPcSgGv6mW9+lqF1L76gK749S+IcsEd+ejBACwjPMYaiFXyJbEliAABZOOJp9AWmPE8yorM5CqoJZiaAAFkk9gBjxlM0kqB0Nqe+46bEEHcEGwQdwdjhJ+IU+uaPKTNohnjPLeyAJlcVzPVBabdLa96BUbpEZy2xsqeKfFGQuRl4U5fQGYMWb30hhoHsbNVdHbEbg3iyORpuYfsgReYqhldCqr59GpLXTV6AL32vslZrLPG7RyKVdDTKex/1+vfFfnWsqvbdj9QQF/ez9QMLze5cmfodXnnqFD58fA18U8buxYR6mogxyvQZSrq4blgaG+WhqFi+24wuZrickzmSeQyyN1dttvQVsg9FUAfTrj5wuNebE0x0wtLpL9tgpYfWmG/a77Y0+PwlkqaoydY+YPI1e4Oo/wDOKd7SPQZtLiyqpK/5KrhOeeR8lmUXVNJryc4LBdRVNcTMdx8oQlutdNXQ6lwrI8pKJ1Ox1O1VZqth2UAAAeg3skk414U4VLluJZaPMlo05jMgDLpdlBVTd7jVKoqgfP8AXG5YaxpP3CTxvF7LtBhY43mA0rayNEWkBSdtZ81m9i26BfTeuuGV3ABJ6AWcJHKXMu2YKDQZCyrKASKVILC7jUSppuysf49jN+mizD+qyXFmNR6MD7j/AGOPmbhVwNSk77EEhl7WrAhkI9QQcQvEHAvtCpzY9tVwyiRtUbhS6voAobrV2T2qji4yEOt0DVt5iPoP98JbGmvlj29NO+kWnBZnKMkp1SRtoZqrVsrqSAALKst1tquqG2LDFbwqRmlzVrSiYKhu9QEMVn8n1r/hx74pxRYdI0s8j3ojStRr5jZIVFFi2YgbgdSAdIzCfgxSjic/UwxV6CZ76+vKo7dv3x24fx2GWQw3onAswyUHr+JRdSJ/aQst2LsEYALTBgwYADBgwYADBgwYADBgwYADBgwYAF3xdxB05cUbFTJqZ2FghF0ghWHyszMovrpDVRohOycsk0rSMzlUbRCrMzAGtMkg1ElSbMfagr/xks3+MOFTS6JIRrKK6tFaqWDaSCrNQ1qVoAkAhjZFDCbwRy0EIoqxWNmFEUWaPXROx88guiavGPrlneTam9rpf+jmD09tvtFsnDHNHWg76dBP082sV/l298VRyshkmhzC+RvvY+UzGVQSUkaKQKG6lCy1Y5hpiKU2+Rzgad4yx1qoYh302HLadEVVQ0mrIahZvriuzhZ5eZGTzYXkjjDCgxOhqDAU0bAV67E1teOwwwwXJKuCyU1Ov3GLg2ZaFtTHWJCNemvMaAEiqO5UDUov2vT5qXxFGueUggNJIfudzUIF6Sxo6Cw+Zati2n8FiwHLnVkdbolJIn6WNmVl6OPrYIojYg48LwRJJEyyppgYSSSqp0qQOWtEDc6tRFdK1HqFw1Ccpewry4oU5dpiVxOGdsq5zOWdpIRpizcRBRgGCU7NRdAW8pIDbHtZwm5kC0I6UV369iB9dmvG6/Eybl8NlC0NRjRRW1GRLArpSBj+WMj4PkopZCs2rSI3caCQdSre1A3S6zVGyAKPTF2RVwYqUcWrx7fzwNXBuBCXh8KfaX5LAuwhoameRmdDYJ8p0x166+m1N+XWo0U3uoA1FLO3rGSt0D8u2xwu+D+Hywc6BgWg+aKQ0tlhpkQrdqQQb9733AEnnZfKJDlTmEQxgcsyUSApsBqIrUCRZqwWwu6aryb6tO11/ZF4rlbhysuXVW0ZpWTkMXWgzIdOpVr7xVsUAKJvqcadl5ldVdTasAyn1BFj9sIUc0K5dHhrlGZK5XmHmmFhQh6kkivc3iwg45LlskgXKSSyRooZA8YJoeYjSzX3IUWT6Xi/FOPPhC2WEuPLLnxNN92sd1zm5bG6OnQzvXuVUre1arvbCnLw9TmYZwjGOKJgnLClfOEApVYsQFB6KB060KpOH/ERs7msvHJCkS620ssjNZaJ1UboBuSN/WvXDBNKqFjzJ1UbaI4+aAeuwSKR02/Ca6ggdzXllcuC6GJ41UlTOcWSnObaeSVgvJEIQWV8r6g1XpFgLtpuy29Yt3JDI6tpKNfS9VqyBfYFnXej0xEy4LNqUSKtk3Izeaze0bHyAWasKdhsRdyMxEHMcZJ88qDYsD5TzDRXdfKhN2MVW5TRZSWNlr4TB5JJ21SMdul7CShZr70Sd9zZ74reJZ/Tm8zQL6IIFVQK87PPqGo/WEt/CNJ9BhhzMiwQkquyLSoNrPRVHpZofnjKszIrzyGVjy7EcjqzISNYOxVgfvG5jUD5Q9mgMP8AKXBn8N8jPms7m+WTGMvzdIpXMnLU0NZLgamF3XlXtePTaMwU5igNVo29gEDWmpTqRwaYFSDagj5TcDxLNl0yzCcI/OBiVGPTV5dXclrYAEdN998ceKxMqKkUWkDowZQEYqYwALLM/m22rbdtqK6lNbZSfYxKMHujFdDX4a4pITyMx/SC9L7efTWoGqpxatdDUjKwA8yqw4VuISDlvPHZKqs6ADc6AzgAeroWT6HDK06jTbAajS2QLNXQ9TQJr2w0KnTBhJzmZjy+c5rtK8hYI7iG1C2ToUxoZCFEieViRekjcOQ15LicMpIjlRiOqgjUPqvUdR1xy0dpkvBgwY6cDBgwYADBiszviHKwkiXMRIQQDqcCiboH0Jo7HFkrAiwbB3BGAD7hC4twn7PI1HyM2sNqJI+9GZKla6fdygG+mla23fcQc3kRKJFa6aqI6grRBHuGoj3GIyjuVEoy2uxa5K6tenzgjdevXv8AkK+ljviLmYGZFirfmKkZ7gKdV99J5asvv7aqx4OeQqUmVwVdo9SRyMCUZoyy8sOUBK9G+nm6m68K8PBUTBNK6SIVbqQxDGRh2LkLQ6hR2LFQlHHubTHsuRKNryZZ4i8S5mHPSu+k61jYKhVV06dSXcbEvpYAnZthvQUBm+E3Gczmc1mHcIYhGoJ6FDqYxqvdgRzLJ7gHbpjOPFEobOZgg2BIYwfURVCv56UGNB+BUgvNre9RGvb70YujXqF+bCo6RSrng9/F7imuaLLDpEvNb+82pF/RNf8AnGEPK8wlXiBBUhkctpFg2CNiSPyoj1Bwz/EfgZjzUzuS5njMqlq0hluMqq/2Y1g3Nnckeg88H4YcxLoDaUUanZaurpQt7Asb3rYBu9Ypz5pKe2KFNL9HxZL1Wok68JfvXf5+5ZeGePtUiZqRUYvzFdbCb1qQFlpTYsA7nU3fE6Lwblg5lozOx1XO3MVie5AoPY9bHTbEjM+FMuw8itG1VqVi36hyQ3v398QeDw/YU5M8rRx6zy5QQYKZrVTrUtliPlAJ0GxRJNYhBOXF8jWZ44K4p1/3/nyefEGZyvD0jP2dQGlQvyI1WtJ1g1f8SLsTuAfTDFwziMU8YkhcOh7jsfQg7qw9DvhY+KOXSPIJ95zJJ5lIYspJVUkIrSAukauw/F3Js0HwlDfaZ6vRyRfpetdN+9a/3xZkx0uezmJboPIuro88b8N/+vZIlk1PKsqiMgaQzKzOLFKFbWbJoUB6DDblOOEH/wBRErSKSvMhKtdGgfMEIsb+Wx32uheiLSWYDU77EmhQF6Qf7Is7CzZY98JPFOLJFNLHEGcqQtqyqoIs6dbKxAXVopVaglWukDEE9yoqk3B3JsbJONICFVXYkE9AoVQCS7s5AjTY+Y7XQ3JANd4b8Y5Yzs+YJXTaRSLbQBdrYMQrEtQ+8ZAtClNEl0jN5l5RplI0Xq5aAhLHQtqZnlYfxSM1dqxzwLLGD9qsXyZJT48G1+JM3UcTL5kL67BFUkUkyH3GtEwocMkEWXy2mUR61W2YfOzKGazqFOxs7nffY1sp8B4k0UixFjyJSyFOySSKY0df4QXZVZRsdWrqDdvkpo3jOXn0hGcMhe9N6tehqZSp1+ZfMLuu1G+b9SCkgwNRk0y/CqzMj6JLGqiqmhsNLA39QT18222I+dDSSxQR0q6rc10RavSAQQbKhT2Zl2IxJykUMEelOXGiWTRAAJ3JJJ6nrubxw8LyrNmZpULEDTGCRQNc1iVvfcuN9r0L6A4pwx3T+yGc0tsPuy18RS6MvmSo3XKyOoG1GNCyV6bsP0xNzcL/AGbLOjKZECJqtSCWASxYILB9JGx3HQ4quMy6o5QFL80LCFUaiyyFzLS9/wD04D11PQbkDESVRXMRwgDa7ukLDygsLAsHud7AuwKw5PJt7EoY3K6OuTyAEZkb+k5p+ZrYjQNZruRK7k0NtRx8aFdSvehq0CRfnQN5AQe9E3Xpq6WbhSQ6gsjTNcJk5j/LqbSkcpYEUAOWW2HUmiN8feEOXi1MABIqt5QyjzrrBrUTYV1Um9yhPfC7a3KSGVF7XFj1wbifN1xuUE0R0yIrA+4auoBB/Wx1BxZ4SfBTO2YlLm9HMXpRpuSQffU6ytfTeu2HbDUXasUkqdBhUz/FvtBdVkKwoWUiInmzFSAwUggogJA8vma13UEa2PPZpI1t3CA7Ak9z0A9T7DGd5Ro4GkCktoZpItjf3pdk8pHlALOCD/AvWhhXXZJQx+1nYRtk9eL8tjEEEECoD8vLKlyyqiqpIc+ViStAbdd6sPD2YEEujzGOYro0ksqtTbn+DXWxB0kjoCSWr+GFo1imjCl+SFIYXeoaiQSQ2oMS25OrcbE3iU2a5irIyGNyocqFJ8ygM2kMuqi2w1KG70DiODHDEk135GXjbuLX8jJx3iyZWB5pLKrQCruzMxCqqgndmYgD64SG8RZ1zqaRIR2jiQPXs0sl6z7qqj64tM4k2Y4fMHuSaCQOvyguYyk6LSgLZBCdhe+F1HBAKmwRYI7g7g/pjVwRjLlijVOjnkeI/ZtYlkZ7dpI+aVPNaR9TIrbcuUOxIWtLLuACrkcPC3j9qcRMXVSWEMuxCFyo0OFsBCQhHnAIABF7eOOBjAxTdhpYbX0YEmhuwC2aG9dN8JsEDIrCIameMtGYgzLqNqy6gCAraUPmNWCeosd9CEZN0Xxjvh30Veck1SytVapXaj2t2NYbvhX4hhyeZkOYcRxyRVrN/MrBlWhuSQX/AEA74TZAdT6hTa31D31tde1481jMvbM3XiWbAo/KQ6/ETx6c+vJgj5cQYMJWH3tj8SH+p22/iIJBoWMcfAviAw7VqpQki35mVb0MpOxK2wINXfUbYUceGS97IPqCR+43xDI9/YY9LDHFxj575N1yHHIJ9oJFkYHzKDRStiXU7rvt03P0JEjik8aQyNNXKCHWCLBWqIrvfSu91hM+EUAEE7+soTp2RA385Dj78VuI1HFlwd3bmOP7K7L+rm/8GKtq3UhNQbltMziiUdFCkjf1/M9/rhi8EeI1yU0hkVmSRQDorUCpJXYkAg6mB39MUOPmLe+zRlii47Rvn8UZjN6jzGhjPSOI6TW48zjzMfXsfTESKMKKUUMVnAm+dff/AFv+TD9MW2F8ndHnciak0z4W6e+37E/6Y+4j5xyF2664/wBDKin9rxIxFriyByza3G4/sn+RrEvN8RaeQuYzHBIRag6pLfpZXZFL3QW2Frv1qDn3qKQ/2G/kQMWfDo7VlYCtlIv0H7f/AMw1p21FjelwRyNt+C6zHEy+W5LJblNJcgBd+rBB5rP8NLdncYg+H85LlpJJI9LRyALyZCykBNYUrKpbSSzMbKtsVHbHE5XtzJKr5df/AMwNf56rx2VaACgAAUB2AA2279sWx9vQ+9LCXEkOfhDiiZjN+Ycto4yY0cgGR5KMrqASpCKqRrRLKpa6BF8vEOVlyxkkKRyIxke91ZqJl09xr0tJW24T9FFdwNzYPzA0Qw7gjdWBHUdMNh4y+ZySJLRnBlDNQAIRTHr6gBmEqGvKN27CzOTUo8mfm0zwyTj0xL4n4nOaiXLQRFDKNLgealPzBaA7WOhvoBZGHiCEKqr0pVU0aqlrb0oYqeH8Oy+UQy8tYzVA1qYA7gEgszsT7nYD0OLbgIGbfSylIj2/G406nDVtGgDRglSxJcC1IOF9u91ElKSgrZdeBTE8JmSRZJHpZCo06atgpWyQfOW3667GxGGbGa/E2Q5XMZSbLOYZWDI3LoBlTTo1J8rhdRAsGgxqsNvg7j/2zL6yAsiHRKo6BgAbHfSwIYXvRo7g4cTSe0SlCW3f4KrjUHMzLs5NJ92K2KoIlmk0kbqZCQpI30oBig4f4TEgaeL7t4ZAeVCqLrVxHJMm+wBBpQK3UEkkk4afFuR++y8q1uzRON99UMwQitrVmYb9mPoMdvBp8j/Uf6n+RH6jGdtf+scZcpq/6JJ1C0UGVzzKgaaOREP9Y0UqIDvqsONUS2Du9DpRNjHbM5yMLTcyjW8ccxu6Ap413HTe6rrtj18XPEjZTKBInKzztoQqBYUbyEX0OnYHrZHTqM88LeLlykPLdWdQTpIdRpU1QOs2KOr169umHnp3VxG8OSU4ts03wFx/LSq0SPU+p2eJlZWFNorzABiqhFbRYB74oM/kvs88sAFKpDxgf9t7Kj20uJEA7BV9cZxnuIvNOcwv3Ts2oGMkadgAQdiTsLO122wusPOQ4zJncss0lc/LPyZGC3rjlpUYqKoiZUvtpDHa/K7CDxtMXzYJQ93g9ZaTzundSGH917IP+cSD8sc81GykaF2kkQS1tsrag/TcgalPqHH8Ix7yMkauzTCBtwrMx3oMkcQKk6V1Syydtgh2Ja8ds7EskbciDlatwzDykGrJhU6TY2pqI67EVjnr7pbVFlW1VdmX8SAE0tEEa7sG+oBP56tW2I+LTxDw7kmOiulV5OykUEBYE2x2+ez9L9vvBOBHMBHaeDLQOaWbMSKqtRIIjUsDKQQRtQ2O+1YSz45LI+Db02qxxwJyfXBVKCSAASSaAAJJPoANyfYYcMt8N820HNmIy9siIrLrcl3WMFgCBGBqvezQ3Axp3gXw1kIF5mVePMSVTT61dvcDTtGLHRa6b3hsnhV1KsAysKIPQg9cEcSXYln+ozlxDhf5EfgHC0ysAhjDEITu5FuTuWJHSyfTYAbYzz4gcFzKytmZCJI2AGpFIEYHRSDZCiz5rokm6JrDh414pJw6VXSpMsXWExSMxcMUaTUsrW24WtLWNh0s4os38SVKnlwODv8AMy1W9bjffy2K9aPQ4WcJRlyXaecnU4KzPAcfcds7m2lkaRyC7GyQqrewHRQB0Hpv1O+OOOmtFtrk6ZGbRID2b/Tr+oP/ALcMWFtMsXDUQNI1lmJAWq3NAmgSL26XjpHnHZQLbp+AhQPbXeo17H8sdWnllftPP/UXHHlb+S1zMo1gEgKPnLEADoyDfYm967DfuL6jNx/9yP8Azr/viiXL735VJ66VBJ+rsLP6DHp8qh+Yav7xLfzO35YZ/wButdmZ/qV8FxnQCEX+ORR/l+8P7IcXPDx5b9ThJbLIlMqhdwDp26nTYI6EX1Ha8X/B+LhSIXDFjZVhp3F2bLMPMCe3UEd7wPSvFH5NT6drMd7Hw2X9G+u3p+n/AD+uOcbWx9lAP1DyA/yGOOY4ikal5CyqoN6kZSdxVWAD6D1vHnhkWhTrJ5kjtI1hgNTb6VLAWAoA29Ca3xXRrb05JIlMx1AbVRJPfaqoe9n9PfDZ4dyavk9WjVJJO6QFW0mwOW+ptxoHJLEEEeQeUnThW7gk0B1/5/nh84JlzFkcjmCAOUnMlA6aZlLSsKNAhmEhPoGHfEsasR+oyqKX3K3iXhuTnxxpIcxIYzzC+lViGrZqUAKrWy18zaB1pmDZw/h8GShdyVWl1SykAWFHU/wqB0Hb3Nk/PDsZRsyj/P8AaHctQ8yvTRn3CpUdn/tnsBjOviN4iOZnOWQ1BA3nIP8ASSL1Br8KGxR/ECfwqcSe2C3GfjjPNJQRS+IOMNnc02YIIQDRCp2IQG7IvZmJJP8AhH4cM3wrzWnNSx3/AEsIYDf+qeifQbTD60PTCYPT0/8AP9MX/gObTxCDegwkQ/Tls9fqin8sK45t5LZrajDGOmcV4HjjJzs0wVcqyIoOmQyQ6bbys3z6wdJZR5dgWPmNLi/4Lw/kRBCQWPmcgUCT6DrQACi7NAWTifio8XcWbKZOfMJHzGjTUFJoelmt9I6muwOG1jip7/Jh2+jAeMZ2SfN5iSd9ciyvGCfwqkjBVUfhUV/MncnEPSpboL+n0P8AqMcoNTs8rNvI7O9CrZmLMfYWTsMfMw4WRTfVWB/VdP7msacfbFG3j9mNWi0yWSMofTepACF281k7b9Dttv8A8M3g5Ps6Z9JUUtPDEiRkjzM3PUgkHoqrqJB2AJGI/h6eMqURCpABYmvMel2Ov6bDHzgWchkzMzmSPmioo11C+UAG1L66nLE10AXCnqTyZHB8I5rlFYbvls7vw2dgA80zgCgS8akep1RKrWfcnFNxLgSRu0jrYNdS7GozG0rCQktuJlBGx8h64bOK59MumuXbsq9GduyqD1J/bqdhhZzPilxHl0khUiORncoxLPzCS4GqlrWUoHsoGLskoxaRkRxSkm4rot81BHDAk0sUEkiMETUZBZZCBry6nlSnTrJYGO9xQO5jeHGly7PnDm1ikKc1kaA8uYE2E1JpXWb8qAEjevlal77YJHjEpKxKSAsYB5aMReixbhQBXqAAKFAOHDPhxFKYyOIxur3pMcABJrXpJMp0sVBbTV0p9DjOnPfJ7VwXrGsa9zpv7WXvF1kz8eUz8Tyw15WSOWNGT7zSz20bc0ABvIAC3lA74l+B/Fs8mYkyuaViV3hlePlvIuorbJ61pNqK83SgTj7xTwQWy+XiyWdfLhDd6eYJQTr3IKkAmzSkKbIIO1eeA8BzMGTzZkeKbPMZHhKKAitGhWHQhVVRgxN0Pxbk4sSfYu5LlLo6eNoVMxWRYnjkjVgkxIBdC/mVqYagNHlqz2OxByXxjAiZt1jjjjUBfJHIHUHT5t1ACm+qgUK98bP4fzcfFMrHK4Mcq6lbQaI8xQ7EEFWKXpYGiB3AOMr+KnBJspmGmk1SQOQI5FVBW1CNggUKRRo1RFd7GKpwvlDuiyqGSpOuxTxwzWaVBv17AdT/ALD3xBfPu+0a179T/sP3x3yfCSTqkN96P+t9fz/TEsemlLsY1X1aEFWPlhw2J5H5j7KNgOx9vde+/U4ucfFWthiwg4NO8UkwjISIKzarUlWDMGUMBrWlY2PTa8aMVHEqPNznPNJyfJAwY+MwF+1X3qzS2B6nYY8ZeXUNXYk19Btv6GwdsWWroqp1Z4z71GxPYD+Yr96x3a7BBoqbU/8AnYjY+xxyzMepSPY/yNfvWPGWmsD3Fg/XHGr4ZJNxprscuH50SIGH91l6lT3B9e1eoN47xoF2Fgeg6D6dgNunT23wnJI6HVG+huhNAgjrTA7H69RZ9Tdvk+NO21Jr66G1Ka9QRYce4A9wMZ2XA4P7HpdH9QhmSUv1fnRcPA0oEa6tcxWIAEWpc6SQQDWkFmJ3oLfbG4LGAoWhVVXaulYw3w3mGOfybyMFCzHZflFxSC2LEWbqjtV9N8brjkFwL6+TeRL7CtwxjDO0dE8uN4rNbqmiXL3veySyLZ6lWOMb4dIWQOfmfzH6nc/veNg4vM3/AFBVGy8tST63HnbH5FFOMc4N/QRf3B/LFOp6Rb9M/VI9RUJKrfTp+oFFP0DOPy+mLjgJIzWXI7OxP05Mo/mRiob+lH0v9q/2xb8Bv7VAAOrsP/tSH/TFEP1xHs3/AAzX7m7Y45zLLLG8cihkdSjKehVhRH5gnHbHicjS1nSKNt6bdd/TGgeePztxbwzJklnMrqRHPylANs9qHRr6C0IJB7g4X8khZi7bkf8ANfoP33xoniDhkn2GVyFmQapgJr1jYoJDdnWsZ1Vq63tjN8lIwatNg+hH8iRi/T5XNe7wa2KTdKRcQzsurSa1LpP0JBNeh2q/QnHGKJWLhlBHlNEA9q7/AEwI19iPr/xtjzAKlsn51qvQqSRX1Bc/kcW6iK2NoalXBJTLoDYVQfWhf/GIvEW3HoKP/uBP7DE7EHiDWVUevX8iR+Ww/bGe+mE0owdI+BKAHcUP9D+2NN+GPEhJFJl56aOMqVsMWAJZlIdd10ODRsVqWiK3zPp6nfb/AM+mNc+DPCysEuYZd5X0of7CWP8A9mvfvQwtgvcIaqtnJfZPiSxwIgJedFEYiGoFiq0r6RZEZXzE0dj3IrCVD4mnyUyfaxOyTMWZZE2NFAzIGrTpZtVLQINVsK1zGW/GzLsxyrgeVVlDH0LNAE/cH/w4ayOo2hTDTe1+SZ8I8wshzZAKjntIq2KCy6dIrtp5Z6bWxxffE6BX4XmwwBqIsLF0V3Br1xmnwomkTiCKpGl0ZXF9VC6hte5VwKPYE+u+z8XyInglhJoSxsl+mpSt/ld45iluiczw2zo/MkBHSgrDqP8Ab1HvjriT4iyXK1RzqI8worQ1budgyXuykmw69vfEDKxRaBrnVWGzB3K7jvu4u+v54tjraj7o8ij018pkrJ55Ypo2KLLpYExsAwYXvYOw2uidrrr0w253xeiKv2cFmVCqNIANK9o3WiHVR0KkGhWrdiyjGkCjaVCPSMqf2W98fDm1G0Ueo/xSXX+X5j9PL9cKZtQ8ruqGMONwVInz5qbMFEoKmqo4YUCrqO3kjXd3IHU2QL3AvFa2WaJ3jdSrIzIwNbMjFD02N0Nx6X3w/wDwayZbOSzOdTJDQJ/DrYbAdBsjf84ofiDDo4nmxd26v+TRIf5g/vhnRLm77KtUmlQv4hR5Z1QsQDGGKal/BR8ocfhtSpB6bjocTcVfEIlEllA2pe4vddj2J6Efph3K2laKNPGM5bZeSbHLWxx0kjDDf6gjqPcEdDirjk0/3fS9x9B1I9v09MS0mAGqxp63e364IzUkcyYp4pF5kfEjZYo8iFuXIjl49iVVwzhgCKYqCARsSdwBj9HZedXUMjBlPQqQQfzG2PzXkeFSzrqUaEINO5K6qF1H5Szsf4lUgdTdUdO8NeLhlyYXRzGFVYoolRuTVgJYILVHoJO+4Y3RoJ5ZY4TUU+x2LzZY75+OLOWczeZM2czMtKFhL5cAUNC5fNMpJ/E1ubPqK7YRMkPIv/nc4fYc+XmkAy87RhyfvmiVBE0Lx8ra2+eRmAo0tb4UMlwWfXLCsTMYSLAaNn0MCyMVVr3HoOvp0wtn9yW3kf0GSOOT38WcZ+GOqR5o/wBExeO6NAqVHmbottqAHt13rE7w5xFYMzHKwVlQMzDUoNFTGCNWx8zr6bX9CweB3zCRyFH0qzEGKaI6VKsyNYJV1chQSp0gArsSScM/B4UzMsqSpEOQy/dogUNrjDKzbnUPMwA6WL3IFEMatP4JZtTJQlGrTfY24icWyvNgliBoyRslg1WpSvXt1xLwYZMwyHxLxiso+pQxtomRvKQSxQo1X5hFIrVX4GOMvERDWprfoRf+uNK+NsLfaoHKkJydKvp21FyWXV61pOk+9d8Z0oxVueN+0qy6nJv9sqfB01sT1A/uj/Uk4Z/hrw6LM5p8vMmuOWEs3mdWuN0ZCGVgwIJPfoSOhOFZ5AOpA+prGm/Bjg8nNkzLxssfK0RsyEa9TAsVvcgBF3qjq2O2OrJOb9zOvLPLJNzb5fz/AB8FdkPA4dWHPmVo5ZIWGpDZjcqG88J+ZND/AOLET/8AyuWRsw00kzrCwDW4WiI0k25ardh0r3xobxcvO5tK2flTjr1dWiYD6GAE/wB8YzrxtnDreNfxzM7e5QJFGPp5b+oXC05SUmrNXHLdFWxf4NwfM5gsIomlZFBfl6QBe24YiiSDQW7o7bY3D4ccHlyuSWOZdLlmbRYOkGgBYJF0LNdziqKTQZNsvw6F1lgnSORmVAZBSu0ik+Vg1gE9QL2FDDhn80ylERbZ7/wgUCfeiwNel4vxQUefIvmyOSrx/km4qPE+USSBtahttIB/ECysUv8ADq0AauoNEbjE7iUhWJyLuqFVdnyir2uyOuKfxLxYRQQSsNOqeAENYrW4DXY20gk13IA6kYuFiD4J8O8OCR5vJqX1KdMjSSMRexGljSMN1OwI3B74b8JPgdeTneJZVW+6jkSRE38vNjDtXYLuBXtffDtiMeiU7vkqfFXCBmspNDsGeMhGr5W6ofyYA4/Nv2chhe2odCOjDevrV/5Tj9UYwDx9w3k57MItAFxKn+MazddPvDIPpinULiy3A+aF1csO5OOyqB0GBWsA+uPuEG35HEaD8GZqzGYT+KJW/wAjEf8AzGKz4xZbTxBH2+8y67V3jdwT77OMePhfnNHEY1s/eo8dDpenm2fyiP64a/i54czGZ+zSZaIytHzFdVKA6XCEHzsLpowKHqcaeklUUzP1UbbRkOI+fHl1AWUOqvUD5h+ak4teGcFzU6LJFlnKNuGZolFXV/PfUHoDiRxbwpPGqAujOx88ULeZV0sdTMxBAJCitKk3sTh7JmxqLtieHDkc1tXIvmMMAyGwRYx04T91mI3BSNg6+Z0DjzMqm16d9zYoWQbq+kQAA0gBa2rpWI2bXffcEYTN2UN0aZqvEs7JmGRJYkQRltLQo6HqD/SBiQrBQGTY6gvWg2IoRSoVG0oOsjzyLGtGjvzAZGG+w7g6mXCDHxt+WI3DydvNPIARvVrv2298av4e8B5fNZaDNNPOJJo0kYrytyVBq5ImcKOgGrYAVhb0pN2xWb2Kuihl8TQ5bLqIm5ztba9JKlidRO28pA6KlilALKN8UfBuJZ2OYzrMYI5YgzTNyyQS+yuJFI1knsABYUbLjaMn4WykEcqpHXMQrI7FnkZaOxdiWI67XjF44JMwUhljWTKPCr80EgsxIcHYiuvSsRzXjVp/n2LdJCORu1f55+xJ8McRzcLFZ54zNKxevnLgkksyWpUhiw1LtQII8q4dPhFm3zD53MGQyIzIgYDSmpDKSEX+EI8Q1Hc/lhA4XIZJ4vtECQTmXkwvudEbHTqbzU27FR2Jb0vG8cF4TFlYEghXTGgoD9yT6kkkn3OJ4NzbkzmqcIxUI/2TsGDBhoROObyqSoUkRXRhTK6hlI9CDscZPxPwfkmlzYSMrolSGNVmlRQzxxUAA9Aa5BtjXsIvDfvswvykSZqSY0OqQNpQ7jrqGX9PbEJ+EWY0uW14PPFvDWTykuWMOWijouzuEBbSsZBtjbEWR364buBRMmXhV/nEa6tq81DVt23vGffEPxXAmYKFXlESGGVYyh3maN3BRmBY8pKDCxb11vF0vxMyi6Oek8GsakLxhwy/xAwM4I7bYFSbYU3FJIl+Ijpz2Xr+sy8wJ945ICg9tnkP5e2Mh8YZkPmQqUwEjq9ddTZjTp+un/8ALGleNPEsATK5qJ0lQPKq6Tsz8h9KE/hJbTd9MY7LKSxJ3diXY9BbEsxI92J2/wBBhfNxOxrTq418G95fKZv7XmnOYH2aSIcggqwjagLCkUaNt6Gx+XjPswzmX0+ZhMqyEbeRstOSa7Aui4WvBhzLZLLQFEkiMlyqV2OWl5qiw38MinYfh0+uHekXOgUNUmXtdtwIXAO/T+vUeu2GYu0KTVMm5xdQKDqRYPYEVV+u9bexxUeMOKxQRx8y95Efyi9KpLGXZv7ABAJ7at6FkX2ne/av5/74zGDxEZ89m8wFLQR5cQxQsNpeZKI0kvelc6ugOpdHdcdbo5GLfQ2eHUV83nptPmEqRq3S0OVy8gHofMzb/lhkwv8AhfNJJNn9HRMyIz6WuXgBA9gdsMGOkWGMY+LjA8QABG2XjB+uuY7/AJVjZ8Zd8XfD5B+3LuoVY5h/DROh/p5tLenlPSzirOm4NIswtKaszOM7sPQ/zAP8yce8cX8pLfhI83tW1/SuvpV+uO2M1j6LHw5mOXnMs4FkZiMdf43EZP5KzHG3eN4ZX4fmlg/pTC4WjR+U2AexIsA+uPz7FYcuCQRpAI7FSXBHuCw/TG9+GfEAzeR5zgalVlmUbDUo81bmlYUw36MO+HdM1TiK6hc2Zlk31pDHEUbLxrI8KMrUVkZHFnURaszKG02AGX1OPvMkeM6QkdeWRBepGI3sgVQu7C7ruD0OFXhfGZIolawmy2aLwtqQMNQBDI4XqRQOl+teVvySvPTKsazAV5JiGC36NERIh6/iAvqDijLgudzVlsM0oR2x4FLiXDjGwaJS0DgmOtylbMhqydNGjuau/lJxAIDD1B3BH8wcaLwzg0rytJIyxaXH9BTcx42FOeYpCFSDGaBLU29BcKvjOCGLNERsPOoZ1FUJCzBqqhZAWwB1vuThqE74Z3Hl5plAMsPU43z4VzluGQWQShkTbsEldUH5IFxhskLqASjizQtStmr21Vf1GNl+DsoORdR1SZgaIItkSXYqSDs46HF1MhqXFxVD1jJPFPAjMcwMp9zLNK8aKoKqxA0Na7BSxSV9a71Z3xq2azCxo0jmlRSzH2As/thV8J5QtLzWFGJWDAAaebOyzS+u6ChYP43GIzV0hfHJxtoTvhXw5eeBPCSFjMUQzMf3iPEVZzuCFZjI67doRv2GwYUPFPD3ilXMZdRqZxYOyiUCkZiOgkW4GIB+dDWxwu/DnjOdnzrrLK7okbc9XC0j6yihQuynUkgGm1IVuuxwL2+07K5+41HBgwYmVCT8V/Fb5DKAw7TTNoRiLCUpZm9CQBQvuQaIBxRJxQ5Gbhsln7O6fZpNRutQRkaybJBUkn0Vr7Yk/Hsj/p8QIsnMqB7fdSk/sCPzxnHGPE8uZgWGRYgi0fKrAmlKjcsaFE9MUZZ7WhvBj3waGvxp8LpQ2czceaQRnmZjQ0RLAm5GAYN63Rr0xncsJPnQCyLK9LP17Hr+3ucbDkeNy5jw9LJqJkSJ4ne9yqHSzX6mLcn1vGUMgqu1V/pivO0mmizTKTTTfRccfyRyaR5R2t0BzGY0/LzJFAVR3PLiUC++sn2Ebw7waTNTLBHWtrZiegAFkn1A2AH0+uI+fzbTyPLJWp31GumxAA9wAqj3rDx8PYjl0izYTW2YzQygJJpIyNTtQ6sZEC2elD1IMP1zrx/RZzjx35/sYPD+ZkTJ5SRI3j5E32WVHXU7RlwhJUfK2vQ1DVQ1AE9cM8cDRTQK8jSXzgrMBdMVdUJHWlU79TpF7749eKMwVhCJRmlYJCCatxcl7A/KqM/Q/Limhz2YMWVnneMqc2hUxqbMcyNCgZT8jh5Vuiehw4lXBnSd2y48VSMYRDG2mTMOIVPQqGBaRh7rEsjD3AxU8B4iI4dTxgQp9qaaTqIjBNWgCrK3za9ox64t4wZM6zEeSCMIvu8p1P2/Cix1v+NtumKdJEj4fPas6THOS/LsQzzTU1dAVJAxJnEWvhSFOXJMgAGYmeby9CDSI3+JEVvzxd4jcOywjijjXoiKo6dgB22xJwHAwufEWYLw3NWa1xmMEddUlRr/AO5hhjxlvxl4r54MqDWxncXuescYruP6Q/VV9sRnLbFslBXJIzXQKqtulex7fTtjzl/kT+6v8hjoMcMo2xXuhI/Lqv7bH3Bxl9pmj5O4GL7w/wAXMWU4lCDtLlGYeikVExG/zaZQf8A9MUOLjwfmVjzsBk08tmMbhhYKyK0dEHsWZb9sTwupohlVwZRRSUx1KrAgAgrp6ChRjK7+5vq3QsSQSee1DRoTq0q+pVb1VJEKgXvQojscW+bjyE+aZucvDsvpDRqiO5lBsAhCGRNgCQtVYsEkkUfE6jLuslwjaMyxFZJD3pA/lHpfY7gY03fTKfUxPtNE9+KzmkXMSiPewy6q77J9o0NZJuwPzx5M6qiBTKzjZiQiofmoiPWQKBA0jSCB1GJfh3wjn85ljmY4ECblA8hVpAO6DQRXYFiL+m+KHLSO6swULobS6szBk3okqEJ2FmhZ2IqxWBcdI6vS+X+fwWbZ4csIFJZWLLIWCMvy7UoYHdQdiNwp3Istnwq41LBNmUWDmQNokYI6ho2IMYpZG+81BNzd2L3vC/4g8Lz5dYZBJDLHNHrjeIMwYgaioYldynmU1v5ulb2Xg/gmdYNLkeZ5wLkkqNGA3UASRnUAGJBVWHWzeIznIJek1wzS/EHGhIpRVcRpUkjOrIGKm441JrVbgFiNqFH5tq+XxzlMlDy4lkzDITq5SGnYtqkYMaDlmZmtbBPfC3xrwtxaZDHMgmRwEZVaADZ0kstSMFLIoNKxq6AJx8HwxzkESLG0M1KSbdkIY2xUWrahqJAYkdrHU4rbnVpcldY+r4Lfivj6LMyRQoDFDq5zyzUmpYhzAiqxDajJy9jRIVzVYvvhbkgnD45K8+Y++YkUSG+S9/8AthPzs98I/D/h9n5tIlVMsrXrJZXZR6Kqkqx9yQO/9k6twDg0WTy8eXgWo4xQvcnuST3JJJPucShufMkRybUqiywwYMGLCooPGvhaPiOXEMjsmlxIjLRIYBl6HYjSzCvfCDlPgkNQ52eZo+6xw6Cf8TSOB+mNdwY44p9klOS4TKzL8Fjhyn2WBFWMRsiqdxuDeru1kkk9TZx+dZMtJEzRzJokQ6WU9j+p/WyDsQSDj9O4XfFXg/L54W4KSgUsqfNXow6OvselmiLxXlx71wW4Mvpy5Mc8FxRmdzLlzmAiGQR0WDXImrYA62VWchKN0Nsb3lcssSsFvTeoKAPKKHlVQBQ22HvhS4B4em4fE8bRrnYmk5mlFRZFICgUsraXGwN6gVI21X5b+LxHGTRizK/3srPX6hCDjuOG1HM2Te+OiJlcwol5+bRopNJRNa2kSEqSOapZAzELZLC6UDpZ6Zbhwly+ZyzFgObIoYEFl1tzkKmqBQuABW2kemOnFs2JYjGkUzliLXlvHtqGrzyBQpAsgg2DVYicBzgyeWWLOFIGS9TkgRPqawyyaVWyWFqQpBuhVE2FJJ4dM8EbmaJuYWLvIq6ldugIVGZ1XSFABB0gAWas9OGZMvkIoTICTAsbOoBBIQK+3ub746cS4hG0EjJNAQq22tlMZHcOQfKpFi9660eho/DuYZlaWGGU5aeGOXQWKSK0isXCFioel5e4YV2JqgAXP/UZIpFjzAQq5ISWOxv10tGSSu34wSPXTtcHxX47yfD2CTyHmEahGilmrpZ7KL9SL7Y5TcOnlRV0Msg1AyyunyW2jUsZOqUArTUKNkNuVNX8Q/honEikqzcrMIoQvp1K6g2NSgiiCWog96N7UAL3EfjrCFPIykpejRkaNVB7E6SxIvttjMm8Tc9i+aZmkPV2t7+nUoP7IFDtjQMn8B21fe54af8A6cO/X1Z6G3scN3D/AIVcLyqGSWIzaFLM87swAANnQtIdv7OIzhGSpkoycXaMa/6lFV6we/ufy9cd4I9Kgen8ybP6kk4neMPHuUmjeDJcOy8SMNImaNOZXYoqqNBroSxPsMIq8RlH9a35m/53heWk49rL46j5Q34+M+nzHV5fN5TTeU6tj2O3XEPwbwLP8SkK5d6RfnlcAIvtYU6mPZR+dDfDzwz4Q8QLj7RnIUTazEOYx9QA0SBfrZ+mILSzTu0Seoi1VHTMfDriS+XLSZR4qHLkdpAxWhptVUjVXcEg4ufDfwfjWQTcQm+1SDpHVRD0sHdx7bL6g40vJZZYo0jW9KKFFmzSihZ7mhjth0UPiqAKAoDoBjP/AB38OxmZfteUZYs0B51OyTD0evlb0bfoLHQjQcGAD84S8HeGQ68lmIZSapYGbUe4R40ZWv1VhjYvhflcxHkFXMqyMZHZEf5kRnLIrehFnbsKHbDbgwAGDBgwAGDBgwAGDBgwAGDBgwAGDBgwAGDBgwAGDBgwARH4XAW1GGItd2UW7+tYl4MGAAwYMGAAx8IvY9MGDAB+cPjF4ey2UzKjLxCINuQpat99lJpR7Chi8+EfhHJ5pdeYgWRh/EXr81DUfzGPmDHfBw2/KZVIkEcSKiKKVUUKoHsBsMdsGDHDoYMGDAAYMGDAAYMGDAAYMGDAAYMGDAB//9k="/>
          <p:cNvSpPr>
            <a:spLocks noChangeAspect="1" noChangeArrowheads="1"/>
          </p:cNvSpPr>
          <p:nvPr/>
        </p:nvSpPr>
        <p:spPr bwMode="auto">
          <a:xfrm>
            <a:off x="155575" y="-1614488"/>
            <a:ext cx="3810000" cy="3371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5366" name="Picture 6" descr="http://www.superkid.pl/uploads/clip/people/family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91177">
            <a:off x="467544" y="764705"/>
            <a:ext cx="3810000" cy="2664296"/>
          </a:xfrm>
          <a:prstGeom prst="rect">
            <a:avLst/>
          </a:prstGeom>
          <a:noFill/>
        </p:spPr>
      </p:pic>
      <p:pic>
        <p:nvPicPr>
          <p:cNvPr id="15368" name="Picture 8" descr="http://www.eichholzschule.de/images/Schnuppertag_Bild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48320">
            <a:off x="5368279" y="3419622"/>
            <a:ext cx="2911046" cy="3024336"/>
          </a:xfrm>
          <a:prstGeom prst="rect">
            <a:avLst/>
          </a:prstGeom>
          <a:noFill/>
        </p:spPr>
      </p:pic>
      <p:sp>
        <p:nvSpPr>
          <p:cNvPr id="15370" name="AutoShape 10" descr="data:image/jpeg;base64,/9j/4AAQSkZJRgABAQAAAQABAAD/2wCEAAkGBxQTEBUUEhQVFRUXFBUXGBUUFRcYGBcUFRcWHBgXGBYYHCggGBwlHBgWITEhJikrLi4uFx8zODMsNygtLisBCgoKDg0OGhAQGi8kICYtLCw0LDcsLCw0LSwvLCwsLCwsLCwsLCwsLCwsLCwsLCwsLCwsLCwsLCwsLCwsLCwsLP/AABEIALwA5AMBIgACEQEDEQH/xAAcAAABBQEBAQAAAAAAAAAAAAAAAwQFBgcCAQj/xABGEAACAQMCAggDAwgIBAcAAAABAgMABBESIQUxBgcTIkFRYXEygZFCUqEUIzNykrHB0QgVYnOCorLhFlNU8CQ0NUPC0vH/xAAaAQADAQEBAQAAAAAAAAAAAAAAAwQCAQUG/8QAMxEAAgIBAwMBBQUJAQAAAAAAAAECAxEEEiEFMUETIjJRYZEVcYGh8AYUI0JSscHR4Rb/2gAMAwEAAhEDEQA/ANxooooAKKKb3d2qDfn4CupNvCONpdxaSQKMkgD1qMueLDkg+Z/lUbc3DOcsf5D2pGq4adL3iaVzfYdJfvqBLHn+HtViBqp1KcP4jpGluXgfKi6rKzE7VZh4ZM0Uil0h5MPrSiuDyI+tSYZRlHVFc6x5j60ax5iuHTqivNVe0AFFFFABRRRQAUUUUAFFFFABRRRQAUUUUAFFFFABRRRQAUUUz4pc6E25nYfxrsU5PCON4WRvxDiGDpTn4n+AqIOSfGvBXF1crGhd2Cou5ZjgD5mvQhBQRFKTkyg9N+lk8F0YoGUKEQnugkOckjJ9NP1qMTrIuQoBjiJ+9gjPyBxUBx+6WW7mkQko0hKk7EjbfHh/LFNTDkV4V2ssVj2y4JrLtssGt9DOkn5bG5ZAjoQCAcgg8iM8vHarIKxDgXEJLWTtIjjzU8mHkRV6t+sWPbXAy8uTg/TKir9Nr4Sjib5GV2xl5LvijTTPhPF4rhSYmJ041AggrnlkH2NSGauUk1lDhLRXvZ12DXWaMnRErTq2v3T+0PI/wNItXBoaUlyCbXYsVtcq4yp+XiKWqsISDkbEeNSEfFiPiXPqDipZ0Ne6PjavJL0VFf1v/Y/zf7VIW84dcj/8pcoSj3RtST7CtFFFYNBRRRQAUUUUAFFFFABRRRQAUUUUAFR/GUBQE8wdvnzqQqB4xPqfA5L+802mLc0LteIlE6xeLywQxCFihd2yy88KucfMkfSs2u7yWcgzSPIRy1nOPYcgfXGa1Pp9w8zWT6RlkIkHmAvx4/w5rJIJhio+pOcZ8PhnmXykktomyYpxC9ck5NKdmBXlN/Ejk8rDPXJrh2zXRO1cxHaiLwdrltRqHVtdRNalEGJFbMgzuxIGlx/ZwAPTSRVu1VgEN48UiyRsVZTkEc/9wfEcjWq9DulYvFKOumZRkgfCy8tS+Xqvh619BotVGcVB8M9GFm9ZLUGqH6YdIRY2j3HZmTSVUKDgZY4BLYOBUqDVJ6459PCnH35Il+QbV/8AEVbPiLYyHLSKRP1zXZPdhgUeWGb8Saf9GOti5luooZYY2WR1TuBlYajjI3IOPKpvqQs1HD2k0rqedhqIBOFVRjPzNaJoGQdIyORwMj2PhSYRm0nkbKUU8YFK9rPujnWR+UX00EkSQxxrK3amTkIjgl8gDf0/GnqdZ3DzOsSyOSzBQ4jOjJOBvzxnxxTPUi/Jnay4ml7K40Nnw8RUdxTiEdvE0s7hI15sfXkB5k+AqjWPW7aSXAiMcqIzaRMxXGTsCyDdR65NE5R7M5FPujWOO8ajtbSW5cMyRoXIQZY+g+fnVd6AdZFvxR5I443ikRdZV8HKZAyCPUjb1rnpBxcWlrLO6l0Ve8i4OoEgYIO2N9/SoDqt6QW88c0lraJaMHAcLpOrbIOoKPpipnTzhMcrOMtGrUVnF11x8PiYo0hdlJBMaMRkeuMVza9dfDXZVJlXJAy0fdGfEnOwpTjgYmaTRTM8TiCl2cKqgsSxwAo5kk1mt7162SXHZpFNJGDgzDSB7qh3YfShpruCeTU55Qisx5KCxxvsBk7VQOh3W1a393+TJFLGzBijPpIbTvg4OVON/H3q7JxONrb8oQ64zF2qld9SadQx64rLegXTnh09xdzpw9bZ4oXmaZdLM8YIDZAUaGORsM533rh00PpB0stLJkW6mWIvnSDnJA5nbkPWpmKQMoZSCpAII3BB3BBr5l65emVtxJ7ZrbX+bSQPrXTjUUKj15GtU6s+se3vGisooplaO3XvuE0nslVT8LEj0oA0iiiigDiU9048jVVNW2obi9mFGpRjfcfxqjTzSeH5E3RbWSucfk02k7eUEp/yNWAocDavoi5gDoyNyZWU+zAg/vqk8K6tolLG4ftQfhCakwfPIP4VnWaedrjtJJR3LBmkLNnAUscZwPL3Owp3ZCSZlSJHZyAdIXcA+LHko2O5PhVp6VdGksXjeAMYpDpYOxZlkUEghjzBXIx4EetPehXEBHJJCzYRz2iZ+9jvAeGCAD75rzFRBXqq3j5jp6KDo9WPLRVuLdHrmBNcqYXIGpXVgCxAAPI8z5VEGTngg48uWfLPnVr6c9JzMTbRD8xsHcDUZXztFGPLOBkbk1FQdCrwIoFu+MZGSuQDzBXPdOc7eWKbfpq8v0VkT+7tVqUlh/AhDJWj9UkKaZ3OO01Ko8+zxnPzbP0FNpOrBzGpWdQ+ka0dTgN5B1Ph7Vauh/RVbJSS2uR/iI2UAeCg7/M07SaWyuxNrgzCDiWQVl3XvdSCCCMKOyZ2LN49oo7q/Qk/KtRFZh18n/w1t/et/pr0bvcY+r3kUroxNxgW6iyE/YZYroQaSc97DEb7jz8K0Dq6vuLG6aO/STsuzZtcqAYYY0hWA3zvtU91UJjg9r7Sn6zSVbXGx9j+6lQhhJ5GSlnjB8uR8Me74i0EXxSzyAeQGpiSfQAE/Ktl4N1U2cDROxklkjIYlmAVnG4OgDYA8hn3zVI6n4weNSk81juCPfWoP4E1uwWuVRTWWask84RhvWZxV7/iaWMbBYon0kk93tMfnJD6KMj5HzqF6QLBdXNvYcOjBSM9mJQBqmc/HITzKjBPyNMLTgpvOJywPKkLNLLl5TgagxyvvzwKvfExZcEtHW2lE1/ImgSqV1IG+JgBkRjyGSScZpWdzbZvthIuXWa3Z8GuB5Rxp75dFqE6irbHD5G+9Of8qqKieLX1xL0VMl2xZ3lTSzDDNH2oKk+fI4Plipjqq4lHa8Ce4mOESSUn1OQAo9ScAe9N3Len8jG32cDXpzwThXDoWla3Ek0rN2cbOxyx3LYz3UH8hVU6tegBvW/KbgabYMcKNu1YH4R5IPE+mPaNtr9OKcU7XiEyww7sdRwBGp7sKepzz9zW88E47Yy6YbWeFtKgLFGwGFUbBV8gKytspZOvKRm3XXx9sx2EP2tLyAfaycRp7eP0qqdKXtobSHh1qiy3HaB7idAGLTYIEMZG5ALEbcyBR1g2TS8emid1j1yooeQkIqlF0knyxir7YcC4bwGE3U06XV5pPZKuMByNtCAnH658OWKXOWWzcVhGicH4e1nwNYZPjis2DejaCSPkTj5VlX9HKxWSW+1qGXsY4yCMgrIz5B/YqU6Bcfvrng3E5buRpIxGwidxvq0P2gBxuoynzzXH9GZNr4+tsPp2/wDOsGin9dnR62sr2KO1j7NWi1MMk94sfM7bV9A9H+iFnZtrtoEjcppLLnJGxI3PmBWHf0hv/VY88uwT/U2a+jwaACiiigAqH43PkhB4bn38KmKr16p7Rs+dOoS3ZFXP2RpijFLhKClW7ibaQ3SPhguLWWIjJKkp6SLujD1DAVk1viSIFhyIJBHhzOR9fpW3MtY3d22ieaPw7WUEempmH7xXjdYgtsZno9Ol7TiTvV5wsSzPcuP0Z0RDHw5GS3ocEe2a0bTVZ6uLbRYjkdUkrbfrEYPqMVa1FehpIKupJEmok52NsS0V0EpdUpZI6c5i1DI1WKoDpx0MXiNusRkMTI+tX06gDjBBXIyCPWrcsdKrHSpTysDIwwVrob0cNjZx2xk7XQXOvTp+Ni2AuTtknxqc7OnWiuGFZUvBraZ30c6tBacSe8W4YqTKViCY/S5yGfO4GdsAbgfO9hKVaua7HjscfJQOmvVbBfSmZJDbzN8RCB0c+bLkYb1B+VR/RzqXt4ZA9zMbnByIwnZp/i7xLe21agDXQNZcVnJ3cyG6UdHY72ze1c6FYLpZQO4UIKkL5DHLyqqL1WD+qvyA3TZ7cTdqI+6GAI09nr3XB+9zwfStFr0UNZOoym36jLUD85dTsfEqsaD6EN++pPgHVJbWl1FcRzzsY2LBH0YJwQMlQPOtErysqKO5ZTum/V7b8S0s7GGZRpEyqG7vgrqSNQB9QfWq7wfqCiSQNc3TSoP/AG44+z1e762OPYfOtTAp1BP4H61ya8nYsQfgkP5IbVUCQmMx6E2AUjG3rVX6terscKM5Fw03baBjQECqmrGRqOo9477e1XmilGyg9ZfVqvFXikE/YSRgqT2esMhOcY1Lgg53z41ebWLRGqZLaVVdR5tgAZOPE0rRQAUUUUAFJTW6t8QzStFCeAxki721C4Ipo1SXFXwgHmaiS1V1ZcSeeEzlxWP8RmDXlx4/nmIP0U/iDWuTShQSeQBJ9hWHC61TPJ4uC2nwGpmbH41B1d/wVEq6ev4jZpXV/MDbunikzj9rDD/VVrU1nXQC9AmkTPxqrD9ZNj+BWtAVqq0M9+nj9CfVR22sexml0piklLpLT5RMRkPVNd5poJq9M1K2MZuQ4ZqRd6ReakHmrUazLmKvJXHaU3L1C8T446F1gt5Lh48awhVFTK6hqdjttg8qa1GKyxabbwixiSuhJWfcS47KLPt2uo4pmwI7SDspj2rbJEzlssTzYjAA9s1cLSVzGhkAD6V1gcg+BqA9M5rFco2Z2mppw7kmJKUVqjxJSyPWnA4pDwGvc0ir13qpbQzJ3mgmky1cl6NoZFxcEcjTq0udWx51Xr/isURAkdQxOAucsT6KN6keDXSM5AJ1YPMeo8aVY4R4b5CMnkmaKKKUOCiiigAoopjxu40QO2SO6RleYz4jNZlJRTbON4K10n6TxRylBmSRRtGm538WPJAfM+VVSbj92/2orcfdVTM2PWRioz7LTSUBchBpBJOM5JJ5kk7knzNcQ25Y159vU5tYhwiNyyxpx+8nEDlruVgRp0lYgp1bEbLnkT41VUUZyN9x+7FWbj/C3lKKMCId5jncnyx4Vz/VcZAGCMbAg4+vnUc75WJOTyX6e+FUfa8leE2hhpYgjlglflqHLbIq32EzPGGhurmLzGsPgjmPzqn60wHDNGQo1Z+8ASKfwWb4AJxRG6UFmMsC9VqY2e6vxJCK+vUPduYpF8poMH5vG4/006j6UXQPftI29Yrnn/hdBj60ygtMeddTNoAJDElgqqoyzM3JVHiaor6lfnCeSRNvwSydLwBmS2uU9kEo+RjJJ+ldQ9LRKCYYJmx/zVMAPsXGT9KQtOE3cpYYS2CEDMqmUucAnSEZQFGcZyckU34jYXlsNbmO5T7QhjaORR95VZ2EmPLIPlnlT/tS33fZz+vwH+jPGdo4m45dHlHBH6l3lP0AQfjUdLJcsctdyj0jSJB8sqxH1oueKRL2YBLvLjso4xqeT1C+Q8ScAeNOv6tvD8MNuvpJcEn2ISPAPzNTz1upl3lj8jEa5y91ETc2IODJPdNlgFUTy5ZjyVVQjUT5VL2oCw3M/E43ijJgjjidlDusTBgpAOHLueWSMbHxpi95cQ3MCGAJddqDFGzF4Zgyuj6ZlXK4VixJGRjxFS3FuMKL60e6RB2aTqyorSok7tGqMp05wO8usgDORVFDm47ptv8AEfVDHvdxLpDwtVtrm6niit5ZkigijhClkJlXs2ZwuGk1aTsMALjfc1wl1dR/DIs4+5Muhj7TRjb5oafdM0ke7ttTDslWWUJp37VQEDFs7jEh2xsQKaVPqNdbTJbGY1HEsCkPSZxtLaTL5tGySr+BDH9mnUXS+1+07x/3sUiY/aWoefiCKxUEFgMkDw9/I+hpCG9Zj4496ph1a7HtxEcLwWlOlln/ANVD+2B+FeHpban4JDIfKJGf9wxVbeYZ3wT5kUoJDjnW31V/0huRNydIZT+jt9vvTShPnpUMaY3FxI/6Wc4+5ACi/N86j9RTLNOrKyaVgFBJPgP+9h61LPX3T4T+h3d8A4dbLq0wxhSxxlR3mJ8Cx3NaDwbh3Ypvuxxk/wAB6CkOBcFEC5OC5HPwUeQ/n41L1Tp6Gvbn3HwjjlhRRRVgwKKKKACuJYwwIYAg+BruiuNJrkDPemPDIo5F7MYJBLDwqIij2qd6S3glm25LsDURXy+qktz29skksbngReLNCW4pavcUmM21hGcCYiFdgV1imt/erEuTudLtjOO6gyzMfsqBjJ9RWlTKcsAhyBSHDLtBcXEznAtIgAzclaRC7t76NK/M+dR9sJp4/wAplmNna4ygVVM0if8AMLPkID4DSSciozifC5VLPCHjgl7EPFI3aSTMsmoMWJ7sz9xAuCNxk7bW1Uwi9spJN8f7X34Kq4enJSkX7gNpeTwJcSTfk9w4z2OntIVjz3EdCQdWMksCD3vHFQqcUuZ7mWO3hE0kTAPJFdFbXUdiHjddQI3yFzy51I8K4xMbkuO3nQyyQtAkaxC0KhSvbLJ3nYg/FqAxyBqU4itmLl7h5FWeGDvnUcJEpYqXUHSD3jjVvvtXoejDPMSr7mZ30Z4LdwzXcb3EaMsmkvEiySAPmQqrvugJfO6nOakr3hE6I0kN7cdqgLDtSjI2nfSyBRseWRyqT4lMJLuznCujz2s2tXUBzGhQxs4BO4Lbb/bpO+tluJ0t5Tpt+zkmnOdOpI8BYtWRgF2BPmFI8a8nUu+WujXGXDSfZdvP9iSUpqzamL2VwOJcMiuFbs5lHaxOOcU8ZIYeqEqykeKmoGK+kntLjiEg0SzKHUA57OKDARFbyJVm93NL9AJ4xZpADsRIQp21xyOWyvoA+nPmprjhlnnhkkK7AC6iX0CyyhefsK1qZypWzst6+mR2ofsxkXHpbAz2gnQFpIPzmBnLREDtUA8SV3HqoqsXE3aRho3xGVDmReZQjICHwJ+94e52vPRi+E1tDKOUkMb/ALSgkVQ+LrFZXE1vMQIGImh1AkBHYl028EkBPoHWr7Kt+Gllo5qYc7kMlhVVy2ERRyHIb/Vjk8+ZNdRCRm27iDkCO+3v4IPTc+1OrXi9tL+jmibfYB1Bz7HfNPZIsDYVJKbz7S5+ZE8+SBuZyrYPnUnw1ywyRgb/AIEj+FNo4MHU27fuz4D0/fUlbKQgzgeQHIDwFZsaUTjwdkCrp0OVOzYj4sgH2xt8udUkx04tJmjOVYg+YrOnvVc1LudhLa8mn0VXOjXFJJHKudQwTnyxj9+fwqx179NqtjuRXGWVkKKKKadCiiigAppxO6WOMlvLA96d1UemNxl1TyG9Tau3062137GZy2rJXXOTmuK6NeYr5mxN9iRBSVy5C7VH8a4j2C6yCV1KGx9lWOC3rjypxJLqUU+ulxim/IMbcAmy1wu+ROW91ZVAYempXHutIcVgaXUpH6W5t7UA8uyLxmT6lnz6KKc8It8qkucHMvsyuxOPlhTn38674udHYuP+stTudsmRFz6eB+VVppW8fpjI43okem10BNAhwEE6Ek4CqkSs+STsANI+lcNdlES8dQi95LZZFLSPI6nE6ptpwM7H7JYnHKn/AAjhQvZu0lAe3ifKZ3WadT8Q80Tl6tn7u9Q6fX35RezfnCI4vzQI+yijMpBHwBpMIXP3fSqdDooOUbLP5U3+vm+xbdHdNbe/ZBwnppOJ0BHaqEEc0Sy6myDntu1KqnaYONOwIAGdqt83E+H3QSdkuJezbIhEMzK0obALRKNMjqRjJzjHhWdw2QMfdIGMaUGyqPQD99S3BeJXVsoigcpHqZiFClctu2AwON9/ety1lUpt7dp7UujXRqW2W5+fH0J/pAHOq+uBJBM5jhtLfWuvswcv2q7qdWWZgM6VUb5FVniFikr65z2hGdJkwVQHwVRsKcTsWkMkrtJIRjW5y2n7o5BV9AAK8KZB8qhuvjKxShx8y7RdJhXFytScn+RG/wBXRRESwaYnBAVkXIYnYI0Y/SA5xjnvtg70nwNJZY2LPNEe2m1RJI6BX7Qk93ZlO/L8M1K9Drtbe+iklcFAskYYrgo8mnQ7745ApqGPj9TU9064M8dx+XQrmN1C3KqCWDDZZwo54GA3oM+FVYk6sKWX3RFf6K1S9SpKPb/pXrWa7sgptp2KKSRBMdcZBOSobGpcknfJ51J9L+MR3traXcYKOk7wSxt8UbPGxZCf1kUg+ORVe4rxVQulTqJXORuAmPiyPDFQlhfOTIq62Rpg+nIAVhGE1t64Gw8M1b0hXWWJy8PuTdc09FNa2efH+SZuII5Bh0VvcA01isNPdhedMnASOZ1X2xnAFK61C6icLyz5k8gPMnwxzqZ4RakAuyaWJ0qCe8q7ZyPsk+Xh9a+h6nqKaaXKaTfhHx9EJp8N4IO24NdPd4SeZI4tIaR5GbU2Br0K2zc8b7DGfSr9XEQ2rqvgNZrHdJcJY+CL28nteiuakeCWBllA8OZ9vGpqYucsI5jPBPdErBlzIeRGAPPcb/hVkrxVwAByFe19VTUqoKKKoxwsBRRRTTQUUUUAFVziPRtpHLiTn5irHRSbqIWrEjMoqXczvifDzC2ksGPpTKnfE5S0zk+ZprXzssZeCR9+CB6TKDFIp3BifP7J/jS8kZWLbOdIA2J752XYeGcV1xq2UqGdlSMFS7MQBpUgkb+YGPnUfc8Tkn7tvqiiPxTkYdx5RKfhB++fkPGvQ0mmt1G2Fazz9DM7I1x3SeEOH41FAy26B5WRQrdmAdOBsGJOAxxyzt40wPDrjid3DbtiO31dpKq94aE+zk4LseWQAF5717HaxwR6VAVFySSfqSTzPrXtldwjvS3Ij1jCpFlpAD99gyqpO3dJOMCvpJdJ0+lq3TeZv+/3CtNqHbPMY8Gm8f4okCLbQMiTOuiNfCGMDBlYDkqDcDxOB41FcGewsLd44C8xwTIRG8ksp8dWF35nblvVQbpXYwHDXl8nIZjaPHzEZOfxruXp9b4zBe8UlI8EjRh8+0jxXnqrjGT1fU+RUuI47RpAxt07VX/JE1KEiUjVhXwc4yxAwPSpvhLTvMI4oy+TgEcsYzknkNgTTt+njTKVuLM3KgHSl3HFqOeYEqACM433U8qZWPSGxSRmtbt+G/myGha0Msqk80WRWCsucFQQSN8YBwDVaWNu1uO1Lj7yzQ9Snp4zinuz+QtddHrppfjs0JOyy3OhseYXYtnc5wPnUonQziMa5YhgftQLHNz8dDuhx8yar8t3MygQuugLp1TQEtNncyuhc9mST8O/LJOTTCyN/AxeCdIz92MNGrE+JQdz8KeulS2p+nwTy6vY3h2kte8JdWw1xbajkFLqOW0Y52xiTUpB996kIL3jluEVUja3HKVB+VFUA80IdwPQZx50p/x9xQRYZLOXC97UHGr3GdNN7bpDer347ewiZtyIhIh/xBdj865HQSTwoP6C7eoSsS32ZweP0Xnv45ZYWtWA75FsWTXKp70TwuuYX5nPLI3G+RG8Ps00KFGFAyQefPGg+uc5/VNP7jjl0863TJDbSoN5ICzNKPuSA7Ovod/IinNhCZGZ2GC7vIy4xpZ2JIABONydsnmd61qLbdFS4tY3dviviSWWRuw084FuGcNxKZXOps9zI2jXl3fMnz9cVJpb4UA7kczyyx3J+ZyaVRcCuq+XtulY8yYvJzigCpThfBXmPkv3jy/3NWmx4DFHjbUfNuWfQUV6Cy55XCGQg2VbhnA5Jd8aV+8eXy86uPDOHLCuBufE+f8AIU9or2dNo66eVy/iPjBIKKKKrNhRRRQAUUUUAFJzvhWPkCaUpO4j1Iy+YIrM87XgDMrmYDU7EKBkkk4AHmTUBNxuaT/y8YVfCaYnf1WIbke5FWO/ssFkkTI5EMMgj1FQrdHovsmVP1Znx9CSK8fQz0sJN6iLf3f5IJZ8dyKThqlw8zNNIOTSbgH+wnwp8hTy4nVF1MdvxJPIAeJJ2ApT/h8/Zupx6ERMP9Gac8P4Z2biSRzIyfBqAwh8W2A1N64GK+n+39HVU1THD8LGCGeilZPdZLKIjivBFaEtdbMSvcLkLGowSCM4LbHJ9ceFQMUXD0+EwHw+HV+O9W7iA7SRcbgenmMHNS8CaVxk15NfWpVpucFKTeefHyLXBYSTaXyM9jubFeTxrtjITG3vilF4jbnk7sPNY3Kn2IFaFqPnRrPmfrTf/RzXatGfSi+7f1KLbXsB5dp84pP/AK08a4QlRHpkduQXB2HNifsqM8/41bix86jDw/GcElnxqc8yAeW3wjGcAbDOabH9pZuDTgk/Bn93hnOWV8cRt1YlriM+G7KNxz28MnwNLHilvjPaxYxn41q1RjArm4hDjDb7jwHgQcb+BxXK/wBppxWHDPzyLs0kJyzllSuLcOmqfSFcjRG5ACrz1sD8TEch9nUPGn8KgjukEehyPwp/d2qs3eVW/WUED2yP+8UJwK2zqEEYb7yrpP8AlxRpv2h9LLsjubec5/L8DdunjOKinjBDTKJJMDdYiCf70/CD+qMt76asHDosIPalouGBlWNFOBsAN/8AcnxNWfhvRZiAZDpHlzP8h+NeVrNTbr7XNL/iHU1bYqESCggZyAoJJ8qtPCejYHel3P3R/E/wqasrFIhhFx5nxPzpzTaNDGPM+WVQqS7nKIAAAMAcgK6oor0BoUUUUAFFFFABRRRQAUUUUAFFFFACckKt8QB9xTWfhMLjBQfLan1FLlVCXdI5hMib7gyGFkjUA+dUW7tiDpcYweXnWoU0uuHRyHLqCfOo9RolPmHAudeexm/ZDOcV2Kvn9Qwfc/E04i4XEvKNfmM1Kun2Pu0Y9FmfRxMeQJ9hTyHg0zckPz2/fV/VAOQA9q6p8emr+aRpUryyo2vRVj+kYL6AZNd8X4AkcJZS2Rjny/2q10U/9xq2tJc/E16ccGY9mfI0aD5GtFbh8ROTGn7IoSwiB2jQf4RUn2bL+oX6PzM+isWc91c+2/7qmbLow5+MhR67n6A/xq4Bccq9p8OnwXvPJtUpdxpw/hyRDCjfxY8zTuiiroxUVhIalgKKKK0AUUUUAFFFFABRRRQAUUUUAFFFFAH/2Q=="/>
          <p:cNvSpPr>
            <a:spLocks noChangeAspect="1" noChangeArrowheads="1"/>
          </p:cNvSpPr>
          <p:nvPr/>
        </p:nvSpPr>
        <p:spPr bwMode="auto">
          <a:xfrm>
            <a:off x="155575" y="-1074738"/>
            <a:ext cx="2724150" cy="2238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372" name="AutoShape 12" descr="data:image/jpeg;base64,/9j/4AAQSkZJRgABAQAAAQABAAD/2wCEAAkGBxQTEBUUEhQVFRUXFBUXGBUUFRcYGBcUFRcWHBgXGBYYHCggGBwlHBgWITEhJikrLi4uFx8zODMsNygtLisBCgoKDg0OGhAQGi8kICYtLCw0LDcsLCw0LSwvLCwsLCwsLCwsLCwsLCwsLCwsLCwsLCwsLCwsLCwsLCwsLCwsLP/AABEIALwA5AMBIgACEQEDEQH/xAAcAAABBQEBAQAAAAAAAAAAAAAAAwQFBgcCAQj/xABGEAACAQMCAggDAwgIBAcAAAABAgMABBESIQUxBgcTIkFRYXEygZFCUqEUIzNykrHB0QgVYnOCorLhFlNU8CQ0NUPC0vH/xAAaAQADAQEBAQAAAAAAAAAAAAAAAwQCAQUG/8QAMxEAAgIBAwMBBQUJAQAAAAAAAAECAxEEEiEFMUETIjJRYZEVcYGh8AYUI0JSscHR4Rb/2gAMAwEAAhEDEQA/ANxooooAKKKb3d2qDfn4CupNvCONpdxaSQKMkgD1qMueLDkg+Z/lUbc3DOcsf5D2pGq4adL3iaVzfYdJfvqBLHn+HtViBqp1KcP4jpGluXgfKi6rKzE7VZh4ZM0Uil0h5MPrSiuDyI+tSYZRlHVFc6x5j60ax5iuHTqivNVe0AFFFFABRRRQAUUUUAFFFFABRRRQAUUUUAFFFFABRRRQAUUUz4pc6E25nYfxrsU5PCON4WRvxDiGDpTn4n+AqIOSfGvBXF1crGhd2Cou5ZjgD5mvQhBQRFKTkyg9N+lk8F0YoGUKEQnugkOckjJ9NP1qMTrIuQoBjiJ+9gjPyBxUBx+6WW7mkQko0hKk7EjbfHh/LFNTDkV4V2ssVj2y4JrLtssGt9DOkn5bG5ZAjoQCAcgg8iM8vHarIKxDgXEJLWTtIjjzU8mHkRV6t+sWPbXAy8uTg/TKir9Nr4Sjib5GV2xl5LvijTTPhPF4rhSYmJ041AggrnlkH2NSGauUk1lDhLRXvZ12DXWaMnRErTq2v3T+0PI/wNItXBoaUlyCbXYsVtcq4yp+XiKWqsISDkbEeNSEfFiPiXPqDipZ0Ne6PjavJL0VFf1v/Y/zf7VIW84dcj/8pcoSj3RtST7CtFFFYNBRRRQAUUUUAFFFFABRRRQAUUUUAFR/GUBQE8wdvnzqQqB4xPqfA5L+802mLc0LteIlE6xeLywQxCFihd2yy88KucfMkfSs2u7yWcgzSPIRy1nOPYcgfXGa1Pp9w8zWT6RlkIkHmAvx4/w5rJIJhio+pOcZ8PhnmXykktomyYpxC9ck5NKdmBXlN/Ejk8rDPXJrh2zXRO1cxHaiLwdrltRqHVtdRNalEGJFbMgzuxIGlx/ZwAPTSRVu1VgEN48UiyRsVZTkEc/9wfEcjWq9DulYvFKOumZRkgfCy8tS+Xqvh619BotVGcVB8M9GFm9ZLUGqH6YdIRY2j3HZmTSVUKDgZY4BLYOBUqDVJ6459PCnH35Il+QbV/8AEVbPiLYyHLSKRP1zXZPdhgUeWGb8Saf9GOti5luooZYY2WR1TuBlYajjI3IOPKpvqQs1HD2k0rqedhqIBOFVRjPzNaJoGQdIyORwMj2PhSYRm0nkbKUU8YFK9rPujnWR+UX00EkSQxxrK3amTkIjgl8gDf0/GnqdZ3DzOsSyOSzBQ4jOjJOBvzxnxxTPUi/Jnay4ml7K40Nnw8RUdxTiEdvE0s7hI15sfXkB5k+AqjWPW7aSXAiMcqIzaRMxXGTsCyDdR65NE5R7M5FPujWOO8ajtbSW5cMyRoXIQZY+g+fnVd6AdZFvxR5I443ikRdZV8HKZAyCPUjb1rnpBxcWlrLO6l0Ve8i4OoEgYIO2N9/SoDqt6QW88c0lraJaMHAcLpOrbIOoKPpipnTzhMcrOMtGrUVnF11x8PiYo0hdlJBMaMRkeuMVza9dfDXZVJlXJAy0fdGfEnOwpTjgYmaTRTM8TiCl2cKqgsSxwAo5kk1mt7162SXHZpFNJGDgzDSB7qh3YfShpruCeTU55Qisx5KCxxvsBk7VQOh3W1a393+TJFLGzBijPpIbTvg4OVON/H3q7JxONrb8oQ64zF2qld9SadQx64rLegXTnh09xdzpw9bZ4oXmaZdLM8YIDZAUaGORsM533rh00PpB0stLJkW6mWIvnSDnJA5nbkPWpmKQMoZSCpAII3BB3BBr5l65emVtxJ7ZrbX+bSQPrXTjUUKj15GtU6s+se3vGisooplaO3XvuE0nslVT8LEj0oA0iiiigDiU9048jVVNW2obi9mFGpRjfcfxqjTzSeH5E3RbWSucfk02k7eUEp/yNWAocDavoi5gDoyNyZWU+zAg/vqk8K6tolLG4ftQfhCakwfPIP4VnWaedrjtJJR3LBmkLNnAUscZwPL3Owp3ZCSZlSJHZyAdIXcA+LHko2O5PhVp6VdGksXjeAMYpDpYOxZlkUEghjzBXIx4EetPehXEBHJJCzYRz2iZ+9jvAeGCAD75rzFRBXqq3j5jp6KDo9WPLRVuLdHrmBNcqYXIGpXVgCxAAPI8z5VEGTngg48uWfLPnVr6c9JzMTbRD8xsHcDUZXztFGPLOBkbk1FQdCrwIoFu+MZGSuQDzBXPdOc7eWKbfpq8v0VkT+7tVqUlh/AhDJWj9UkKaZ3OO01Ko8+zxnPzbP0FNpOrBzGpWdQ+ka0dTgN5B1Ph7Vauh/RVbJSS2uR/iI2UAeCg7/M07SaWyuxNrgzCDiWQVl3XvdSCCCMKOyZ2LN49oo7q/Qk/KtRFZh18n/w1t/et/pr0bvcY+r3kUroxNxgW6iyE/YZYroQaSc97DEb7jz8K0Dq6vuLG6aO/STsuzZtcqAYYY0hWA3zvtU91UJjg9r7Sn6zSVbXGx9j+6lQhhJ5GSlnjB8uR8Me74i0EXxSzyAeQGpiSfQAE/Ktl4N1U2cDROxklkjIYlmAVnG4OgDYA8hn3zVI6n4weNSk81juCPfWoP4E1uwWuVRTWWask84RhvWZxV7/iaWMbBYon0kk93tMfnJD6KMj5HzqF6QLBdXNvYcOjBSM9mJQBqmc/HITzKjBPyNMLTgpvOJywPKkLNLLl5TgagxyvvzwKvfExZcEtHW2lE1/ImgSqV1IG+JgBkRjyGSScZpWdzbZvthIuXWa3Z8GuB5Rxp75dFqE6irbHD5G+9Of8qqKieLX1xL0VMl2xZ3lTSzDDNH2oKk+fI4Plipjqq4lHa8Ce4mOESSUn1OQAo9ScAe9N3Len8jG32cDXpzwThXDoWla3Ek0rN2cbOxyx3LYz3UH8hVU6tegBvW/KbgabYMcKNu1YH4R5IPE+mPaNtr9OKcU7XiEyww7sdRwBGp7sKepzz9zW88E47Yy6YbWeFtKgLFGwGFUbBV8gKytspZOvKRm3XXx9sx2EP2tLyAfaycRp7eP0qqdKXtobSHh1qiy3HaB7idAGLTYIEMZG5ALEbcyBR1g2TS8emid1j1yooeQkIqlF0knyxir7YcC4bwGE3U06XV5pPZKuMByNtCAnH658OWKXOWWzcVhGicH4e1nwNYZPjis2DejaCSPkTj5VlX9HKxWSW+1qGXsY4yCMgrIz5B/YqU6Bcfvrng3E5buRpIxGwidxvq0P2gBxuoynzzXH9GZNr4+tsPp2/wDOsGin9dnR62sr2KO1j7NWi1MMk94sfM7bV9A9H+iFnZtrtoEjcppLLnJGxI3PmBWHf0hv/VY88uwT/U2a+jwaACiiigAqH43PkhB4bn38KmKr16p7Rs+dOoS3ZFXP2RpijFLhKClW7ibaQ3SPhguLWWIjJKkp6SLujD1DAVk1viSIFhyIJBHhzOR9fpW3MtY3d22ieaPw7WUEempmH7xXjdYgtsZno9Ol7TiTvV5wsSzPcuP0Z0RDHw5GS3ocEe2a0bTVZ6uLbRYjkdUkrbfrEYPqMVa1FehpIKupJEmok52NsS0V0EpdUpZI6c5i1DI1WKoDpx0MXiNusRkMTI+tX06gDjBBXIyCPWrcsdKrHSpTysDIwwVrob0cNjZx2xk7XQXOvTp+Ni2AuTtknxqc7OnWiuGFZUvBraZ30c6tBacSe8W4YqTKViCY/S5yGfO4GdsAbgfO9hKVaua7HjscfJQOmvVbBfSmZJDbzN8RCB0c+bLkYb1B+VR/RzqXt4ZA9zMbnByIwnZp/i7xLe21agDXQNZcVnJ3cyG6UdHY72ze1c6FYLpZQO4UIKkL5DHLyqqL1WD+qvyA3TZ7cTdqI+6GAI09nr3XB+9zwfStFr0UNZOoym36jLUD85dTsfEqsaD6EN++pPgHVJbWl1FcRzzsY2LBH0YJwQMlQPOtErysqKO5ZTum/V7b8S0s7GGZRpEyqG7vgrqSNQB9QfWq7wfqCiSQNc3TSoP/AG44+z1e762OPYfOtTAp1BP4H61ya8nYsQfgkP5IbVUCQmMx6E2AUjG3rVX6terscKM5Fw03baBjQECqmrGRqOo9477e1XmilGyg9ZfVqvFXikE/YSRgqT2esMhOcY1Lgg53z41ebWLRGqZLaVVdR5tgAZOPE0rRQAUUUUAFJTW6t8QzStFCeAxki721C4Ipo1SXFXwgHmaiS1V1ZcSeeEzlxWP8RmDXlx4/nmIP0U/iDWuTShQSeQBJ9hWHC61TPJ4uC2nwGpmbH41B1d/wVEq6ev4jZpXV/MDbunikzj9rDD/VVrU1nXQC9AmkTPxqrD9ZNj+BWtAVqq0M9+nj9CfVR22sexml0piklLpLT5RMRkPVNd5poJq9M1K2MZuQ4ZqRd6ReakHmrUazLmKvJXHaU3L1C8T446F1gt5Lh48awhVFTK6hqdjttg8qa1GKyxabbwixiSuhJWfcS47KLPt2uo4pmwI7SDspj2rbJEzlssTzYjAA9s1cLSVzGhkAD6V1gcg+BqA9M5rFco2Z2mppw7kmJKUVqjxJSyPWnA4pDwGvc0ir13qpbQzJ3mgmky1cl6NoZFxcEcjTq0udWx51Xr/isURAkdQxOAucsT6KN6keDXSM5AJ1YPMeo8aVY4R4b5CMnkmaKKKUOCiiigAoopjxu40QO2SO6RleYz4jNZlJRTbON4K10n6TxRylBmSRRtGm538WPJAfM+VVSbj92/2orcfdVTM2PWRioz7LTSUBchBpBJOM5JJ5kk7knzNcQ25Y159vU5tYhwiNyyxpx+8nEDlruVgRp0lYgp1bEbLnkT41VUUZyN9x+7FWbj/C3lKKMCId5jncnyx4Vz/VcZAGCMbAg4+vnUc75WJOTyX6e+FUfa8leE2hhpYgjlglflqHLbIq32EzPGGhurmLzGsPgjmPzqn60wHDNGQo1Z+8ASKfwWb4AJxRG6UFmMsC9VqY2e6vxJCK+vUPduYpF8poMH5vG4/006j6UXQPftI29Yrnn/hdBj60ygtMeddTNoAJDElgqqoyzM3JVHiaor6lfnCeSRNvwSydLwBmS2uU9kEo+RjJJ+ldQ9LRKCYYJmx/zVMAPsXGT9KQtOE3cpYYS2CEDMqmUucAnSEZQFGcZyckU34jYXlsNbmO5T7QhjaORR95VZ2EmPLIPlnlT/tS33fZz+vwH+jPGdo4m45dHlHBH6l3lP0AQfjUdLJcsctdyj0jSJB8sqxH1oueKRL2YBLvLjso4xqeT1C+Q8ScAeNOv6tvD8MNuvpJcEn2ISPAPzNTz1upl3lj8jEa5y91ETc2IODJPdNlgFUTy5ZjyVVQjUT5VL2oCw3M/E43ijJgjjidlDusTBgpAOHLueWSMbHxpi95cQ3MCGAJddqDFGzF4Zgyuj6ZlXK4VixJGRjxFS3FuMKL60e6RB2aTqyorSok7tGqMp05wO8usgDORVFDm47ptv8AEfVDHvdxLpDwtVtrm6niit5ZkigijhClkJlXs2ZwuGk1aTsMALjfc1wl1dR/DIs4+5Muhj7TRjb5oafdM0ke7ttTDslWWUJp37VQEDFs7jEh2xsQKaVPqNdbTJbGY1HEsCkPSZxtLaTL5tGySr+BDH9mnUXS+1+07x/3sUiY/aWoefiCKxUEFgMkDw9/I+hpCG9Zj4496ph1a7HtxEcLwWlOlln/ANVD+2B+FeHpban4JDIfKJGf9wxVbeYZ3wT5kUoJDjnW31V/0huRNydIZT+jt9vvTShPnpUMaY3FxI/6Wc4+5ACi/N86j9RTLNOrKyaVgFBJPgP+9h61LPX3T4T+h3d8A4dbLq0wxhSxxlR3mJ8Cx3NaDwbh3Ypvuxxk/wAB6CkOBcFEC5OC5HPwUeQ/n41L1Tp6Gvbn3HwjjlhRRRVgwKKKKACuJYwwIYAg+BruiuNJrkDPemPDIo5F7MYJBLDwqIij2qd6S3glm25LsDURXy+qktz29skksbngReLNCW4pavcUmM21hGcCYiFdgV1imt/erEuTudLtjOO6gyzMfsqBjJ9RWlTKcsAhyBSHDLtBcXEznAtIgAzclaRC7t76NK/M+dR9sJp4/wAplmNna4ygVVM0if8AMLPkID4DSSciozifC5VLPCHjgl7EPFI3aSTMsmoMWJ7sz9xAuCNxk7bW1Uwi9spJN8f7X34Kq4enJSkX7gNpeTwJcSTfk9w4z2OntIVjz3EdCQdWMksCD3vHFQqcUuZ7mWO3hE0kTAPJFdFbXUdiHjddQI3yFzy51I8K4xMbkuO3nQyyQtAkaxC0KhSvbLJ3nYg/FqAxyBqU4itmLl7h5FWeGDvnUcJEpYqXUHSD3jjVvvtXoejDPMSr7mZ30Z4LdwzXcb3EaMsmkvEiySAPmQqrvugJfO6nOakr3hE6I0kN7cdqgLDtSjI2nfSyBRseWRyqT4lMJLuznCujz2s2tXUBzGhQxs4BO4Lbb/bpO+tluJ0t5Tpt+zkmnOdOpI8BYtWRgF2BPmFI8a8nUu+WujXGXDSfZdvP9iSUpqzamL2VwOJcMiuFbs5lHaxOOcU8ZIYeqEqykeKmoGK+kntLjiEg0SzKHUA57OKDARFbyJVm93NL9AJ4xZpADsRIQp21xyOWyvoA+nPmprjhlnnhkkK7AC6iX0CyyhefsK1qZypWzst6+mR2ofsxkXHpbAz2gnQFpIPzmBnLREDtUA8SV3HqoqsXE3aRho3xGVDmReZQjICHwJ+94e52vPRi+E1tDKOUkMb/ALSgkVQ+LrFZXE1vMQIGImh1AkBHYl028EkBPoHWr7Kt+Gllo5qYc7kMlhVVy2ERRyHIb/Vjk8+ZNdRCRm27iDkCO+3v4IPTc+1OrXi9tL+jmibfYB1Bz7HfNPZIsDYVJKbz7S5+ZE8+SBuZyrYPnUnw1ywyRgb/AIEj+FNo4MHU27fuz4D0/fUlbKQgzgeQHIDwFZsaUTjwdkCrp0OVOzYj4sgH2xt8udUkx04tJmjOVYg+YrOnvVc1LudhLa8mn0VXOjXFJJHKudQwTnyxj9+fwqx179NqtjuRXGWVkKKKKadCiiigAppxO6WOMlvLA96d1UemNxl1TyG9Tau3062137GZy2rJXXOTmuK6NeYr5mxN9iRBSVy5C7VH8a4j2C6yCV1KGx9lWOC3rjypxJLqUU+ulxim/IMbcAmy1wu+ROW91ZVAYempXHutIcVgaXUpH6W5t7UA8uyLxmT6lnz6KKc8It8qkucHMvsyuxOPlhTn38674udHYuP+stTudsmRFz6eB+VVppW8fpjI43okem10BNAhwEE6Ek4CqkSs+STsANI+lcNdlES8dQi95LZZFLSPI6nE6ptpwM7H7JYnHKn/AAjhQvZu0lAe3ifKZ3WadT8Q80Tl6tn7u9Q6fX35RezfnCI4vzQI+yijMpBHwBpMIXP3fSqdDooOUbLP5U3+vm+xbdHdNbe/ZBwnppOJ0BHaqEEc0Sy6myDntu1KqnaYONOwIAGdqt83E+H3QSdkuJezbIhEMzK0obALRKNMjqRjJzjHhWdw2QMfdIGMaUGyqPQD99S3BeJXVsoigcpHqZiFClctu2AwON9/ety1lUpt7dp7UujXRqW2W5+fH0J/pAHOq+uBJBM5jhtLfWuvswcv2q7qdWWZgM6VUb5FVniFikr65z2hGdJkwVQHwVRsKcTsWkMkrtJIRjW5y2n7o5BV9AAK8KZB8qhuvjKxShx8y7RdJhXFytScn+RG/wBXRRESwaYnBAVkXIYnYI0Y/SA5xjnvtg70nwNJZY2LPNEe2m1RJI6BX7Qk93ZlO/L8M1K9Drtbe+iklcFAskYYrgo8mnQ7745ApqGPj9TU9064M8dx+XQrmN1C3KqCWDDZZwo54GA3oM+FVYk6sKWX3RFf6K1S9SpKPb/pXrWa7sgptp2KKSRBMdcZBOSobGpcknfJ51J9L+MR3traXcYKOk7wSxt8UbPGxZCf1kUg+ORVe4rxVQulTqJXORuAmPiyPDFQlhfOTIq62Rpg+nIAVhGE1t64Gw8M1b0hXWWJy8PuTdc09FNa2efH+SZuII5Bh0VvcA01isNPdhedMnASOZ1X2xnAFK61C6icLyz5k8gPMnwxzqZ4RakAuyaWJ0qCe8q7ZyPsk+Xh9a+h6nqKaaXKaTfhHx9EJp8N4IO24NdPd4SeZI4tIaR5GbU2Br0K2zc8b7DGfSr9XEQ2rqvgNZrHdJcJY+CL28nteiuakeCWBllA8OZ9vGpqYucsI5jPBPdErBlzIeRGAPPcb/hVkrxVwAByFe19VTUqoKKKoxwsBRRRTTQUUUUAFVziPRtpHLiTn5irHRSbqIWrEjMoqXczvifDzC2ksGPpTKnfE5S0zk+ZprXzssZeCR9+CB6TKDFIp3BifP7J/jS8kZWLbOdIA2J752XYeGcV1xq2UqGdlSMFS7MQBpUgkb+YGPnUfc8Tkn7tvqiiPxTkYdx5RKfhB++fkPGvQ0mmt1G2Fazz9DM7I1x3SeEOH41FAy26B5WRQrdmAdOBsGJOAxxyzt40wPDrjid3DbtiO31dpKq94aE+zk4LseWQAF5717HaxwR6VAVFySSfqSTzPrXtldwjvS3Ij1jCpFlpAD99gyqpO3dJOMCvpJdJ0+lq3TeZv+/3CtNqHbPMY8Gm8f4okCLbQMiTOuiNfCGMDBlYDkqDcDxOB41FcGewsLd44C8xwTIRG8ksp8dWF35nblvVQbpXYwHDXl8nIZjaPHzEZOfxruXp9b4zBe8UlI8EjRh8+0jxXnqrjGT1fU+RUuI47RpAxt07VX/JE1KEiUjVhXwc4yxAwPSpvhLTvMI4oy+TgEcsYzknkNgTTt+njTKVuLM3KgHSl3HFqOeYEqACM433U8qZWPSGxSRmtbt+G/myGha0Msqk80WRWCsucFQQSN8YBwDVaWNu1uO1Lj7yzQ9Snp4zinuz+QtddHrppfjs0JOyy3OhseYXYtnc5wPnUonQziMa5YhgftQLHNz8dDuhx8yar8t3MygQuugLp1TQEtNncyuhc9mST8O/LJOTTCyN/AxeCdIz92MNGrE+JQdz8KeulS2p+nwTy6vY3h2kte8JdWw1xbajkFLqOW0Y52xiTUpB996kIL3jluEVUja3HKVB+VFUA80IdwPQZx50p/x9xQRYZLOXC97UHGr3GdNN7bpDer347ewiZtyIhIh/xBdj865HQSTwoP6C7eoSsS32ZweP0Xnv45ZYWtWA75FsWTXKp70TwuuYX5nPLI3G+RG8Ps00KFGFAyQefPGg+uc5/VNP7jjl0863TJDbSoN5ICzNKPuSA7Ovod/IinNhCZGZ2GC7vIy4xpZ2JIABONydsnmd61qLbdFS4tY3dviviSWWRuw084FuGcNxKZXOps9zI2jXl3fMnz9cVJpb4UA7kczyyx3J+ZyaVRcCuq+XtulY8yYvJzigCpThfBXmPkv3jy/3NWmx4DFHjbUfNuWfQUV6Cy55XCGQg2VbhnA5Jd8aV+8eXy86uPDOHLCuBufE+f8AIU9or2dNo66eVy/iPjBIKKKKrNhRRRQAUUUUAFJzvhWPkCaUpO4j1Iy+YIrM87XgDMrmYDU7EKBkkk4AHmTUBNxuaT/y8YVfCaYnf1WIbke5FWO/ssFkkTI5EMMgj1FQrdHovsmVP1Znx9CSK8fQz0sJN6iLf3f5IJZ8dyKThqlw8zNNIOTSbgH+wnwp8hTy4nVF1MdvxJPIAeJJ2ApT/h8/Zupx6ERMP9Gac8P4Z2biSRzIyfBqAwh8W2A1N64GK+n+39HVU1THD8LGCGeilZPdZLKIjivBFaEtdbMSvcLkLGowSCM4LbHJ9ceFQMUXD0+EwHw+HV+O9W7iA7SRcbgenmMHNS8CaVxk15NfWpVpucFKTeefHyLXBYSTaXyM9jubFeTxrtjITG3vilF4jbnk7sPNY3Kn2IFaFqPnRrPmfrTf/RzXatGfSi+7f1KLbXsB5dp84pP/AK08a4QlRHpkduQXB2HNifsqM8/41bix86jDw/GcElnxqc8yAeW3wjGcAbDOabH9pZuDTgk/Bn93hnOWV8cRt1YlriM+G7KNxz28MnwNLHilvjPaxYxn41q1RjArm4hDjDb7jwHgQcb+BxXK/wBppxWHDPzyLs0kJyzllSuLcOmqfSFcjRG5ACrz1sD8TEch9nUPGn8KgjukEehyPwp/d2qs3eVW/WUED2yP+8UJwK2zqEEYb7yrpP8AlxRpv2h9LLsjubec5/L8DdunjOKinjBDTKJJMDdYiCf70/CD+qMt76asHDosIPalouGBlWNFOBsAN/8AcnxNWfhvRZiAZDpHlzP8h+NeVrNTbr7XNL/iHU1bYqESCggZyAoJJ8qtPCejYHel3P3R/E/wqasrFIhhFx5nxPzpzTaNDGPM+WVQqS7nKIAAAMAcgK6oor0BoUUUUAFFFFABRRRQAUUUUAFFFFACckKt8QB9xTWfhMLjBQfLan1FLlVCXdI5hMib7gyGFkjUA+dUW7tiDpcYweXnWoU0uuHRyHLqCfOo9RolPmHAudeexm/ZDOcV2Kvn9Qwfc/E04i4XEvKNfmM1Kun2Pu0Y9FmfRxMeQJ9hTyHg0zckPz2/fV/VAOQA9q6p8emr+aRpUryyo2vRVj+kYL6AZNd8X4AkcJZS2Rjny/2q10U/9xq2tJc/E16ccGY9mfI0aD5GtFbh8ROTGn7IoSwiB2jQf4RUn2bL+oX6PzM+isWc91c+2/7qmbLow5+MhR67n6A/xq4Bccq9p8OnwXvPJtUpdxpw/hyRDCjfxY8zTuiiroxUVhIalgKKKK0AUUUUAFFFFABRRRQAUUUUAFFFFAH/2Q=="/>
          <p:cNvSpPr>
            <a:spLocks noChangeAspect="1" noChangeArrowheads="1"/>
          </p:cNvSpPr>
          <p:nvPr/>
        </p:nvSpPr>
        <p:spPr bwMode="auto">
          <a:xfrm>
            <a:off x="155575" y="-1074738"/>
            <a:ext cx="2724150" cy="2238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374" name="AutoShape 14" descr="https://www.uni-koblenz-landau.de/de/landau/fb7/studieninteressierte/bilder/x-freizeit.jpg"/>
          <p:cNvSpPr>
            <a:spLocks noChangeAspect="1" noChangeArrowheads="1"/>
          </p:cNvSpPr>
          <p:nvPr/>
        </p:nvSpPr>
        <p:spPr bwMode="auto">
          <a:xfrm>
            <a:off x="155575" y="-1074738"/>
            <a:ext cx="2724150" cy="2238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376" name="AutoShape 16" descr="https://www.uni-koblenz-landau.de/de/landau/fb7/studieninteressierte/bilder/x-freizeit.jpg"/>
          <p:cNvSpPr>
            <a:spLocks noChangeAspect="1" noChangeArrowheads="1"/>
          </p:cNvSpPr>
          <p:nvPr/>
        </p:nvSpPr>
        <p:spPr bwMode="auto">
          <a:xfrm>
            <a:off x="155575" y="-1074738"/>
            <a:ext cx="2724150" cy="2238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378" name="AutoShape 18" descr="https://www.uni-koblenz-landau.de/de/landau/fb7/studieninteressierte/bilder/x-freizeit.jpg"/>
          <p:cNvSpPr>
            <a:spLocks noChangeAspect="1" noChangeArrowheads="1"/>
          </p:cNvSpPr>
          <p:nvPr/>
        </p:nvSpPr>
        <p:spPr bwMode="auto">
          <a:xfrm>
            <a:off x="155575" y="-1074738"/>
            <a:ext cx="2724150" cy="2238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380" name="AutoShape 20" descr="https://www.uni-koblenz-landau.de/de/landau/fb7/studieninteressierte/bilder/x-freizeit.jpg"/>
          <p:cNvSpPr>
            <a:spLocks noChangeAspect="1" noChangeArrowheads="1"/>
          </p:cNvSpPr>
          <p:nvPr/>
        </p:nvSpPr>
        <p:spPr bwMode="auto">
          <a:xfrm>
            <a:off x="155575" y="-1074738"/>
            <a:ext cx="2724150" cy="2238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6" name="AutoShape 2" descr="data:image/jpeg;base64,/9j/4AAQSkZJRgABAQAAAQABAAD/2wCEAAkGBxQTEBUUEhQVFRUXFBUXGBUUFRcYGBcUFRcWHBgXGBYYHCggGBwlHBgWITEhJikrLi4uFx8zODMsNygtLisBCgoKDg0OGhAQGi8kICYtLCw0LDcsLCw0LSwvLCwsLCwsLCwsLCwsLCwsLCwsLCwsLCwsLCwsLCwsLCwsLCwsLP/AABEIALwA5AMBIgACEQEDEQH/xAAcAAABBQEBAQAAAAAAAAAAAAAAAwQFBgcCAQj/xABGEAACAQMCAggDAwgIBAcAAAABAgMABBESIQUxBgcTIkFRYXEygZFCUqEUIzNykrHB0QgVYnOCorLhFlNU8CQ0NUPC0vH/xAAaAQADAQEBAQAAAAAAAAAAAAAAAwQCAQUG/8QAMxEAAgIBAwMBBQUJAQAAAAAAAAECAxEEEiEFMUETIjJRYZEVcYGh8AYUI0JSscHR4Rb/2gAMAwEAAhEDEQA/ANxooooAKKKb3d2qDfn4CupNvCONpdxaSQKMkgD1qMueLDkg+Z/lUbc3DOcsf5D2pGq4adL3iaVzfYdJfvqBLHn+HtViBqp1KcP4jpGluXgfKi6rKzE7VZh4ZM0Uil0h5MPrSiuDyI+tSYZRlHVFc6x5j60ax5iuHTqivNVe0AFFFFABRRRQAUUUUAFFFFABRRRQAUUUUAFFFFABRRRQAUUUz4pc6E25nYfxrsU5PCON4WRvxDiGDpTn4n+AqIOSfGvBXF1crGhd2Cou5ZjgD5mvQhBQRFKTkyg9N+lk8F0YoGUKEQnugkOckjJ9NP1qMTrIuQoBjiJ+9gjPyBxUBx+6WW7mkQko0hKk7EjbfHh/LFNTDkV4V2ssVj2y4JrLtssGt9DOkn5bG5ZAjoQCAcgg8iM8vHarIKxDgXEJLWTtIjjzU8mHkRV6t+sWPbXAy8uTg/TKir9Nr4Sjib5GV2xl5LvijTTPhPF4rhSYmJ041AggrnlkH2NSGauUk1lDhLRXvZ12DXWaMnRErTq2v3T+0PI/wNItXBoaUlyCbXYsVtcq4yp+XiKWqsISDkbEeNSEfFiPiXPqDipZ0Ne6PjavJL0VFf1v/Y/zf7VIW84dcj/8pcoSj3RtST7CtFFFYNBRRRQAUUUUAFFFFABRRRQAUUUUAFR/GUBQE8wdvnzqQqB4xPqfA5L+802mLc0LteIlE6xeLywQxCFihd2yy88KucfMkfSs2u7yWcgzSPIRy1nOPYcgfXGa1Pp9w8zWT6RlkIkHmAvx4/w5rJIJhio+pOcZ8PhnmXykktomyYpxC9ck5NKdmBXlN/Ejk8rDPXJrh2zXRO1cxHaiLwdrltRqHVtdRNalEGJFbMgzuxIGlx/ZwAPTSRVu1VgEN48UiyRsVZTkEc/9wfEcjWq9DulYvFKOumZRkgfCy8tS+Xqvh619BotVGcVB8M9GFm9ZLUGqH6YdIRY2j3HZmTSVUKDgZY4BLYOBUqDVJ6459PCnH35Il+QbV/8AEVbPiLYyHLSKRP1zXZPdhgUeWGb8Saf9GOti5luooZYY2WR1TuBlYajjI3IOPKpvqQs1HD2k0rqedhqIBOFVRjPzNaJoGQdIyORwMj2PhSYRm0nkbKUU8YFK9rPujnWR+UX00EkSQxxrK3amTkIjgl8gDf0/GnqdZ3DzOsSyOSzBQ4jOjJOBvzxnxxTPUi/Jnay4ml7K40Nnw8RUdxTiEdvE0s7hI15sfXkB5k+AqjWPW7aSXAiMcqIzaRMxXGTsCyDdR65NE5R7M5FPujWOO8ajtbSW5cMyRoXIQZY+g+fnVd6AdZFvxR5I443ikRdZV8HKZAyCPUjb1rnpBxcWlrLO6l0Ve8i4OoEgYIO2N9/SoDqt6QW88c0lraJaMHAcLpOrbIOoKPpipnTzhMcrOMtGrUVnF11x8PiYo0hdlJBMaMRkeuMVza9dfDXZVJlXJAy0fdGfEnOwpTjgYmaTRTM8TiCl2cKqgsSxwAo5kk1mt7162SXHZpFNJGDgzDSB7qh3YfShpruCeTU55Qisx5KCxxvsBk7VQOh3W1a393+TJFLGzBijPpIbTvg4OVON/H3q7JxONrb8oQ64zF2qld9SadQx64rLegXTnh09xdzpw9bZ4oXmaZdLM8YIDZAUaGORsM533rh00PpB0stLJkW6mWIvnSDnJA5nbkPWpmKQMoZSCpAII3BB3BBr5l65emVtxJ7ZrbX+bSQPrXTjUUKj15GtU6s+se3vGisooplaO3XvuE0nslVT8LEj0oA0iiiigDiU9048jVVNW2obi9mFGpRjfcfxqjTzSeH5E3RbWSucfk02k7eUEp/yNWAocDavoi5gDoyNyZWU+zAg/vqk8K6tolLG4ftQfhCakwfPIP4VnWaedrjtJJR3LBmkLNnAUscZwPL3Owp3ZCSZlSJHZyAdIXcA+LHko2O5PhVp6VdGksXjeAMYpDpYOxZlkUEghjzBXIx4EetPehXEBHJJCzYRz2iZ+9jvAeGCAD75rzFRBXqq3j5jp6KDo9WPLRVuLdHrmBNcqYXIGpXVgCxAAPI8z5VEGTngg48uWfLPnVr6c9JzMTbRD8xsHcDUZXztFGPLOBkbk1FQdCrwIoFu+MZGSuQDzBXPdOc7eWKbfpq8v0VkT+7tVqUlh/AhDJWj9UkKaZ3OO01Ko8+zxnPzbP0FNpOrBzGpWdQ+ka0dTgN5B1Ph7Vauh/RVbJSS2uR/iI2UAeCg7/M07SaWyuxNrgzCDiWQVl3XvdSCCCMKOyZ2LN49oo7q/Qk/KtRFZh18n/w1t/et/pr0bvcY+r3kUroxNxgW6iyE/YZYroQaSc97DEb7jz8K0Dq6vuLG6aO/STsuzZtcqAYYY0hWA3zvtU91UJjg9r7Sn6zSVbXGx9j+6lQhhJ5GSlnjB8uR8Me74i0EXxSzyAeQGpiSfQAE/Ktl4N1U2cDROxklkjIYlmAVnG4OgDYA8hn3zVI6n4weNSk81juCPfWoP4E1uwWuVRTWWask84RhvWZxV7/iaWMbBYon0kk93tMfnJD6KMj5HzqF6QLBdXNvYcOjBSM9mJQBqmc/HITzKjBPyNMLTgpvOJywPKkLNLLl5TgagxyvvzwKvfExZcEtHW2lE1/ImgSqV1IG+JgBkRjyGSScZpWdzbZvthIuXWa3Z8GuB5Rxp75dFqE6irbHD5G+9Of8qqKieLX1xL0VMl2xZ3lTSzDDNH2oKk+fI4Plipjqq4lHa8Ce4mOESSUn1OQAo9ScAe9N3Len8jG32cDXpzwThXDoWla3Ek0rN2cbOxyx3LYz3UH8hVU6tegBvW/KbgabYMcKNu1YH4R5IPE+mPaNtr9OKcU7XiEyww7sdRwBGp7sKepzz9zW88E47Yy6YbWeFtKgLFGwGFUbBV8gKytspZOvKRm3XXx9sx2EP2tLyAfaycRp7eP0qqdKXtobSHh1qiy3HaB7idAGLTYIEMZG5ALEbcyBR1g2TS8emid1j1yooeQkIqlF0knyxir7YcC4bwGE3U06XV5pPZKuMByNtCAnH658OWKXOWWzcVhGicH4e1nwNYZPjis2DejaCSPkTj5VlX9HKxWSW+1qGXsY4yCMgrIz5B/YqU6Bcfvrng3E5buRpIxGwidxvq0P2gBxuoynzzXH9GZNr4+tsPp2/wDOsGin9dnR62sr2KO1j7NWi1MMk94sfM7bV9A9H+iFnZtrtoEjcppLLnJGxI3PmBWHf0hv/VY88uwT/U2a+jwaACiiigAqH43PkhB4bn38KmKr16p7Rs+dOoS3ZFXP2RpijFLhKClW7ibaQ3SPhguLWWIjJKkp6SLujD1DAVk1viSIFhyIJBHhzOR9fpW3MtY3d22ieaPw7WUEempmH7xXjdYgtsZno9Ol7TiTvV5wsSzPcuP0Z0RDHw5GS3ocEe2a0bTVZ6uLbRYjkdUkrbfrEYPqMVa1FehpIKupJEmok52NsS0V0EpdUpZI6c5i1DI1WKoDpx0MXiNusRkMTI+tX06gDjBBXIyCPWrcsdKrHSpTysDIwwVrob0cNjZx2xk7XQXOvTp+Ni2AuTtknxqc7OnWiuGFZUvBraZ30c6tBacSe8W4YqTKViCY/S5yGfO4GdsAbgfO9hKVaua7HjscfJQOmvVbBfSmZJDbzN8RCB0c+bLkYb1B+VR/RzqXt4ZA9zMbnByIwnZp/i7xLe21agDXQNZcVnJ3cyG6UdHY72ze1c6FYLpZQO4UIKkL5DHLyqqL1WD+qvyA3TZ7cTdqI+6GAI09nr3XB+9zwfStFr0UNZOoym36jLUD85dTsfEqsaD6EN++pPgHVJbWl1FcRzzsY2LBH0YJwQMlQPOtErysqKO5ZTum/V7b8S0s7GGZRpEyqG7vgrqSNQB9QfWq7wfqCiSQNc3TSoP/AG44+z1e762OPYfOtTAp1BP4H61ya8nYsQfgkP5IbVUCQmMx6E2AUjG3rVX6terscKM5Fw03baBjQECqmrGRqOo9477e1XmilGyg9ZfVqvFXikE/YSRgqT2esMhOcY1Lgg53z41ebWLRGqZLaVVdR5tgAZOPE0rRQAUUUUAFJTW6t8QzStFCeAxki721C4Ipo1SXFXwgHmaiS1V1ZcSeeEzlxWP8RmDXlx4/nmIP0U/iDWuTShQSeQBJ9hWHC61TPJ4uC2nwGpmbH41B1d/wVEq6ev4jZpXV/MDbunikzj9rDD/VVrU1nXQC9AmkTPxqrD9ZNj+BWtAVqq0M9+nj9CfVR22sexml0piklLpLT5RMRkPVNd5poJq9M1K2MZuQ4ZqRd6ReakHmrUazLmKvJXHaU3L1C8T446F1gt5Lh48awhVFTK6hqdjttg8qa1GKyxabbwixiSuhJWfcS47KLPt2uo4pmwI7SDspj2rbJEzlssTzYjAA9s1cLSVzGhkAD6V1gcg+BqA9M5rFco2Z2mppw7kmJKUVqjxJSyPWnA4pDwGvc0ir13qpbQzJ3mgmky1cl6NoZFxcEcjTq0udWx51Xr/isURAkdQxOAucsT6KN6keDXSM5AJ1YPMeo8aVY4R4b5CMnkmaKKKUOCiiigAoopjxu40QO2SO6RleYz4jNZlJRTbON4K10n6TxRylBmSRRtGm538WPJAfM+VVSbj92/2orcfdVTM2PWRioz7LTSUBchBpBJOM5JJ5kk7knzNcQ25Y159vU5tYhwiNyyxpx+8nEDlruVgRp0lYgp1bEbLnkT41VUUZyN9x+7FWbj/C3lKKMCId5jncnyx4Vz/VcZAGCMbAg4+vnUc75WJOTyX6e+FUfa8leE2hhpYgjlglflqHLbIq32EzPGGhurmLzGsPgjmPzqn60wHDNGQo1Z+8ASKfwWb4AJxRG6UFmMsC9VqY2e6vxJCK+vUPduYpF8poMH5vG4/006j6UXQPftI29Yrnn/hdBj60ygtMeddTNoAJDElgqqoyzM3JVHiaor6lfnCeSRNvwSydLwBmS2uU9kEo+RjJJ+ldQ9LRKCYYJmx/zVMAPsXGT9KQtOE3cpYYS2CEDMqmUucAnSEZQFGcZyckU34jYXlsNbmO5T7QhjaORR95VZ2EmPLIPlnlT/tS33fZz+vwH+jPGdo4m45dHlHBH6l3lP0AQfjUdLJcsctdyj0jSJB8sqxH1oueKRL2YBLvLjso4xqeT1C+Q8ScAeNOv6tvD8MNuvpJcEn2ISPAPzNTz1upl3lj8jEa5y91ETc2IODJPdNlgFUTy5ZjyVVQjUT5VL2oCw3M/E43ijJgjjidlDusTBgpAOHLueWSMbHxpi95cQ3MCGAJddqDFGzF4Zgyuj6ZlXK4VixJGRjxFS3FuMKL60e6RB2aTqyorSok7tGqMp05wO8usgDORVFDm47ptv8AEfVDHvdxLpDwtVtrm6niit5ZkigijhClkJlXs2ZwuGk1aTsMALjfc1wl1dR/DIs4+5Muhj7TRjb5oafdM0ke7ttTDslWWUJp37VQEDFs7jEh2xsQKaVPqNdbTJbGY1HEsCkPSZxtLaTL5tGySr+BDH9mnUXS+1+07x/3sUiY/aWoefiCKxUEFgMkDw9/I+hpCG9Zj4496ph1a7HtxEcLwWlOlln/ANVD+2B+FeHpban4JDIfKJGf9wxVbeYZ3wT5kUoJDjnW31V/0huRNydIZT+jt9vvTShPnpUMaY3FxI/6Wc4+5ACi/N86j9RTLNOrKyaVgFBJPgP+9h61LPX3T4T+h3d8A4dbLq0wxhSxxlR3mJ8Cx3NaDwbh3Ypvuxxk/wAB6CkOBcFEC5OC5HPwUeQ/n41L1Tp6Gvbn3HwjjlhRRRVgwKKKKACuJYwwIYAg+BruiuNJrkDPemPDIo5F7MYJBLDwqIij2qd6S3glm25LsDURXy+qktz29skksbngReLNCW4pavcUmM21hGcCYiFdgV1imt/erEuTudLtjOO6gyzMfsqBjJ9RWlTKcsAhyBSHDLtBcXEznAtIgAzclaRC7t76NK/M+dR9sJp4/wAplmNna4ygVVM0if8AMLPkID4DSSciozifC5VLPCHjgl7EPFI3aSTMsmoMWJ7sz9xAuCNxk7bW1Uwi9spJN8f7X34Kq4enJSkX7gNpeTwJcSTfk9w4z2OntIVjz3EdCQdWMksCD3vHFQqcUuZ7mWO3hE0kTAPJFdFbXUdiHjddQI3yFzy51I8K4xMbkuO3nQyyQtAkaxC0KhSvbLJ3nYg/FqAxyBqU4itmLl7h5FWeGDvnUcJEpYqXUHSD3jjVvvtXoejDPMSr7mZ30Z4LdwzXcb3EaMsmkvEiySAPmQqrvugJfO6nOakr3hE6I0kN7cdqgLDtSjI2nfSyBRseWRyqT4lMJLuznCujz2s2tXUBzGhQxs4BO4Lbb/bpO+tluJ0t5Tpt+zkmnOdOpI8BYtWRgF2BPmFI8a8nUu+WujXGXDSfZdvP9iSUpqzamL2VwOJcMiuFbs5lHaxOOcU8ZIYeqEqykeKmoGK+kntLjiEg0SzKHUA57OKDARFbyJVm93NL9AJ4xZpADsRIQp21xyOWyvoA+nPmprjhlnnhkkK7AC6iX0CyyhefsK1qZypWzst6+mR2ofsxkXHpbAz2gnQFpIPzmBnLREDtUA8SV3HqoqsXE3aRho3xGVDmReZQjICHwJ+94e52vPRi+E1tDKOUkMb/ALSgkVQ+LrFZXE1vMQIGImh1AkBHYl028EkBPoHWr7Kt+Gllo5qYc7kMlhVVy2ERRyHIb/Vjk8+ZNdRCRm27iDkCO+3v4IPTc+1OrXi9tL+jmibfYB1Bz7HfNPZIsDYVJKbz7S5+ZE8+SBuZyrYPnUnw1ywyRgb/AIEj+FNo4MHU27fuz4D0/fUlbKQgzgeQHIDwFZsaUTjwdkCrp0OVOzYj4sgH2xt8udUkx04tJmjOVYg+YrOnvVc1LudhLa8mn0VXOjXFJJHKudQwTnyxj9+fwqx179NqtjuRXGWVkKKKKadCiiigAppxO6WOMlvLA96d1UemNxl1TyG9Tau3062137GZy2rJXXOTmuK6NeYr5mxN9iRBSVy5C7VH8a4j2C6yCV1KGx9lWOC3rjypxJLqUU+ulxim/IMbcAmy1wu+ROW91ZVAYempXHutIcVgaXUpH6W5t7UA8uyLxmT6lnz6KKc8It8qkucHMvsyuxOPlhTn38674udHYuP+stTudsmRFz6eB+VVppW8fpjI43okem10BNAhwEE6Ek4CqkSs+STsANI+lcNdlES8dQi95LZZFLSPI6nE6ptpwM7H7JYnHKn/AAjhQvZu0lAe3ifKZ3WadT8Q80Tl6tn7u9Q6fX35RezfnCI4vzQI+yijMpBHwBpMIXP3fSqdDooOUbLP5U3+vm+xbdHdNbe/ZBwnppOJ0BHaqEEc0Sy6myDntu1KqnaYONOwIAGdqt83E+H3QSdkuJezbIhEMzK0obALRKNMjqRjJzjHhWdw2QMfdIGMaUGyqPQD99S3BeJXVsoigcpHqZiFClctu2AwON9/ety1lUpt7dp7UujXRqW2W5+fH0J/pAHOq+uBJBM5jhtLfWuvswcv2q7qdWWZgM6VUb5FVniFikr65z2hGdJkwVQHwVRsKcTsWkMkrtJIRjW5y2n7o5BV9AAK8KZB8qhuvjKxShx8y7RdJhXFytScn+RG/wBXRRESwaYnBAVkXIYnYI0Y/SA5xjnvtg70nwNJZY2LPNEe2m1RJI6BX7Qk93ZlO/L8M1K9Drtbe+iklcFAskYYrgo8mnQ7745ApqGPj9TU9064M8dx+XQrmN1C3KqCWDDZZwo54GA3oM+FVYk6sKWX3RFf6K1S9SpKPb/pXrWa7sgptp2KKSRBMdcZBOSobGpcknfJ51J9L+MR3traXcYKOk7wSxt8UbPGxZCf1kUg+ORVe4rxVQulTqJXORuAmPiyPDFQlhfOTIq62Rpg+nIAVhGE1t64Gw8M1b0hXWWJy8PuTdc09FNa2efH+SZuII5Bh0VvcA01isNPdhedMnASOZ1X2xnAFK61C6icLyz5k8gPMnwxzqZ4RakAuyaWJ0qCe8q7ZyPsk+Xh9a+h6nqKaaXKaTfhHx9EJp8N4IO24NdPd4SeZI4tIaR5GbU2Br0K2zc8b7DGfSr9XEQ2rqvgNZrHdJcJY+CL28nteiuakeCWBllA8OZ9vGpqYucsI5jPBPdErBlzIeRGAPPcb/hVkrxVwAByFe19VTUqoKKKoxwsBRRRTTQUUUUAFVziPRtpHLiTn5irHRSbqIWrEjMoqXczvifDzC2ksGPpTKnfE5S0zk+ZprXzssZeCR9+CB6TKDFIp3BifP7J/jS8kZWLbOdIA2J752XYeGcV1xq2UqGdlSMFS7MQBpUgkb+YGPnUfc8Tkn7tvqiiPxTkYdx5RKfhB++fkPGvQ0mmt1G2Fazz9DM7I1x3SeEOH41FAy26B5WRQrdmAdOBsGJOAxxyzt40wPDrjid3DbtiO31dpKq94aE+zk4LseWQAF5717HaxwR6VAVFySSfqSTzPrXtldwjvS3Ij1jCpFlpAD99gyqpO3dJOMCvpJdJ0+lq3TeZv+/3CtNqHbPMY8Gm8f4okCLbQMiTOuiNfCGMDBlYDkqDcDxOB41FcGewsLd44C8xwTIRG8ksp8dWF35nblvVQbpXYwHDXl8nIZjaPHzEZOfxruXp9b4zBe8UlI8EjRh8+0jxXnqrjGT1fU+RUuI47RpAxt07VX/JE1KEiUjVhXwc4yxAwPSpvhLTvMI4oy+TgEcsYzknkNgTTt+njTKVuLM3KgHSl3HFqOeYEqACM433U8qZWPSGxSRmtbt+G/myGha0Msqk80WRWCsucFQQSN8YBwDVaWNu1uO1Lj7yzQ9Snp4zinuz+QtddHrppfjs0JOyy3OhseYXYtnc5wPnUonQziMa5YhgftQLHNz8dDuhx8yar8t3MygQuugLp1TQEtNncyuhc9mST8O/LJOTTCyN/AxeCdIz92MNGrE+JQdz8KeulS2p+nwTy6vY3h2kte8JdWw1xbajkFLqOW0Y52xiTUpB996kIL3jluEVUja3HKVB+VFUA80IdwPQZx50p/x9xQRYZLOXC97UHGr3GdNN7bpDer347ewiZtyIhIh/xBdj865HQSTwoP6C7eoSsS32ZweP0Xnv45ZYWtWA75FsWTXKp70TwuuYX5nPLI3G+RG8Ps00KFGFAyQefPGg+uc5/VNP7jjl0863TJDbSoN5ICzNKPuSA7Ovod/IinNhCZGZ2GC7vIy4xpZ2JIABONydsnmd61qLbdFS4tY3dviviSWWRuw084FuGcNxKZXOps9zI2jXl3fMnz9cVJpb4UA7kczyyx3J+ZyaVRcCuq+XtulY8yYvJzigCpThfBXmPkv3jy/3NWmx4DFHjbUfNuWfQUV6Cy55XCGQg2VbhnA5Jd8aV+8eXy86uPDOHLCuBufE+f8AIU9or2dNo66eVy/iPjBIKKKKrNhRRRQAUUUUAFJzvhWPkCaUpO4j1Iy+YIrM87XgDMrmYDU7EKBkkk4AHmTUBNxuaT/y8YVfCaYnf1WIbke5FWO/ssFkkTI5EMMgj1FQrdHovsmVP1Znx9CSK8fQz0sJN6iLf3f5IJZ8dyKThqlw8zNNIOTSbgH+wnwp8hTy4nVF1MdvxJPIAeJJ2ApT/h8/Zupx6ERMP9Gac8P4Z2biSRzIyfBqAwh8W2A1N64GK+n+39HVU1THD8LGCGeilZPdZLKIjivBFaEtdbMSvcLkLGowSCM4LbHJ9ceFQMUXD0+EwHw+HV+O9W7iA7SRcbgenmMHNS8CaVxk15NfWpVpucFKTeefHyLXBYSTaXyM9jubFeTxrtjITG3vilF4jbnk7sPNY3Kn2IFaFqPnRrPmfrTf/RzXatGfSi+7f1KLbXsB5dp84pP/AK08a4QlRHpkduQXB2HNifsqM8/41bix86jDw/GcElnxqc8yAeW3wjGcAbDOabH9pZuDTgk/Bn93hnOWV8cRt1YlriM+G7KNxz28MnwNLHilvjPaxYxn41q1RjArm4hDjDb7jwHgQcb+BxXK/wBppxWHDPzyLs0kJyzllSuLcOmqfSFcjRG5ACrz1sD8TEch9nUPGn8KgjukEehyPwp/d2qs3eVW/WUED2yP+8UJwK2zqEEYb7yrpP8AlxRpv2h9LLsjubec5/L8DdunjOKinjBDTKJJMDdYiCf70/CD+qMt76asHDosIPalouGBlWNFOBsAN/8AcnxNWfhvRZiAZDpHlzP8h+NeVrNTbr7XNL/iHU1bYqESCggZyAoJJ8qtPCejYHel3P3R/E/wqasrFIhhFx5nxPzpzTaNDGPM+WVQqS7nKIAAAMAcgK6oor0BoUUUUAFFFFABRRRQAUUUUAFFFFACckKt8QB9xTWfhMLjBQfLan1FLlVCXdI5hMib7gyGFkjUA+dUW7tiDpcYweXnWoU0uuHRyHLqCfOo9RolPmHAudeexm/ZDOcV2Kvn9Qwfc/E04i4XEvKNfmM1Kun2Pu0Y9FmfRxMeQJ9hTyHg0zckPz2/fV/VAOQA9q6p8emr+aRpUryyo2vRVj+kYL6AZNd8X4AkcJZS2Rjny/2q10U/9xq2tJc/E16ccGY9mfI0aD5GtFbh8ROTGn7IoSwiB2jQf4RUn2bL+oX6PzM+isWc91c+2/7qmbLow5+MhR67n6A/xq4Bccq9p8OnwXvPJtUpdxpw/hyRDCjfxY8zTuiiroxUVhIalgKKKK0AUUUUAFFFFABRRRQAUUUUAFFFFAH/2Q=="/>
          <p:cNvSpPr>
            <a:spLocks noChangeAspect="1" noChangeArrowheads="1"/>
          </p:cNvSpPr>
          <p:nvPr/>
        </p:nvSpPr>
        <p:spPr bwMode="auto">
          <a:xfrm>
            <a:off x="155575" y="-1074738"/>
            <a:ext cx="2724150" cy="2238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8" name="AutoShape 4" descr="data:image/jpeg;base64,/9j/4AAQSkZJRgABAQAAAQABAAD/2wCEAAkGBxQTEBUUEhQVFRUXFBUXGBUUFRcYGBcUFRcWHBgXGBYYHCggGBwlHBgWITEhJikrLi4uFx8zODMsNygtLisBCgoKDg0OGhAQGi8kICYtLCw0LDcsLCw0LSwvLCwsLCwsLCwsLCwsLCwsLCwsLCwsLCwsLCwsLCwsLCwsLCwsLP/AABEIALwA5AMBIgACEQEDEQH/xAAcAAABBQEBAQAAAAAAAAAAAAAAAwQFBgcCAQj/xABGEAACAQMCAggDAwgIBAcAAAABAgMABBESIQUxBgcTIkFRYXEygZFCUqEUIzNykrHB0QgVYnOCorLhFlNU8CQ0NUPC0vH/xAAaAQADAQEBAQAAAAAAAAAAAAAAAwQCAQUG/8QAMxEAAgIBAwMBBQUJAQAAAAAAAAECAxEEEiEFMUETIjJRYZEVcYGh8AYUI0JSscHR4Rb/2gAMAwEAAhEDEQA/ANxooooAKKKb3d2qDfn4CupNvCONpdxaSQKMkgD1qMueLDkg+Z/lUbc3DOcsf5D2pGq4adL3iaVzfYdJfvqBLHn+HtViBqp1KcP4jpGluXgfKi6rKzE7VZh4ZM0Uil0h5MPrSiuDyI+tSYZRlHVFc6x5j60ax5iuHTqivNVe0AFFFFABRRRQAUUUUAFFFFABRRRQAUUUUAFFFFABRRRQAUUUz4pc6E25nYfxrsU5PCON4WRvxDiGDpTn4n+AqIOSfGvBXF1crGhd2Cou5ZjgD5mvQhBQRFKTkyg9N+lk8F0YoGUKEQnugkOckjJ9NP1qMTrIuQoBjiJ+9gjPyBxUBx+6WW7mkQko0hKk7EjbfHh/LFNTDkV4V2ssVj2y4JrLtssGt9DOkn5bG5ZAjoQCAcgg8iM8vHarIKxDgXEJLWTtIjjzU8mHkRV6t+sWPbXAy8uTg/TKir9Nr4Sjib5GV2xl5LvijTTPhPF4rhSYmJ041AggrnlkH2NSGauUk1lDhLRXvZ12DXWaMnRErTq2v3T+0PI/wNItXBoaUlyCbXYsVtcq4yp+XiKWqsISDkbEeNSEfFiPiXPqDipZ0Ne6PjavJL0VFf1v/Y/zf7VIW84dcj/8pcoSj3RtST7CtFFFYNBRRRQAUUUUAFFFFABRRRQAUUUUAFR/GUBQE8wdvnzqQqB4xPqfA5L+802mLc0LteIlE6xeLywQxCFihd2yy88KucfMkfSs2u7yWcgzSPIRy1nOPYcgfXGa1Pp9w8zWT6RlkIkHmAvx4/w5rJIJhio+pOcZ8PhnmXykktomyYpxC9ck5NKdmBXlN/Ejk8rDPXJrh2zXRO1cxHaiLwdrltRqHVtdRNalEGJFbMgzuxIGlx/ZwAPTSRVu1VgEN48UiyRsVZTkEc/9wfEcjWq9DulYvFKOumZRkgfCy8tS+Xqvh619BotVGcVB8M9GFm9ZLUGqH6YdIRY2j3HZmTSVUKDgZY4BLYOBUqDVJ6459PCnH35Il+QbV/8AEVbPiLYyHLSKRP1zXZPdhgUeWGb8Saf9GOti5luooZYY2WR1TuBlYajjI3IOPKpvqQs1HD2k0rqedhqIBOFVRjPzNaJoGQdIyORwMj2PhSYRm0nkbKUU8YFK9rPujnWR+UX00EkSQxxrK3amTkIjgl8gDf0/GnqdZ3DzOsSyOSzBQ4jOjJOBvzxnxxTPUi/Jnay4ml7K40Nnw8RUdxTiEdvE0s7hI15sfXkB5k+AqjWPW7aSXAiMcqIzaRMxXGTsCyDdR65NE5R7M5FPujWOO8ajtbSW5cMyRoXIQZY+g+fnVd6AdZFvxR5I443ikRdZV8HKZAyCPUjb1rnpBxcWlrLO6l0Ve8i4OoEgYIO2N9/SoDqt6QW88c0lraJaMHAcLpOrbIOoKPpipnTzhMcrOMtGrUVnF11x8PiYo0hdlJBMaMRkeuMVza9dfDXZVJlXJAy0fdGfEnOwpTjgYmaTRTM8TiCl2cKqgsSxwAo5kk1mt7162SXHZpFNJGDgzDSB7qh3YfShpruCeTU55Qisx5KCxxvsBk7VQOh3W1a393+TJFLGzBijPpIbTvg4OVON/H3q7JxONrb8oQ64zF2qld9SadQx64rLegXTnh09xdzpw9bZ4oXmaZdLM8YIDZAUaGORsM533rh00PpB0stLJkW6mWIvnSDnJA5nbkPWpmKQMoZSCpAII3BB3BBr5l65emVtxJ7ZrbX+bSQPrXTjUUKj15GtU6s+se3vGisooplaO3XvuE0nslVT8LEj0oA0iiiigDiU9048jVVNW2obi9mFGpRjfcfxqjTzSeH5E3RbWSucfk02k7eUEp/yNWAocDavoi5gDoyNyZWU+zAg/vqk8K6tolLG4ftQfhCakwfPIP4VnWaedrjtJJR3LBmkLNnAUscZwPL3Owp3ZCSZlSJHZyAdIXcA+LHko2O5PhVp6VdGksXjeAMYpDpYOxZlkUEghjzBXIx4EetPehXEBHJJCzYRz2iZ+9jvAeGCAD75rzFRBXqq3j5jp6KDo9WPLRVuLdHrmBNcqYXIGpXVgCxAAPI8z5VEGTngg48uWfLPnVr6c9JzMTbRD8xsHcDUZXztFGPLOBkbk1FQdCrwIoFu+MZGSuQDzBXPdOc7eWKbfpq8v0VkT+7tVqUlh/AhDJWj9UkKaZ3OO01Ko8+zxnPzbP0FNpOrBzGpWdQ+ka0dTgN5B1Ph7Vauh/RVbJSS2uR/iI2UAeCg7/M07SaWyuxNrgzCDiWQVl3XvdSCCCMKOyZ2LN49oo7q/Qk/KtRFZh18n/w1t/et/pr0bvcY+r3kUroxNxgW6iyE/YZYroQaSc97DEb7jz8K0Dq6vuLG6aO/STsuzZtcqAYYY0hWA3zvtU91UJjg9r7Sn6zSVbXGx9j+6lQhhJ5GSlnjB8uR8Me74i0EXxSzyAeQGpiSfQAE/Ktl4N1U2cDROxklkjIYlmAVnG4OgDYA8hn3zVI6n4weNSk81juCPfWoP4E1uwWuVRTWWask84RhvWZxV7/iaWMbBYon0kk93tMfnJD6KMj5HzqF6QLBdXNvYcOjBSM9mJQBqmc/HITzKjBPyNMLTgpvOJywPKkLNLLl5TgagxyvvzwKvfExZcEtHW2lE1/ImgSqV1IG+JgBkRjyGSScZpWdzbZvthIuXWa3Z8GuB5Rxp75dFqE6irbHD5G+9Of8qqKieLX1xL0VMl2xZ3lTSzDDNH2oKk+fI4Plipjqq4lHa8Ce4mOESSUn1OQAo9ScAe9N3Len8jG32cDXpzwThXDoWla3Ek0rN2cbOxyx3LYz3UH8hVU6tegBvW/KbgabYMcKNu1YH4R5IPE+mPaNtr9OKcU7XiEyww7sdRwBGp7sKepzz9zW88E47Yy6YbWeFtKgLFGwGFUbBV8gKytspZOvKRm3XXx9sx2EP2tLyAfaycRp7eP0qqdKXtobSHh1qiy3HaB7idAGLTYIEMZG5ALEbcyBR1g2TS8emid1j1yooeQkIqlF0knyxir7YcC4bwGE3U06XV5pPZKuMByNtCAnH658OWKXOWWzcVhGicH4e1nwNYZPjis2DejaCSPkTj5VlX9HKxWSW+1qGXsY4yCMgrIz5B/YqU6Bcfvrng3E5buRpIxGwidxvq0P2gBxuoynzzXH9GZNr4+tsPp2/wDOsGin9dnR62sr2KO1j7NWi1MMk94sfM7bV9A9H+iFnZtrtoEjcppLLnJGxI3PmBWHf0hv/VY88uwT/U2a+jwaACiiigAqH43PkhB4bn38KmKr16p7Rs+dOoS3ZFXP2RpijFLhKClW7ibaQ3SPhguLWWIjJKkp6SLujD1DAVk1viSIFhyIJBHhzOR9fpW3MtY3d22ieaPw7WUEempmH7xXjdYgtsZno9Ol7TiTvV5wsSzPcuP0Z0RDHw5GS3ocEe2a0bTVZ6uLbRYjkdUkrbfrEYPqMVa1FehpIKupJEmok52NsS0V0EpdUpZI6c5i1DI1WKoDpx0MXiNusRkMTI+tX06gDjBBXIyCPWrcsdKrHSpTysDIwwVrob0cNjZx2xk7XQXOvTp+Ni2AuTtknxqc7OnWiuGFZUvBraZ30c6tBacSe8W4YqTKViCY/S5yGfO4GdsAbgfO9hKVaua7HjscfJQOmvVbBfSmZJDbzN8RCB0c+bLkYb1B+VR/RzqXt4ZA9zMbnByIwnZp/i7xLe21agDXQNZcVnJ3cyG6UdHY72ze1c6FYLpZQO4UIKkL5DHLyqqL1WD+qvyA3TZ7cTdqI+6GAI09nr3XB+9zwfStFr0UNZOoym36jLUD85dTsfEqsaD6EN++pPgHVJbWl1FcRzzsY2LBH0YJwQMlQPOtErysqKO5ZTum/V7b8S0s7GGZRpEyqG7vgrqSNQB9QfWq7wfqCiSQNc3TSoP/AG44+z1e762OPYfOtTAp1BP4H61ya8nYsQfgkP5IbVUCQmMx6E2AUjG3rVX6terscKM5Fw03baBjQECqmrGRqOo9477e1XmilGyg9ZfVqvFXikE/YSRgqT2esMhOcY1Lgg53z41ebWLRGqZLaVVdR5tgAZOPE0rRQAUUUUAFJTW6t8QzStFCeAxki721C4Ipo1SXFXwgHmaiS1V1ZcSeeEzlxWP8RmDXlx4/nmIP0U/iDWuTShQSeQBJ9hWHC61TPJ4uC2nwGpmbH41B1d/wVEq6ev4jZpXV/MDbunikzj9rDD/VVrU1nXQC9AmkTPxqrD9ZNj+BWtAVqq0M9+nj9CfVR22sexml0piklLpLT5RMRkPVNd5poJq9M1K2MZuQ4ZqRd6ReakHmrUazLmKvJXHaU3L1C8T446F1gt5Lh48awhVFTK6hqdjttg8qa1GKyxabbwixiSuhJWfcS47KLPt2uo4pmwI7SDspj2rbJEzlssTzYjAA9s1cLSVzGhkAD6V1gcg+BqA9M5rFco2Z2mppw7kmJKUVqjxJSyPWnA4pDwGvc0ir13qpbQzJ3mgmky1cl6NoZFxcEcjTq0udWx51Xr/isURAkdQxOAucsT6KN6keDXSM5AJ1YPMeo8aVY4R4b5CMnkmaKKKUOCiiigAoopjxu40QO2SO6RleYz4jNZlJRTbON4K10n6TxRylBmSRRtGm538WPJAfM+VVSbj92/2orcfdVTM2PWRioz7LTSUBchBpBJOM5JJ5kk7knzNcQ25Y159vU5tYhwiNyyxpx+8nEDlruVgRp0lYgp1bEbLnkT41VUUZyN9x+7FWbj/C3lKKMCId5jncnyx4Vz/VcZAGCMbAg4+vnUc75WJOTyX6e+FUfa8leE2hhpYgjlglflqHLbIq32EzPGGhurmLzGsPgjmPzqn60wHDNGQo1Z+8ASKfwWb4AJxRG6UFmMsC9VqY2e6vxJCK+vUPduYpF8poMH5vG4/006j6UXQPftI29Yrnn/hdBj60ygtMeddTNoAJDElgqqoyzM3JVHiaor6lfnCeSRNvwSydLwBmS2uU9kEo+RjJJ+ldQ9LRKCYYJmx/zVMAPsXGT9KQtOE3cpYYS2CEDMqmUucAnSEZQFGcZyckU34jYXlsNbmO5T7QhjaORR95VZ2EmPLIPlnlT/tS33fZz+vwH+jPGdo4m45dHlHBH6l3lP0AQfjUdLJcsctdyj0jSJB8sqxH1oueKRL2YBLvLjso4xqeT1C+Q8ScAeNOv6tvD8MNuvpJcEn2ISPAPzNTz1upl3lj8jEa5y91ETc2IODJPdNlgFUTy5ZjyVVQjUT5VL2oCw3M/E43ijJgjjidlDusTBgpAOHLueWSMbHxpi95cQ3MCGAJddqDFGzF4Zgyuj6ZlXK4VixJGRjxFS3FuMKL60e6RB2aTqyorSok7tGqMp05wO8usgDORVFDm47ptv8AEfVDHvdxLpDwtVtrm6niit5ZkigijhClkJlXs2ZwuGk1aTsMALjfc1wl1dR/DIs4+5Muhj7TRjb5oafdM0ke7ttTDslWWUJp37VQEDFs7jEh2xsQKaVPqNdbTJbGY1HEsCkPSZxtLaTL5tGySr+BDH9mnUXS+1+07x/3sUiY/aWoefiCKxUEFgMkDw9/I+hpCG9Zj4496ph1a7HtxEcLwWlOlln/ANVD+2B+FeHpban4JDIfKJGf9wxVbeYZ3wT5kUoJDjnW31V/0huRNydIZT+jt9vvTShPnpUMaY3FxI/6Wc4+5ACi/N86j9RTLNOrKyaVgFBJPgP+9h61LPX3T4T+h3d8A4dbLq0wxhSxxlR3mJ8Cx3NaDwbh3Ypvuxxk/wAB6CkOBcFEC5OC5HPwUeQ/n41L1Tp6Gvbn3HwjjlhRRRVgwKKKKACuJYwwIYAg+BruiuNJrkDPemPDIo5F7MYJBLDwqIij2qd6S3glm25LsDURXy+qktz29skksbngReLNCW4pavcUmM21hGcCYiFdgV1imt/erEuTudLtjOO6gyzMfsqBjJ9RWlTKcsAhyBSHDLtBcXEznAtIgAzclaRC7t76NK/M+dR9sJp4/wAplmNna4ygVVM0if8AMLPkID4DSSciozifC5VLPCHjgl7EPFI3aSTMsmoMWJ7sz9xAuCNxk7bW1Uwi9spJN8f7X34Kq4enJSkX7gNpeTwJcSTfk9w4z2OntIVjz3EdCQdWMksCD3vHFQqcUuZ7mWO3hE0kTAPJFdFbXUdiHjddQI3yFzy51I8K4xMbkuO3nQyyQtAkaxC0KhSvbLJ3nYg/FqAxyBqU4itmLl7h5FWeGDvnUcJEpYqXUHSD3jjVvvtXoejDPMSr7mZ30Z4LdwzXcb3EaMsmkvEiySAPmQqrvugJfO6nOakr3hE6I0kN7cdqgLDtSjI2nfSyBRseWRyqT4lMJLuznCujz2s2tXUBzGhQxs4BO4Lbb/bpO+tluJ0t5Tpt+zkmnOdOpI8BYtWRgF2BPmFI8a8nUu+WujXGXDSfZdvP9iSUpqzamL2VwOJcMiuFbs5lHaxOOcU8ZIYeqEqykeKmoGK+kntLjiEg0SzKHUA57OKDARFbyJVm93NL9AJ4xZpADsRIQp21xyOWyvoA+nPmprjhlnnhkkK7AC6iX0CyyhefsK1qZypWzst6+mR2ofsxkXHpbAz2gnQFpIPzmBnLREDtUA8SV3HqoqsXE3aRho3xGVDmReZQjICHwJ+94e52vPRi+E1tDKOUkMb/ALSgkVQ+LrFZXE1vMQIGImh1AkBHYl028EkBPoHWr7Kt+Gllo5qYc7kMlhVVy2ERRyHIb/Vjk8+ZNdRCRm27iDkCO+3v4IPTc+1OrXi9tL+jmibfYB1Bz7HfNPZIsDYVJKbz7S5+ZE8+SBuZyrYPnUnw1ywyRgb/AIEj+FNo4MHU27fuz4D0/fUlbKQgzgeQHIDwFZsaUTjwdkCrp0OVOzYj4sgH2xt8udUkx04tJmjOVYg+YrOnvVc1LudhLa8mn0VXOjXFJJHKudQwTnyxj9+fwqx179NqtjuRXGWVkKKKKadCiiigAppxO6WOMlvLA96d1UemNxl1TyG9Tau3062137GZy2rJXXOTmuK6NeYr5mxN9iRBSVy5C7VH8a4j2C6yCV1KGx9lWOC3rjypxJLqUU+ulxim/IMbcAmy1wu+ROW91ZVAYempXHutIcVgaXUpH6W5t7UA8uyLxmT6lnz6KKc8It8qkucHMvsyuxOPlhTn38674udHYuP+stTudsmRFz6eB+VVppW8fpjI43okem10BNAhwEE6Ek4CqkSs+STsANI+lcNdlES8dQi95LZZFLSPI6nE6ptpwM7H7JYnHKn/AAjhQvZu0lAe3ifKZ3WadT8Q80Tl6tn7u9Q6fX35RezfnCI4vzQI+yijMpBHwBpMIXP3fSqdDooOUbLP5U3+vm+xbdHdNbe/ZBwnppOJ0BHaqEEc0Sy6myDntu1KqnaYONOwIAGdqt83E+H3QSdkuJezbIhEMzK0obALRKNMjqRjJzjHhWdw2QMfdIGMaUGyqPQD99S3BeJXVsoigcpHqZiFClctu2AwON9/ety1lUpt7dp7UujXRqW2W5+fH0J/pAHOq+uBJBM5jhtLfWuvswcv2q7qdWWZgM6VUb5FVniFikr65z2hGdJkwVQHwVRsKcTsWkMkrtJIRjW5y2n7o5BV9AAK8KZB8qhuvjKxShx8y7RdJhXFytScn+RG/wBXRRESwaYnBAVkXIYnYI0Y/SA5xjnvtg70nwNJZY2LPNEe2m1RJI6BX7Qk93ZlO/L8M1K9Drtbe+iklcFAskYYrgo8mnQ7745ApqGPj9TU9064M8dx+XQrmN1C3KqCWDDZZwo54GA3oM+FVYk6sKWX3RFf6K1S9SpKPb/pXrWa7sgptp2KKSRBMdcZBOSobGpcknfJ51J9L+MR3traXcYKOk7wSxt8UbPGxZCf1kUg+ORVe4rxVQulTqJXORuAmPiyPDFQlhfOTIq62Rpg+nIAVhGE1t64Gw8M1b0hXWWJy8PuTdc09FNa2efH+SZuII5Bh0VvcA01isNPdhedMnASOZ1X2xnAFK61C6icLyz5k8gPMnwxzqZ4RakAuyaWJ0qCe8q7ZyPsk+Xh9a+h6nqKaaXKaTfhHx9EJp8N4IO24NdPd4SeZI4tIaR5GbU2Br0K2zc8b7DGfSr9XEQ2rqvgNZrHdJcJY+CL28nteiuakeCWBllA8OZ9vGpqYucsI5jPBPdErBlzIeRGAPPcb/hVkrxVwAByFe19VTUqoKKKoxwsBRRRTTQUUUUAFVziPRtpHLiTn5irHRSbqIWrEjMoqXczvifDzC2ksGPpTKnfE5S0zk+ZprXzssZeCR9+CB6TKDFIp3BifP7J/jS8kZWLbOdIA2J752XYeGcV1xq2UqGdlSMFS7MQBpUgkb+YGPnUfc8Tkn7tvqiiPxTkYdx5RKfhB++fkPGvQ0mmt1G2Fazz9DM7I1x3SeEOH41FAy26B5WRQrdmAdOBsGJOAxxyzt40wPDrjid3DbtiO31dpKq94aE+zk4LseWQAF5717HaxwR6VAVFySSfqSTzPrXtldwjvS3Ij1jCpFlpAD99gyqpO3dJOMCvpJdJ0+lq3TeZv+/3CtNqHbPMY8Gm8f4okCLbQMiTOuiNfCGMDBlYDkqDcDxOB41FcGewsLd44C8xwTIRG8ksp8dWF35nblvVQbpXYwHDXl8nIZjaPHzEZOfxruXp9b4zBe8UlI8EjRh8+0jxXnqrjGT1fU+RUuI47RpAxt07VX/JE1KEiUjVhXwc4yxAwPSpvhLTvMI4oy+TgEcsYzknkNgTTt+njTKVuLM3KgHSl3HFqOeYEqACM433U8qZWPSGxSRmtbt+G/myGha0Msqk80WRWCsucFQQSN8YBwDVaWNu1uO1Lj7yzQ9Snp4zinuz+QtddHrppfjs0JOyy3OhseYXYtnc5wPnUonQziMa5YhgftQLHNz8dDuhx8yar8t3MygQuugLp1TQEtNncyuhc9mST8O/LJOTTCyN/AxeCdIz92MNGrE+JQdz8KeulS2p+nwTy6vY3h2kte8JdWw1xbajkFLqOW0Y52xiTUpB996kIL3jluEVUja3HKVB+VFUA80IdwPQZx50p/x9xQRYZLOXC97UHGr3GdNN7bpDer347ewiZtyIhIh/xBdj865HQSTwoP6C7eoSsS32ZweP0Xnv45ZYWtWA75FsWTXKp70TwuuYX5nPLI3G+RG8Ps00KFGFAyQefPGg+uc5/VNP7jjl0863TJDbSoN5ICzNKPuSA7Ovod/IinNhCZGZ2GC7vIy4xpZ2JIABONydsnmd61qLbdFS4tY3dviviSWWRuw084FuGcNxKZXOps9zI2jXl3fMnz9cVJpb4UA7kczyyx3J+ZyaVRcCuq+XtulY8yYvJzigCpThfBXmPkv3jy/3NWmx4DFHjbUfNuWfQUV6Cy55XCGQg2VbhnA5Jd8aV+8eXy86uPDOHLCuBufE+f8AIU9or2dNo66eVy/iPjBIKKKKrNhRRRQAUUUUAFJzvhWPkCaUpO4j1Iy+YIrM87XgDMrmYDU7EKBkkk4AHmTUBNxuaT/y8YVfCaYnf1WIbke5FWO/ssFkkTI5EMMgj1FQrdHovsmVP1Znx9CSK8fQz0sJN6iLf3f5IJZ8dyKThqlw8zNNIOTSbgH+wnwp8hTy4nVF1MdvxJPIAeJJ2ApT/h8/Zupx6ERMP9Gac8P4Z2biSRzIyfBqAwh8W2A1N64GK+n+39HVU1THD8LGCGeilZPdZLKIjivBFaEtdbMSvcLkLGowSCM4LbHJ9ceFQMUXD0+EwHw+HV+O9W7iA7SRcbgenmMHNS8CaVxk15NfWpVpucFKTeefHyLXBYSTaXyM9jubFeTxrtjITG3vilF4jbnk7sPNY3Kn2IFaFqPnRrPmfrTf/RzXatGfSi+7f1KLbXsB5dp84pP/AK08a4QlRHpkduQXB2HNifsqM8/41bix86jDw/GcElnxqc8yAeW3wjGcAbDOabH9pZuDTgk/Bn93hnOWV8cRt1YlriM+G7KNxz28MnwNLHilvjPaxYxn41q1RjArm4hDjDb7jwHgQcb+BxXK/wBppxWHDPzyLs0kJyzllSuLcOmqfSFcjRG5ACrz1sD8TEch9nUPGn8KgjukEehyPwp/d2qs3eVW/WUED2yP+8UJwK2zqEEYb7yrpP8AlxRpv2h9LLsjubec5/L8DdunjOKinjBDTKJJMDdYiCf70/CD+qMt76asHDosIPalouGBlWNFOBsAN/8AcnxNWfhvRZiAZDpHlzP8h+NeVrNTbr7XNL/iHU1bYqESCggZyAoJJ8qtPCejYHel3P3R/E/wqasrFIhhFx5nxPzpzTaNDGPM+WVQqS7nKIAAAMAcgK6oor0BoUUUUAFFFFABRRRQAUUUUAFFFFACckKt8QB9xTWfhMLjBQfLan1FLlVCXdI5hMib7gyGFkjUA+dUW7tiDpcYweXnWoU0uuHRyHLqCfOo9RolPmHAudeexm/ZDOcV2Kvn9Qwfc/E04i4XEvKNfmM1Kun2Pu0Y9FmfRxMeQJ9hTyHg0zckPz2/fV/VAOQA9q6p8emr+aRpUryyo2vRVj+kYL6AZNd8X4AkcJZS2Rjny/2q10U/9xq2tJc/E16ccGY9mfI0aD5GtFbh8ROTGn7IoSwiB2jQf4RUn2bL+oX6PzM+isWc91c+2/7qmbLow5+MhR67n6A/xq4Bccq9p8OnwXvPJtUpdxpw/hyRDCjfxY8zTuiiroxUVhIalgKKKK0AUUUUAFFFFABRRRQAUUUUAFFFFAH/2Q=="/>
          <p:cNvSpPr>
            <a:spLocks noChangeAspect="1" noChangeArrowheads="1"/>
          </p:cNvSpPr>
          <p:nvPr/>
        </p:nvSpPr>
        <p:spPr bwMode="auto">
          <a:xfrm>
            <a:off x="155575" y="-1074738"/>
            <a:ext cx="2724150" cy="2238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0" name="AutoShape 6" descr="Znalezione obrazy dla zapytania freize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2" name="AutoShape 8" descr="Znalezione obrazy dla zapytania freize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4" name="AutoShape 10" descr="Znalezione obrazy dla zapytania freize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6" name="AutoShape 12" descr="Znalezione obrazy dla zapytania freize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8" name="AutoShape 14" descr="Znalezione obrazy dla zapytania freize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40" name="AutoShape 16" descr="Znalezione obrazy dla zapytania freize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42" name="Picture 18" descr="Znalezione obrazy dla zapytania freizei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139727">
            <a:off x="4835237" y="443234"/>
            <a:ext cx="3618217" cy="2553785"/>
          </a:xfrm>
          <a:prstGeom prst="rect">
            <a:avLst/>
          </a:prstGeom>
          <a:noFill/>
        </p:spPr>
      </p:pic>
      <p:pic>
        <p:nvPicPr>
          <p:cNvPr id="1044" name="Picture 20" descr="Znalezione obrazy dla zapytania beru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719781">
            <a:off x="927049" y="3750380"/>
            <a:ext cx="3513180" cy="26133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Die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Erziehungswissenschaft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gliedert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sich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inzwischen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mindestens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25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Subdisziplinen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Fachrichtungen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stellt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heute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Deutschland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das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zweitgrößte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800" dirty="0" err="1" smtClean="0">
                <a:latin typeface="Arial" pitchFamily="34" charset="0"/>
                <a:cs typeface="Arial" pitchFamily="34" charset="0"/>
              </a:rPr>
              <a:t>Universitätsfach</a:t>
            </a:r>
            <a:r>
              <a:rPr lang="pl-PL" sz="4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539553" y="476672"/>
            <a:ext cx="82089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Dyscyplinen</a:t>
            </a:r>
            <a:r>
              <a:rPr lang="pl-PL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l-PL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Fachrichtungen</a:t>
            </a:r>
            <a:endParaRPr lang="pl-PL" sz="4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AutoShape 2" descr="Znalezione obrazy dla zapytania freize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641"/>
            <a:ext cx="8229600" cy="10801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3000" b="1" dirty="0" err="1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Die</a:t>
            </a:r>
            <a:r>
              <a:rPr lang="pl-PL" sz="3000" b="1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3000" b="1" dirty="0" err="1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Allgemeine</a:t>
            </a:r>
            <a:r>
              <a:rPr lang="pl-PL" sz="3000" b="1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3000" b="1" dirty="0" err="1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Pädagogik</a:t>
            </a:r>
            <a:r>
              <a:rPr lang="pl-PL" sz="3000" b="1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3000" b="1" dirty="0" err="1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ist</a:t>
            </a:r>
            <a:r>
              <a:rPr lang="pl-PL" sz="3000" b="1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3000" b="1" dirty="0" err="1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pl-PL" sz="3000" b="1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3000" b="1" dirty="0" err="1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weitere</a:t>
            </a:r>
            <a:r>
              <a:rPr lang="pl-PL" sz="3000" b="1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3000" b="1" dirty="0" err="1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Spezialgebiete</a:t>
            </a:r>
            <a:r>
              <a:rPr lang="pl-PL" sz="3000" b="1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3000" b="1" dirty="0" err="1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untergliedert</a:t>
            </a:r>
            <a:r>
              <a:rPr lang="pl-PL" sz="3000" b="1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pl-PL" dirty="0"/>
          </a:p>
        </p:txBody>
      </p:sp>
      <p:sp>
        <p:nvSpPr>
          <p:cNvPr id="19460" name="AutoShape 4" descr="Znalezione obrazy dla zapytania Allgemeine Didakt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9462" name="AutoShape 6" descr="Znalezione obrazy dla zapytania Allgemeine Didakt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9464" name="AutoShape 8" descr="Znalezione obrazy dla zapytania Allgemeine Didakt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9466" name="AutoShape 10" descr="Znalezione obrazy dla zapytania Allgemeine Didakt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1" name="Elipsa 10"/>
          <p:cNvSpPr/>
          <p:nvPr/>
        </p:nvSpPr>
        <p:spPr>
          <a:xfrm>
            <a:off x="467544" y="1412776"/>
            <a:ext cx="216024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Allgemeine</a:t>
            </a:r>
            <a:r>
              <a:rPr lang="pl-PL" dirty="0" smtClean="0"/>
              <a:t> </a:t>
            </a:r>
            <a:r>
              <a:rPr lang="pl-PL" dirty="0" err="1" smtClean="0"/>
              <a:t>Didaktik</a:t>
            </a:r>
            <a:endParaRPr lang="pl-PL" dirty="0"/>
          </a:p>
        </p:txBody>
      </p:sp>
      <p:sp>
        <p:nvSpPr>
          <p:cNvPr id="13" name="Elipsa 12"/>
          <p:cNvSpPr/>
          <p:nvPr/>
        </p:nvSpPr>
        <p:spPr>
          <a:xfrm>
            <a:off x="2915816" y="3573016"/>
            <a:ext cx="2376264" cy="172819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Bildungstheorie</a:t>
            </a:r>
            <a:endParaRPr lang="pl-PL" dirty="0"/>
          </a:p>
        </p:txBody>
      </p:sp>
      <p:sp>
        <p:nvSpPr>
          <p:cNvPr id="14" name="Elipsa 13"/>
          <p:cNvSpPr/>
          <p:nvPr/>
        </p:nvSpPr>
        <p:spPr>
          <a:xfrm>
            <a:off x="6588224" y="1340768"/>
            <a:ext cx="2376264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Historische</a:t>
            </a:r>
            <a:r>
              <a:rPr lang="pl-PL" dirty="0" smtClean="0"/>
              <a:t> </a:t>
            </a:r>
            <a:r>
              <a:rPr lang="pl-PL" dirty="0" err="1" smtClean="0"/>
              <a:t>Pädagogik</a:t>
            </a:r>
            <a:endParaRPr lang="pl-PL" dirty="0"/>
          </a:p>
        </p:txBody>
      </p:sp>
      <p:sp>
        <p:nvSpPr>
          <p:cNvPr id="15" name="Elipsa 14"/>
          <p:cNvSpPr/>
          <p:nvPr/>
        </p:nvSpPr>
        <p:spPr>
          <a:xfrm>
            <a:off x="323528" y="3429000"/>
            <a:ext cx="2304256" cy="936104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dirty="0" err="1" smtClean="0"/>
              <a:t>Systematische</a:t>
            </a:r>
            <a:r>
              <a:rPr lang="pl-PL" dirty="0" smtClean="0"/>
              <a:t> </a:t>
            </a:r>
            <a:r>
              <a:rPr lang="pl-PL" dirty="0" err="1" smtClean="0"/>
              <a:t>Pädagogik</a:t>
            </a:r>
            <a:r>
              <a:rPr lang="pl-PL" dirty="0" smtClean="0"/>
              <a:t> </a:t>
            </a:r>
          </a:p>
          <a:p>
            <a:pPr algn="ctr"/>
            <a:endParaRPr lang="pl-PL" dirty="0"/>
          </a:p>
        </p:txBody>
      </p:sp>
      <p:sp>
        <p:nvSpPr>
          <p:cNvPr id="16" name="Elipsa 15"/>
          <p:cNvSpPr/>
          <p:nvPr/>
        </p:nvSpPr>
        <p:spPr>
          <a:xfrm>
            <a:off x="5796136" y="3284984"/>
            <a:ext cx="3168352" cy="14401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dirty="0" err="1" smtClean="0"/>
              <a:t>Biographieforschung</a:t>
            </a:r>
            <a:endParaRPr lang="pl-PL" dirty="0" smtClean="0"/>
          </a:p>
          <a:p>
            <a:pPr algn="ctr"/>
            <a:endParaRPr lang="pl-PL" dirty="0"/>
          </a:p>
        </p:txBody>
      </p:sp>
      <p:sp>
        <p:nvSpPr>
          <p:cNvPr id="20" name="Elipsa 19"/>
          <p:cNvSpPr/>
          <p:nvPr/>
        </p:nvSpPr>
        <p:spPr>
          <a:xfrm>
            <a:off x="5004048" y="5157192"/>
            <a:ext cx="2880320" cy="12961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Vergleichende</a:t>
            </a:r>
            <a:r>
              <a:rPr lang="pl-PL" dirty="0" smtClean="0"/>
              <a:t> </a:t>
            </a:r>
            <a:r>
              <a:rPr lang="pl-PL" dirty="0" err="1" smtClean="0"/>
              <a:t>Pädagogik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26" name="Elipsa 25"/>
          <p:cNvSpPr/>
          <p:nvPr/>
        </p:nvSpPr>
        <p:spPr>
          <a:xfrm>
            <a:off x="3347864" y="1340768"/>
            <a:ext cx="3024336" cy="1584176"/>
          </a:xfrm>
          <a:prstGeom prst="ellipse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Wissenschafysforschung</a:t>
            </a:r>
            <a:r>
              <a:rPr lang="pl-PL" dirty="0" smtClean="0"/>
              <a:t>/-</a:t>
            </a:r>
            <a:r>
              <a:rPr lang="pl-PL" dirty="0" err="1" smtClean="0"/>
              <a:t>theorie</a:t>
            </a:r>
            <a:endParaRPr lang="pl-PL" dirty="0"/>
          </a:p>
        </p:txBody>
      </p:sp>
      <p:sp>
        <p:nvSpPr>
          <p:cNvPr id="27" name="Elipsa 26"/>
          <p:cNvSpPr/>
          <p:nvPr/>
        </p:nvSpPr>
        <p:spPr>
          <a:xfrm>
            <a:off x="467544" y="5301208"/>
            <a:ext cx="2664296" cy="115212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Erziehungs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pl-PL" b="1" dirty="0" err="1" smtClean="0">
                <a:solidFill>
                  <a:srgbClr val="008000"/>
                </a:solidFill>
              </a:rPr>
              <a:t>Erziehungswissenschaftliche</a:t>
            </a:r>
            <a:r>
              <a:rPr lang="pl-PL" b="1" dirty="0" smtClean="0">
                <a:solidFill>
                  <a:srgbClr val="008000"/>
                </a:solidFill>
              </a:rPr>
              <a:t> </a:t>
            </a:r>
            <a:r>
              <a:rPr lang="pl-PL" b="1" dirty="0" err="1" smtClean="0">
                <a:solidFill>
                  <a:srgbClr val="008000"/>
                </a:solidFill>
              </a:rPr>
              <a:t>Grundbegriffe</a:t>
            </a:r>
            <a:r>
              <a:rPr lang="pl-PL" b="1" dirty="0" smtClean="0"/>
              <a:t/>
            </a:r>
            <a:br>
              <a:rPr lang="pl-PL" b="1" dirty="0" smtClean="0"/>
            </a:br>
            <a:endParaRPr lang="pl-PL" dirty="0"/>
          </a:p>
        </p:txBody>
      </p:sp>
      <p:pic>
        <p:nvPicPr>
          <p:cNvPr id="21508" name="Picture 4" descr="Znalezione obrazy dla zapytania Didaktik und Method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1628800"/>
            <a:ext cx="3048000" cy="952500"/>
          </a:xfrm>
          <a:prstGeom prst="rect">
            <a:avLst/>
          </a:prstGeom>
          <a:noFill/>
        </p:spPr>
      </p:pic>
      <p:pic>
        <p:nvPicPr>
          <p:cNvPr id="21510" name="Picture 6" descr="Znalezione obrazy dla zapytania Entwicklu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52557">
            <a:off x="467544" y="3284984"/>
            <a:ext cx="3257550" cy="1409700"/>
          </a:xfrm>
          <a:prstGeom prst="rect">
            <a:avLst/>
          </a:prstGeom>
          <a:noFill/>
        </p:spPr>
      </p:pic>
      <p:pic>
        <p:nvPicPr>
          <p:cNvPr id="21512" name="Picture 8" descr="Znalezione obrazy dla zapytania erziehu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17876">
            <a:off x="6987185" y="1164591"/>
            <a:ext cx="1520786" cy="1362696"/>
          </a:xfrm>
          <a:prstGeom prst="rect">
            <a:avLst/>
          </a:prstGeom>
          <a:noFill/>
        </p:spPr>
      </p:pic>
      <p:sp>
        <p:nvSpPr>
          <p:cNvPr id="8" name="Elipsa 7"/>
          <p:cNvSpPr/>
          <p:nvPr/>
        </p:nvSpPr>
        <p:spPr>
          <a:xfrm>
            <a:off x="5724128" y="3068960"/>
            <a:ext cx="2844824" cy="1440160"/>
          </a:xfrm>
          <a:prstGeom prst="ellipse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l-PL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Hilfe</a:t>
            </a:r>
            <a:r>
              <a:rPr lang="pl-PL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pl-PL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Fürsorge</a:t>
            </a:r>
            <a:r>
              <a:rPr lang="pl-PL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pl-PL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Beratung</a:t>
            </a:r>
            <a:r>
              <a:rPr lang="pl-PL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pl-PL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und</a:t>
            </a:r>
            <a:r>
              <a:rPr lang="pl-PL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pl-PL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Diagnostik</a:t>
            </a:r>
            <a:endParaRPr lang="pl-PL" sz="28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 rot="20608337">
            <a:off x="395536" y="1772816"/>
            <a:ext cx="24482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pl-PL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Information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und</a:t>
            </a:r>
            <a:r>
              <a:rPr lang="pl-PL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Wissen</a:t>
            </a:r>
            <a:endParaRPr lang="pl-P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Prostokąt 10"/>
          <p:cNvSpPr/>
          <p:nvPr/>
        </p:nvSpPr>
        <p:spPr>
          <a:xfrm rot="908431">
            <a:off x="325397" y="5143931"/>
            <a:ext cx="2829398" cy="1785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pl-PL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Lernen</a:t>
            </a:r>
            <a:r>
              <a:rPr lang="pl-PL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pl-PL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und</a:t>
            </a:r>
            <a:r>
              <a:rPr lang="pl-PL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pl-PL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Lehren</a:t>
            </a:r>
            <a:endParaRPr lang="pl-PL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pl-PL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Prostokąt 11"/>
          <p:cNvSpPr/>
          <p:nvPr/>
        </p:nvSpPr>
        <p:spPr>
          <a:xfrm rot="9569146" flipH="1" flipV="1">
            <a:off x="6806355" y="4993471"/>
            <a:ext cx="246024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/>
            <a:r>
              <a:rPr lang="pl-PL" sz="2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Schule</a:t>
            </a:r>
            <a:r>
              <a:rPr lang="pl-PL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und</a:t>
            </a:r>
            <a:r>
              <a:rPr lang="pl-PL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Unterricht</a:t>
            </a:r>
            <a:endParaRPr lang="pl-PL" sz="2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3131839" y="4813994"/>
            <a:ext cx="364845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Sozialisation</a:t>
            </a:r>
            <a:endParaRPr lang="pl-PL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Teildisziplinen</a:t>
            </a: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der </a:t>
            </a:r>
            <a:r>
              <a:rPr lang="pl-PL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angewandten</a:t>
            </a: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Pädagogik</a:t>
            </a: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/>
          <a:lstStyle/>
          <a:p>
            <a:pPr lvl="0" algn="ctr"/>
            <a:r>
              <a:rPr lang="pl-PL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nach</a:t>
            </a:r>
            <a:r>
              <a:rPr lang="pl-PL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Typ der </a:t>
            </a:r>
            <a:r>
              <a:rPr lang="pl-PL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Einrichtung</a:t>
            </a:r>
            <a:r>
              <a:rPr lang="pl-PL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l-PL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pl-PL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der </a:t>
            </a:r>
            <a:r>
              <a:rPr lang="pl-PL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gelernt</a:t>
            </a:r>
            <a:r>
              <a:rPr lang="pl-PL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wird</a:t>
            </a:r>
            <a:r>
              <a:rPr lang="pl-PL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/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Vorschulpädagogik,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Schulpädagogik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Hochschuldidaktik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Berufspädagogik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Museumspädagogik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Theaterpädagogik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Kulturpädagogik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Gemeindepädagogik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Betriebspädagogik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pl-PL" dirty="0"/>
          </a:p>
        </p:txBody>
      </p:sp>
      <p:sp>
        <p:nvSpPr>
          <p:cNvPr id="28674" name="AutoShape 2" descr="Znalezione obrazy dla zapytania Kulturpädagog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8676" name="AutoShape 4" descr="Znalezione obrazy dla zapytania Kulturpädagog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8678" name="Picture 6" descr="Znalezione obrazy dla zapytania Kulturpädagog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97152"/>
            <a:ext cx="2247900" cy="1812802"/>
          </a:xfrm>
          <a:prstGeom prst="rect">
            <a:avLst/>
          </a:prstGeom>
          <a:noFill/>
        </p:spPr>
      </p:pic>
      <p:pic>
        <p:nvPicPr>
          <p:cNvPr id="28680" name="Picture 8" descr="Znalezione obrazy dla zapytania tea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82716">
            <a:off x="6516216" y="4725144"/>
            <a:ext cx="2466975" cy="1857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402</Words>
  <Application>Microsoft Office PowerPoint</Application>
  <PresentationFormat>Pokaz na ekranie (4:3)</PresentationFormat>
  <Paragraphs>58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Erziehungswissenschaftliche Grundbegriffe </vt:lpstr>
      <vt:lpstr>Teildisziplinen der angewandten Pädagogik </vt:lpstr>
      <vt:lpstr>Prezentacja programu PowerPoint</vt:lpstr>
      <vt:lpstr>Prezentacja programu PowerPoint</vt:lpstr>
      <vt:lpstr>Prezentacja programu PowerPoint</vt:lpstr>
      <vt:lpstr>Prezentacja programu PowerPoint</vt:lpstr>
      <vt:lpstr>Nachbardisziplinen </vt:lpstr>
      <vt:lpstr>Prezentacja programu PowerPoint</vt:lpstr>
      <vt:lpstr>QUELLEN: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Natalia Królicka</dc:creator>
  <cp:lastModifiedBy>Magdalena</cp:lastModifiedBy>
  <cp:revision>40</cp:revision>
  <dcterms:created xsi:type="dcterms:W3CDTF">2015-06-04T11:46:24Z</dcterms:created>
  <dcterms:modified xsi:type="dcterms:W3CDTF">2015-09-18T06:32:15Z</dcterms:modified>
</cp:coreProperties>
</file>