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3" r:id="rId8"/>
    <p:sldId id="264" r:id="rId9"/>
    <p:sldId id="265" r:id="rId10"/>
    <p:sldId id="262" r:id="rId11"/>
    <p:sldId id="266" r:id="rId12"/>
    <p:sldId id="271" r:id="rId13"/>
    <p:sldId id="269" r:id="rId14"/>
    <p:sldId id="267" r:id="rId15"/>
    <p:sldId id="270" r:id="rId16"/>
    <p:sldId id="268"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t>2015-01-30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2015-01-30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D17FA3B-C404-4317-B0BC-953931111309}" type="datetimeFigureOut">
              <a:rPr lang="pl-PL" smtClean="0"/>
              <a:t>2015-01-30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17FA3B-C404-4317-B0BC-953931111309}" type="datetimeFigureOut">
              <a:rPr lang="pl-PL" smtClean="0"/>
              <a:t>2015-01-30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D17FA3B-C404-4317-B0BC-953931111309}" type="datetimeFigureOut">
              <a:rPr lang="pl-PL" smtClean="0"/>
              <a:t>2015-01-30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17FA3B-C404-4317-B0BC-953931111309}" type="datetimeFigureOut">
              <a:rPr lang="pl-PL" smtClean="0"/>
              <a:t>2015-01-30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D17FA3B-C404-4317-B0BC-953931111309}" type="datetimeFigureOut">
              <a:rPr lang="pl-PL" smtClean="0"/>
              <a:t>2015-01-30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D17FA3B-C404-4317-B0BC-953931111309}" type="datetimeFigureOut">
              <a:rPr lang="pl-PL" smtClean="0"/>
              <a:t>2015-01-30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t>2015-01-30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t>2015-01-30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t>2015-01-30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D17FA3B-C404-4317-B0BC-953931111309}" type="datetimeFigureOut">
              <a:rPr lang="pl-PL" smtClean="0"/>
              <a:t>2015-01-30</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heel spokes="1"/>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411760" y="4797152"/>
            <a:ext cx="6400800" cy="1752600"/>
          </a:xfrm>
        </p:spPr>
        <p:txBody>
          <a:bodyPr>
            <a:normAutofit/>
          </a:bodyPr>
          <a:lstStyle/>
          <a:p>
            <a:pPr algn="r"/>
            <a:r>
              <a:rPr lang="pl-PL" sz="2000" dirty="0" err="1" smtClean="0">
                <a:solidFill>
                  <a:schemeClr val="bg2">
                    <a:lumMod val="50000"/>
                  </a:schemeClr>
                </a:solidFill>
              </a:rPr>
              <a:t>Bearbeitet</a:t>
            </a:r>
            <a:r>
              <a:rPr lang="pl-PL" sz="2000" dirty="0" smtClean="0">
                <a:solidFill>
                  <a:schemeClr val="bg2">
                    <a:lumMod val="50000"/>
                  </a:schemeClr>
                </a:solidFill>
              </a:rPr>
              <a:t> von:</a:t>
            </a:r>
            <a:br>
              <a:rPr lang="pl-PL" sz="2000" dirty="0" smtClean="0">
                <a:solidFill>
                  <a:schemeClr val="bg2">
                    <a:lumMod val="50000"/>
                  </a:schemeClr>
                </a:solidFill>
              </a:rPr>
            </a:br>
            <a:r>
              <a:rPr lang="pl-PL" sz="2000" dirty="0" smtClean="0">
                <a:solidFill>
                  <a:schemeClr val="bg2">
                    <a:lumMod val="50000"/>
                  </a:schemeClr>
                </a:solidFill>
              </a:rPr>
              <a:t>Barbara Gładysz</a:t>
            </a:r>
          </a:p>
          <a:p>
            <a:pPr algn="r"/>
            <a:r>
              <a:rPr lang="pl-PL" sz="2000" dirty="0" err="1" smtClean="0">
                <a:solidFill>
                  <a:schemeClr val="bg2">
                    <a:lumMod val="50000"/>
                  </a:schemeClr>
                </a:solidFill>
              </a:rPr>
              <a:t>Pädagogik</a:t>
            </a:r>
            <a:r>
              <a:rPr lang="pl-PL" sz="2000" dirty="0">
                <a:solidFill>
                  <a:schemeClr val="bg2">
                    <a:lumMod val="50000"/>
                  </a:schemeClr>
                </a:solidFill>
              </a:rPr>
              <a:t> </a:t>
            </a:r>
            <a:r>
              <a:rPr lang="pl-PL" sz="2000" dirty="0" smtClean="0">
                <a:solidFill>
                  <a:schemeClr val="bg2">
                    <a:lumMod val="50000"/>
                  </a:schemeClr>
                </a:solidFill>
              </a:rPr>
              <a:t>5. </a:t>
            </a:r>
            <a:r>
              <a:rPr lang="pl-PL" sz="2000" dirty="0" err="1">
                <a:solidFill>
                  <a:schemeClr val="bg2">
                    <a:lumMod val="50000"/>
                  </a:schemeClr>
                </a:solidFill>
              </a:rPr>
              <a:t>S</a:t>
            </a:r>
            <a:r>
              <a:rPr lang="pl-PL" sz="2000" smtClean="0">
                <a:solidFill>
                  <a:schemeClr val="bg2">
                    <a:lumMod val="50000"/>
                  </a:schemeClr>
                </a:solidFill>
              </a:rPr>
              <a:t>emester</a:t>
            </a:r>
            <a:r>
              <a:rPr lang="pl-PL" sz="2000" dirty="0" smtClean="0">
                <a:solidFill>
                  <a:schemeClr val="bg2">
                    <a:lumMod val="50000"/>
                  </a:schemeClr>
                </a:solidFill>
              </a:rPr>
              <a:t> </a:t>
            </a:r>
            <a:endParaRPr lang="pl-PL" sz="2000" dirty="0">
              <a:solidFill>
                <a:schemeClr val="bg2">
                  <a:lumMod val="50000"/>
                </a:schemeClr>
              </a:solidFill>
            </a:endParaRPr>
          </a:p>
        </p:txBody>
      </p:sp>
      <p:sp>
        <p:nvSpPr>
          <p:cNvPr id="2" name="Tytuł 1"/>
          <p:cNvSpPr>
            <a:spLocks noGrp="1"/>
          </p:cNvSpPr>
          <p:nvPr>
            <p:ph type="ctrTitle"/>
          </p:nvPr>
        </p:nvSpPr>
        <p:spPr>
          <a:xfrm>
            <a:off x="667009" y="3003848"/>
            <a:ext cx="7772400" cy="1470025"/>
          </a:xfrm>
        </p:spPr>
        <p:txBody>
          <a:bodyPr/>
          <a:lstStyle/>
          <a:p>
            <a:r>
              <a:rPr lang="pl-PL" dirty="0" err="1" smtClean="0"/>
              <a:t>Hochbegabte</a:t>
            </a:r>
            <a:r>
              <a:rPr lang="pl-PL" dirty="0" smtClean="0"/>
              <a:t> Kinder</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609" y="260648"/>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033110"/>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175511" y="550458"/>
            <a:ext cx="6400800" cy="3474720"/>
          </a:xfrm>
        </p:spPr>
        <p:txBody>
          <a:bodyPr>
            <a:normAutofit/>
          </a:bodyPr>
          <a:lstStyle/>
          <a:p>
            <a:r>
              <a:rPr lang="en-US" sz="2800" dirty="0" err="1"/>
              <a:t>Jeden</a:t>
            </a:r>
            <a:r>
              <a:rPr lang="en-US" sz="2800" dirty="0"/>
              <a:t> </a:t>
            </a:r>
            <a:r>
              <a:rPr lang="en-US" sz="2800" dirty="0" err="1"/>
              <a:t>Mittwoch</a:t>
            </a:r>
            <a:r>
              <a:rPr lang="en-US" sz="2800" dirty="0"/>
              <a:t> </a:t>
            </a:r>
            <a:r>
              <a:rPr lang="en-US" sz="2800" dirty="0" err="1"/>
              <a:t>ist</a:t>
            </a:r>
            <a:r>
              <a:rPr lang="en-US" sz="2800" dirty="0"/>
              <a:t> </a:t>
            </a:r>
            <a:r>
              <a:rPr lang="en-US" sz="2800" dirty="0" err="1"/>
              <a:t>Werkstatt</a:t>
            </a:r>
            <a:r>
              <a:rPr lang="en-US" sz="2800" dirty="0"/>
              <a:t>: </a:t>
            </a:r>
            <a:r>
              <a:rPr lang="en-US" sz="2800" dirty="0" err="1"/>
              <a:t>Schneiderei</a:t>
            </a:r>
            <a:r>
              <a:rPr lang="en-US" sz="2800" dirty="0"/>
              <a:t>, </a:t>
            </a:r>
            <a:r>
              <a:rPr lang="en-US" sz="2800" dirty="0" err="1"/>
              <a:t>Holzwerkstatt</a:t>
            </a:r>
            <a:r>
              <a:rPr lang="en-US" sz="2800" dirty="0"/>
              <a:t>, </a:t>
            </a:r>
            <a:r>
              <a:rPr lang="en-US" sz="2800" dirty="0" err="1"/>
              <a:t>Metallwerkstatt</a:t>
            </a:r>
            <a:r>
              <a:rPr lang="en-US" sz="2800" dirty="0"/>
              <a:t>, </a:t>
            </a:r>
            <a:r>
              <a:rPr lang="en-US" sz="2800" dirty="0" err="1"/>
              <a:t>Foto</a:t>
            </a:r>
            <a:r>
              <a:rPr lang="en-US" sz="2800" dirty="0"/>
              <a:t>-, </a:t>
            </a:r>
            <a:r>
              <a:rPr lang="en-US" sz="2800" dirty="0" err="1"/>
              <a:t>Keramik</a:t>
            </a:r>
            <a:r>
              <a:rPr lang="en-US" sz="2800" dirty="0"/>
              <a:t>-, </a:t>
            </a:r>
            <a:r>
              <a:rPr lang="en-US" sz="2800" dirty="0" err="1"/>
              <a:t>Skulptur</a:t>
            </a:r>
            <a:r>
              <a:rPr lang="en-US" sz="2800" dirty="0"/>
              <a:t>-, </a:t>
            </a:r>
            <a:r>
              <a:rPr lang="en-US" sz="2800" dirty="0" err="1"/>
              <a:t>Druckwerkstatt</a:t>
            </a:r>
            <a:r>
              <a:rPr lang="en-US" sz="2800" dirty="0"/>
              <a:t>.</a:t>
            </a:r>
            <a:endParaRPr lang="pl-PL" sz="28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09" y="2852936"/>
            <a:ext cx="2352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006067"/>
            <a:ext cx="2534271" cy="1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424" y="238689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515635"/>
            <a:ext cx="4610472"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583875"/>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399158"/>
            <a:ext cx="5733256" cy="2553464"/>
          </a:xfrm>
        </p:spPr>
        <p:txBody>
          <a:bodyPr/>
          <a:lstStyle/>
          <a:p>
            <a:r>
              <a:rPr lang="en-US" b="1" dirty="0"/>
              <a:t>Das formal dinner </a:t>
            </a:r>
            <a:r>
              <a:rPr lang="en-US" b="1" dirty="0" err="1"/>
              <a:t>Anfang</a:t>
            </a:r>
            <a:r>
              <a:rPr lang="en-US" b="1" dirty="0"/>
              <a:t> </a:t>
            </a:r>
            <a:r>
              <a:rPr lang="en-US" b="1" dirty="0" err="1"/>
              <a:t>Dezember</a:t>
            </a:r>
            <a:r>
              <a:rPr lang="en-US" b="1" dirty="0"/>
              <a:t> </a:t>
            </a:r>
            <a:r>
              <a:rPr lang="en-US" b="1" dirty="0" err="1"/>
              <a:t>ist</a:t>
            </a:r>
            <a:r>
              <a:rPr lang="en-US" b="1" dirty="0"/>
              <a:t> </a:t>
            </a:r>
            <a:r>
              <a:rPr lang="en-US" b="1" dirty="0" err="1"/>
              <a:t>einer</a:t>
            </a:r>
            <a:r>
              <a:rPr lang="en-US" b="1" dirty="0"/>
              <a:t> der </a:t>
            </a:r>
            <a:r>
              <a:rPr lang="en-US" b="1" dirty="0" err="1"/>
              <a:t>Höhepunkte</a:t>
            </a:r>
            <a:r>
              <a:rPr lang="en-US" b="1" dirty="0"/>
              <a:t> des </a:t>
            </a:r>
            <a:r>
              <a:rPr lang="en-US" b="1" dirty="0" err="1"/>
              <a:t>Jahres</a:t>
            </a:r>
            <a:r>
              <a:rPr lang="en-US" b="1" dirty="0"/>
              <a:t>. Die </a:t>
            </a:r>
            <a:r>
              <a:rPr lang="en-US" b="1" dirty="0" err="1"/>
              <a:t>Köche</a:t>
            </a:r>
            <a:r>
              <a:rPr lang="en-US" b="1" dirty="0"/>
              <a:t> </a:t>
            </a:r>
            <a:r>
              <a:rPr lang="en-US" b="1" dirty="0" err="1"/>
              <a:t>sorgen</a:t>
            </a:r>
            <a:r>
              <a:rPr lang="en-US" b="1" dirty="0"/>
              <a:t> </a:t>
            </a:r>
            <a:r>
              <a:rPr lang="en-US" b="1" dirty="0" err="1"/>
              <a:t>zum</a:t>
            </a:r>
            <a:r>
              <a:rPr lang="en-US" b="1" dirty="0"/>
              <a:t> </a:t>
            </a:r>
            <a:r>
              <a:rPr lang="en-US" b="1" dirty="0" err="1"/>
              <a:t>feierlichen</a:t>
            </a:r>
            <a:r>
              <a:rPr lang="en-US" b="1" dirty="0"/>
              <a:t> </a:t>
            </a:r>
            <a:r>
              <a:rPr lang="en-US" b="1" dirty="0" err="1"/>
              <a:t>Abendessen</a:t>
            </a:r>
            <a:r>
              <a:rPr lang="en-US" b="1" dirty="0"/>
              <a:t> </a:t>
            </a:r>
            <a:r>
              <a:rPr lang="en-US" b="1" dirty="0" err="1"/>
              <a:t>für</a:t>
            </a:r>
            <a:r>
              <a:rPr lang="en-US" b="1" dirty="0"/>
              <a:t> </a:t>
            </a:r>
            <a:r>
              <a:rPr lang="en-US" b="1" dirty="0" err="1"/>
              <a:t>ein</a:t>
            </a:r>
            <a:r>
              <a:rPr lang="en-US" b="1" dirty="0"/>
              <a:t> </a:t>
            </a:r>
            <a:r>
              <a:rPr lang="en-US" b="1" dirty="0" err="1"/>
              <a:t>überirdisches</a:t>
            </a:r>
            <a:r>
              <a:rPr lang="en-US" b="1" dirty="0"/>
              <a:t> Essen, </a:t>
            </a:r>
            <a:r>
              <a:rPr lang="en-US" b="1" dirty="0" err="1"/>
              <a:t>Poeten</a:t>
            </a:r>
            <a:r>
              <a:rPr lang="en-US" b="1" dirty="0"/>
              <a:t> und </a:t>
            </a:r>
            <a:r>
              <a:rPr lang="en-US" b="1" dirty="0" err="1"/>
              <a:t>Musiker</a:t>
            </a:r>
            <a:r>
              <a:rPr lang="en-US" b="1" dirty="0"/>
              <a:t> </a:t>
            </a:r>
            <a:r>
              <a:rPr lang="en-US" b="1" dirty="0" err="1"/>
              <a:t>für</a:t>
            </a:r>
            <a:r>
              <a:rPr lang="en-US" b="1" dirty="0"/>
              <a:t> grandiose </a:t>
            </a:r>
            <a:r>
              <a:rPr lang="en-US" b="1" dirty="0" err="1"/>
              <a:t>Einlagen</a:t>
            </a:r>
            <a:r>
              <a:rPr lang="en-US" b="1" dirty="0"/>
              <a:t>, und </a:t>
            </a:r>
            <a:r>
              <a:rPr lang="pl-PL" b="1" dirty="0" err="1" smtClean="0"/>
              <a:t>die</a:t>
            </a:r>
            <a:r>
              <a:rPr lang="en-US" b="1" dirty="0" smtClean="0"/>
              <a:t> </a:t>
            </a:r>
            <a:r>
              <a:rPr lang="en-US" b="1" dirty="0" err="1"/>
              <a:t>Mentoren</a:t>
            </a:r>
            <a:r>
              <a:rPr lang="en-US" b="1" dirty="0"/>
              <a:t> </a:t>
            </a:r>
            <a:r>
              <a:rPr lang="en-US" b="1" dirty="0" err="1"/>
              <a:t>kellnern</a:t>
            </a:r>
            <a:r>
              <a:rPr lang="en-US" b="1" dirty="0"/>
              <a:t>.</a:t>
            </a:r>
            <a:endParaRPr lang="pl-PL" b="1" dirty="0"/>
          </a:p>
          <a:p>
            <a:endParaRPr lang="pl-P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924944"/>
            <a:ext cx="5976664" cy="363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068549"/>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p:txBody>
          <a:bodyPr/>
          <a:lstStyle/>
          <a:p>
            <a:r>
              <a:rPr lang="de-DE" sz="2400" dirty="0">
                <a:latin typeface="Calibri"/>
                <a:ea typeface="Calibri"/>
              </a:rPr>
              <a:t>Sächsisches Landesgymnasium Sankt Afra in Meißen sichert den Schülern die Entwicklung der Begabung und des Talentes durch die Promotion des gesellschaftlichen und emotionalen Könnens, die man bei der Begabungsentwicklung wichtig findet. </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56992"/>
            <a:ext cx="5616624" cy="275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248699"/>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p:txBody>
          <a:bodyPr/>
          <a:lstStyle/>
          <a:p>
            <a:r>
              <a:rPr lang="pl-PL" dirty="0" smtClean="0"/>
              <a:t>„</a:t>
            </a:r>
            <a:r>
              <a:rPr lang="en-US" dirty="0" err="1" smtClean="0"/>
              <a:t>Wir</a:t>
            </a:r>
            <a:r>
              <a:rPr lang="en-US" dirty="0" smtClean="0"/>
              <a:t> </a:t>
            </a:r>
            <a:r>
              <a:rPr lang="en-US" dirty="0" err="1"/>
              <a:t>verbinden</a:t>
            </a:r>
            <a:r>
              <a:rPr lang="en-US" dirty="0"/>
              <a:t> </a:t>
            </a:r>
            <a:r>
              <a:rPr lang="en-US" dirty="0" err="1"/>
              <a:t>Wissenschaft</a:t>
            </a:r>
            <a:r>
              <a:rPr lang="en-US" dirty="0"/>
              <a:t> </a:t>
            </a:r>
            <a:r>
              <a:rPr lang="en-US" dirty="0" err="1"/>
              <a:t>mit</a:t>
            </a:r>
            <a:r>
              <a:rPr lang="en-US" dirty="0"/>
              <a:t> </a:t>
            </a:r>
            <a:r>
              <a:rPr lang="en-US" dirty="0" err="1"/>
              <a:t>dem</a:t>
            </a:r>
            <a:r>
              <a:rPr lang="en-US" dirty="0"/>
              <a:t> </a:t>
            </a:r>
            <a:r>
              <a:rPr lang="en-US" dirty="0" err="1"/>
              <a:t>Leben</a:t>
            </a:r>
            <a:r>
              <a:rPr lang="en-US" dirty="0"/>
              <a:t>, </a:t>
            </a:r>
            <a:r>
              <a:rPr lang="en-US" dirty="0" err="1"/>
              <a:t>Individualität</a:t>
            </a:r>
            <a:r>
              <a:rPr lang="en-US" dirty="0"/>
              <a:t> </a:t>
            </a:r>
            <a:r>
              <a:rPr lang="en-US" dirty="0" err="1"/>
              <a:t>mit</a:t>
            </a:r>
            <a:r>
              <a:rPr lang="en-US" dirty="0"/>
              <a:t> der </a:t>
            </a:r>
            <a:r>
              <a:rPr lang="en-US" dirty="0" err="1"/>
              <a:t>Gemeinde</a:t>
            </a:r>
            <a:r>
              <a:rPr lang="en-US" dirty="0"/>
              <a:t>, </a:t>
            </a:r>
            <a:r>
              <a:rPr lang="en-US" dirty="0" err="1"/>
              <a:t>Disziplin</a:t>
            </a:r>
            <a:r>
              <a:rPr lang="en-US" dirty="0"/>
              <a:t> und </a:t>
            </a:r>
            <a:r>
              <a:rPr lang="en-US" dirty="0" err="1"/>
              <a:t>spielen</a:t>
            </a:r>
            <a:r>
              <a:rPr lang="en-US" dirty="0"/>
              <a:t>, das </a:t>
            </a:r>
            <a:r>
              <a:rPr lang="en-US" dirty="0" err="1"/>
              <a:t>Potenzial</a:t>
            </a:r>
            <a:r>
              <a:rPr lang="en-US" dirty="0"/>
              <a:t> </a:t>
            </a:r>
            <a:r>
              <a:rPr lang="en-US" dirty="0" err="1"/>
              <a:t>zu</a:t>
            </a:r>
            <a:r>
              <a:rPr lang="en-US" dirty="0"/>
              <a:t> </a:t>
            </a:r>
            <a:r>
              <a:rPr lang="en-US" dirty="0" err="1"/>
              <a:t>arbeiten</a:t>
            </a:r>
            <a:r>
              <a:rPr lang="en-US" dirty="0"/>
              <a:t>, </a:t>
            </a:r>
            <a:r>
              <a:rPr lang="en-US" dirty="0" err="1"/>
              <a:t>zu</a:t>
            </a:r>
            <a:r>
              <a:rPr lang="en-US" dirty="0"/>
              <a:t> </a:t>
            </a:r>
            <a:r>
              <a:rPr lang="en-US" dirty="0" err="1"/>
              <a:t>spielen</a:t>
            </a:r>
            <a:r>
              <a:rPr lang="en-US" dirty="0"/>
              <a:t> </a:t>
            </a:r>
            <a:r>
              <a:rPr lang="en-US" dirty="0" err="1"/>
              <a:t>mit</a:t>
            </a:r>
            <a:r>
              <a:rPr lang="en-US" dirty="0"/>
              <a:t> </a:t>
            </a:r>
            <a:r>
              <a:rPr lang="en-US" dirty="0" err="1"/>
              <a:t>Berufserfahrung</a:t>
            </a:r>
            <a:r>
              <a:rPr lang="en-US" dirty="0"/>
              <a:t> </a:t>
            </a:r>
            <a:r>
              <a:rPr lang="en-US" dirty="0" err="1"/>
              <a:t>mit</a:t>
            </a:r>
            <a:r>
              <a:rPr lang="en-US" dirty="0"/>
              <a:t> der </a:t>
            </a:r>
            <a:r>
              <a:rPr lang="en-US" dirty="0" err="1"/>
              <a:t>Jugend</a:t>
            </a:r>
            <a:r>
              <a:rPr lang="en-US" dirty="0"/>
              <a:t> und der </a:t>
            </a:r>
            <a:r>
              <a:rPr lang="en-US" dirty="0" err="1"/>
              <a:t>Anfang</a:t>
            </a:r>
            <a:r>
              <a:rPr lang="en-US" dirty="0"/>
              <a:t> </a:t>
            </a:r>
            <a:r>
              <a:rPr lang="en-US" dirty="0" err="1"/>
              <a:t>vom</a:t>
            </a:r>
            <a:r>
              <a:rPr lang="en-US" dirty="0"/>
              <a:t> </a:t>
            </a:r>
            <a:r>
              <a:rPr lang="en-US" dirty="0" err="1" smtClean="0"/>
              <a:t>Ende</a:t>
            </a:r>
            <a:r>
              <a:rPr lang="pl-PL" dirty="0" smtClean="0"/>
              <a:t>.”</a:t>
            </a:r>
            <a:endParaRPr lang="pl-PL" dirty="0"/>
          </a:p>
          <a:p>
            <a:endParaRPr lang="pl-P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08920"/>
            <a:ext cx="597535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11785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143000" y="404664"/>
            <a:ext cx="6400800" cy="5904656"/>
          </a:xfrm>
        </p:spPr>
        <p:txBody>
          <a:bodyPr>
            <a:normAutofit fontScale="92500"/>
          </a:bodyPr>
          <a:lstStyle/>
          <a:p>
            <a:pPr marL="45720" indent="0">
              <a:buNone/>
            </a:pPr>
            <a:r>
              <a:rPr lang="pl-PL" b="1" dirty="0" err="1"/>
              <a:t>Wortschatz</a:t>
            </a:r>
            <a:r>
              <a:rPr lang="pl-PL" b="1" dirty="0"/>
              <a:t> </a:t>
            </a:r>
            <a:r>
              <a:rPr lang="pl-PL" b="1" dirty="0" err="1"/>
              <a:t>zum</a:t>
            </a:r>
            <a:r>
              <a:rPr lang="pl-PL" b="1" dirty="0"/>
              <a:t> </a:t>
            </a:r>
            <a:r>
              <a:rPr lang="pl-PL" b="1" dirty="0" err="1"/>
              <a:t>Thema</a:t>
            </a:r>
            <a:r>
              <a:rPr lang="pl-PL" b="1" dirty="0" smtClean="0"/>
              <a:t>:</a:t>
            </a:r>
          </a:p>
          <a:p>
            <a:pPr marL="45720" indent="0">
              <a:buNone/>
            </a:pPr>
            <a:r>
              <a:rPr lang="pl-PL" dirty="0"/>
              <a:t>d</a:t>
            </a:r>
            <a:r>
              <a:rPr lang="pl-PL" dirty="0" smtClean="0"/>
              <a:t>er </a:t>
            </a:r>
            <a:r>
              <a:rPr lang="pl-PL" dirty="0" err="1" smtClean="0"/>
              <a:t>Ansprechpartner</a:t>
            </a:r>
            <a:r>
              <a:rPr lang="pl-PL" dirty="0" smtClean="0"/>
              <a:t>- partner rozmowy</a:t>
            </a:r>
            <a:endParaRPr lang="pl-PL" dirty="0"/>
          </a:p>
          <a:p>
            <a:pPr marL="45720" indent="0">
              <a:buNone/>
            </a:pPr>
            <a:r>
              <a:rPr lang="pl-PL" dirty="0" err="1"/>
              <a:t>d</a:t>
            </a:r>
            <a:r>
              <a:rPr lang="pl-PL" dirty="0" err="1" smtClean="0"/>
              <a:t>ie</a:t>
            </a:r>
            <a:r>
              <a:rPr lang="pl-PL" dirty="0" smtClean="0"/>
              <a:t> </a:t>
            </a:r>
            <a:r>
              <a:rPr lang="pl-PL" dirty="0" err="1" smtClean="0"/>
              <a:t>Grundlage</a:t>
            </a:r>
            <a:r>
              <a:rPr lang="pl-PL" dirty="0" smtClean="0"/>
              <a:t>/ -n - podstawy </a:t>
            </a:r>
          </a:p>
          <a:p>
            <a:pPr marL="45720" indent="0">
              <a:buNone/>
            </a:pPr>
            <a:r>
              <a:rPr lang="pl-PL" dirty="0" err="1" smtClean="0"/>
              <a:t>entfalten</a:t>
            </a:r>
            <a:r>
              <a:rPr lang="pl-PL" dirty="0" smtClean="0"/>
              <a:t>- rozwijać</a:t>
            </a:r>
          </a:p>
          <a:p>
            <a:pPr marL="45720" indent="0">
              <a:buNone/>
            </a:pPr>
            <a:r>
              <a:rPr lang="pl-PL" dirty="0" err="1"/>
              <a:t>d</a:t>
            </a:r>
            <a:r>
              <a:rPr lang="pl-PL" dirty="0" err="1" smtClean="0"/>
              <a:t>ie</a:t>
            </a:r>
            <a:r>
              <a:rPr lang="pl-PL" dirty="0" smtClean="0"/>
              <a:t> </a:t>
            </a:r>
            <a:r>
              <a:rPr lang="pl-PL" dirty="0" err="1" smtClean="0"/>
              <a:t>Erfahrung</a:t>
            </a:r>
            <a:r>
              <a:rPr lang="pl-PL" dirty="0" smtClean="0"/>
              <a:t>- doświadczenie</a:t>
            </a:r>
          </a:p>
          <a:p>
            <a:pPr marL="45720" indent="0">
              <a:buNone/>
            </a:pPr>
            <a:r>
              <a:rPr lang="pl-PL" dirty="0" err="1"/>
              <a:t>d</a:t>
            </a:r>
            <a:r>
              <a:rPr lang="pl-PL" dirty="0" err="1" smtClean="0"/>
              <a:t>ie</a:t>
            </a:r>
            <a:r>
              <a:rPr lang="pl-PL" dirty="0" smtClean="0"/>
              <a:t> </a:t>
            </a:r>
            <a:r>
              <a:rPr lang="pl-PL" dirty="0" err="1" smtClean="0"/>
              <a:t>Exkursion</a:t>
            </a:r>
            <a:r>
              <a:rPr lang="pl-PL" dirty="0" smtClean="0"/>
              <a:t>/-en- wycieczka terenowe</a:t>
            </a:r>
          </a:p>
          <a:p>
            <a:pPr marL="45720" indent="0">
              <a:buNone/>
            </a:pPr>
            <a:r>
              <a:rPr lang="pl-PL" dirty="0" err="1"/>
              <a:t>d</a:t>
            </a:r>
            <a:r>
              <a:rPr lang="pl-PL" dirty="0" err="1" smtClean="0"/>
              <a:t>ie</a:t>
            </a:r>
            <a:r>
              <a:rPr lang="pl-PL" dirty="0" smtClean="0"/>
              <a:t> </a:t>
            </a:r>
            <a:r>
              <a:rPr lang="pl-PL" dirty="0" err="1" smtClean="0"/>
              <a:t>Jonglage</a:t>
            </a:r>
            <a:r>
              <a:rPr lang="pl-PL" dirty="0" smtClean="0"/>
              <a:t>- żonglerka</a:t>
            </a:r>
          </a:p>
          <a:p>
            <a:pPr marL="45720" indent="0">
              <a:buNone/>
            </a:pPr>
            <a:r>
              <a:rPr lang="pl-PL" dirty="0" err="1"/>
              <a:t>d</a:t>
            </a:r>
            <a:r>
              <a:rPr lang="pl-PL" dirty="0" err="1" smtClean="0"/>
              <a:t>ie</a:t>
            </a:r>
            <a:r>
              <a:rPr lang="pl-PL" dirty="0" smtClean="0"/>
              <a:t> </a:t>
            </a:r>
            <a:r>
              <a:rPr lang="pl-PL" dirty="0" err="1" smtClean="0"/>
              <a:t>Offenheit</a:t>
            </a:r>
            <a:r>
              <a:rPr lang="pl-PL" dirty="0" smtClean="0"/>
              <a:t>- otwartość</a:t>
            </a:r>
          </a:p>
          <a:p>
            <a:pPr marL="45720" indent="0">
              <a:buNone/>
            </a:pPr>
            <a:r>
              <a:rPr lang="pl-PL" dirty="0" err="1"/>
              <a:t>soziale</a:t>
            </a:r>
            <a:r>
              <a:rPr lang="pl-PL" dirty="0"/>
              <a:t> </a:t>
            </a:r>
            <a:r>
              <a:rPr lang="pl-PL" dirty="0" err="1" smtClean="0"/>
              <a:t>Verhaltensweisen</a:t>
            </a:r>
            <a:r>
              <a:rPr lang="pl-PL" dirty="0" smtClean="0"/>
              <a:t>- zachowania społeczne</a:t>
            </a:r>
          </a:p>
          <a:p>
            <a:pPr marL="45720" indent="0">
              <a:buNone/>
            </a:pPr>
            <a:r>
              <a:rPr lang="pl-PL" dirty="0" err="1"/>
              <a:t>d</a:t>
            </a:r>
            <a:r>
              <a:rPr lang="pl-PL" dirty="0" err="1" smtClean="0"/>
              <a:t>ie</a:t>
            </a:r>
            <a:r>
              <a:rPr lang="pl-PL" dirty="0" smtClean="0"/>
              <a:t> </a:t>
            </a:r>
            <a:r>
              <a:rPr lang="pl-PL" dirty="0" err="1" smtClean="0"/>
              <a:t>Teamfähigkeit</a:t>
            </a:r>
            <a:r>
              <a:rPr lang="pl-PL" dirty="0" smtClean="0"/>
              <a:t>- praca zespołowa</a:t>
            </a:r>
          </a:p>
          <a:p>
            <a:pPr marL="45720" indent="0">
              <a:buNone/>
            </a:pPr>
            <a:r>
              <a:rPr lang="pl-PL" dirty="0" err="1"/>
              <a:t>Werkstatt</a:t>
            </a:r>
            <a:r>
              <a:rPr lang="pl-PL" dirty="0"/>
              <a:t>: </a:t>
            </a:r>
            <a:r>
              <a:rPr lang="pl-PL" dirty="0" err="1"/>
              <a:t>Schneiderei</a:t>
            </a:r>
            <a:r>
              <a:rPr lang="pl-PL" dirty="0"/>
              <a:t>, </a:t>
            </a:r>
            <a:r>
              <a:rPr lang="pl-PL" dirty="0" err="1"/>
              <a:t>Holzwerkstatt</a:t>
            </a:r>
            <a:r>
              <a:rPr lang="pl-PL" dirty="0"/>
              <a:t>, </a:t>
            </a:r>
            <a:r>
              <a:rPr lang="pl-PL" dirty="0" err="1"/>
              <a:t>Metallwerkstatt</a:t>
            </a:r>
            <a:r>
              <a:rPr lang="pl-PL" dirty="0"/>
              <a:t>, Foto-, </a:t>
            </a:r>
            <a:r>
              <a:rPr lang="pl-PL" dirty="0" err="1" smtClean="0"/>
              <a:t>Keramik</a:t>
            </a:r>
            <a:r>
              <a:rPr lang="pl-PL" dirty="0" smtClean="0"/>
              <a:t>-, </a:t>
            </a:r>
            <a:r>
              <a:rPr lang="pl-PL" dirty="0" err="1" smtClean="0"/>
              <a:t>Druckwerkstatt</a:t>
            </a:r>
            <a:r>
              <a:rPr lang="pl-PL" dirty="0" smtClean="0"/>
              <a:t>- warsztaty krawieckie, rzeźbienia w drewnie, - w metalu, - fotograficzne, -ceramiczne, - drukarskie</a:t>
            </a:r>
          </a:p>
          <a:p>
            <a:pPr marL="45720" indent="0">
              <a:buNone/>
            </a:pPr>
            <a:r>
              <a:rPr lang="pl-PL" dirty="0" smtClean="0"/>
              <a:t> </a:t>
            </a:r>
          </a:p>
          <a:p>
            <a:pPr marL="45720" indent="0">
              <a:buNone/>
            </a:pPr>
            <a:endParaRPr lang="pl-PL" dirty="0"/>
          </a:p>
        </p:txBody>
      </p:sp>
    </p:spTree>
    <p:extLst>
      <p:ext uri="{BB962C8B-B14F-4D97-AF65-F5344CB8AC3E}">
        <p14:creationId xmlns:p14="http://schemas.microsoft.com/office/powerpoint/2010/main" val="3870964099"/>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143000" y="731520"/>
            <a:ext cx="6400800" cy="5649808"/>
          </a:xfrm>
        </p:spPr>
        <p:txBody>
          <a:bodyPr>
            <a:normAutofit/>
          </a:bodyPr>
          <a:lstStyle/>
          <a:p>
            <a:r>
              <a:rPr lang="pl-PL" sz="2000" dirty="0" err="1"/>
              <a:t>überirdisches</a:t>
            </a:r>
            <a:r>
              <a:rPr lang="pl-PL" sz="2000" dirty="0"/>
              <a:t> </a:t>
            </a:r>
            <a:r>
              <a:rPr lang="pl-PL" sz="2000" dirty="0" smtClean="0"/>
              <a:t>Essen- nadprzyrodzone jedzenie</a:t>
            </a:r>
          </a:p>
          <a:p>
            <a:r>
              <a:rPr lang="pl-PL" sz="2000" dirty="0" err="1"/>
              <a:t>d</a:t>
            </a:r>
            <a:r>
              <a:rPr lang="pl-PL" sz="2000" dirty="0" err="1" smtClean="0"/>
              <a:t>ie</a:t>
            </a:r>
            <a:r>
              <a:rPr lang="pl-PL" sz="2000" dirty="0" smtClean="0"/>
              <a:t> </a:t>
            </a:r>
            <a:r>
              <a:rPr lang="pl-PL" sz="2000" dirty="0" err="1" smtClean="0"/>
              <a:t>Gemeinde</a:t>
            </a:r>
            <a:r>
              <a:rPr lang="pl-PL" sz="2000" dirty="0" smtClean="0"/>
              <a:t>- wspólnota</a:t>
            </a:r>
          </a:p>
          <a:p>
            <a:r>
              <a:rPr lang="pl-PL" sz="2000" dirty="0" err="1"/>
              <a:t>d</a:t>
            </a:r>
            <a:r>
              <a:rPr lang="pl-PL" sz="2000" dirty="0" err="1" smtClean="0"/>
              <a:t>ie</a:t>
            </a:r>
            <a:r>
              <a:rPr lang="pl-PL" sz="2000" dirty="0" smtClean="0"/>
              <a:t> </a:t>
            </a:r>
            <a:r>
              <a:rPr lang="en-US" sz="2000" dirty="0" err="1" smtClean="0"/>
              <a:t>Begabtenförderung</a:t>
            </a:r>
            <a:r>
              <a:rPr lang="pl-PL" sz="2000" dirty="0" smtClean="0"/>
              <a:t>- utalentowanie</a:t>
            </a:r>
          </a:p>
          <a:p>
            <a:r>
              <a:rPr lang="pl-PL" sz="2000" dirty="0" err="1"/>
              <a:t>d</a:t>
            </a:r>
            <a:r>
              <a:rPr lang="pl-PL" sz="2000" dirty="0" err="1" smtClean="0"/>
              <a:t>ie</a:t>
            </a:r>
            <a:r>
              <a:rPr lang="pl-PL" sz="2000" dirty="0" smtClean="0"/>
              <a:t> </a:t>
            </a:r>
            <a:r>
              <a:rPr lang="en-US" sz="2000" dirty="0" err="1" smtClean="0"/>
              <a:t>Richtlinien</a:t>
            </a:r>
            <a:r>
              <a:rPr lang="pl-PL" sz="2000" dirty="0" smtClean="0"/>
              <a:t>- wytyczne</a:t>
            </a:r>
          </a:p>
          <a:p>
            <a:r>
              <a:rPr lang="pl-PL" sz="2000" dirty="0" err="1" smtClean="0"/>
              <a:t>die</a:t>
            </a:r>
            <a:r>
              <a:rPr lang="pl-PL" sz="2000" dirty="0" smtClean="0"/>
              <a:t> </a:t>
            </a:r>
            <a:r>
              <a:rPr lang="en-US" sz="2000" dirty="0" err="1" smtClean="0"/>
              <a:t>Förderung</a:t>
            </a:r>
            <a:r>
              <a:rPr lang="pl-PL" sz="2000" dirty="0" smtClean="0"/>
              <a:t>- promowanie</a:t>
            </a:r>
          </a:p>
          <a:p>
            <a:r>
              <a:rPr lang="pl-PL" sz="2000" dirty="0" err="1" smtClean="0"/>
              <a:t>die</a:t>
            </a:r>
            <a:r>
              <a:rPr lang="pl-PL" sz="2000" dirty="0" smtClean="0"/>
              <a:t> </a:t>
            </a:r>
            <a:r>
              <a:rPr lang="en-US" sz="2000" dirty="0" err="1" smtClean="0"/>
              <a:t>Schulversammlung</a:t>
            </a:r>
            <a:r>
              <a:rPr lang="pl-PL" sz="2000" dirty="0" smtClean="0"/>
              <a:t>- zgromadzenie szkolne</a:t>
            </a:r>
          </a:p>
          <a:p>
            <a:r>
              <a:rPr lang="pl-PL" sz="2000" dirty="0"/>
              <a:t>d</a:t>
            </a:r>
            <a:r>
              <a:rPr lang="pl-PL" sz="2000" dirty="0" smtClean="0"/>
              <a:t>er </a:t>
            </a:r>
            <a:r>
              <a:rPr lang="pl-PL" sz="2000" dirty="0" err="1" smtClean="0"/>
              <a:t>Anfang</a:t>
            </a:r>
            <a:r>
              <a:rPr lang="pl-PL" sz="2000" dirty="0" smtClean="0"/>
              <a:t>- początek</a:t>
            </a:r>
          </a:p>
          <a:p>
            <a:r>
              <a:rPr lang="pl-PL" sz="2000" dirty="0"/>
              <a:t>b</a:t>
            </a:r>
            <a:r>
              <a:rPr lang="de-DE" sz="2000" dirty="0" smtClean="0"/>
              <a:t>es</a:t>
            </a:r>
            <a:r>
              <a:rPr lang="pl-PL" sz="2000" dirty="0" err="1" smtClean="0"/>
              <a:t>itzen</a:t>
            </a:r>
            <a:r>
              <a:rPr lang="pl-PL" sz="2000" dirty="0" smtClean="0"/>
              <a:t>- </a:t>
            </a:r>
            <a:r>
              <a:rPr lang="pl-PL" sz="2000" dirty="0" smtClean="0"/>
              <a:t>posiadać</a:t>
            </a:r>
            <a:endParaRPr lang="de-DE" sz="2000" dirty="0"/>
          </a:p>
          <a:p>
            <a:r>
              <a:rPr lang="pl-PL" sz="2000" dirty="0"/>
              <a:t>e</a:t>
            </a:r>
            <a:r>
              <a:rPr lang="de-DE" sz="2000" dirty="0" err="1" smtClean="0"/>
              <a:t>ntwickeln</a:t>
            </a:r>
            <a:r>
              <a:rPr lang="pl-PL" sz="2000" dirty="0" smtClean="0"/>
              <a:t>- rozwijać</a:t>
            </a:r>
            <a:endParaRPr lang="de-DE" sz="2000" dirty="0"/>
          </a:p>
          <a:p>
            <a:r>
              <a:rPr lang="pl-PL" sz="2000" dirty="0"/>
              <a:t>d</a:t>
            </a:r>
            <a:r>
              <a:rPr lang="pl-PL" sz="2000" dirty="0" smtClean="0"/>
              <a:t>er </a:t>
            </a:r>
            <a:r>
              <a:rPr lang="de-DE" sz="2000" dirty="0" err="1" smtClean="0"/>
              <a:t>Schul</a:t>
            </a:r>
            <a:r>
              <a:rPr lang="pl-PL" sz="2000" dirty="0" smtClean="0"/>
              <a:t>g</a:t>
            </a:r>
            <a:r>
              <a:rPr lang="de-DE" sz="2000" dirty="0" smtClean="0"/>
              <a:t>eist</a:t>
            </a:r>
            <a:r>
              <a:rPr lang="pl-PL" sz="2000" dirty="0" smtClean="0"/>
              <a:t>- duch szkoły</a:t>
            </a:r>
            <a:r>
              <a:rPr lang="de-DE" sz="2000" dirty="0" smtClean="0"/>
              <a:t> </a:t>
            </a:r>
            <a:endParaRPr lang="de-DE" sz="2000" dirty="0"/>
          </a:p>
          <a:p>
            <a:r>
              <a:rPr lang="pl-PL" sz="2000" dirty="0" err="1"/>
              <a:t>d</a:t>
            </a:r>
            <a:r>
              <a:rPr lang="pl-PL" sz="2000" dirty="0" err="1" smtClean="0"/>
              <a:t>as</a:t>
            </a:r>
            <a:r>
              <a:rPr lang="pl-PL" sz="2000" dirty="0" smtClean="0"/>
              <a:t> </a:t>
            </a:r>
            <a:r>
              <a:rPr lang="de-DE" sz="2000" dirty="0" smtClean="0"/>
              <a:t>Leitbild</a:t>
            </a:r>
            <a:r>
              <a:rPr lang="pl-PL" sz="2000" dirty="0" smtClean="0"/>
              <a:t>- misja</a:t>
            </a:r>
            <a:endParaRPr lang="de-DE" sz="2000" dirty="0"/>
          </a:p>
          <a:p>
            <a:r>
              <a:rPr lang="pl-PL" sz="2000" dirty="0"/>
              <a:t>e</a:t>
            </a:r>
            <a:r>
              <a:rPr lang="de-DE" sz="2000" dirty="0" err="1" smtClean="0"/>
              <a:t>nthalten</a:t>
            </a:r>
            <a:r>
              <a:rPr lang="pl-PL" sz="2000" dirty="0" smtClean="0"/>
              <a:t>- zawierać </a:t>
            </a:r>
            <a:endParaRPr lang="pl-PL" sz="2000" dirty="0"/>
          </a:p>
        </p:txBody>
      </p:sp>
    </p:spTree>
    <p:extLst>
      <p:ext uri="{BB962C8B-B14F-4D97-AF65-F5344CB8AC3E}">
        <p14:creationId xmlns:p14="http://schemas.microsoft.com/office/powerpoint/2010/main" val="158863112"/>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11560" y="731520"/>
            <a:ext cx="7488832" cy="3474720"/>
          </a:xfrm>
        </p:spPr>
        <p:txBody>
          <a:bodyPr/>
          <a:lstStyle/>
          <a:p>
            <a:r>
              <a:rPr lang="pl-PL" b="1" dirty="0" smtClean="0"/>
              <a:t>Bibliografie/</a:t>
            </a:r>
            <a:r>
              <a:rPr lang="pl-PL" b="1" dirty="0" err="1" smtClean="0"/>
              <a:t>Quellen</a:t>
            </a:r>
            <a:endParaRPr lang="pl-PL" b="1" dirty="0" smtClean="0"/>
          </a:p>
          <a:p>
            <a:pPr marL="502920" indent="-457200">
              <a:buFont typeface="+mj-lt"/>
              <a:buAutoNum type="arabicPeriod"/>
            </a:pPr>
            <a:r>
              <a:rPr lang="en-US" dirty="0" err="1"/>
              <a:t>Begabte</a:t>
            </a:r>
            <a:r>
              <a:rPr lang="en-US" dirty="0"/>
              <a:t> Kinder </a:t>
            </a:r>
            <a:r>
              <a:rPr lang="en-US" dirty="0" err="1"/>
              <a:t>finden</a:t>
            </a:r>
            <a:r>
              <a:rPr lang="en-US" dirty="0"/>
              <a:t> und </a:t>
            </a:r>
            <a:r>
              <a:rPr lang="en-US" dirty="0" err="1"/>
              <a:t>fördern</a:t>
            </a:r>
            <a:r>
              <a:rPr lang="en-US" dirty="0"/>
              <a:t> </a:t>
            </a:r>
            <a:r>
              <a:rPr lang="pl-PL" dirty="0"/>
              <a:t/>
            </a:r>
            <a:br>
              <a:rPr lang="pl-PL" dirty="0"/>
            </a:br>
            <a:r>
              <a:rPr lang="en-US" dirty="0" err="1" smtClean="0"/>
              <a:t>Ein</a:t>
            </a:r>
            <a:r>
              <a:rPr lang="en-US" dirty="0" smtClean="0"/>
              <a:t> </a:t>
            </a:r>
            <a:r>
              <a:rPr lang="en-US" dirty="0" err="1"/>
              <a:t>Ratgeber</a:t>
            </a:r>
            <a:r>
              <a:rPr lang="en-US" dirty="0"/>
              <a:t> </a:t>
            </a:r>
            <a:r>
              <a:rPr lang="en-US" dirty="0" err="1"/>
              <a:t>für</a:t>
            </a:r>
            <a:r>
              <a:rPr lang="en-US" dirty="0"/>
              <a:t> </a:t>
            </a:r>
            <a:r>
              <a:rPr lang="en-US" dirty="0" err="1"/>
              <a:t>Eltern</a:t>
            </a:r>
            <a:r>
              <a:rPr lang="en-US" dirty="0"/>
              <a:t>, </a:t>
            </a:r>
            <a:r>
              <a:rPr lang="en-US" dirty="0" err="1"/>
              <a:t>Erzieherinnen</a:t>
            </a:r>
            <a:r>
              <a:rPr lang="en-US" dirty="0"/>
              <a:t> und </a:t>
            </a:r>
            <a:r>
              <a:rPr lang="en-US" dirty="0" err="1"/>
              <a:t>Erzieher</a:t>
            </a:r>
            <a:r>
              <a:rPr lang="en-US" dirty="0"/>
              <a:t>, </a:t>
            </a:r>
            <a:r>
              <a:rPr lang="en-US" dirty="0" err="1"/>
              <a:t>Lehrerinnen</a:t>
            </a:r>
            <a:r>
              <a:rPr lang="en-US" dirty="0"/>
              <a:t> und Lehrer </a:t>
            </a:r>
            <a:r>
              <a:rPr lang="en-US" dirty="0" smtClean="0"/>
              <a:t>– </a:t>
            </a:r>
            <a:r>
              <a:rPr lang="en-US" dirty="0" err="1" smtClean="0"/>
              <a:t>Bildung</a:t>
            </a:r>
            <a:r>
              <a:rPr lang="pl-PL" dirty="0" smtClean="0"/>
              <a:t/>
            </a:r>
            <a:br>
              <a:rPr lang="pl-PL" dirty="0" smtClean="0"/>
            </a:br>
            <a:r>
              <a:rPr lang="pl-PL" dirty="0" smtClean="0"/>
              <a:t>www.unirostock.de/fileadmin/UniHome/Gbur/begabte_kinder_finden_und_foerdern.pdf</a:t>
            </a:r>
            <a:endParaRPr lang="pl-PL" dirty="0"/>
          </a:p>
          <a:p>
            <a:pPr marL="502920" indent="-457200">
              <a:buFont typeface="+mj-lt"/>
              <a:buAutoNum type="arabicPeriod"/>
            </a:pPr>
            <a:r>
              <a:rPr lang="pl-PL" dirty="0" smtClean="0"/>
              <a:t>www.sankt-afra.de/zusammenleben/portrait.html</a:t>
            </a:r>
            <a:endParaRPr lang="pl-PL" dirty="0"/>
          </a:p>
        </p:txBody>
      </p:sp>
    </p:spTree>
    <p:extLst>
      <p:ext uri="{BB962C8B-B14F-4D97-AF65-F5344CB8AC3E}">
        <p14:creationId xmlns:p14="http://schemas.microsoft.com/office/powerpoint/2010/main" val="3933608866"/>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467544" y="548680"/>
            <a:ext cx="4680520" cy="4525963"/>
          </a:xfrm>
        </p:spPr>
        <p:txBody>
          <a:bodyPr>
            <a:normAutofit/>
          </a:bodyPr>
          <a:lstStyle/>
          <a:p>
            <a:pPr marL="0" indent="0" algn="ctr">
              <a:buNone/>
            </a:pPr>
            <a:r>
              <a:rPr lang="en-US" sz="2800" dirty="0"/>
              <a:t>Die </a:t>
            </a:r>
            <a:r>
              <a:rPr lang="en-US" sz="2800" dirty="0" err="1"/>
              <a:t>Entwicklung</a:t>
            </a:r>
            <a:r>
              <a:rPr lang="en-US" sz="2800" dirty="0"/>
              <a:t> von </a:t>
            </a:r>
            <a:r>
              <a:rPr lang="en-US" sz="2800" dirty="0" err="1"/>
              <a:t>Begabungen</a:t>
            </a:r>
            <a:r>
              <a:rPr lang="en-US" sz="2800" dirty="0"/>
              <a:t> </a:t>
            </a:r>
            <a:r>
              <a:rPr lang="en-US" sz="2800" dirty="0" err="1"/>
              <a:t>bildet</a:t>
            </a:r>
            <a:r>
              <a:rPr lang="en-US" sz="2800" dirty="0"/>
              <a:t> </a:t>
            </a:r>
            <a:r>
              <a:rPr lang="en-US" sz="2800" dirty="0" err="1"/>
              <a:t>eine</a:t>
            </a:r>
            <a:r>
              <a:rPr lang="en-US" sz="2800" dirty="0"/>
              <a:t> </a:t>
            </a:r>
            <a:r>
              <a:rPr lang="en-US" sz="2800" dirty="0" err="1"/>
              <a:t>wesentliche</a:t>
            </a:r>
            <a:r>
              <a:rPr lang="en-US" sz="2800" dirty="0"/>
              <a:t> </a:t>
            </a:r>
            <a:r>
              <a:rPr lang="en-US" sz="2800" dirty="0" err="1"/>
              <a:t>Grundlage</a:t>
            </a:r>
            <a:r>
              <a:rPr lang="en-US" sz="2800" dirty="0"/>
              <a:t> </a:t>
            </a:r>
            <a:r>
              <a:rPr lang="en-US" sz="2800" dirty="0" err="1"/>
              <a:t>für</a:t>
            </a:r>
            <a:r>
              <a:rPr lang="en-US" sz="2800" dirty="0"/>
              <a:t> die </a:t>
            </a:r>
            <a:r>
              <a:rPr lang="en-US" sz="2800" dirty="0" err="1"/>
              <a:t>Entfaltung</a:t>
            </a:r>
            <a:r>
              <a:rPr lang="en-US" sz="2800" dirty="0"/>
              <a:t> der </a:t>
            </a:r>
            <a:r>
              <a:rPr lang="en-US" sz="2800" dirty="0" err="1"/>
              <a:t>kindlichen</a:t>
            </a:r>
            <a:r>
              <a:rPr lang="en-US" sz="2800" dirty="0"/>
              <a:t> und </a:t>
            </a:r>
            <a:r>
              <a:rPr lang="en-US" sz="2800" dirty="0" err="1"/>
              <a:t>jugendlichen</a:t>
            </a:r>
            <a:r>
              <a:rPr lang="en-US" sz="2800" dirty="0"/>
              <a:t> </a:t>
            </a:r>
            <a:r>
              <a:rPr lang="en-US" sz="2800" dirty="0" err="1"/>
              <a:t>Persönlichkeit</a:t>
            </a:r>
            <a:r>
              <a:rPr lang="en-US" sz="2800" dirty="0"/>
              <a:t>.</a:t>
            </a:r>
            <a:endParaRPr lang="pl-PL"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72814"/>
            <a:ext cx="3684041" cy="470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76935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buNone/>
            </a:pPr>
            <a:r>
              <a:rPr lang="pl-PL" dirty="0" err="1">
                <a:effectLst/>
              </a:rPr>
              <a:t>S</a:t>
            </a:r>
            <a:r>
              <a:rPr lang="en-US" dirty="0" err="1" smtClean="0">
                <a:effectLst/>
              </a:rPr>
              <a:t>pezielle</a:t>
            </a:r>
            <a:r>
              <a:rPr lang="en-US" dirty="0" smtClean="0">
                <a:effectLst/>
              </a:rPr>
              <a:t> </a:t>
            </a:r>
            <a:r>
              <a:rPr lang="en-US" dirty="0" err="1">
                <a:effectLst/>
              </a:rPr>
              <a:t>Internatsschule</a:t>
            </a:r>
            <a:r>
              <a:rPr lang="en-US" dirty="0">
                <a:effectLst/>
              </a:rPr>
              <a:t> </a:t>
            </a:r>
            <a:r>
              <a:rPr lang="en-US" dirty="0" err="1">
                <a:effectLst/>
              </a:rPr>
              <a:t>für</a:t>
            </a:r>
            <a:r>
              <a:rPr lang="en-US" dirty="0">
                <a:effectLst/>
              </a:rPr>
              <a:t> </a:t>
            </a:r>
            <a:r>
              <a:rPr lang="en-US" dirty="0" err="1">
                <a:effectLst/>
              </a:rPr>
              <a:t>begabte</a:t>
            </a:r>
            <a:r>
              <a:rPr lang="en-US" dirty="0">
                <a:effectLst/>
              </a:rPr>
              <a:t> Kinder</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4876236" cy="35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99109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buNone/>
            </a:pPr>
            <a:r>
              <a:rPr lang="pl-PL" dirty="0" err="1">
                <a:effectLst/>
              </a:rPr>
              <a:t>Sächsisches</a:t>
            </a:r>
            <a:r>
              <a:rPr lang="pl-PL" dirty="0">
                <a:effectLst/>
              </a:rPr>
              <a:t> </a:t>
            </a:r>
            <a:r>
              <a:rPr lang="pl-PL" dirty="0" err="1">
                <a:effectLst/>
              </a:rPr>
              <a:t>Landesgymnasium</a:t>
            </a:r>
            <a:r>
              <a:rPr lang="pl-PL" dirty="0">
                <a:effectLst/>
              </a:rPr>
              <a:t> </a:t>
            </a:r>
            <a:r>
              <a:rPr lang="pl-PL" dirty="0" err="1">
                <a:effectLst/>
              </a:rPr>
              <a:t>Sankt</a:t>
            </a:r>
            <a:r>
              <a:rPr lang="pl-PL" dirty="0">
                <a:effectLst/>
              </a:rPr>
              <a:t> </a:t>
            </a:r>
            <a:r>
              <a:rPr lang="pl-PL" dirty="0" err="1">
                <a:effectLst/>
              </a:rPr>
              <a:t>Afra</a:t>
            </a:r>
            <a:endParaRPr lang="pl-PL"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010057" cy="311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393092"/>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p:txBody>
          <a:bodyPr/>
          <a:lstStyle/>
          <a:p>
            <a:pPr marL="45720" indent="0" algn="ctr">
              <a:buNone/>
            </a:pPr>
            <a:r>
              <a:rPr lang="en-US" sz="4000" dirty="0" err="1"/>
              <a:t>Herz</a:t>
            </a:r>
            <a:r>
              <a:rPr lang="en-US" sz="4000" dirty="0"/>
              <a:t> des </a:t>
            </a:r>
            <a:r>
              <a:rPr lang="en-US" sz="4000" dirty="0" err="1"/>
              <a:t>afranischen</a:t>
            </a:r>
            <a:r>
              <a:rPr lang="en-US" sz="4000" dirty="0"/>
              <a:t> Campus </a:t>
            </a:r>
            <a:r>
              <a:rPr lang="en-US" sz="4000" dirty="0" err="1"/>
              <a:t>ist</a:t>
            </a:r>
            <a:r>
              <a:rPr lang="en-US" sz="4000" dirty="0"/>
              <a:t> das </a:t>
            </a:r>
            <a:r>
              <a:rPr lang="en-US" sz="4000" dirty="0" err="1"/>
              <a:t>Internat</a:t>
            </a:r>
            <a:r>
              <a:rPr lang="en-US" dirty="0" err="1"/>
              <a:t>.</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60848"/>
            <a:ext cx="4436740" cy="443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969242"/>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3289" y="4372168"/>
            <a:ext cx="6163087" cy="857032"/>
          </a:xfrm>
        </p:spPr>
        <p:txBody>
          <a:bodyPr/>
          <a:lstStyle/>
          <a:p>
            <a:pPr marL="0" indent="0">
              <a:buNone/>
            </a:pPr>
            <a:r>
              <a:rPr lang="pl-PL" sz="3200" dirty="0" err="1" smtClean="0">
                <a:effectLst/>
              </a:rPr>
              <a:t>Die</a:t>
            </a:r>
            <a:r>
              <a:rPr lang="pl-PL" sz="3200" dirty="0" smtClean="0">
                <a:effectLst/>
              </a:rPr>
              <a:t> </a:t>
            </a:r>
            <a:r>
              <a:rPr lang="en-US" sz="3200" dirty="0" err="1" smtClean="0">
                <a:effectLst/>
              </a:rPr>
              <a:t>Schüler</a:t>
            </a:r>
            <a:r>
              <a:rPr lang="en-US" sz="3200" dirty="0" smtClean="0">
                <a:effectLst/>
              </a:rPr>
              <a:t> </a:t>
            </a:r>
            <a:r>
              <a:rPr lang="en-US" sz="3200" dirty="0" err="1">
                <a:effectLst/>
              </a:rPr>
              <a:t>betreiben</a:t>
            </a:r>
            <a:r>
              <a:rPr lang="en-US" sz="3200" dirty="0">
                <a:effectLst/>
              </a:rPr>
              <a:t> die Cafeteria, da </a:t>
            </a:r>
            <a:r>
              <a:rPr lang="en-US" sz="3200" dirty="0" err="1">
                <a:effectLst/>
              </a:rPr>
              <a:t>gibt´s</a:t>
            </a:r>
            <a:r>
              <a:rPr lang="en-US" sz="3200" dirty="0">
                <a:effectLst/>
              </a:rPr>
              <a:t> </a:t>
            </a:r>
            <a:r>
              <a:rPr lang="en-US" sz="3200" dirty="0" err="1">
                <a:effectLst/>
              </a:rPr>
              <a:t>Gesellschaft</a:t>
            </a:r>
            <a:r>
              <a:rPr lang="en-US" sz="3200" dirty="0">
                <a:effectLst/>
              </a:rPr>
              <a:t> und </a:t>
            </a:r>
            <a:r>
              <a:rPr lang="en-US" sz="3200" dirty="0" err="1">
                <a:effectLst/>
              </a:rPr>
              <a:t>Unterhaltung</a:t>
            </a:r>
            <a:endParaRPr lang="pl-PL"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6672"/>
            <a:ext cx="5610200" cy="340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86990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p:txBody>
          <a:bodyPr>
            <a:normAutofit/>
          </a:bodyPr>
          <a:lstStyle/>
          <a:p>
            <a:pPr marL="45720" indent="0">
              <a:buNone/>
            </a:pPr>
            <a:r>
              <a:rPr lang="en-US" sz="2800" dirty="0" err="1"/>
              <a:t>Wenn</a:t>
            </a:r>
            <a:r>
              <a:rPr lang="en-US" sz="2800" dirty="0"/>
              <a:t> man </a:t>
            </a:r>
            <a:r>
              <a:rPr lang="en-US" sz="2800" dirty="0" err="1"/>
              <a:t>hier</a:t>
            </a:r>
            <a:r>
              <a:rPr lang="en-US" sz="2800" dirty="0"/>
              <a:t> </a:t>
            </a:r>
            <a:r>
              <a:rPr lang="en-US" sz="2800" dirty="0" err="1"/>
              <a:t>als</a:t>
            </a:r>
            <a:r>
              <a:rPr lang="en-US" sz="2800" dirty="0"/>
              <a:t> </a:t>
            </a:r>
            <a:r>
              <a:rPr lang="en-US" sz="2800" dirty="0" err="1"/>
              <a:t>Schüler</a:t>
            </a:r>
            <a:r>
              <a:rPr lang="en-US" sz="2800" dirty="0"/>
              <a:t> </a:t>
            </a:r>
            <a:r>
              <a:rPr lang="en-US" sz="2800" dirty="0" err="1"/>
              <a:t>anfängt</a:t>
            </a:r>
            <a:r>
              <a:rPr lang="en-US" sz="2800" dirty="0"/>
              <a:t>, </a:t>
            </a:r>
            <a:r>
              <a:rPr lang="en-US" sz="2800" dirty="0" err="1"/>
              <a:t>wählt</a:t>
            </a:r>
            <a:r>
              <a:rPr lang="en-US" sz="2800" dirty="0"/>
              <a:t> man </a:t>
            </a:r>
            <a:r>
              <a:rPr lang="en-US" sz="2800" dirty="0" err="1"/>
              <a:t>sich</a:t>
            </a:r>
            <a:r>
              <a:rPr lang="en-US" sz="2800" dirty="0"/>
              <a:t> </a:t>
            </a:r>
            <a:r>
              <a:rPr lang="en-US" sz="2800" dirty="0" err="1"/>
              <a:t>einen</a:t>
            </a:r>
            <a:r>
              <a:rPr lang="en-US" sz="2800" dirty="0"/>
              <a:t> Paten </a:t>
            </a:r>
            <a:r>
              <a:rPr lang="en-US" sz="2800" dirty="0" err="1"/>
              <a:t>aus</a:t>
            </a:r>
            <a:r>
              <a:rPr lang="en-US" sz="2800" dirty="0"/>
              <a:t> den </a:t>
            </a:r>
            <a:r>
              <a:rPr lang="en-US" sz="2800" dirty="0" err="1"/>
              <a:t>älteren</a:t>
            </a:r>
            <a:r>
              <a:rPr lang="en-US" sz="2800" dirty="0"/>
              <a:t> </a:t>
            </a:r>
            <a:r>
              <a:rPr lang="en-US" sz="2800" dirty="0" err="1"/>
              <a:t>Jahrgängen</a:t>
            </a:r>
            <a:endParaRPr lang="pl-PL"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636912"/>
            <a:ext cx="5875743" cy="38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5287"/>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0" y="4797152"/>
            <a:ext cx="5947063" cy="713016"/>
          </a:xfrm>
        </p:spPr>
        <p:txBody>
          <a:bodyPr/>
          <a:lstStyle/>
          <a:p>
            <a:r>
              <a:rPr lang="pl-PL" sz="4000" dirty="0" smtClean="0">
                <a:effectLst/>
              </a:rPr>
              <a:t>Es </a:t>
            </a:r>
            <a:r>
              <a:rPr lang="pl-PL" sz="4000" dirty="0" err="1" smtClean="0">
                <a:effectLst/>
              </a:rPr>
              <a:t>gibt</a:t>
            </a:r>
            <a:r>
              <a:rPr lang="en-US" sz="4000" dirty="0" smtClean="0">
                <a:effectLst/>
              </a:rPr>
              <a:t> </a:t>
            </a:r>
            <a:r>
              <a:rPr lang="en-US" sz="4000" dirty="0">
                <a:effectLst/>
              </a:rPr>
              <a:t>ca. 300 </a:t>
            </a:r>
            <a:r>
              <a:rPr lang="en-US" sz="4000" dirty="0" err="1">
                <a:effectLst/>
              </a:rPr>
              <a:t>Schüler</a:t>
            </a:r>
            <a:r>
              <a:rPr lang="en-US" sz="4000" dirty="0">
                <a:effectLst/>
              </a:rPr>
              <a:t> und 50 </a:t>
            </a:r>
            <a:r>
              <a:rPr lang="en-US" sz="4000" dirty="0" err="1">
                <a:effectLst/>
              </a:rPr>
              <a:t>Mentoren</a:t>
            </a:r>
            <a:endParaRPr lang="pl-PL" sz="4000" dirty="0"/>
          </a:p>
        </p:txBody>
      </p:sp>
      <p:sp>
        <p:nvSpPr>
          <p:cNvPr id="3" name="Symbol zastępczy zawartości 2"/>
          <p:cNvSpPr>
            <a:spLocks noGrp="1"/>
          </p:cNvSpPr>
          <p:nvPr>
            <p:ph sz="quarter" idx="13"/>
          </p:nvPr>
        </p:nvSpPr>
        <p:spPr/>
        <p:txBody>
          <a:bodyPr/>
          <a:lstStyle/>
          <a:p>
            <a:endParaRPr lang="pl-PL"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5122490" cy="43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88293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p:txBody>
          <a:bodyPr>
            <a:normAutofit/>
          </a:bodyPr>
          <a:lstStyle/>
          <a:p>
            <a:r>
              <a:rPr lang="en-US" sz="2400" dirty="0" err="1"/>
              <a:t>Über</a:t>
            </a:r>
            <a:r>
              <a:rPr lang="en-US" sz="2400" dirty="0"/>
              <a:t> den </a:t>
            </a:r>
            <a:r>
              <a:rPr lang="en-US" sz="2400" dirty="0" err="1"/>
              <a:t>Schulsport</a:t>
            </a:r>
            <a:r>
              <a:rPr lang="en-US" sz="2400" dirty="0"/>
              <a:t> </a:t>
            </a:r>
            <a:r>
              <a:rPr lang="en-US" sz="2400" dirty="0" err="1"/>
              <a:t>hinaus</a:t>
            </a:r>
            <a:r>
              <a:rPr lang="en-US" sz="2400" dirty="0"/>
              <a:t>, </a:t>
            </a:r>
            <a:r>
              <a:rPr lang="en-US" sz="2400" dirty="0" err="1"/>
              <a:t>zwischen</a:t>
            </a:r>
            <a:r>
              <a:rPr lang="en-US" sz="2400" dirty="0"/>
              <a:t> </a:t>
            </a:r>
            <a:r>
              <a:rPr lang="en-US" sz="2400" dirty="0" err="1"/>
              <a:t>Abendessen</a:t>
            </a:r>
            <a:r>
              <a:rPr lang="en-US" sz="2400" dirty="0"/>
              <a:t> und </a:t>
            </a:r>
            <a:r>
              <a:rPr lang="en-US" sz="2400" dirty="0" err="1"/>
              <a:t>Hauszeit</a:t>
            </a:r>
            <a:r>
              <a:rPr lang="en-US" sz="2400" dirty="0"/>
              <a:t> </a:t>
            </a:r>
            <a:r>
              <a:rPr lang="en-US" sz="2400" dirty="0" err="1"/>
              <a:t>ist</a:t>
            </a:r>
            <a:r>
              <a:rPr lang="en-US" sz="2400" dirty="0"/>
              <a:t> von Badminton </a:t>
            </a:r>
            <a:r>
              <a:rPr lang="en-US" sz="2400" dirty="0" err="1"/>
              <a:t>über</a:t>
            </a:r>
            <a:r>
              <a:rPr lang="en-US" sz="2400" dirty="0"/>
              <a:t> Judo </a:t>
            </a:r>
            <a:r>
              <a:rPr lang="en-US" sz="2400" dirty="0" err="1"/>
              <a:t>bis</a:t>
            </a:r>
            <a:r>
              <a:rPr lang="en-US" sz="2400" dirty="0"/>
              <a:t> </a:t>
            </a:r>
            <a:r>
              <a:rPr lang="en-US" sz="2400" dirty="0" err="1"/>
              <a:t>Fußball</a:t>
            </a:r>
            <a:r>
              <a:rPr lang="en-US" sz="2400" dirty="0"/>
              <a:t> </a:t>
            </a:r>
            <a:r>
              <a:rPr lang="en-US" sz="2400" dirty="0" err="1"/>
              <a:t>viel</a:t>
            </a:r>
            <a:r>
              <a:rPr lang="en-US" sz="2400" dirty="0"/>
              <a:t> </a:t>
            </a:r>
            <a:r>
              <a:rPr lang="en-US" sz="2400" dirty="0" err="1"/>
              <a:t>möglich</a:t>
            </a:r>
            <a:r>
              <a:rPr lang="en-US" sz="2400" dirty="0"/>
              <a:t> auf </a:t>
            </a:r>
            <a:r>
              <a:rPr lang="en-US" sz="2400" dirty="0" err="1"/>
              <a:t>dem</a:t>
            </a:r>
            <a:r>
              <a:rPr lang="en-US" sz="2400" dirty="0"/>
              <a:t> </a:t>
            </a:r>
            <a:r>
              <a:rPr lang="en-US" sz="2400" dirty="0" err="1"/>
              <a:t>Sportplatz</a:t>
            </a:r>
            <a:r>
              <a:rPr lang="en-US" sz="2400" dirty="0"/>
              <a:t> </a:t>
            </a:r>
            <a:r>
              <a:rPr lang="en-US" sz="2400" dirty="0" err="1"/>
              <a:t>oder</a:t>
            </a:r>
            <a:r>
              <a:rPr lang="en-US" sz="2400" dirty="0"/>
              <a:t> in der </a:t>
            </a:r>
            <a:r>
              <a:rPr lang="en-US" sz="2400" dirty="0" smtClean="0"/>
              <a:t>Halle</a:t>
            </a:r>
            <a:r>
              <a:rPr lang="pl-PL" sz="2400" dirty="0" smtClean="0"/>
              <a:t>.</a:t>
            </a:r>
            <a:endParaRPr lang="pl-PL"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36912"/>
            <a:ext cx="4636368" cy="347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176969"/>
      </p:ext>
    </p:extLst>
  </p:cSld>
  <p:clrMapOvr>
    <a:masterClrMapping/>
  </p:clrMapOvr>
  <p:transition spd="slow">
    <p:wheel spokes="1"/>
  </p:transition>
</p:sld>
</file>

<file path=ppt/theme/theme1.xml><?xml version="1.0" encoding="utf-8"?>
<a:theme xmlns:a="http://schemas.openxmlformats.org/drawingml/2006/main" name="Aerodynamiczny">
  <a:themeElements>
    <a:clrScheme name="Podstawowy">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225</TotalTime>
  <Words>353</Words>
  <Application>Microsoft Office PowerPoint</Application>
  <PresentationFormat>Pokaz na ekranie (4:3)</PresentationFormat>
  <Paragraphs>42</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Aerodynamiczny</vt:lpstr>
      <vt:lpstr>Hochbegabte Kinder</vt:lpstr>
      <vt:lpstr>Prezentacja programu PowerPoint</vt:lpstr>
      <vt:lpstr>Spezielle Internatsschule für begabte Kinder</vt:lpstr>
      <vt:lpstr>Sächsisches Landesgymnasium Sankt Afra</vt:lpstr>
      <vt:lpstr>Prezentacja programu PowerPoint</vt:lpstr>
      <vt:lpstr>Die Schüler betreiben die Cafeteria, da gibt´s Gesellschaft und Unterhaltung</vt:lpstr>
      <vt:lpstr>Prezentacja programu PowerPoint</vt:lpstr>
      <vt:lpstr>Es gibt ca. 300 Schüler und 50 Mentoren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Magda</cp:lastModifiedBy>
  <cp:revision>21</cp:revision>
  <dcterms:modified xsi:type="dcterms:W3CDTF">2015-01-30T10:54:02Z</dcterms:modified>
</cp:coreProperties>
</file>