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256" r:id="rId2"/>
    <p:sldId id="257" r:id="rId3"/>
    <p:sldId id="260" r:id="rId4"/>
    <p:sldId id="261" r:id="rId5"/>
    <p:sldId id="262" r:id="rId6"/>
    <p:sldId id="263" r:id="rId7"/>
    <p:sldId id="270" r:id="rId8"/>
    <p:sldId id="269" r:id="rId9"/>
    <p:sldId id="271" r:id="rId10"/>
    <p:sldId id="264" r:id="rId11"/>
    <p:sldId id="265" r:id="rId12"/>
    <p:sldId id="266" r:id="rId13"/>
    <p:sldId id="267" r:id="rId14"/>
    <p:sldId id="259" r:id="rId15"/>
    <p:sldId id="258"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234" y="16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dirty="0" err="1" smtClean="0"/>
              <a:t>Die</a:t>
            </a:r>
            <a:r>
              <a:rPr lang="pl-PL" baseline="0" dirty="0" smtClean="0"/>
              <a:t> </a:t>
            </a:r>
            <a:r>
              <a:rPr lang="pl-PL" baseline="0" dirty="0" err="1" smtClean="0"/>
              <a:t>Parteien</a:t>
            </a:r>
            <a:endParaRPr lang="en-US" dirty="0"/>
          </a:p>
        </c:rich>
      </c:tx>
      <c:layout>
        <c:manualLayout>
          <c:xMode val="edge"/>
          <c:yMode val="edge"/>
          <c:x val="0.71860941601049866"/>
          <c:y val="3.4375000000000003E-2"/>
        </c:manualLayout>
      </c:layout>
      <c:overlay val="0"/>
    </c:title>
    <c:autoTitleDeleted val="0"/>
    <c:plotArea>
      <c:layout/>
      <c:pieChart>
        <c:varyColors val="1"/>
        <c:ser>
          <c:idx val="0"/>
          <c:order val="0"/>
          <c:tx>
            <c:strRef>
              <c:f>Arkusz1!$B$1</c:f>
              <c:strCache>
                <c:ptCount val="1"/>
                <c:pt idx="0">
                  <c:v>Sprzedaż</c:v>
                </c:pt>
              </c:strCache>
            </c:strRef>
          </c:tx>
          <c:dLbls>
            <c:showLegendKey val="0"/>
            <c:showVal val="0"/>
            <c:showCatName val="1"/>
            <c:showSerName val="0"/>
            <c:showPercent val="1"/>
            <c:showBubbleSize val="0"/>
            <c:showLeaderLines val="1"/>
          </c:dLbls>
          <c:cat>
            <c:strRef>
              <c:f>Arkusz1!$A$2:$A$7</c:f>
              <c:strCache>
                <c:ptCount val="6"/>
                <c:pt idx="0">
                  <c:v>CDU</c:v>
                </c:pt>
                <c:pt idx="1">
                  <c:v>CSU</c:v>
                </c:pt>
                <c:pt idx="2">
                  <c:v>SPD</c:v>
                </c:pt>
                <c:pt idx="3">
                  <c:v>FPD</c:v>
                </c:pt>
                <c:pt idx="4">
                  <c:v>Die Linke</c:v>
                </c:pt>
                <c:pt idx="5">
                  <c:v>Die Grünen</c:v>
                </c:pt>
              </c:strCache>
            </c:strRef>
          </c:cat>
          <c:val>
            <c:numRef>
              <c:f>Arkusz1!$B$2:$B$7</c:f>
              <c:numCache>
                <c:formatCode>General</c:formatCode>
                <c:ptCount val="6"/>
                <c:pt idx="0">
                  <c:v>194</c:v>
                </c:pt>
                <c:pt idx="1">
                  <c:v>45</c:v>
                </c:pt>
                <c:pt idx="2">
                  <c:v>146</c:v>
                </c:pt>
                <c:pt idx="3">
                  <c:v>93</c:v>
                </c:pt>
                <c:pt idx="4">
                  <c:v>76</c:v>
                </c:pt>
                <c:pt idx="5">
                  <c:v>68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1800"/>
      </a:pPr>
      <a:endParaRPr lang="pl-P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8E7C5-DA8E-4E85-AC8A-D085E86B200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pl-PL"/>
        </a:p>
      </dgm:t>
    </dgm:pt>
    <dgm:pt modelId="{F0341D95-F933-4AB2-B511-0A4EADE96DDA}">
      <dgm:prSet custT="1"/>
      <dgm:spPr/>
      <dgm:t>
        <a:bodyPr/>
        <a:lstStyle/>
        <a:p>
          <a:pPr algn="l" rtl="0"/>
          <a:endParaRPr lang="pl-PL" sz="4000" b="1" i="0" dirty="0" smtClean="0"/>
        </a:p>
        <a:p>
          <a:pPr algn="l" rtl="0"/>
          <a:endParaRPr lang="pl-PL" sz="4000" b="1" i="0" dirty="0" smtClean="0"/>
        </a:p>
        <a:p>
          <a:pPr algn="l" rtl="0"/>
          <a:endParaRPr lang="pl-PL" sz="4000" b="1" i="0" dirty="0" smtClean="0"/>
        </a:p>
        <a:p>
          <a:pPr algn="l" rtl="0"/>
          <a:endParaRPr lang="pl-PL" sz="4000" b="1" i="0" dirty="0" smtClean="0"/>
        </a:p>
        <a:p>
          <a:pPr algn="l" rtl="0"/>
          <a:endParaRPr lang="pl-PL" sz="4000" b="1" i="0" dirty="0" smtClean="0"/>
        </a:p>
        <a:p>
          <a:pPr algn="l" rtl="0"/>
          <a:endParaRPr lang="pl-PL" sz="4000" b="1" i="0" dirty="0" smtClean="0"/>
        </a:p>
        <a:p>
          <a:pPr algn="l" rtl="0"/>
          <a:r>
            <a:rPr lang="pl-PL" sz="4000" b="1" i="0" dirty="0" smtClean="0"/>
            <a:t>Bibliografie:</a:t>
          </a:r>
          <a:r>
            <a:rPr lang="pl-PL" sz="2300" b="1" i="0" dirty="0" smtClean="0"/>
            <a:t/>
          </a:r>
          <a:br>
            <a:rPr lang="pl-PL" sz="2300" b="1" i="0" dirty="0" smtClean="0"/>
          </a:br>
          <a:endParaRPr lang="pl-PL" sz="2300" b="1" i="0" dirty="0" smtClean="0"/>
        </a:p>
        <a:p>
          <a:pPr algn="l" rtl="0"/>
          <a:r>
            <a:rPr lang="pl-PL" sz="2300" b="1" i="0" dirty="0" smtClean="0">
              <a:solidFill>
                <a:schemeClr val="accent4">
                  <a:lumMod val="60000"/>
                  <a:lumOff val="40000"/>
                </a:schemeClr>
              </a:solidFill>
            </a:rPr>
            <a:t>- www.libr.sejm.gov.pl</a:t>
          </a:r>
          <a:r>
            <a:rPr lang="pl-PL" sz="2300" b="1" i="0" dirty="0" smtClean="0"/>
            <a:t/>
          </a:r>
          <a:br>
            <a:rPr lang="pl-PL" sz="2300" b="1" i="0" dirty="0" smtClean="0"/>
          </a:br>
          <a:r>
            <a:rPr lang="pl-PL" sz="2300" b="1" i="0" dirty="0" smtClean="0">
              <a:solidFill>
                <a:srgbClr val="0070C0"/>
              </a:solidFill>
            </a:rPr>
            <a:t>- www.bundestag.de</a:t>
          </a:r>
          <a:r>
            <a:rPr lang="pl-PL" sz="2300" b="1" i="0" dirty="0" smtClean="0"/>
            <a:t/>
          </a:r>
          <a:br>
            <a:rPr lang="pl-PL" sz="2300" b="1" i="0" dirty="0" smtClean="0"/>
          </a:br>
          <a:r>
            <a:rPr lang="pl-PL" sz="2300" b="1" i="0" dirty="0" smtClean="0">
              <a:solidFill>
                <a:srgbClr val="C00000"/>
              </a:solidFill>
            </a:rPr>
            <a:t>- www.de-iure-pl.org</a:t>
          </a:r>
          <a:r>
            <a:rPr lang="pl-PL" sz="2300" b="1" i="0" dirty="0" smtClean="0"/>
            <a:t/>
          </a:r>
          <a:br>
            <a:rPr lang="pl-PL" sz="2300" b="1" i="0" dirty="0" smtClean="0"/>
          </a:br>
          <a:r>
            <a:rPr lang="pl-PL" sz="2300" b="1" i="0" dirty="0" smtClean="0">
              <a:solidFill>
                <a:srgbClr val="7030A0"/>
              </a:solidFill>
            </a:rPr>
            <a:t>- www.dw.de</a:t>
          </a:r>
        </a:p>
        <a:p>
          <a:pPr algn="l" rtl="0"/>
          <a:r>
            <a:rPr lang="pl-PL" sz="2300" b="1" i="0" dirty="0" smtClean="0">
              <a:solidFill>
                <a:schemeClr val="accent6">
                  <a:lumMod val="60000"/>
                  <a:lumOff val="40000"/>
                </a:schemeClr>
              </a:solidFill>
            </a:rPr>
            <a:t>- www. remid.de</a:t>
          </a:r>
        </a:p>
        <a:p>
          <a:pPr algn="l" rtl="0"/>
          <a:r>
            <a:rPr lang="pl-PL" sz="2300" b="1" i="0" dirty="0" smtClean="0">
              <a:solidFill>
                <a:srgbClr val="7030A0"/>
              </a:solidFill>
            </a:rPr>
            <a:t>- </a:t>
          </a:r>
          <a:r>
            <a:rPr lang="pl-PL" sz="2300" b="1" i="0" dirty="0" smtClean="0">
              <a:solidFill>
                <a:schemeClr val="accent4">
                  <a:lumMod val="75000"/>
                </a:schemeClr>
              </a:solidFill>
            </a:rPr>
            <a:t>www.bamf.de</a:t>
          </a:r>
        </a:p>
        <a:p>
          <a:pPr algn="l" rtl="0"/>
          <a:r>
            <a:rPr lang="pl-PL" sz="2300" b="1" i="0" dirty="0" smtClean="0">
              <a:solidFill>
                <a:srgbClr val="FFFF00"/>
              </a:solidFill>
            </a:rPr>
            <a:t>- www.bpb.de</a:t>
          </a:r>
        </a:p>
        <a:p>
          <a:pPr algn="l" rtl="0"/>
          <a:r>
            <a:rPr lang="pl-PL" sz="2300" b="1" i="0" dirty="0" smtClean="0">
              <a:solidFill>
                <a:schemeClr val="bg1">
                  <a:lumMod val="65000"/>
                </a:schemeClr>
              </a:solidFill>
            </a:rPr>
            <a:t>-www.bundespraesident.de</a:t>
          </a:r>
        </a:p>
        <a:p>
          <a:pPr algn="l" rtl="0"/>
          <a:r>
            <a:rPr lang="pl-PL" sz="2300" b="1" i="0" dirty="0" smtClean="0">
              <a:solidFill>
                <a:srgbClr val="23213F"/>
              </a:solidFill>
            </a:rPr>
            <a:t>-www.psz.pl</a:t>
          </a:r>
        </a:p>
        <a:p>
          <a:pPr algn="l" rtl="0"/>
          <a:endParaRPr lang="pl-PL" sz="2300" b="1" i="0" dirty="0" smtClean="0">
            <a:solidFill>
              <a:schemeClr val="accent4">
                <a:lumMod val="75000"/>
              </a:schemeClr>
            </a:solidFill>
          </a:endParaRPr>
        </a:p>
        <a:p>
          <a:pPr algn="l" rtl="0"/>
          <a:r>
            <a:rPr lang="pl-PL" sz="2300" b="1" i="0" dirty="0" smtClean="0"/>
            <a:t/>
          </a:r>
          <a:br>
            <a:rPr lang="pl-PL" sz="2300" b="1" i="0" dirty="0" smtClean="0"/>
          </a:br>
          <a:r>
            <a:rPr lang="pl-PL" sz="2300" b="1" i="0" dirty="0" smtClean="0"/>
            <a:t/>
          </a:r>
          <a:br>
            <a:rPr lang="pl-PL" sz="2300" b="1" i="0" dirty="0" smtClean="0"/>
          </a:br>
          <a:r>
            <a:rPr lang="pl-PL" sz="2300" b="1" i="0" dirty="0" smtClean="0"/>
            <a:t/>
          </a:r>
          <a:br>
            <a:rPr lang="pl-PL" sz="2300" b="1" i="0" dirty="0" smtClean="0"/>
          </a:br>
          <a:r>
            <a:rPr lang="pl-PL" sz="2300" b="1" i="0" dirty="0" smtClean="0"/>
            <a:t/>
          </a:r>
          <a:br>
            <a:rPr lang="pl-PL" sz="2300" b="1" i="0" dirty="0" smtClean="0"/>
          </a:br>
          <a:r>
            <a:rPr lang="pl-PL" sz="2300" b="1" i="0" dirty="0" smtClean="0"/>
            <a:t/>
          </a:r>
          <a:br>
            <a:rPr lang="pl-PL" sz="2300" b="1" i="0" dirty="0" smtClean="0"/>
          </a:br>
          <a:r>
            <a:rPr lang="pl-PL" sz="2300" b="1" i="0" dirty="0" smtClean="0"/>
            <a:t/>
          </a:r>
          <a:br>
            <a:rPr lang="pl-PL" sz="2300" b="1" i="0" dirty="0" smtClean="0"/>
          </a:br>
          <a:r>
            <a:rPr lang="pl-PL" sz="2300" b="1" i="0" dirty="0" smtClean="0"/>
            <a:t/>
          </a:r>
          <a:br>
            <a:rPr lang="pl-PL" sz="2300" b="1" i="0" dirty="0" smtClean="0"/>
          </a:br>
          <a:r>
            <a:rPr lang="pl-PL" sz="2300" b="1" i="0" dirty="0" smtClean="0"/>
            <a:t/>
          </a:r>
          <a:br>
            <a:rPr lang="pl-PL" sz="2300" b="1" i="0" dirty="0" smtClean="0"/>
          </a:br>
          <a:r>
            <a:rPr lang="pl-PL" sz="2300" b="1" i="0" dirty="0" smtClean="0"/>
            <a:t/>
          </a:r>
          <a:br>
            <a:rPr lang="pl-PL" sz="2300" b="1" i="0" dirty="0" smtClean="0"/>
          </a:br>
          <a:r>
            <a:rPr lang="pl-PL" sz="2300" b="1" i="0" dirty="0" smtClean="0"/>
            <a:t/>
          </a:r>
          <a:br>
            <a:rPr lang="pl-PL" sz="2300" b="1" i="0" dirty="0" smtClean="0"/>
          </a:br>
          <a:r>
            <a:rPr lang="pl-PL" sz="2300" b="1" i="0" dirty="0" smtClean="0"/>
            <a:t/>
          </a:r>
          <a:br>
            <a:rPr lang="pl-PL" sz="2300" b="1" i="0" dirty="0" smtClean="0"/>
          </a:br>
          <a:endParaRPr lang="pl-PL" sz="2300" dirty="0"/>
        </a:p>
      </dgm:t>
    </dgm:pt>
    <dgm:pt modelId="{2D63A190-737F-483D-9D41-65D9AFF44BA1}" type="sibTrans" cxnId="{55C521B3-30BE-43F0-95B3-DED780F7E8D3}">
      <dgm:prSet/>
      <dgm:spPr/>
      <dgm:t>
        <a:bodyPr/>
        <a:lstStyle/>
        <a:p>
          <a:endParaRPr lang="pl-PL"/>
        </a:p>
      </dgm:t>
    </dgm:pt>
    <dgm:pt modelId="{1AB2916C-B499-43C7-BBE8-9E89A29211FD}" type="parTrans" cxnId="{55C521B3-30BE-43F0-95B3-DED780F7E8D3}">
      <dgm:prSet/>
      <dgm:spPr/>
      <dgm:t>
        <a:bodyPr/>
        <a:lstStyle/>
        <a:p>
          <a:endParaRPr lang="pl-PL"/>
        </a:p>
      </dgm:t>
    </dgm:pt>
    <dgm:pt modelId="{76E831B7-8175-4907-86CE-26CD54027E7B}" type="pres">
      <dgm:prSet presAssocID="{8188E7C5-DA8E-4E85-AC8A-D085E86B200A}" presName="linear" presStyleCnt="0">
        <dgm:presLayoutVars>
          <dgm:animLvl val="lvl"/>
          <dgm:resizeHandles val="exact"/>
        </dgm:presLayoutVars>
      </dgm:prSet>
      <dgm:spPr/>
      <dgm:t>
        <a:bodyPr/>
        <a:lstStyle/>
        <a:p>
          <a:endParaRPr lang="pl-PL"/>
        </a:p>
      </dgm:t>
    </dgm:pt>
    <dgm:pt modelId="{D6856DD4-70CE-4B31-8195-8A6B6C63AB33}" type="pres">
      <dgm:prSet presAssocID="{F0341D95-F933-4AB2-B511-0A4EADE96DDA}" presName="parentText" presStyleLbl="node1" presStyleIdx="0" presStyleCnt="1">
        <dgm:presLayoutVars>
          <dgm:chMax val="0"/>
          <dgm:bulletEnabled val="1"/>
        </dgm:presLayoutVars>
      </dgm:prSet>
      <dgm:spPr/>
      <dgm:t>
        <a:bodyPr/>
        <a:lstStyle/>
        <a:p>
          <a:endParaRPr lang="pl-PL"/>
        </a:p>
      </dgm:t>
    </dgm:pt>
  </dgm:ptLst>
  <dgm:cxnLst>
    <dgm:cxn modelId="{03361CB0-5FE5-4BB1-8D98-61F90040EFEF}" type="presOf" srcId="{F0341D95-F933-4AB2-B511-0A4EADE96DDA}" destId="{D6856DD4-70CE-4B31-8195-8A6B6C63AB33}" srcOrd="0" destOrd="0" presId="urn:microsoft.com/office/officeart/2005/8/layout/vList2"/>
    <dgm:cxn modelId="{C23A56B7-C429-4659-8473-54F2C79ABC17}" type="presOf" srcId="{8188E7C5-DA8E-4E85-AC8A-D085E86B200A}" destId="{76E831B7-8175-4907-86CE-26CD54027E7B}" srcOrd="0" destOrd="0" presId="urn:microsoft.com/office/officeart/2005/8/layout/vList2"/>
    <dgm:cxn modelId="{55C521B3-30BE-43F0-95B3-DED780F7E8D3}" srcId="{8188E7C5-DA8E-4E85-AC8A-D085E86B200A}" destId="{F0341D95-F933-4AB2-B511-0A4EADE96DDA}" srcOrd="0" destOrd="0" parTransId="{1AB2916C-B499-43C7-BBE8-9E89A29211FD}" sibTransId="{2D63A190-737F-483D-9D41-65D9AFF44BA1}"/>
    <dgm:cxn modelId="{9E93BFAE-A005-4FB0-9661-8B739E2DED81}" type="presParOf" srcId="{76E831B7-8175-4907-86CE-26CD54027E7B}" destId="{D6856DD4-70CE-4B31-8195-8A6B6C63AB3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56DD4-70CE-4B31-8195-8A6B6C63AB33}">
      <dsp:nvSpPr>
        <dsp:cNvPr id="0" name=""/>
        <dsp:cNvSpPr/>
      </dsp:nvSpPr>
      <dsp:spPr>
        <a:xfrm>
          <a:off x="0" y="3379"/>
          <a:ext cx="6512511" cy="5897896"/>
        </a:xfrm>
        <a:prstGeom prst="round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endParaRPr lang="pl-PL" sz="4000" b="1" i="0" kern="1200" dirty="0" smtClean="0"/>
        </a:p>
        <a:p>
          <a:pPr lvl="0" algn="l" defTabSz="1778000" rtl="0">
            <a:lnSpc>
              <a:spcPct val="90000"/>
            </a:lnSpc>
            <a:spcBef>
              <a:spcPct val="0"/>
            </a:spcBef>
            <a:spcAft>
              <a:spcPct val="35000"/>
            </a:spcAft>
          </a:pPr>
          <a:endParaRPr lang="pl-PL" sz="4000" b="1" i="0" kern="1200" dirty="0" smtClean="0"/>
        </a:p>
        <a:p>
          <a:pPr lvl="0" algn="l" defTabSz="1778000" rtl="0">
            <a:lnSpc>
              <a:spcPct val="90000"/>
            </a:lnSpc>
            <a:spcBef>
              <a:spcPct val="0"/>
            </a:spcBef>
            <a:spcAft>
              <a:spcPct val="35000"/>
            </a:spcAft>
          </a:pPr>
          <a:endParaRPr lang="pl-PL" sz="4000" b="1" i="0" kern="1200" dirty="0" smtClean="0"/>
        </a:p>
        <a:p>
          <a:pPr lvl="0" algn="l" defTabSz="1778000" rtl="0">
            <a:lnSpc>
              <a:spcPct val="90000"/>
            </a:lnSpc>
            <a:spcBef>
              <a:spcPct val="0"/>
            </a:spcBef>
            <a:spcAft>
              <a:spcPct val="35000"/>
            </a:spcAft>
          </a:pPr>
          <a:endParaRPr lang="pl-PL" sz="4000" b="1" i="0" kern="1200" dirty="0" smtClean="0"/>
        </a:p>
        <a:p>
          <a:pPr lvl="0" algn="l" defTabSz="1778000" rtl="0">
            <a:lnSpc>
              <a:spcPct val="90000"/>
            </a:lnSpc>
            <a:spcBef>
              <a:spcPct val="0"/>
            </a:spcBef>
            <a:spcAft>
              <a:spcPct val="35000"/>
            </a:spcAft>
          </a:pPr>
          <a:endParaRPr lang="pl-PL" sz="4000" b="1" i="0" kern="1200" dirty="0" smtClean="0"/>
        </a:p>
        <a:p>
          <a:pPr lvl="0" algn="l" defTabSz="1778000" rtl="0">
            <a:lnSpc>
              <a:spcPct val="90000"/>
            </a:lnSpc>
            <a:spcBef>
              <a:spcPct val="0"/>
            </a:spcBef>
            <a:spcAft>
              <a:spcPct val="35000"/>
            </a:spcAft>
          </a:pPr>
          <a:endParaRPr lang="pl-PL" sz="4000" b="1" i="0" kern="1200" dirty="0" smtClean="0"/>
        </a:p>
        <a:p>
          <a:pPr lvl="0" algn="l" defTabSz="1778000" rtl="0">
            <a:lnSpc>
              <a:spcPct val="90000"/>
            </a:lnSpc>
            <a:spcBef>
              <a:spcPct val="0"/>
            </a:spcBef>
            <a:spcAft>
              <a:spcPct val="35000"/>
            </a:spcAft>
          </a:pPr>
          <a:r>
            <a:rPr lang="pl-PL" sz="4000" b="1" i="0" kern="1200" dirty="0" smtClean="0"/>
            <a:t>Bibliografie:</a:t>
          </a:r>
          <a:r>
            <a:rPr lang="pl-PL" sz="2300" b="1" i="0" kern="1200" dirty="0" smtClean="0"/>
            <a:t/>
          </a:r>
          <a:br>
            <a:rPr lang="pl-PL" sz="2300" b="1" i="0" kern="1200" dirty="0" smtClean="0"/>
          </a:br>
          <a:endParaRPr lang="pl-PL" sz="2300" b="1" i="0" kern="1200" dirty="0" smtClean="0"/>
        </a:p>
        <a:p>
          <a:pPr lvl="0" algn="l" defTabSz="1778000" rtl="0">
            <a:lnSpc>
              <a:spcPct val="90000"/>
            </a:lnSpc>
            <a:spcBef>
              <a:spcPct val="0"/>
            </a:spcBef>
            <a:spcAft>
              <a:spcPct val="35000"/>
            </a:spcAft>
          </a:pPr>
          <a:r>
            <a:rPr lang="pl-PL" sz="2300" b="1" i="0" kern="1200" dirty="0" smtClean="0">
              <a:solidFill>
                <a:schemeClr val="accent4">
                  <a:lumMod val="60000"/>
                  <a:lumOff val="40000"/>
                </a:schemeClr>
              </a:solidFill>
            </a:rPr>
            <a:t>- www.libr.sejm.gov.pl</a:t>
          </a:r>
          <a:r>
            <a:rPr lang="pl-PL" sz="2300" b="1" i="0" kern="1200" dirty="0" smtClean="0"/>
            <a:t/>
          </a:r>
          <a:br>
            <a:rPr lang="pl-PL" sz="2300" b="1" i="0" kern="1200" dirty="0" smtClean="0"/>
          </a:br>
          <a:r>
            <a:rPr lang="pl-PL" sz="2300" b="1" i="0" kern="1200" dirty="0" smtClean="0">
              <a:solidFill>
                <a:srgbClr val="0070C0"/>
              </a:solidFill>
            </a:rPr>
            <a:t>- www.bundestag.de</a:t>
          </a:r>
          <a:r>
            <a:rPr lang="pl-PL" sz="2300" b="1" i="0" kern="1200" dirty="0" smtClean="0"/>
            <a:t/>
          </a:r>
          <a:br>
            <a:rPr lang="pl-PL" sz="2300" b="1" i="0" kern="1200" dirty="0" smtClean="0"/>
          </a:br>
          <a:r>
            <a:rPr lang="pl-PL" sz="2300" b="1" i="0" kern="1200" dirty="0" smtClean="0">
              <a:solidFill>
                <a:srgbClr val="C00000"/>
              </a:solidFill>
            </a:rPr>
            <a:t>- www.de-iure-pl.org</a:t>
          </a:r>
          <a:r>
            <a:rPr lang="pl-PL" sz="2300" b="1" i="0" kern="1200" dirty="0" smtClean="0"/>
            <a:t/>
          </a:r>
          <a:br>
            <a:rPr lang="pl-PL" sz="2300" b="1" i="0" kern="1200" dirty="0" smtClean="0"/>
          </a:br>
          <a:r>
            <a:rPr lang="pl-PL" sz="2300" b="1" i="0" kern="1200" dirty="0" smtClean="0">
              <a:solidFill>
                <a:srgbClr val="7030A0"/>
              </a:solidFill>
            </a:rPr>
            <a:t>- www.dw.de</a:t>
          </a:r>
        </a:p>
        <a:p>
          <a:pPr lvl="0" algn="l" defTabSz="1778000" rtl="0">
            <a:lnSpc>
              <a:spcPct val="90000"/>
            </a:lnSpc>
            <a:spcBef>
              <a:spcPct val="0"/>
            </a:spcBef>
            <a:spcAft>
              <a:spcPct val="35000"/>
            </a:spcAft>
          </a:pPr>
          <a:r>
            <a:rPr lang="pl-PL" sz="2300" b="1" i="0" kern="1200" dirty="0" smtClean="0">
              <a:solidFill>
                <a:schemeClr val="accent6">
                  <a:lumMod val="60000"/>
                  <a:lumOff val="40000"/>
                </a:schemeClr>
              </a:solidFill>
            </a:rPr>
            <a:t>- www. remid.de</a:t>
          </a:r>
        </a:p>
        <a:p>
          <a:pPr lvl="0" algn="l" defTabSz="1778000" rtl="0">
            <a:lnSpc>
              <a:spcPct val="90000"/>
            </a:lnSpc>
            <a:spcBef>
              <a:spcPct val="0"/>
            </a:spcBef>
            <a:spcAft>
              <a:spcPct val="35000"/>
            </a:spcAft>
          </a:pPr>
          <a:r>
            <a:rPr lang="pl-PL" sz="2300" b="1" i="0" kern="1200" dirty="0" smtClean="0">
              <a:solidFill>
                <a:srgbClr val="7030A0"/>
              </a:solidFill>
            </a:rPr>
            <a:t>- </a:t>
          </a:r>
          <a:r>
            <a:rPr lang="pl-PL" sz="2300" b="1" i="0" kern="1200" dirty="0" smtClean="0">
              <a:solidFill>
                <a:schemeClr val="accent4">
                  <a:lumMod val="75000"/>
                </a:schemeClr>
              </a:solidFill>
            </a:rPr>
            <a:t>www.bamf.de</a:t>
          </a:r>
        </a:p>
        <a:p>
          <a:pPr lvl="0" algn="l" defTabSz="1778000" rtl="0">
            <a:lnSpc>
              <a:spcPct val="90000"/>
            </a:lnSpc>
            <a:spcBef>
              <a:spcPct val="0"/>
            </a:spcBef>
            <a:spcAft>
              <a:spcPct val="35000"/>
            </a:spcAft>
          </a:pPr>
          <a:r>
            <a:rPr lang="pl-PL" sz="2300" b="1" i="0" kern="1200" dirty="0" smtClean="0">
              <a:solidFill>
                <a:srgbClr val="FFFF00"/>
              </a:solidFill>
            </a:rPr>
            <a:t>- www.bpb.de</a:t>
          </a:r>
        </a:p>
        <a:p>
          <a:pPr lvl="0" algn="l" defTabSz="1778000" rtl="0">
            <a:lnSpc>
              <a:spcPct val="90000"/>
            </a:lnSpc>
            <a:spcBef>
              <a:spcPct val="0"/>
            </a:spcBef>
            <a:spcAft>
              <a:spcPct val="35000"/>
            </a:spcAft>
          </a:pPr>
          <a:r>
            <a:rPr lang="pl-PL" sz="2300" b="1" i="0" kern="1200" dirty="0" smtClean="0">
              <a:solidFill>
                <a:schemeClr val="bg1">
                  <a:lumMod val="65000"/>
                </a:schemeClr>
              </a:solidFill>
            </a:rPr>
            <a:t>-www.bundespraesident.de</a:t>
          </a:r>
        </a:p>
        <a:p>
          <a:pPr lvl="0" algn="l" defTabSz="1778000" rtl="0">
            <a:lnSpc>
              <a:spcPct val="90000"/>
            </a:lnSpc>
            <a:spcBef>
              <a:spcPct val="0"/>
            </a:spcBef>
            <a:spcAft>
              <a:spcPct val="35000"/>
            </a:spcAft>
          </a:pPr>
          <a:r>
            <a:rPr lang="pl-PL" sz="2300" b="1" i="0" kern="1200" dirty="0" smtClean="0">
              <a:solidFill>
                <a:srgbClr val="23213F"/>
              </a:solidFill>
            </a:rPr>
            <a:t>-www.psz.pl</a:t>
          </a:r>
        </a:p>
        <a:p>
          <a:pPr lvl="0" algn="l" defTabSz="1778000" rtl="0">
            <a:lnSpc>
              <a:spcPct val="90000"/>
            </a:lnSpc>
            <a:spcBef>
              <a:spcPct val="0"/>
            </a:spcBef>
            <a:spcAft>
              <a:spcPct val="35000"/>
            </a:spcAft>
          </a:pPr>
          <a:endParaRPr lang="pl-PL" sz="2300" b="1" i="0" kern="1200" dirty="0" smtClean="0">
            <a:solidFill>
              <a:schemeClr val="accent4">
                <a:lumMod val="75000"/>
              </a:schemeClr>
            </a:solidFill>
          </a:endParaRPr>
        </a:p>
        <a:p>
          <a:pPr lvl="0" algn="l" defTabSz="1778000" rtl="0">
            <a:lnSpc>
              <a:spcPct val="90000"/>
            </a:lnSpc>
            <a:spcBef>
              <a:spcPct val="0"/>
            </a:spcBef>
            <a:spcAft>
              <a:spcPct val="35000"/>
            </a:spcAft>
          </a:pPr>
          <a:r>
            <a:rPr lang="pl-PL" sz="2300" b="1" i="0" kern="1200" dirty="0" smtClean="0"/>
            <a:t/>
          </a:r>
          <a:br>
            <a:rPr lang="pl-PL" sz="2300" b="1" i="0" kern="1200" dirty="0" smtClean="0"/>
          </a:br>
          <a:r>
            <a:rPr lang="pl-PL" sz="2300" b="1" i="0" kern="1200" dirty="0" smtClean="0"/>
            <a:t/>
          </a:r>
          <a:br>
            <a:rPr lang="pl-PL" sz="2300" b="1" i="0" kern="1200" dirty="0" smtClean="0"/>
          </a:br>
          <a:r>
            <a:rPr lang="pl-PL" sz="2300" b="1" i="0" kern="1200" dirty="0" smtClean="0"/>
            <a:t/>
          </a:r>
          <a:br>
            <a:rPr lang="pl-PL" sz="2300" b="1" i="0" kern="1200" dirty="0" smtClean="0"/>
          </a:br>
          <a:r>
            <a:rPr lang="pl-PL" sz="2300" b="1" i="0" kern="1200" dirty="0" smtClean="0"/>
            <a:t/>
          </a:r>
          <a:br>
            <a:rPr lang="pl-PL" sz="2300" b="1" i="0" kern="1200" dirty="0" smtClean="0"/>
          </a:br>
          <a:r>
            <a:rPr lang="pl-PL" sz="2300" b="1" i="0" kern="1200" dirty="0" smtClean="0"/>
            <a:t/>
          </a:r>
          <a:br>
            <a:rPr lang="pl-PL" sz="2300" b="1" i="0" kern="1200" dirty="0" smtClean="0"/>
          </a:br>
          <a:r>
            <a:rPr lang="pl-PL" sz="2300" b="1" i="0" kern="1200" dirty="0" smtClean="0"/>
            <a:t/>
          </a:r>
          <a:br>
            <a:rPr lang="pl-PL" sz="2300" b="1" i="0" kern="1200" dirty="0" smtClean="0"/>
          </a:br>
          <a:r>
            <a:rPr lang="pl-PL" sz="2300" b="1" i="0" kern="1200" dirty="0" smtClean="0"/>
            <a:t/>
          </a:r>
          <a:br>
            <a:rPr lang="pl-PL" sz="2300" b="1" i="0" kern="1200" dirty="0" smtClean="0"/>
          </a:br>
          <a:r>
            <a:rPr lang="pl-PL" sz="2300" b="1" i="0" kern="1200" dirty="0" smtClean="0"/>
            <a:t/>
          </a:r>
          <a:br>
            <a:rPr lang="pl-PL" sz="2300" b="1" i="0" kern="1200" dirty="0" smtClean="0"/>
          </a:br>
          <a:r>
            <a:rPr lang="pl-PL" sz="2300" b="1" i="0" kern="1200" dirty="0" smtClean="0"/>
            <a:t/>
          </a:r>
          <a:br>
            <a:rPr lang="pl-PL" sz="2300" b="1" i="0" kern="1200" dirty="0" smtClean="0"/>
          </a:br>
          <a:r>
            <a:rPr lang="pl-PL" sz="2300" b="1" i="0" kern="1200" dirty="0" smtClean="0"/>
            <a:t/>
          </a:r>
          <a:br>
            <a:rPr lang="pl-PL" sz="2300" b="1" i="0" kern="1200" dirty="0" smtClean="0"/>
          </a:br>
          <a:r>
            <a:rPr lang="pl-PL" sz="2300" b="1" i="0" kern="1200" dirty="0" smtClean="0"/>
            <a:t/>
          </a:r>
          <a:br>
            <a:rPr lang="pl-PL" sz="2300" b="1" i="0" kern="1200" dirty="0" smtClean="0"/>
          </a:br>
          <a:endParaRPr lang="pl-PL" sz="2300" kern="1200" dirty="0"/>
        </a:p>
      </dsp:txBody>
      <dsp:txXfrm>
        <a:off x="287912" y="291291"/>
        <a:ext cx="5936687" cy="53220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430B2-B8D9-4913-85E4-C19FAA9E0A80}" type="datetimeFigureOut">
              <a:rPr lang="pl-PL" smtClean="0"/>
              <a:t>18.09.2015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874CA6-7F52-4352-A73A-50BDBE31C3D1}" type="slidenum">
              <a:rPr lang="pl-PL" smtClean="0"/>
              <a:t>‹#›</a:t>
            </a:fld>
            <a:endParaRPr lang="pl-PL"/>
          </a:p>
        </p:txBody>
      </p:sp>
    </p:spTree>
    <p:extLst>
      <p:ext uri="{BB962C8B-B14F-4D97-AF65-F5344CB8AC3E}">
        <p14:creationId xmlns:p14="http://schemas.microsoft.com/office/powerpoint/2010/main" val="113156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C874CA6-7F52-4352-A73A-50BDBE31C3D1}" type="slidenum">
              <a:rPr lang="pl-PL" smtClean="0"/>
              <a:t>3</a:t>
            </a:fld>
            <a:endParaRPr lang="pl-PL"/>
          </a:p>
        </p:txBody>
      </p:sp>
    </p:spTree>
    <p:extLst>
      <p:ext uri="{BB962C8B-B14F-4D97-AF65-F5344CB8AC3E}">
        <p14:creationId xmlns:p14="http://schemas.microsoft.com/office/powerpoint/2010/main" val="298201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6F79F51E-1620-417B-9381-DB25668DDFC0}" type="datetimeFigureOut">
              <a:rPr lang="pl-PL" smtClean="0"/>
              <a:t>18.09.2015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3F30608-7852-4158-AD44-C461A3A46DA8}" type="slidenum">
              <a:rPr lang="pl-PL" smtClean="0"/>
              <a:t>‹#›</a:t>
            </a:fld>
            <a:endParaRPr lang="pl-P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6F79F51E-1620-417B-9381-DB25668DDFC0}" type="datetimeFigureOut">
              <a:rPr lang="pl-PL" smtClean="0"/>
              <a:t>18.09.2015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3F30608-7852-4158-AD44-C461A3A46DA8}"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smtClean="0"/>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6F79F51E-1620-417B-9381-DB25668DDFC0}" type="datetimeFigureOut">
              <a:rPr lang="pl-PL" smtClean="0"/>
              <a:t>18.09.2015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3F30608-7852-4158-AD44-C461A3A46DA8}"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79F51E-1620-417B-9381-DB25668DDFC0}" type="datetimeFigureOut">
              <a:rPr lang="pl-PL" smtClean="0"/>
              <a:t>18.09.2015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3F30608-7852-4158-AD44-C461A3A46DA8}" type="slidenum">
              <a:rPr lang="pl-PL" smtClean="0"/>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6F79F51E-1620-417B-9381-DB25668DDFC0}" type="datetimeFigureOut">
              <a:rPr lang="pl-PL" smtClean="0"/>
              <a:t>18.09.2015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3F30608-7852-4158-AD44-C461A3A46DA8}"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F79F51E-1620-417B-9381-DB25668DDFC0}" type="datetimeFigureOut">
              <a:rPr lang="pl-PL" smtClean="0"/>
              <a:t>18.09.2015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3F30608-7852-4158-AD44-C461A3A46DA8}" type="slidenum">
              <a:rPr lang="pl-PL" smtClean="0"/>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l-PL" smtClean="0"/>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6F79F51E-1620-417B-9381-DB25668DDFC0}" type="datetimeFigureOut">
              <a:rPr lang="pl-PL" smtClean="0"/>
              <a:t>18.09.2015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3F30608-7852-4158-AD44-C461A3A46DA8}" type="slidenum">
              <a:rPr lang="pl-PL" smtClean="0"/>
              <a:t>‹#›</a:t>
            </a:fld>
            <a:endParaRPr lang="pl-PL"/>
          </a:p>
        </p:txBody>
      </p:sp>
      <p:sp>
        <p:nvSpPr>
          <p:cNvPr id="10" name="Title 9"/>
          <p:cNvSpPr>
            <a:spLocks noGrp="1"/>
          </p:cNvSpPr>
          <p:nvPr>
            <p:ph type="title"/>
          </p:nvPr>
        </p:nvSpPr>
        <p:spPr/>
        <p:txBody>
          <a:body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6F79F51E-1620-417B-9381-DB25668DDFC0}" type="datetimeFigureOut">
              <a:rPr lang="pl-PL" smtClean="0"/>
              <a:t>18.09.2015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3F30608-7852-4158-AD44-C461A3A46DA8}"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9F51E-1620-417B-9381-DB25668DDFC0}" type="datetimeFigureOut">
              <a:rPr lang="pl-PL" smtClean="0"/>
              <a:t>18.09.2015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3F30608-7852-4158-AD44-C461A3A46DA8}"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l-PL" smtClean="0"/>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6F79F51E-1620-417B-9381-DB25668DDFC0}" type="datetimeFigureOut">
              <a:rPr lang="pl-PL" smtClean="0"/>
              <a:t>18.09.2015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3F30608-7852-4158-AD44-C461A3A46DA8}" type="slidenum">
              <a:rPr lang="pl-PL" smtClean="0"/>
              <a:t>‹#›</a:t>
            </a:fld>
            <a:endParaRPr lang="pl-P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6F79F51E-1620-417B-9381-DB25668DDFC0}" type="datetimeFigureOut">
              <a:rPr lang="pl-PL" smtClean="0"/>
              <a:t>18.09.2015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3F30608-7852-4158-AD44-C461A3A46DA8}" type="slidenum">
              <a:rPr lang="pl-PL" smtClean="0"/>
              <a:t>‹#›</a:t>
            </a:fld>
            <a:endParaRPr lang="pl-P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F79F51E-1620-417B-9381-DB25668DDFC0}" type="datetimeFigureOut">
              <a:rPr lang="pl-PL" smtClean="0"/>
              <a:t>18.09.2015</a:t>
            </a:fld>
            <a:endParaRPr lang="pl-P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l-P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3F30608-7852-4158-AD44-C461A3A46DA8}"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51520" y="5445224"/>
            <a:ext cx="5637010" cy="882119"/>
          </a:xfrm>
        </p:spPr>
        <p:txBody>
          <a:bodyPr>
            <a:normAutofit/>
          </a:bodyPr>
          <a:lstStyle/>
          <a:p>
            <a:r>
              <a:rPr lang="pl-PL" b="1" u="sng" dirty="0" err="1">
                <a:solidFill>
                  <a:schemeClr val="tx1">
                    <a:lumMod val="95000"/>
                    <a:lumOff val="5000"/>
                  </a:schemeClr>
                </a:solidFill>
                <a:effectLst>
                  <a:outerShdw blurRad="38100" dist="38100" dir="2700000" algn="tl">
                    <a:srgbClr val="000000">
                      <a:alpha val="43137"/>
                    </a:srgbClr>
                  </a:outerShdw>
                </a:effectLst>
              </a:rPr>
              <a:t>Bearbeitet</a:t>
            </a:r>
            <a:r>
              <a:rPr lang="pl-PL" b="1" u="sng" dirty="0">
                <a:solidFill>
                  <a:schemeClr val="tx1">
                    <a:lumMod val="95000"/>
                    <a:lumOff val="5000"/>
                  </a:schemeClr>
                </a:solidFill>
                <a:effectLst>
                  <a:outerShdw blurRad="38100" dist="38100" dir="2700000" algn="tl">
                    <a:srgbClr val="000000">
                      <a:alpha val="43137"/>
                    </a:srgbClr>
                  </a:outerShdw>
                </a:effectLst>
              </a:rPr>
              <a:t> von: </a:t>
            </a:r>
            <a:r>
              <a:rPr lang="pl-PL" sz="2800" b="1" dirty="0" smtClean="0">
                <a:solidFill>
                  <a:schemeClr val="tx1">
                    <a:lumMod val="95000"/>
                    <a:lumOff val="5000"/>
                  </a:schemeClr>
                </a:solidFill>
                <a:latin typeface="Curlz MT" pitchFamily="82" charset="0"/>
              </a:rPr>
              <a:t>Szymon Kot</a:t>
            </a:r>
            <a:r>
              <a:rPr lang="pl-PL" sz="2800" b="1" smtClean="0">
                <a:solidFill>
                  <a:schemeClr val="tx1">
                    <a:lumMod val="95000"/>
                    <a:lumOff val="5000"/>
                  </a:schemeClr>
                </a:solidFill>
                <a:latin typeface="Curlz MT" pitchFamily="82" charset="0"/>
              </a:rPr>
              <a:t>, </a:t>
            </a:r>
            <a:r>
              <a:rPr lang="pl-PL" sz="2800" b="1">
                <a:solidFill>
                  <a:schemeClr val="tx1">
                    <a:lumMod val="95000"/>
                    <a:lumOff val="5000"/>
                  </a:schemeClr>
                </a:solidFill>
                <a:latin typeface="Curlz MT" pitchFamily="82" charset="0"/>
              </a:rPr>
              <a:t> </a:t>
            </a:r>
            <a:r>
              <a:rPr lang="pl-PL" sz="2800" b="1" smtClean="0">
                <a:solidFill>
                  <a:schemeClr val="tx1">
                    <a:lumMod val="95000"/>
                    <a:lumOff val="5000"/>
                  </a:schemeClr>
                </a:solidFill>
                <a:latin typeface="Curlz MT" pitchFamily="82" charset="0"/>
              </a:rPr>
              <a:t>Jura, 6.Semester</a:t>
            </a:r>
            <a:endParaRPr lang="pl-PL" sz="2800" b="1" dirty="0">
              <a:solidFill>
                <a:schemeClr val="tx1">
                  <a:lumMod val="95000"/>
                  <a:lumOff val="5000"/>
                </a:schemeClr>
              </a:solidFill>
              <a:latin typeface="Curlz MT" pitchFamily="82" charset="0"/>
            </a:endParaRPr>
          </a:p>
        </p:txBody>
      </p:sp>
      <p:sp>
        <p:nvSpPr>
          <p:cNvPr id="2" name="Tytuł 1"/>
          <p:cNvSpPr>
            <a:spLocks noGrp="1"/>
          </p:cNvSpPr>
          <p:nvPr>
            <p:ph type="ctrTitle"/>
          </p:nvPr>
        </p:nvSpPr>
        <p:spPr>
          <a:xfrm>
            <a:off x="971600" y="692696"/>
            <a:ext cx="7175351" cy="1793167"/>
          </a:xfrm>
          <a:noFill/>
        </p:spPr>
        <p:txBody>
          <a:bodyPr/>
          <a:lstStyle/>
          <a:p>
            <a:pPr marL="182880" indent="0">
              <a:buNone/>
            </a:pPr>
            <a:r>
              <a:rPr lang="pl-PL" sz="4400" u="sng" dirty="0" err="1" smtClean="0">
                <a:solidFill>
                  <a:schemeClr val="tx1">
                    <a:lumMod val="85000"/>
                    <a:lumOff val="15000"/>
                  </a:schemeClr>
                </a:solidFill>
              </a:rPr>
              <a:t>Thema</a:t>
            </a:r>
            <a:r>
              <a:rPr lang="pl-PL" sz="4400" u="sng" dirty="0" smtClean="0">
                <a:solidFill>
                  <a:schemeClr val="tx1">
                    <a:lumMod val="85000"/>
                    <a:lumOff val="15000"/>
                  </a:schemeClr>
                </a:solidFill>
              </a:rPr>
              <a:t>: </a:t>
            </a:r>
            <a:r>
              <a:rPr lang="pl-PL" sz="4400" dirty="0" smtClean="0">
                <a:solidFill>
                  <a:schemeClr val="tx1">
                    <a:lumMod val="85000"/>
                    <a:lumOff val="15000"/>
                  </a:schemeClr>
                </a:solidFill>
              </a:rPr>
              <a:t>Das </a:t>
            </a:r>
            <a:r>
              <a:rPr lang="pl-PL" sz="4400" dirty="0" err="1" smtClean="0">
                <a:solidFill>
                  <a:schemeClr val="tx1">
                    <a:lumMod val="85000"/>
                    <a:lumOff val="15000"/>
                  </a:schemeClr>
                </a:solidFill>
              </a:rPr>
              <a:t>Grundgesetz</a:t>
            </a:r>
            <a:r>
              <a:rPr lang="pl-PL" sz="4400" dirty="0">
                <a:solidFill>
                  <a:schemeClr val="tx1">
                    <a:lumMod val="85000"/>
                    <a:lumOff val="15000"/>
                  </a:schemeClr>
                </a:solidFill>
              </a:rPr>
              <a:t> </a:t>
            </a:r>
            <a:r>
              <a:rPr lang="pl-PL" sz="4400" dirty="0" err="1" smtClean="0">
                <a:solidFill>
                  <a:schemeClr val="tx1">
                    <a:lumMod val="85000"/>
                    <a:lumOff val="15000"/>
                  </a:schemeClr>
                </a:solidFill>
              </a:rPr>
              <a:t>für</a:t>
            </a:r>
            <a:r>
              <a:rPr lang="pl-PL" sz="4400" dirty="0" smtClean="0">
                <a:solidFill>
                  <a:schemeClr val="tx1">
                    <a:lumMod val="85000"/>
                    <a:lumOff val="15000"/>
                  </a:schemeClr>
                </a:solidFill>
              </a:rPr>
              <a:t> </a:t>
            </a:r>
            <a:r>
              <a:rPr lang="pl-PL" sz="4400" dirty="0" err="1" smtClean="0">
                <a:solidFill>
                  <a:schemeClr val="tx1">
                    <a:lumMod val="85000"/>
                    <a:lumOff val="15000"/>
                  </a:schemeClr>
                </a:solidFill>
              </a:rPr>
              <a:t>Bundesrepublik</a:t>
            </a:r>
            <a:r>
              <a:rPr lang="pl-PL" sz="4400" dirty="0" smtClean="0">
                <a:solidFill>
                  <a:schemeClr val="tx1">
                    <a:lumMod val="85000"/>
                    <a:lumOff val="15000"/>
                  </a:schemeClr>
                </a:solidFill>
              </a:rPr>
              <a:t> </a:t>
            </a:r>
            <a:r>
              <a:rPr lang="pl-PL" sz="4400" dirty="0" err="1" smtClean="0">
                <a:solidFill>
                  <a:schemeClr val="tx1">
                    <a:lumMod val="85000"/>
                    <a:lumOff val="15000"/>
                  </a:schemeClr>
                </a:solidFill>
              </a:rPr>
              <a:t>Deutschland</a:t>
            </a:r>
            <a:endParaRPr lang="pl-PL" sz="4400" dirty="0">
              <a:solidFill>
                <a:schemeClr val="tx1">
                  <a:lumMod val="85000"/>
                  <a:lumOff val="1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6136" y="2780928"/>
            <a:ext cx="3096344" cy="2376264"/>
          </a:xfrm>
          <a:prstGeom prst="rect">
            <a:avLst/>
          </a:prstGeom>
          <a:noFill/>
          <a:ln>
            <a:noFill/>
          </a:ln>
          <a:effectLst>
            <a:glow rad="457200">
              <a:schemeClr val="accent1">
                <a:alpha val="29000"/>
              </a:schemeClr>
            </a:glow>
            <a:outerShdw dist="355600" dir="2700000" algn="ctr" rotWithShape="0">
              <a:schemeClr val="bg2">
                <a:alpha val="38000"/>
              </a:schemeClr>
            </a:outerShdw>
            <a:reflection stA="13000" endPos="65000" dist="2159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263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heel(4)">
                                      <p:cBhvr>
                                        <p:cTn id="1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8032" y="737320"/>
            <a:ext cx="4572000" cy="6120680"/>
          </a:xfrm>
        </p:spPr>
        <p:txBody>
          <a:bodyPr/>
          <a:lstStyle/>
          <a:p>
            <a:pPr marL="0" indent="0" algn="l">
              <a:buNone/>
            </a:pPr>
            <a:r>
              <a:rPr lang="pl-PL" sz="2000" dirty="0" err="1" smtClean="0">
                <a:solidFill>
                  <a:schemeClr val="accent5">
                    <a:lumMod val="75000"/>
                  </a:schemeClr>
                </a:solidFill>
              </a:rPr>
              <a:t>An</a:t>
            </a:r>
            <a:r>
              <a:rPr lang="pl-PL" sz="2000" dirty="0" smtClean="0">
                <a:solidFill>
                  <a:schemeClr val="accent5">
                    <a:lumMod val="75000"/>
                  </a:schemeClr>
                </a:solidFill>
              </a:rPr>
              <a:t> </a:t>
            </a:r>
            <a:r>
              <a:rPr lang="pl-PL" sz="2000" dirty="0" err="1" smtClean="0">
                <a:solidFill>
                  <a:schemeClr val="accent5">
                    <a:lumMod val="75000"/>
                  </a:schemeClr>
                </a:solidFill>
              </a:rPr>
              <a:t>erster</a:t>
            </a:r>
            <a:r>
              <a:rPr lang="pl-PL" sz="2000" dirty="0" smtClean="0">
                <a:solidFill>
                  <a:schemeClr val="accent5">
                    <a:lumMod val="75000"/>
                  </a:schemeClr>
                </a:solidFill>
              </a:rPr>
              <a:t> Stelle der </a:t>
            </a:r>
            <a:r>
              <a:rPr lang="pl-PL" sz="2000" dirty="0" err="1" smtClean="0">
                <a:solidFill>
                  <a:schemeClr val="accent5">
                    <a:lumMod val="75000"/>
                  </a:schemeClr>
                </a:solidFill>
              </a:rPr>
              <a:t>Verfassung</a:t>
            </a:r>
            <a:r>
              <a:rPr lang="pl-PL" sz="2000" dirty="0" smtClean="0">
                <a:solidFill>
                  <a:schemeClr val="accent5">
                    <a:lumMod val="75000"/>
                  </a:schemeClr>
                </a:solidFill>
              </a:rPr>
              <a:t> </a:t>
            </a:r>
            <a:r>
              <a:rPr lang="pl-PL" sz="2000" dirty="0" err="1" smtClean="0">
                <a:solidFill>
                  <a:schemeClr val="accent5">
                    <a:lumMod val="75000"/>
                  </a:schemeClr>
                </a:solidFill>
              </a:rPr>
              <a:t>steht</a:t>
            </a:r>
            <a:r>
              <a:rPr lang="pl-PL" sz="2000" dirty="0" smtClean="0">
                <a:solidFill>
                  <a:schemeClr val="accent5">
                    <a:lumMod val="75000"/>
                  </a:schemeClr>
                </a:solidFill>
              </a:rPr>
              <a:t> der </a:t>
            </a:r>
            <a:r>
              <a:rPr lang="pl-PL" sz="2000" dirty="0" err="1" smtClean="0">
                <a:solidFill>
                  <a:schemeClr val="accent5">
                    <a:lumMod val="75000"/>
                  </a:schemeClr>
                </a:solidFill>
              </a:rPr>
              <a:t>Grundrechtekatalog</a:t>
            </a:r>
            <a:r>
              <a:rPr lang="pl-PL" sz="2000" dirty="0" smtClean="0">
                <a:solidFill>
                  <a:schemeClr val="accent5">
                    <a:lumMod val="75000"/>
                  </a:schemeClr>
                </a:solidFill>
              </a:rPr>
              <a:t> mit der </a:t>
            </a:r>
            <a:r>
              <a:rPr lang="pl-PL" sz="2000" dirty="0" err="1" smtClean="0">
                <a:solidFill>
                  <a:schemeClr val="accent5">
                    <a:lumMod val="75000"/>
                  </a:schemeClr>
                </a:solidFill>
              </a:rPr>
              <a:t>Verpflichtung</a:t>
            </a:r>
            <a:r>
              <a:rPr lang="pl-PL" sz="2000" dirty="0" smtClean="0">
                <a:solidFill>
                  <a:schemeClr val="accent5">
                    <a:lumMod val="75000"/>
                  </a:schemeClr>
                </a:solidFill>
              </a:rPr>
              <a:t> des </a:t>
            </a:r>
            <a:r>
              <a:rPr lang="pl-PL" sz="2000" dirty="0" err="1" smtClean="0">
                <a:solidFill>
                  <a:schemeClr val="accent5">
                    <a:lumMod val="75000"/>
                  </a:schemeClr>
                </a:solidFill>
              </a:rPr>
              <a:t>Staates</a:t>
            </a:r>
            <a:r>
              <a:rPr lang="pl-PL" sz="2000" dirty="0" smtClean="0">
                <a:solidFill>
                  <a:schemeClr val="accent5">
                    <a:lumMod val="75000"/>
                  </a:schemeClr>
                </a:solidFill>
              </a:rPr>
              <a:t>, </a:t>
            </a:r>
            <a:r>
              <a:rPr lang="pl-PL" sz="2000" dirty="0" err="1" smtClean="0">
                <a:solidFill>
                  <a:schemeClr val="accent5">
                    <a:lumMod val="75000"/>
                  </a:schemeClr>
                </a:solidFill>
              </a:rPr>
              <a:t>die</a:t>
            </a:r>
            <a:r>
              <a:rPr lang="pl-PL" sz="2000" dirty="0">
                <a:solidFill>
                  <a:schemeClr val="accent5">
                    <a:lumMod val="75000"/>
                  </a:schemeClr>
                </a:solidFill>
              </a:rPr>
              <a:t> </a:t>
            </a:r>
            <a:r>
              <a:rPr lang="pl-PL" sz="2000" dirty="0" err="1" smtClean="0">
                <a:solidFill>
                  <a:schemeClr val="accent5">
                    <a:lumMod val="75000"/>
                  </a:schemeClr>
                </a:solidFill>
              </a:rPr>
              <a:t>Würd</a:t>
            </a:r>
            <a:r>
              <a:rPr lang="pl-PL" sz="2000" dirty="0" smtClean="0">
                <a:solidFill>
                  <a:schemeClr val="accent5">
                    <a:lumMod val="75000"/>
                  </a:schemeClr>
                </a:solidFill>
              </a:rPr>
              <a:t> des </a:t>
            </a:r>
            <a:r>
              <a:rPr lang="pl-PL" sz="2000" dirty="0" err="1" smtClean="0">
                <a:solidFill>
                  <a:schemeClr val="accent5">
                    <a:lumMod val="75000"/>
                  </a:schemeClr>
                </a:solidFill>
              </a:rPr>
              <a:t>Menschen</a:t>
            </a:r>
            <a:r>
              <a:rPr lang="pl-PL" sz="2000" dirty="0" smtClean="0">
                <a:solidFill>
                  <a:schemeClr val="accent5">
                    <a:lumMod val="75000"/>
                  </a:schemeClr>
                </a:solidFill>
              </a:rPr>
              <a:t> </a:t>
            </a:r>
            <a:r>
              <a:rPr lang="pl-PL" sz="2000" dirty="0" err="1" smtClean="0">
                <a:solidFill>
                  <a:schemeClr val="accent5">
                    <a:lumMod val="75000"/>
                  </a:schemeClr>
                </a:solidFill>
              </a:rPr>
              <a:t>zu</a:t>
            </a:r>
            <a:r>
              <a:rPr lang="pl-PL" sz="2000" dirty="0" smtClean="0">
                <a:solidFill>
                  <a:schemeClr val="accent5">
                    <a:lumMod val="75000"/>
                  </a:schemeClr>
                </a:solidFill>
              </a:rPr>
              <a:t> </a:t>
            </a:r>
            <a:r>
              <a:rPr lang="pl-PL" sz="2000" dirty="0" err="1" smtClean="0">
                <a:solidFill>
                  <a:schemeClr val="accent5">
                    <a:lumMod val="75000"/>
                  </a:schemeClr>
                </a:solidFill>
              </a:rPr>
              <a:t>achten</a:t>
            </a:r>
            <a:r>
              <a:rPr lang="pl-PL" sz="2000" dirty="0" smtClean="0">
                <a:solidFill>
                  <a:schemeClr val="accent5">
                    <a:lumMod val="75000"/>
                  </a:schemeClr>
                </a:solidFill>
              </a:rPr>
              <a:t> </a:t>
            </a:r>
            <a:r>
              <a:rPr lang="pl-PL" sz="2000" dirty="0" err="1" smtClean="0">
                <a:solidFill>
                  <a:schemeClr val="accent5">
                    <a:lumMod val="75000"/>
                  </a:schemeClr>
                </a:solidFill>
              </a:rPr>
              <a:t>und</a:t>
            </a:r>
            <a:r>
              <a:rPr lang="pl-PL" sz="2000" dirty="0">
                <a:solidFill>
                  <a:schemeClr val="accent5">
                    <a:lumMod val="75000"/>
                  </a:schemeClr>
                </a:solidFill>
              </a:rPr>
              <a:t> </a:t>
            </a:r>
            <a:r>
              <a:rPr lang="pl-PL" sz="2000" dirty="0" err="1" smtClean="0">
                <a:solidFill>
                  <a:schemeClr val="accent5">
                    <a:lumMod val="75000"/>
                  </a:schemeClr>
                </a:solidFill>
              </a:rPr>
              <a:t>schützen</a:t>
            </a:r>
            <a:r>
              <a:rPr lang="pl-PL" sz="2000" dirty="0" smtClean="0">
                <a:solidFill>
                  <a:schemeClr val="accent5">
                    <a:lumMod val="75000"/>
                  </a:schemeClr>
                </a:solidFill>
              </a:rPr>
              <a:t>. </a:t>
            </a:r>
            <a:r>
              <a:rPr lang="pl-PL" sz="2000" dirty="0" err="1" smtClean="0">
                <a:solidFill>
                  <a:schemeClr val="accent5">
                    <a:lumMod val="75000"/>
                  </a:schemeClr>
                </a:solidFill>
              </a:rPr>
              <a:t>Auf</a:t>
            </a:r>
            <a:r>
              <a:rPr lang="pl-PL" sz="2000" dirty="0" smtClean="0">
                <a:solidFill>
                  <a:schemeClr val="accent5">
                    <a:lumMod val="75000"/>
                  </a:schemeClr>
                </a:solidFill>
              </a:rPr>
              <a:t> </a:t>
            </a:r>
            <a:r>
              <a:rPr lang="pl-PL" sz="2000" dirty="0" err="1" smtClean="0">
                <a:solidFill>
                  <a:schemeClr val="accent5">
                    <a:lumMod val="75000"/>
                  </a:schemeClr>
                </a:solidFill>
              </a:rPr>
              <a:t>die</a:t>
            </a:r>
            <a:r>
              <a:rPr lang="pl-PL" sz="2000" dirty="0" smtClean="0">
                <a:solidFill>
                  <a:schemeClr val="accent5">
                    <a:lumMod val="75000"/>
                  </a:schemeClr>
                </a:solidFill>
              </a:rPr>
              <a:t> </a:t>
            </a:r>
            <a:r>
              <a:rPr lang="pl-PL" sz="2000" dirty="0" err="1" smtClean="0">
                <a:solidFill>
                  <a:schemeClr val="accent5">
                    <a:lumMod val="75000"/>
                  </a:schemeClr>
                </a:solidFill>
              </a:rPr>
              <a:t>Achtung</a:t>
            </a:r>
            <a:r>
              <a:rPr lang="pl-PL" sz="2000" dirty="0" smtClean="0">
                <a:solidFill>
                  <a:schemeClr val="accent5">
                    <a:lumMod val="75000"/>
                  </a:schemeClr>
                </a:solidFill>
              </a:rPr>
              <a:t> </a:t>
            </a:r>
            <a:r>
              <a:rPr lang="pl-PL" sz="2000" dirty="0">
                <a:solidFill>
                  <a:schemeClr val="accent5">
                    <a:lumMod val="75000"/>
                  </a:schemeClr>
                </a:solidFill>
              </a:rPr>
              <a:t>den </a:t>
            </a:r>
            <a:r>
              <a:rPr lang="pl-PL" sz="2000" dirty="0" err="1" smtClean="0">
                <a:solidFill>
                  <a:schemeClr val="accent5">
                    <a:lumMod val="75000"/>
                  </a:schemeClr>
                </a:solidFill>
              </a:rPr>
              <a:t>Menschenwürde</a:t>
            </a:r>
            <a:r>
              <a:rPr lang="pl-PL" sz="2000" dirty="0" smtClean="0">
                <a:solidFill>
                  <a:schemeClr val="accent5">
                    <a:lumMod val="75000"/>
                  </a:schemeClr>
                </a:solidFill>
              </a:rPr>
              <a:t> </a:t>
            </a:r>
            <a:r>
              <a:rPr lang="pl-PL" sz="2000" dirty="0" err="1" smtClean="0">
                <a:solidFill>
                  <a:schemeClr val="accent5">
                    <a:lumMod val="75000"/>
                  </a:schemeClr>
                </a:solidFill>
              </a:rPr>
              <a:t>und</a:t>
            </a:r>
            <a:r>
              <a:rPr lang="pl-PL" sz="2000" dirty="0" smtClean="0">
                <a:solidFill>
                  <a:schemeClr val="accent5">
                    <a:lumMod val="75000"/>
                  </a:schemeClr>
                </a:solidFill>
              </a:rPr>
              <a:t> </a:t>
            </a:r>
            <a:r>
              <a:rPr lang="pl-PL" sz="2000" dirty="0" err="1" smtClean="0">
                <a:solidFill>
                  <a:schemeClr val="accent5">
                    <a:lumMod val="75000"/>
                  </a:schemeClr>
                </a:solidFill>
              </a:rPr>
              <a:t>das</a:t>
            </a:r>
            <a:r>
              <a:rPr lang="pl-PL" sz="2000" dirty="0" smtClean="0">
                <a:solidFill>
                  <a:schemeClr val="accent5">
                    <a:lumMod val="75000"/>
                  </a:schemeClr>
                </a:solidFill>
              </a:rPr>
              <a:t> </a:t>
            </a:r>
            <a:r>
              <a:rPr lang="pl-PL" sz="2000" dirty="0" err="1" smtClean="0">
                <a:solidFill>
                  <a:schemeClr val="accent5">
                    <a:lumMod val="75000"/>
                  </a:schemeClr>
                </a:solidFill>
              </a:rPr>
              <a:t>Recht</a:t>
            </a:r>
            <a:r>
              <a:rPr lang="pl-PL" sz="2000" dirty="0" smtClean="0">
                <a:solidFill>
                  <a:schemeClr val="accent5">
                    <a:lumMod val="75000"/>
                  </a:schemeClr>
                </a:solidFill>
              </a:rPr>
              <a:t> </a:t>
            </a:r>
            <a:r>
              <a:rPr lang="pl-PL" sz="2000" dirty="0" err="1" smtClean="0">
                <a:solidFill>
                  <a:schemeClr val="accent5">
                    <a:lumMod val="75000"/>
                  </a:schemeClr>
                </a:solidFill>
              </a:rPr>
              <a:t>auf</a:t>
            </a:r>
            <a:r>
              <a:rPr lang="pl-PL" sz="2000" dirty="0" smtClean="0">
                <a:solidFill>
                  <a:schemeClr val="accent5">
                    <a:lumMod val="75000"/>
                  </a:schemeClr>
                </a:solidFill>
              </a:rPr>
              <a:t> </a:t>
            </a:r>
            <a:r>
              <a:rPr lang="pl-PL" sz="2000" dirty="0" err="1" smtClean="0">
                <a:solidFill>
                  <a:schemeClr val="accent5">
                    <a:lumMod val="75000"/>
                  </a:schemeClr>
                </a:solidFill>
              </a:rPr>
              <a:t>die</a:t>
            </a:r>
            <a:r>
              <a:rPr lang="pl-PL" sz="2000" dirty="0" smtClean="0">
                <a:solidFill>
                  <a:schemeClr val="accent5">
                    <a:lumMod val="75000"/>
                  </a:schemeClr>
                </a:solidFill>
              </a:rPr>
              <a:t> </a:t>
            </a:r>
            <a:r>
              <a:rPr lang="pl-PL" sz="2000" dirty="0" err="1" smtClean="0">
                <a:solidFill>
                  <a:schemeClr val="accent5">
                    <a:lumMod val="75000"/>
                  </a:schemeClr>
                </a:solidFill>
              </a:rPr>
              <a:t>freie</a:t>
            </a:r>
            <a:r>
              <a:rPr lang="pl-PL" sz="2000" dirty="0" smtClean="0">
                <a:solidFill>
                  <a:schemeClr val="accent5">
                    <a:lumMod val="75000"/>
                  </a:schemeClr>
                </a:solidFill>
              </a:rPr>
              <a:t> </a:t>
            </a:r>
            <a:r>
              <a:rPr lang="pl-PL" sz="2000" dirty="0" err="1" smtClean="0">
                <a:solidFill>
                  <a:schemeClr val="accent5">
                    <a:lumMod val="75000"/>
                  </a:schemeClr>
                </a:solidFill>
              </a:rPr>
              <a:t>Entfaltung</a:t>
            </a:r>
            <a:r>
              <a:rPr lang="pl-PL" sz="2000" dirty="0" smtClean="0">
                <a:solidFill>
                  <a:schemeClr val="accent5">
                    <a:lumMod val="75000"/>
                  </a:schemeClr>
                </a:solidFill>
              </a:rPr>
              <a:t> </a:t>
            </a:r>
            <a:r>
              <a:rPr lang="pl-PL" sz="2000" dirty="0">
                <a:solidFill>
                  <a:schemeClr val="accent5">
                    <a:lumMod val="75000"/>
                  </a:schemeClr>
                </a:solidFill>
              </a:rPr>
              <a:t>der </a:t>
            </a:r>
            <a:r>
              <a:rPr lang="pl-PL" sz="2000" dirty="0" err="1" smtClean="0">
                <a:solidFill>
                  <a:schemeClr val="accent5">
                    <a:lumMod val="75000"/>
                  </a:schemeClr>
                </a:solidFill>
              </a:rPr>
              <a:t>Persönalischkeit</a:t>
            </a:r>
            <a:r>
              <a:rPr lang="pl-PL" sz="2000" dirty="0">
                <a:solidFill>
                  <a:schemeClr val="accent5">
                    <a:lumMod val="75000"/>
                  </a:schemeClr>
                </a:solidFill>
              </a:rPr>
              <a:t> </a:t>
            </a:r>
            <a:r>
              <a:rPr lang="pl-PL" sz="2000" dirty="0" err="1" smtClean="0">
                <a:solidFill>
                  <a:schemeClr val="accent5">
                    <a:lumMod val="75000"/>
                  </a:schemeClr>
                </a:solidFill>
              </a:rPr>
              <a:t>können</a:t>
            </a:r>
            <a:r>
              <a:rPr lang="pl-PL" sz="2000" dirty="0" smtClean="0">
                <a:solidFill>
                  <a:schemeClr val="accent5">
                    <a:lumMod val="75000"/>
                  </a:schemeClr>
                </a:solidFill>
              </a:rPr>
              <a:t> </a:t>
            </a:r>
            <a:r>
              <a:rPr lang="pl-PL" sz="2000" dirty="0" err="1" smtClean="0">
                <a:solidFill>
                  <a:schemeClr val="accent5">
                    <a:lumMod val="75000"/>
                  </a:schemeClr>
                </a:solidFill>
              </a:rPr>
              <a:t>sich</a:t>
            </a:r>
            <a:r>
              <a:rPr lang="pl-PL" sz="2000" dirty="0" smtClean="0">
                <a:solidFill>
                  <a:schemeClr val="accent5">
                    <a:lumMod val="75000"/>
                  </a:schemeClr>
                </a:solidFill>
              </a:rPr>
              <a:t> Deutsche wie </a:t>
            </a:r>
            <a:r>
              <a:rPr lang="pl-PL" sz="2000" dirty="0" err="1" smtClean="0">
                <a:solidFill>
                  <a:schemeClr val="accent5">
                    <a:lumMod val="75000"/>
                  </a:schemeClr>
                </a:solidFill>
              </a:rPr>
              <a:t>Ausländer</a:t>
            </a:r>
            <a:r>
              <a:rPr lang="pl-PL" sz="2000" dirty="0" smtClean="0">
                <a:solidFill>
                  <a:schemeClr val="accent5">
                    <a:lumMod val="75000"/>
                  </a:schemeClr>
                </a:solidFill>
              </a:rPr>
              <a:t> </a:t>
            </a:r>
            <a:r>
              <a:rPr lang="pl-PL" sz="2000" dirty="0" err="1" smtClean="0">
                <a:solidFill>
                  <a:schemeClr val="accent5">
                    <a:lumMod val="75000"/>
                  </a:schemeClr>
                </a:solidFill>
              </a:rPr>
              <a:t>gleichermaßen</a:t>
            </a:r>
            <a:r>
              <a:rPr lang="pl-PL" sz="2000" dirty="0" smtClean="0">
                <a:solidFill>
                  <a:schemeClr val="accent5">
                    <a:lumMod val="75000"/>
                  </a:schemeClr>
                </a:solidFill>
              </a:rPr>
              <a:t> </a:t>
            </a:r>
            <a:r>
              <a:rPr lang="pl-PL" sz="2000" dirty="0" err="1" smtClean="0">
                <a:solidFill>
                  <a:schemeClr val="accent5">
                    <a:lumMod val="75000"/>
                  </a:schemeClr>
                </a:solidFill>
              </a:rPr>
              <a:t>berufen</a:t>
            </a:r>
            <a:r>
              <a:rPr lang="pl-PL" sz="2000" dirty="0" smtClean="0">
                <a:solidFill>
                  <a:schemeClr val="accent5">
                    <a:lumMod val="75000"/>
                  </a:schemeClr>
                </a:solidFill>
              </a:rPr>
              <a:t>. </a:t>
            </a:r>
            <a:r>
              <a:rPr lang="pl-PL" sz="2000" dirty="0" err="1" smtClean="0">
                <a:solidFill>
                  <a:schemeClr val="accent5">
                    <a:lumMod val="75000"/>
                  </a:schemeClr>
                </a:solidFill>
              </a:rPr>
              <a:t>Zu</a:t>
            </a:r>
            <a:r>
              <a:rPr lang="pl-PL" sz="2000" dirty="0" smtClean="0">
                <a:solidFill>
                  <a:schemeClr val="accent5">
                    <a:lumMod val="75000"/>
                  </a:schemeClr>
                </a:solidFill>
              </a:rPr>
              <a:t> den </a:t>
            </a:r>
            <a:r>
              <a:rPr lang="pl-PL" sz="2000" dirty="0" err="1" smtClean="0">
                <a:solidFill>
                  <a:schemeClr val="accent5">
                    <a:lumMod val="75000"/>
                  </a:schemeClr>
                </a:solidFill>
              </a:rPr>
              <a:t>klassischen</a:t>
            </a:r>
            <a:r>
              <a:rPr lang="pl-PL" sz="2000" dirty="0" smtClean="0">
                <a:solidFill>
                  <a:schemeClr val="accent5">
                    <a:lumMod val="75000"/>
                  </a:schemeClr>
                </a:solidFill>
              </a:rPr>
              <a:t> </a:t>
            </a:r>
            <a:r>
              <a:rPr lang="pl-PL" sz="2000" dirty="0" err="1" smtClean="0">
                <a:solidFill>
                  <a:schemeClr val="accent5">
                    <a:lumMod val="75000"/>
                  </a:schemeClr>
                </a:solidFill>
              </a:rPr>
              <a:t>Freiheitsrechten</a:t>
            </a:r>
            <a:r>
              <a:rPr lang="pl-PL" sz="2000" dirty="0" smtClean="0">
                <a:solidFill>
                  <a:schemeClr val="accent5">
                    <a:lumMod val="75000"/>
                  </a:schemeClr>
                </a:solidFill>
              </a:rPr>
              <a:t>, </a:t>
            </a:r>
            <a:r>
              <a:rPr lang="pl-PL" sz="2000" dirty="0" err="1" smtClean="0">
                <a:solidFill>
                  <a:schemeClr val="accent5">
                    <a:lumMod val="75000"/>
                  </a:schemeClr>
                </a:solidFill>
              </a:rPr>
              <a:t>die</a:t>
            </a:r>
            <a:r>
              <a:rPr lang="pl-PL" sz="2000" dirty="0" smtClean="0">
                <a:solidFill>
                  <a:schemeClr val="accent5">
                    <a:lumMod val="75000"/>
                  </a:schemeClr>
                </a:solidFill>
              </a:rPr>
              <a:t> </a:t>
            </a:r>
            <a:r>
              <a:rPr lang="pl-PL" sz="2000" dirty="0" err="1" smtClean="0">
                <a:solidFill>
                  <a:schemeClr val="accent5">
                    <a:lumMod val="75000"/>
                  </a:schemeClr>
                </a:solidFill>
              </a:rPr>
              <a:t>das</a:t>
            </a:r>
            <a:r>
              <a:rPr lang="pl-PL" sz="2000" dirty="0" smtClean="0">
                <a:solidFill>
                  <a:schemeClr val="accent5">
                    <a:lumMod val="75000"/>
                  </a:schemeClr>
                </a:solidFill>
              </a:rPr>
              <a:t> </a:t>
            </a:r>
            <a:r>
              <a:rPr lang="pl-PL" sz="2000" dirty="0" err="1" smtClean="0">
                <a:solidFill>
                  <a:schemeClr val="accent5">
                    <a:lumMod val="75000"/>
                  </a:schemeClr>
                </a:solidFill>
              </a:rPr>
              <a:t>Grundgesetz</a:t>
            </a:r>
            <a:r>
              <a:rPr lang="pl-PL" sz="2000" dirty="0">
                <a:solidFill>
                  <a:schemeClr val="accent5">
                    <a:lumMod val="75000"/>
                  </a:schemeClr>
                </a:solidFill>
              </a:rPr>
              <a:t> </a:t>
            </a:r>
            <a:r>
              <a:rPr lang="pl-PL" sz="2000" dirty="0" err="1" smtClean="0">
                <a:solidFill>
                  <a:schemeClr val="accent5">
                    <a:lumMod val="75000"/>
                  </a:schemeClr>
                </a:solidFill>
              </a:rPr>
              <a:t>aufführt</a:t>
            </a:r>
            <a:r>
              <a:rPr lang="pl-PL" sz="2000" dirty="0">
                <a:solidFill>
                  <a:schemeClr val="accent5">
                    <a:lumMod val="75000"/>
                  </a:schemeClr>
                </a:solidFill>
              </a:rPr>
              <a:t> </a:t>
            </a:r>
            <a:r>
              <a:rPr lang="pl-PL" sz="2000" dirty="0" err="1" smtClean="0">
                <a:solidFill>
                  <a:schemeClr val="accent5">
                    <a:lumMod val="75000"/>
                  </a:schemeClr>
                </a:solidFill>
              </a:rPr>
              <a:t>gehören</a:t>
            </a:r>
            <a:r>
              <a:rPr lang="pl-PL" sz="2000" dirty="0" smtClean="0">
                <a:solidFill>
                  <a:schemeClr val="accent5">
                    <a:lumMod val="75000"/>
                  </a:schemeClr>
                </a:solidFill>
              </a:rPr>
              <a:t> </a:t>
            </a:r>
            <a:r>
              <a:rPr lang="pl-PL" sz="2000" dirty="0" err="1" smtClean="0">
                <a:solidFill>
                  <a:schemeClr val="accent5">
                    <a:lumMod val="75000"/>
                  </a:schemeClr>
                </a:solidFill>
              </a:rPr>
              <a:t>die</a:t>
            </a:r>
            <a:r>
              <a:rPr lang="pl-PL" sz="2000" dirty="0" smtClean="0">
                <a:solidFill>
                  <a:schemeClr val="accent5">
                    <a:lumMod val="75000"/>
                  </a:schemeClr>
                </a:solidFill>
              </a:rPr>
              <a:t> </a:t>
            </a:r>
            <a:r>
              <a:rPr lang="pl-PL" sz="2000" dirty="0" err="1" smtClean="0">
                <a:solidFill>
                  <a:schemeClr val="accent5">
                    <a:lumMod val="75000"/>
                  </a:schemeClr>
                </a:solidFill>
              </a:rPr>
              <a:t>Glaubenfreiheit</a:t>
            </a:r>
            <a:r>
              <a:rPr lang="pl-PL" sz="2000" dirty="0" smtClean="0">
                <a:solidFill>
                  <a:schemeClr val="accent5">
                    <a:lumMod val="75000"/>
                  </a:schemeClr>
                </a:solidFill>
              </a:rPr>
              <a:t>, </a:t>
            </a:r>
            <a:r>
              <a:rPr lang="pl-PL" sz="2000" dirty="0" err="1" smtClean="0">
                <a:solidFill>
                  <a:schemeClr val="accent5">
                    <a:lumMod val="75000"/>
                  </a:schemeClr>
                </a:solidFill>
              </a:rPr>
              <a:t>die</a:t>
            </a:r>
            <a:r>
              <a:rPr lang="pl-PL" sz="2000" dirty="0" smtClean="0">
                <a:solidFill>
                  <a:schemeClr val="accent5">
                    <a:lumMod val="75000"/>
                  </a:schemeClr>
                </a:solidFill>
              </a:rPr>
              <a:t> </a:t>
            </a:r>
            <a:r>
              <a:rPr lang="pl-PL" sz="2000" dirty="0" err="1" smtClean="0">
                <a:solidFill>
                  <a:schemeClr val="accent5">
                    <a:lumMod val="75000"/>
                  </a:schemeClr>
                </a:solidFill>
              </a:rPr>
              <a:t>Freiheit</a:t>
            </a:r>
            <a:r>
              <a:rPr lang="pl-PL" sz="2000" dirty="0" smtClean="0">
                <a:solidFill>
                  <a:schemeClr val="accent5">
                    <a:lumMod val="75000"/>
                  </a:schemeClr>
                </a:solidFill>
              </a:rPr>
              <a:t> </a:t>
            </a:r>
            <a:r>
              <a:rPr lang="pl-PL" sz="2000" dirty="0">
                <a:solidFill>
                  <a:schemeClr val="accent5">
                    <a:lumMod val="75000"/>
                  </a:schemeClr>
                </a:solidFill>
              </a:rPr>
              <a:t>der </a:t>
            </a:r>
            <a:r>
              <a:rPr lang="pl-PL" sz="2000" dirty="0" err="1" smtClean="0">
                <a:solidFill>
                  <a:schemeClr val="accent5">
                    <a:lumMod val="75000"/>
                  </a:schemeClr>
                </a:solidFill>
              </a:rPr>
              <a:t>Meinungsäußerung</a:t>
            </a:r>
            <a:r>
              <a:rPr lang="pl-PL" sz="2000" dirty="0" smtClean="0">
                <a:solidFill>
                  <a:schemeClr val="accent5">
                    <a:lumMod val="75000"/>
                  </a:schemeClr>
                </a:solidFill>
              </a:rPr>
              <a:t> </a:t>
            </a:r>
            <a:r>
              <a:rPr lang="pl-PL" sz="2000" dirty="0" err="1" smtClean="0">
                <a:solidFill>
                  <a:schemeClr val="accent5">
                    <a:lumMod val="75000"/>
                  </a:schemeClr>
                </a:solidFill>
              </a:rPr>
              <a:t>und</a:t>
            </a:r>
            <a:r>
              <a:rPr lang="pl-PL" sz="2000" dirty="0" smtClean="0">
                <a:solidFill>
                  <a:schemeClr val="accent5">
                    <a:lumMod val="75000"/>
                  </a:schemeClr>
                </a:solidFill>
              </a:rPr>
              <a:t> </a:t>
            </a:r>
            <a:r>
              <a:rPr lang="pl-PL" sz="2000" dirty="0" err="1" smtClean="0">
                <a:solidFill>
                  <a:schemeClr val="accent5">
                    <a:lumMod val="75000"/>
                  </a:schemeClr>
                </a:solidFill>
              </a:rPr>
              <a:t>die</a:t>
            </a:r>
            <a:r>
              <a:rPr lang="pl-PL" sz="2000" dirty="0">
                <a:solidFill>
                  <a:schemeClr val="accent5">
                    <a:lumMod val="75000"/>
                  </a:schemeClr>
                </a:solidFill>
              </a:rPr>
              <a:t> </a:t>
            </a:r>
            <a:r>
              <a:rPr lang="pl-PL" sz="2000" dirty="0" err="1" smtClean="0">
                <a:solidFill>
                  <a:schemeClr val="accent5">
                    <a:lumMod val="75000"/>
                  </a:schemeClr>
                </a:solidFill>
              </a:rPr>
              <a:t>Gewährleistung</a:t>
            </a:r>
            <a:r>
              <a:rPr lang="pl-PL" sz="2000" dirty="0" smtClean="0">
                <a:solidFill>
                  <a:schemeClr val="accent5">
                    <a:lumMod val="75000"/>
                  </a:schemeClr>
                </a:solidFill>
              </a:rPr>
              <a:t> des </a:t>
            </a:r>
            <a:r>
              <a:rPr lang="pl-PL" sz="2000" dirty="0" err="1" smtClean="0">
                <a:solidFill>
                  <a:schemeClr val="accent5">
                    <a:lumMod val="75000"/>
                  </a:schemeClr>
                </a:solidFill>
              </a:rPr>
              <a:t>Eigentums</a:t>
            </a:r>
            <a:r>
              <a:rPr lang="pl-PL" sz="2000" dirty="0" smtClean="0">
                <a:solidFill>
                  <a:schemeClr val="accent5">
                    <a:lumMod val="75000"/>
                  </a:schemeClr>
                </a:solidFill>
              </a:rPr>
              <a:t>.</a:t>
            </a:r>
            <a:endParaRPr lang="pl-PL" sz="2000" dirty="0">
              <a:solidFill>
                <a:schemeClr val="accent5">
                  <a:lumMod val="75000"/>
                </a:schemeClr>
              </a:solidFill>
            </a:endParaRPr>
          </a:p>
        </p:txBody>
      </p:sp>
      <p:pic>
        <p:nvPicPr>
          <p:cNvPr id="7" name="Symbol zastępczy zawartości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788024" y="35349"/>
            <a:ext cx="4158055" cy="4536504"/>
          </a:xfrm>
          <a:prstGeom prst="rect">
            <a:avLst/>
          </a:prstGeom>
          <a:ln>
            <a:noFill/>
          </a:ln>
          <a:effectLst>
            <a:softEdge rad="112500"/>
          </a:effectLst>
        </p:spPr>
      </p:pic>
      <p:sp>
        <p:nvSpPr>
          <p:cNvPr id="8" name="pole tekstowe 7"/>
          <p:cNvSpPr txBox="1"/>
          <p:nvPr/>
        </p:nvSpPr>
        <p:spPr>
          <a:xfrm>
            <a:off x="4860032" y="4509120"/>
            <a:ext cx="4032448" cy="1477328"/>
          </a:xfrm>
          <a:prstGeom prst="rect">
            <a:avLst/>
          </a:prstGeom>
          <a:noFill/>
        </p:spPr>
        <p:txBody>
          <a:bodyPr wrap="square" rtlCol="0">
            <a:spAutoFit/>
          </a:bodyPr>
          <a:lstStyle/>
          <a:p>
            <a:r>
              <a:rPr lang="de-DE" dirty="0" smtClean="0">
                <a:solidFill>
                  <a:schemeClr val="accent1">
                    <a:lumMod val="75000"/>
                  </a:schemeClr>
                </a:solidFill>
              </a:rPr>
              <a:t>Religionszugehörigkeit: </a:t>
            </a:r>
            <a:r>
              <a:rPr lang="de-DE" dirty="0">
                <a:solidFill>
                  <a:schemeClr val="accent1">
                    <a:lumMod val="75000"/>
                  </a:schemeClr>
                </a:solidFill>
              </a:rPr>
              <a:t>gelb: römisch-katholisch, lila: evangelisch, blau: konfessionslos; dunkel: absolute Mehrheit, hell: relative Mehrheit</a:t>
            </a:r>
            <a:r>
              <a:rPr lang="pl-PL" dirty="0" smtClean="0">
                <a:solidFill>
                  <a:schemeClr val="accent1">
                    <a:lumMod val="75000"/>
                  </a:schemeClr>
                </a:solidFill>
              </a:rPr>
              <a:t>d</a:t>
            </a:r>
            <a:endParaRPr lang="pl-PL" dirty="0">
              <a:solidFill>
                <a:schemeClr val="accent1">
                  <a:lumMod val="75000"/>
                </a:schemeClr>
              </a:solidFill>
            </a:endParaRPr>
          </a:p>
        </p:txBody>
      </p:sp>
    </p:spTree>
    <p:extLst>
      <p:ext uri="{BB962C8B-B14F-4D97-AF65-F5344CB8AC3E}">
        <p14:creationId xmlns:p14="http://schemas.microsoft.com/office/powerpoint/2010/main" val="265324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509120"/>
            <a:ext cx="8892479" cy="1865144"/>
          </a:xfrm>
        </p:spPr>
        <p:style>
          <a:lnRef idx="1">
            <a:schemeClr val="accent5"/>
          </a:lnRef>
          <a:fillRef idx="2">
            <a:schemeClr val="accent5"/>
          </a:fillRef>
          <a:effectRef idx="1">
            <a:schemeClr val="accent5"/>
          </a:effectRef>
          <a:fontRef idx="minor">
            <a:schemeClr val="dk1"/>
          </a:fontRef>
        </p:style>
        <p:txBody>
          <a:bodyPr/>
          <a:lstStyle/>
          <a:p>
            <a:pPr marL="0" indent="0" algn="l">
              <a:buNone/>
            </a:pPr>
            <a:r>
              <a:rPr lang="pl-PL" sz="2000" dirty="0" err="1" smtClean="0">
                <a:solidFill>
                  <a:srgbClr val="FF0000"/>
                </a:solidFill>
                <a:latin typeface="Aharoni" pitchFamily="2" charset="-79"/>
                <a:cs typeface="Aharoni" pitchFamily="2" charset="-79"/>
              </a:rPr>
              <a:t>Die</a:t>
            </a:r>
            <a:r>
              <a:rPr lang="pl-PL" sz="2000" dirty="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Bürgerrechte</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die</a:t>
            </a:r>
            <a:r>
              <a:rPr lang="pl-PL" sz="2000" dirty="0" smtClean="0">
                <a:solidFill>
                  <a:srgbClr val="FF0000"/>
                </a:solidFill>
                <a:latin typeface="Aharoni" pitchFamily="2" charset="-79"/>
                <a:cs typeface="Aharoni" pitchFamily="2" charset="-79"/>
              </a:rPr>
              <a:t> im </a:t>
            </a:r>
            <a:r>
              <a:rPr lang="pl-PL" sz="2000" dirty="0" err="1" smtClean="0">
                <a:solidFill>
                  <a:srgbClr val="FF0000"/>
                </a:solidFill>
                <a:latin typeface="Aharoni" pitchFamily="2" charset="-79"/>
                <a:cs typeface="Aharoni" pitchFamily="2" charset="-79"/>
              </a:rPr>
              <a:t>Gegensatz</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zu</a:t>
            </a:r>
            <a:r>
              <a:rPr lang="pl-PL" sz="2000" dirty="0" smtClean="0">
                <a:solidFill>
                  <a:srgbClr val="FF0000"/>
                </a:solidFill>
                <a:latin typeface="Aharoni" pitchFamily="2" charset="-79"/>
                <a:cs typeface="Aharoni" pitchFamily="2" charset="-79"/>
              </a:rPr>
              <a:t> den </a:t>
            </a:r>
            <a:r>
              <a:rPr lang="pl-PL" sz="2000" dirty="0" err="1" smtClean="0">
                <a:solidFill>
                  <a:srgbClr val="FF0000"/>
                </a:solidFill>
                <a:latin typeface="Aharoni" pitchFamily="2" charset="-79"/>
                <a:cs typeface="Aharoni" pitchFamily="2" charset="-79"/>
              </a:rPr>
              <a:t>oben</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genannten</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Rechten</a:t>
            </a:r>
            <a:r>
              <a:rPr lang="pl-PL" sz="2000" dirty="0">
                <a:solidFill>
                  <a:srgbClr val="FF0000"/>
                </a:solidFill>
                <a:latin typeface="Aharoni" pitchFamily="2" charset="-79"/>
                <a:cs typeface="Aharoni" pitchFamily="2" charset="-79"/>
              </a:rPr>
              <a:t> nur </a:t>
            </a:r>
            <a:r>
              <a:rPr lang="pl-PL" sz="2000" dirty="0" err="1" smtClean="0">
                <a:solidFill>
                  <a:srgbClr val="FF0000"/>
                </a:solidFill>
                <a:latin typeface="Aharoni" pitchFamily="2" charset="-79"/>
                <a:cs typeface="Aharoni" pitchFamily="2" charset="-79"/>
              </a:rPr>
              <a:t>für</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deutsche</a:t>
            </a:r>
            <a:r>
              <a:rPr lang="pl-PL" sz="2000" dirty="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Staatsangehörige</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gelten</a:t>
            </a:r>
            <a:r>
              <a:rPr lang="pl-PL" sz="2000" dirty="0" smtClean="0">
                <a:solidFill>
                  <a:srgbClr val="FF0000"/>
                </a:solidFill>
                <a:latin typeface="Aharoni" pitchFamily="2" charset="-79"/>
                <a:cs typeface="Aharoni" pitchFamily="2" charset="-79"/>
              </a:rPr>
              <a:t>. </a:t>
            </a:r>
            <a:r>
              <a:rPr lang="pl-PL" sz="2000" dirty="0">
                <a:solidFill>
                  <a:srgbClr val="FF0000"/>
                </a:solidFill>
                <a:latin typeface="Aharoni" pitchFamily="2" charset="-79"/>
                <a:cs typeface="Aharoni" pitchFamily="2" charset="-79"/>
              </a:rPr>
              <a:t>Im Kern </a:t>
            </a:r>
            <a:r>
              <a:rPr lang="pl-PL" sz="2000" dirty="0" err="1" smtClean="0">
                <a:solidFill>
                  <a:srgbClr val="FF0000"/>
                </a:solidFill>
                <a:latin typeface="Aharoni" pitchFamily="2" charset="-79"/>
                <a:cs typeface="Aharoni" pitchFamily="2" charset="-79"/>
              </a:rPr>
              <a:t>zählen</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hierzu</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die</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Versammlungsfreiheit</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das</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Recht</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Vereine</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und</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Gesellschaften</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zu</a:t>
            </a:r>
            <a:r>
              <a:rPr lang="pl-PL" sz="2000" dirty="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gründen</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die</a:t>
            </a:r>
            <a:r>
              <a:rPr lang="pl-PL" sz="2000" dirty="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Freizügigkeit</a:t>
            </a:r>
            <a:r>
              <a:rPr lang="pl-PL" sz="2000" dirty="0" smtClean="0">
                <a:solidFill>
                  <a:srgbClr val="FF0000"/>
                </a:solidFill>
                <a:latin typeface="Aharoni" pitchFamily="2" charset="-79"/>
                <a:cs typeface="Aharoni" pitchFamily="2" charset="-79"/>
              </a:rPr>
              <a:t> im </a:t>
            </a:r>
            <a:r>
              <a:rPr lang="pl-PL" sz="2000" dirty="0" err="1" smtClean="0">
                <a:solidFill>
                  <a:srgbClr val="FF0000"/>
                </a:solidFill>
                <a:latin typeface="Aharoni" pitchFamily="2" charset="-79"/>
                <a:cs typeface="Aharoni" pitchFamily="2" charset="-79"/>
              </a:rPr>
              <a:t>Bundesgebiet</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die</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Freiheit</a:t>
            </a:r>
            <a:r>
              <a:rPr lang="pl-PL" sz="2000" dirty="0" smtClean="0">
                <a:solidFill>
                  <a:srgbClr val="FF0000"/>
                </a:solidFill>
                <a:latin typeface="Aharoni" pitchFamily="2" charset="-79"/>
                <a:cs typeface="Aharoni" pitchFamily="2" charset="-79"/>
              </a:rPr>
              <a:t> der </a:t>
            </a:r>
            <a:r>
              <a:rPr lang="pl-PL" sz="2000" dirty="0" err="1" smtClean="0">
                <a:solidFill>
                  <a:srgbClr val="FF0000"/>
                </a:solidFill>
                <a:latin typeface="Aharoni" pitchFamily="2" charset="-79"/>
                <a:cs typeface="Aharoni" pitchFamily="2" charset="-79"/>
              </a:rPr>
              <a:t>Berufswahl</a:t>
            </a:r>
            <a:r>
              <a:rPr lang="pl-PL" sz="2000" dirty="0" smtClean="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und</a:t>
            </a:r>
            <a:r>
              <a:rPr lang="pl-PL" sz="2000" dirty="0">
                <a:solidFill>
                  <a:srgbClr val="FF0000"/>
                </a:solidFill>
                <a:latin typeface="Aharoni" pitchFamily="2" charset="-79"/>
                <a:cs typeface="Aharoni" pitchFamily="2" charset="-79"/>
              </a:rPr>
              <a:t> </a:t>
            </a:r>
            <a:r>
              <a:rPr lang="pl-PL" sz="2000" dirty="0" err="1" smtClean="0">
                <a:solidFill>
                  <a:srgbClr val="FF0000"/>
                </a:solidFill>
                <a:latin typeface="Aharoni" pitchFamily="2" charset="-79"/>
                <a:cs typeface="Aharoni" pitchFamily="2" charset="-79"/>
              </a:rPr>
              <a:t>Berufsausübung</a:t>
            </a:r>
            <a:r>
              <a:rPr lang="pl-PL" sz="2000" dirty="0" smtClean="0">
                <a:solidFill>
                  <a:srgbClr val="FF0000"/>
                </a:solidFill>
                <a:latin typeface="Aharoni" pitchFamily="2" charset="-79"/>
                <a:cs typeface="Aharoni" pitchFamily="2" charset="-79"/>
              </a:rPr>
              <a:t>.</a:t>
            </a:r>
            <a:endParaRPr lang="pl-PL" sz="2000" dirty="0">
              <a:solidFill>
                <a:srgbClr val="FF0000"/>
              </a:solidFill>
              <a:latin typeface="Aharoni" pitchFamily="2" charset="-79"/>
              <a:cs typeface="Aharoni" pitchFamily="2" charset="-79"/>
            </a:endParaRPr>
          </a:p>
        </p:txBody>
      </p:sp>
      <p:pic>
        <p:nvPicPr>
          <p:cNvPr id="4" name="Symbol zastępczy zawartośc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340" y="8531"/>
            <a:ext cx="9252520" cy="4140549"/>
          </a:xfrm>
          <a:prstGeom prst="rect">
            <a:avLst/>
          </a:prstGeom>
          <a:ln>
            <a:noFill/>
          </a:ln>
          <a:effectLst>
            <a:softEdge rad="112500"/>
          </a:effectLst>
        </p:spPr>
      </p:pic>
    </p:spTree>
    <p:extLst>
      <p:ext uri="{BB962C8B-B14F-4D97-AF65-F5344CB8AC3E}">
        <p14:creationId xmlns:p14="http://schemas.microsoft.com/office/powerpoint/2010/main" val="1072836174"/>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9" y="4372168"/>
            <a:ext cx="7622232" cy="1937152"/>
          </a:xfrm>
        </p:spPr>
        <p:txBody>
          <a:bodyPr/>
          <a:lstStyle/>
          <a:p>
            <a:pPr marL="0" indent="0" algn="l">
              <a:buNone/>
            </a:pPr>
            <a:r>
              <a:rPr lang="pl-PL" sz="2000" i="1" dirty="0" err="1" smtClean="0">
                <a:solidFill>
                  <a:schemeClr val="accent4">
                    <a:lumMod val="50000"/>
                  </a:schemeClr>
                </a:solidFill>
                <a:latin typeface="Andalus" pitchFamily="18" charset="-78"/>
                <a:cs typeface="Andalus" pitchFamily="18" charset="-78"/>
              </a:rPr>
              <a:t>Grundgesetz</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konkretisiert</a:t>
            </a:r>
            <a:r>
              <a:rPr lang="pl-PL" sz="2000" i="1" dirty="0" smtClean="0">
                <a:solidFill>
                  <a:schemeClr val="accent4">
                    <a:lumMod val="50000"/>
                  </a:schemeClr>
                </a:solidFill>
                <a:latin typeface="Andalus" pitchFamily="18" charset="-78"/>
                <a:cs typeface="Andalus" pitchFamily="18" charset="-78"/>
              </a:rPr>
              <a:t> den </a:t>
            </a:r>
            <a:r>
              <a:rPr lang="pl-PL" sz="2000" i="1" dirty="0" err="1" smtClean="0">
                <a:solidFill>
                  <a:schemeClr val="accent4">
                    <a:lumMod val="50000"/>
                  </a:schemeClr>
                </a:solidFill>
                <a:latin typeface="Andalus" pitchFamily="18" charset="-78"/>
                <a:cs typeface="Andalus" pitchFamily="18" charset="-78"/>
              </a:rPr>
              <a:t>allgemeinen</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Satz</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dass</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alle</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Menschen</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vor</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dem</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Gesetz</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gleich</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sind</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durch</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die</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Bestimmung,seiner</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Rasse</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seiner</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Sprache</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seiner</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Heimat</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seines</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Glaubens</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seiner</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religiösen</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oder</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seiner</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politischen</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Anschauung</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benachteiligt</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oder</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bevorzugt</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werden</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darf</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Ausdrüklich</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festgelegt</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ist</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die</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Gleichberchtigung</a:t>
            </a:r>
            <a:r>
              <a:rPr lang="pl-PL" sz="2000" i="1" dirty="0" smtClean="0">
                <a:solidFill>
                  <a:schemeClr val="accent4">
                    <a:lumMod val="50000"/>
                  </a:schemeClr>
                </a:solidFill>
                <a:latin typeface="Andalus" pitchFamily="18" charset="-78"/>
                <a:cs typeface="Andalus" pitchFamily="18" charset="-78"/>
              </a:rPr>
              <a:t> von Mann </a:t>
            </a:r>
            <a:r>
              <a:rPr lang="pl-PL" sz="2000" i="1" dirty="0" err="1" smtClean="0">
                <a:solidFill>
                  <a:schemeClr val="accent4">
                    <a:lumMod val="50000"/>
                  </a:schemeClr>
                </a:solidFill>
                <a:latin typeface="Andalus" pitchFamily="18" charset="-78"/>
                <a:cs typeface="Andalus" pitchFamily="18" charset="-78"/>
              </a:rPr>
              <a:t>und</a:t>
            </a:r>
            <a:r>
              <a:rPr lang="pl-PL" sz="2000" i="1" dirty="0" smtClean="0">
                <a:solidFill>
                  <a:schemeClr val="accent4">
                    <a:lumMod val="50000"/>
                  </a:schemeClr>
                </a:solidFill>
                <a:latin typeface="Andalus" pitchFamily="18" charset="-78"/>
                <a:cs typeface="Andalus" pitchFamily="18" charset="-78"/>
              </a:rPr>
              <a:t> </a:t>
            </a:r>
            <a:r>
              <a:rPr lang="pl-PL" sz="2000" i="1" dirty="0" err="1" smtClean="0">
                <a:solidFill>
                  <a:schemeClr val="accent4">
                    <a:lumMod val="50000"/>
                  </a:schemeClr>
                </a:solidFill>
                <a:latin typeface="Andalus" pitchFamily="18" charset="-78"/>
                <a:cs typeface="Andalus" pitchFamily="18" charset="-78"/>
              </a:rPr>
              <a:t>Frau</a:t>
            </a:r>
            <a:r>
              <a:rPr lang="pl-PL" sz="2000" i="1" dirty="0" smtClean="0">
                <a:solidFill>
                  <a:schemeClr val="accent4">
                    <a:lumMod val="50000"/>
                  </a:schemeClr>
                </a:solidFill>
                <a:latin typeface="Andalus" pitchFamily="18" charset="-78"/>
                <a:cs typeface="Andalus" pitchFamily="18" charset="-78"/>
              </a:rPr>
              <a:t>.</a:t>
            </a:r>
            <a:endParaRPr lang="pl-PL" sz="2000" i="1" dirty="0">
              <a:solidFill>
                <a:schemeClr val="accent4">
                  <a:lumMod val="50000"/>
                </a:schemeClr>
              </a:solidFill>
              <a:latin typeface="Andalus" pitchFamily="18" charset="-78"/>
              <a:cs typeface="Andalus" pitchFamily="18" charset="-78"/>
            </a:endParaRPr>
          </a:p>
        </p:txBody>
      </p:sp>
      <p:pic>
        <p:nvPicPr>
          <p:cNvPr id="4" name="Symbol zastępczy zawartośc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51720" y="764704"/>
            <a:ext cx="6552728" cy="2880320"/>
          </a:xfrm>
          <a:prstGeom prst="rect">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279232575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3688" y="4509120"/>
            <a:ext cx="6512511" cy="1800200"/>
          </a:xfrm>
        </p:spPr>
        <p:txBody>
          <a:bodyPr/>
          <a:lstStyle/>
          <a:p>
            <a:pPr marL="0" indent="0" algn="l">
              <a:buNone/>
            </a:pPr>
            <a:r>
              <a:rPr lang="pl-PL" sz="2400" i="1" dirty="0" err="1" smtClean="0">
                <a:solidFill>
                  <a:schemeClr val="tx1">
                    <a:lumMod val="95000"/>
                    <a:lumOff val="5000"/>
                  </a:schemeClr>
                </a:solidFill>
                <a:latin typeface="Vijaya" pitchFamily="34" charset="0"/>
                <a:cs typeface="Vijaya" pitchFamily="34" charset="0"/>
              </a:rPr>
              <a:t>Ein</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Grundrecht</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das</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schon</a:t>
            </a:r>
            <a:r>
              <a:rPr lang="pl-PL" sz="2400" i="1" dirty="0" smtClean="0">
                <a:solidFill>
                  <a:schemeClr val="tx1">
                    <a:lumMod val="95000"/>
                    <a:lumOff val="5000"/>
                  </a:schemeClr>
                </a:solidFill>
                <a:latin typeface="Vijaya" pitchFamily="34" charset="0"/>
                <a:cs typeface="Vijaya" pitchFamily="34" charset="0"/>
              </a:rPr>
              <a:t> von der </a:t>
            </a:r>
            <a:r>
              <a:rPr lang="pl-PL" sz="2400" i="1" dirty="0" err="1" smtClean="0">
                <a:solidFill>
                  <a:schemeClr val="tx1">
                    <a:lumMod val="95000"/>
                    <a:lumOff val="5000"/>
                  </a:schemeClr>
                </a:solidFill>
                <a:latin typeface="Vijaya" pitchFamily="34" charset="0"/>
                <a:cs typeface="Vijaya" pitchFamily="34" charset="0"/>
              </a:rPr>
              <a:t>Sache</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her</a:t>
            </a:r>
            <a:r>
              <a:rPr lang="pl-PL" sz="2400" i="1" dirty="0" smtClean="0">
                <a:solidFill>
                  <a:schemeClr val="tx1">
                    <a:lumMod val="95000"/>
                    <a:lumOff val="5000"/>
                  </a:schemeClr>
                </a:solidFill>
                <a:latin typeface="Vijaya" pitchFamily="34" charset="0"/>
                <a:cs typeface="Vijaya" pitchFamily="34" charset="0"/>
              </a:rPr>
              <a:t> </a:t>
            </a:r>
            <a:r>
              <a:rPr lang="pl-PL" sz="2400" i="1" dirty="0">
                <a:solidFill>
                  <a:schemeClr val="tx1">
                    <a:lumMod val="95000"/>
                    <a:lumOff val="5000"/>
                  </a:schemeClr>
                </a:solidFill>
                <a:latin typeface="Vijaya" pitchFamily="34" charset="0"/>
                <a:cs typeface="Vijaya" pitchFamily="34" charset="0"/>
              </a:rPr>
              <a:t>nur </a:t>
            </a:r>
            <a:r>
              <a:rPr lang="pl-PL" sz="2400" i="1" dirty="0" err="1" smtClean="0">
                <a:solidFill>
                  <a:schemeClr val="tx1">
                    <a:lumMod val="95000"/>
                    <a:lumOff val="5000"/>
                  </a:schemeClr>
                </a:solidFill>
                <a:latin typeface="Vijaya" pitchFamily="34" charset="0"/>
                <a:cs typeface="Vijaya" pitchFamily="34" charset="0"/>
              </a:rPr>
              <a:t>Ausländern</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zusteht</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ist</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das</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erstmal</a:t>
            </a:r>
            <a:r>
              <a:rPr lang="pl-PL" sz="2400" i="1" dirty="0" smtClean="0">
                <a:solidFill>
                  <a:schemeClr val="tx1">
                    <a:lumMod val="95000"/>
                    <a:lumOff val="5000"/>
                  </a:schemeClr>
                </a:solidFill>
                <a:latin typeface="Vijaya" pitchFamily="34" charset="0"/>
                <a:cs typeface="Vijaya" pitchFamily="34" charset="0"/>
              </a:rPr>
              <a:t> in </a:t>
            </a:r>
            <a:r>
              <a:rPr lang="pl-PL" sz="2400" i="1" dirty="0" err="1" smtClean="0">
                <a:solidFill>
                  <a:schemeClr val="tx1">
                    <a:lumMod val="95000"/>
                    <a:lumOff val="5000"/>
                  </a:schemeClr>
                </a:solidFill>
                <a:latin typeface="Vijaya" pitchFamily="34" charset="0"/>
                <a:cs typeface="Vijaya" pitchFamily="34" charset="0"/>
              </a:rPr>
              <a:t>einer</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deutschen</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Verfassung</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garantiere</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Asylrecht</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das</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politisch</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verfolgten</a:t>
            </a:r>
            <a:r>
              <a:rPr lang="pl-PL" sz="2400" i="1" dirty="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Ausländern</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ein</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Recht</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auf</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Zuflucht</a:t>
            </a:r>
            <a:r>
              <a:rPr lang="pl-PL" sz="2400" i="1" dirty="0" smtClean="0">
                <a:solidFill>
                  <a:schemeClr val="tx1">
                    <a:lumMod val="95000"/>
                    <a:lumOff val="5000"/>
                  </a:schemeClr>
                </a:solidFill>
                <a:latin typeface="Vijaya" pitchFamily="34" charset="0"/>
                <a:cs typeface="Vijaya" pitchFamily="34" charset="0"/>
              </a:rPr>
              <a:t> im </a:t>
            </a:r>
            <a:r>
              <a:rPr lang="pl-PL" sz="2400" i="1" dirty="0" err="1" smtClean="0">
                <a:solidFill>
                  <a:schemeClr val="tx1">
                    <a:lumMod val="95000"/>
                    <a:lumOff val="5000"/>
                  </a:schemeClr>
                </a:solidFill>
                <a:latin typeface="Vijaya" pitchFamily="34" charset="0"/>
                <a:cs typeface="Vijaya" pitchFamily="34" charset="0"/>
              </a:rPr>
              <a:t>Bundesgebiet</a:t>
            </a:r>
            <a:r>
              <a:rPr lang="pl-PL" sz="2400" i="1" dirty="0" smtClean="0">
                <a:solidFill>
                  <a:schemeClr val="tx1">
                    <a:lumMod val="95000"/>
                    <a:lumOff val="5000"/>
                  </a:schemeClr>
                </a:solidFill>
                <a:latin typeface="Vijaya" pitchFamily="34" charset="0"/>
                <a:cs typeface="Vijaya" pitchFamily="34" charset="0"/>
              </a:rPr>
              <a:t> </a:t>
            </a:r>
            <a:r>
              <a:rPr lang="pl-PL" sz="2400" i="1" dirty="0" err="1" smtClean="0">
                <a:solidFill>
                  <a:schemeClr val="tx1">
                    <a:lumMod val="95000"/>
                    <a:lumOff val="5000"/>
                  </a:schemeClr>
                </a:solidFill>
                <a:latin typeface="Vijaya" pitchFamily="34" charset="0"/>
                <a:cs typeface="Vijaya" pitchFamily="34" charset="0"/>
              </a:rPr>
              <a:t>gibt</a:t>
            </a:r>
            <a:r>
              <a:rPr lang="pl-PL" sz="2400" i="1" dirty="0" smtClean="0">
                <a:solidFill>
                  <a:schemeClr val="tx1">
                    <a:lumMod val="95000"/>
                    <a:lumOff val="5000"/>
                  </a:schemeClr>
                </a:solidFill>
                <a:latin typeface="Vijaya" pitchFamily="34" charset="0"/>
                <a:cs typeface="Vijaya" pitchFamily="34" charset="0"/>
              </a:rPr>
              <a:t>.</a:t>
            </a:r>
            <a:endParaRPr lang="pl-PL" sz="2400" i="1" dirty="0">
              <a:solidFill>
                <a:schemeClr val="tx1">
                  <a:lumMod val="95000"/>
                  <a:lumOff val="5000"/>
                </a:schemeClr>
              </a:solidFill>
              <a:latin typeface="Vijaya" pitchFamily="34" charset="0"/>
              <a:cs typeface="Vijaya" pitchFamily="34" charset="0"/>
            </a:endParaRPr>
          </a:p>
        </p:txBody>
      </p:sp>
      <p:pic>
        <p:nvPicPr>
          <p:cNvPr id="4" name="Symbol zastępczy zawartośc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47664" y="116632"/>
            <a:ext cx="5953301" cy="3475037"/>
          </a:xfrm>
        </p:spPr>
        <p:style>
          <a:lnRef idx="0">
            <a:schemeClr val="accent1"/>
          </a:lnRef>
          <a:fillRef idx="3">
            <a:schemeClr val="accent1"/>
          </a:fillRef>
          <a:effectRef idx="3">
            <a:schemeClr val="accent1"/>
          </a:effectRef>
          <a:fontRef idx="minor">
            <a:schemeClr val="lt1"/>
          </a:fontRef>
        </p:style>
      </p:pic>
      <p:sp>
        <p:nvSpPr>
          <p:cNvPr id="5" name="pole tekstowe 4"/>
          <p:cNvSpPr txBox="1"/>
          <p:nvPr/>
        </p:nvSpPr>
        <p:spPr>
          <a:xfrm>
            <a:off x="2843808" y="3635732"/>
            <a:ext cx="3456384" cy="369332"/>
          </a:xfrm>
          <a:prstGeom prst="rect">
            <a:avLst/>
          </a:prstGeom>
          <a:noFill/>
        </p:spPr>
        <p:txBody>
          <a:bodyPr wrap="square" rtlCol="0">
            <a:spAutoFit/>
          </a:bodyPr>
          <a:lstStyle/>
          <a:p>
            <a:r>
              <a:rPr lang="pl-PL" dirty="0" err="1" smtClean="0"/>
              <a:t>Flüchtling</a:t>
            </a:r>
            <a:r>
              <a:rPr lang="pl-PL" dirty="0" smtClean="0"/>
              <a:t> </a:t>
            </a:r>
            <a:r>
              <a:rPr lang="pl-PL" dirty="0" err="1" smtClean="0"/>
              <a:t>aus</a:t>
            </a:r>
            <a:r>
              <a:rPr lang="pl-PL" dirty="0" smtClean="0"/>
              <a:t> </a:t>
            </a:r>
            <a:r>
              <a:rPr lang="pl-PL" dirty="0" err="1"/>
              <a:t>Afghanistan</a:t>
            </a:r>
            <a:r>
              <a:rPr lang="pl-PL" dirty="0"/>
              <a:t> </a:t>
            </a:r>
          </a:p>
        </p:txBody>
      </p:sp>
    </p:spTree>
    <p:extLst>
      <p:ext uri="{BB962C8B-B14F-4D97-AF65-F5344CB8AC3E}">
        <p14:creationId xmlns:p14="http://schemas.microsoft.com/office/powerpoint/2010/main" val="13760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60648"/>
            <a:ext cx="7632848" cy="6597352"/>
          </a:xfrm>
          <a:ln/>
        </p:spPr>
        <p:style>
          <a:lnRef idx="0">
            <a:schemeClr val="accent3"/>
          </a:lnRef>
          <a:fillRef idx="3">
            <a:schemeClr val="accent3"/>
          </a:fillRef>
          <a:effectRef idx="3">
            <a:schemeClr val="accent3"/>
          </a:effectRef>
          <a:fontRef idx="minor">
            <a:schemeClr val="lt1"/>
          </a:fontRef>
        </p:style>
        <p:txBody>
          <a:bodyPr/>
          <a:lstStyle/>
          <a:p>
            <a:pPr marL="0" indent="0" algn="l">
              <a:buNone/>
            </a:pPr>
            <a:r>
              <a:rPr lang="pl-PL" sz="3200" dirty="0" err="1"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Aharoni" pitchFamily="2" charset="-79"/>
                <a:cs typeface="Aharoni" pitchFamily="2" charset="-79"/>
              </a:rPr>
              <a:t>Wortschatz</a:t>
            </a:r>
            <a:r>
              <a:rPr lang="pl-PL" sz="320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Aharoni" pitchFamily="2" charset="-79"/>
                <a:cs typeface="Aharoni" pitchFamily="2" charset="-79"/>
              </a:rPr>
              <a:t> </a:t>
            </a:r>
            <a:r>
              <a:rPr lang="pl-PL" sz="3200" dirty="0" err="1"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Aharoni" pitchFamily="2" charset="-79"/>
                <a:cs typeface="Aharoni" pitchFamily="2" charset="-79"/>
              </a:rPr>
              <a:t>zum</a:t>
            </a:r>
            <a:r>
              <a:rPr lang="pl-PL" sz="320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Aharoni" pitchFamily="2" charset="-79"/>
                <a:cs typeface="Aharoni" pitchFamily="2" charset="-79"/>
              </a:rPr>
              <a:t> </a:t>
            </a:r>
            <a:r>
              <a:rPr lang="pl-PL" sz="3200" dirty="0" err="1"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Aharoni" pitchFamily="2" charset="-79"/>
                <a:cs typeface="Aharoni" pitchFamily="2" charset="-79"/>
              </a:rPr>
              <a:t>Thema</a:t>
            </a:r>
            <a:r>
              <a:rPr lang="pl-PL" sz="320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Aharoni" pitchFamily="2" charset="-79"/>
                <a:cs typeface="Aharoni" pitchFamily="2" charset="-79"/>
              </a:rPr>
              <a:t>:</a:t>
            </a:r>
            <a: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as</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Grundgesetz</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 Ustawa Zasadnicza</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geschaffen</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stworzona/y</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die</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Verfassungsgeber</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twórcy Konstytucji</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ie</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Bürgerrechte</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prawa obywatelskie</a:t>
            </a:r>
            <a:b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das</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Wiedervereinigung</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 ponowne </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zjednoczenie</a:t>
            </a:r>
            <a:b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die</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Nationalhymne</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hymn państwowy</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die</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Haupstadt</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stolica</a:t>
            </a:r>
            <a:b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der </a:t>
            </a:r>
            <a:r>
              <a:rPr lang="pl-PL" sz="1600" dirty="0" err="1">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Grundrechtekatalog</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katalog </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praw podstawowych</a:t>
            </a:r>
            <a:b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die</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Glaubenfreiheit</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 </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wolność sumienia</a:t>
            </a:r>
            <a:b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die</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Versammlungsfreiheit</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 </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wolność </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zgromadzeń</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gründen</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tworzyć/ zakładać</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die</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Freizügigkeit</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 swoboda </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przemieszczania się</a:t>
            </a:r>
            <a:b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das</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Asylrecht</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 prawo do azylu</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der </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Executive</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 władza wykonawcza</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die</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Rechtsprechung</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władza sądownicza</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das</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Bundesverfassungsgericht</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Federalny Trybunał Konstytucyjny</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unabh</a:t>
            </a:r>
            <a:r>
              <a:rPr lang="de-DE"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ä</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ngig</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niezależny</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der </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Richter – sędzia</a:t>
            </a:r>
            <a:b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der </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Staat</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 państwo</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der </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Regierung</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 rząd</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die</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Wahlen</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 wybory</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d</a:t>
            </a:r>
            <a:r>
              <a:rPr lang="de-DE" sz="1600" dirty="0" err="1"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ie</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err="1">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Legislative</a:t>
            </a:r>
            <a:r>
              <a:rPr lang="pl-PL" sz="16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władza ustawodawcza</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16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32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320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sz="3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pl-PL"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r>
            <a:br>
              <a:rPr lang="pl-PL"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br>
            <a:r>
              <a:rPr lang="pl-PL"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endParaRPr lang="pl-PL"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endParaRP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0"/>
            <a:ext cx="3491880" cy="2852936"/>
          </a:xfrm>
          <a:prstGeom prst="rect">
            <a:avLst/>
          </a:prstGeom>
          <a:ln>
            <a:noFill/>
          </a:ln>
          <a:effectLst>
            <a:softEdge rad="112500"/>
          </a:effectLst>
        </p:spPr>
      </p:pic>
    </p:spTree>
    <p:extLst>
      <p:ext uri="{BB962C8B-B14F-4D97-AF65-F5344CB8AC3E}">
        <p14:creationId xmlns:p14="http://schemas.microsoft.com/office/powerpoint/2010/main" val="39788509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0104944"/>
              </p:ext>
            </p:extLst>
          </p:nvPr>
        </p:nvGraphicFramePr>
        <p:xfrm>
          <a:off x="-18791" y="836712"/>
          <a:ext cx="6512511"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Symbol zastępczy zawartości 3"/>
          <p:cNvPicPr>
            <a:picLocks noGrp="1" noChangeAspect="1"/>
          </p:cNvPicPr>
          <p:nvPr>
            <p:ph sz="quarter" idx="13"/>
          </p:nvPr>
        </p:nvPicPr>
        <p:blipFill>
          <a:blip r:embed="rId7" cstate="print">
            <a:extLst>
              <a:ext uri="{28A0092B-C50C-407E-A947-70E740481C1C}">
                <a14:useLocalDpi xmlns:a14="http://schemas.microsoft.com/office/drawing/2010/main" val="0"/>
              </a:ext>
            </a:extLst>
          </a:blip>
          <a:stretch>
            <a:fillRect/>
          </a:stretch>
        </p:blipFill>
        <p:spPr>
          <a:xfrm>
            <a:off x="6161936" y="0"/>
            <a:ext cx="2982064" cy="2572404"/>
          </a:xfrm>
          <a:prstGeom prst="rect">
            <a:avLst/>
          </a:prstGeom>
          <a:ln>
            <a:noFill/>
          </a:ln>
          <a:effectLst>
            <a:softEdge rad="112500"/>
          </a:effectLst>
        </p:spPr>
      </p:pic>
    </p:spTree>
    <p:extLst>
      <p:ext uri="{BB962C8B-B14F-4D97-AF65-F5344CB8AC3E}">
        <p14:creationId xmlns:p14="http://schemas.microsoft.com/office/powerpoint/2010/main" val="32684105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19672" y="5157192"/>
            <a:ext cx="6120681" cy="1143000"/>
          </a:xfrm>
        </p:spPr>
        <p:txBody>
          <a:bodyPr/>
          <a:lstStyle/>
          <a:p>
            <a:pPr marL="0" indent="0" algn="l">
              <a:buNone/>
            </a:pPr>
            <a:r>
              <a:rPr lang="de-DE" sz="1800" dirty="0">
                <a:solidFill>
                  <a:schemeClr val="tx1">
                    <a:lumMod val="95000"/>
                    <a:lumOff val="5000"/>
                  </a:schemeClr>
                </a:solidFill>
              </a:rPr>
              <a:t>Das Grundgesetz für Bundesrepublik </a:t>
            </a:r>
            <a:r>
              <a:rPr lang="de-DE" sz="1800" dirty="0" smtClean="0">
                <a:solidFill>
                  <a:schemeClr val="tx1">
                    <a:lumMod val="95000"/>
                    <a:lumOff val="5000"/>
                  </a:schemeClr>
                </a:solidFill>
              </a:rPr>
              <a:t>Deutschland</a:t>
            </a:r>
            <a:r>
              <a:rPr lang="pl-PL" sz="1800" dirty="0">
                <a:solidFill>
                  <a:schemeClr val="tx1">
                    <a:lumMod val="95000"/>
                    <a:lumOff val="5000"/>
                  </a:schemeClr>
                </a:solidFill>
              </a:rPr>
              <a:t> </a:t>
            </a:r>
            <a:r>
              <a:rPr lang="pl-PL" sz="1800" dirty="0" err="1" smtClean="0">
                <a:solidFill>
                  <a:schemeClr val="tx1">
                    <a:lumMod val="95000"/>
                    <a:lumOff val="5000"/>
                  </a:schemeClr>
                </a:solidFill>
              </a:rPr>
              <a:t>würde</a:t>
            </a:r>
            <a:r>
              <a:rPr lang="pl-PL" sz="1800" dirty="0" smtClean="0">
                <a:solidFill>
                  <a:schemeClr val="tx1">
                    <a:lumMod val="95000"/>
                    <a:lumOff val="5000"/>
                  </a:schemeClr>
                </a:solidFill>
              </a:rPr>
              <a:t>  1949 </a:t>
            </a:r>
            <a:r>
              <a:rPr lang="pl-PL" sz="1800" dirty="0" err="1" smtClean="0">
                <a:solidFill>
                  <a:schemeClr val="tx1">
                    <a:lumMod val="95000"/>
                    <a:lumOff val="5000"/>
                  </a:schemeClr>
                </a:solidFill>
              </a:rPr>
              <a:t>geschaffen</a:t>
            </a:r>
            <a:r>
              <a:rPr lang="pl-PL" sz="1800" dirty="0" smtClean="0">
                <a:solidFill>
                  <a:schemeClr val="tx1">
                    <a:lumMod val="95000"/>
                    <a:lumOff val="5000"/>
                  </a:schemeClr>
                </a:solidFill>
              </a:rPr>
              <a:t>. </a:t>
            </a:r>
            <a:r>
              <a:rPr lang="pl-PL" sz="1800" dirty="0" err="1" smtClean="0">
                <a:solidFill>
                  <a:schemeClr val="tx1">
                    <a:lumMod val="95000"/>
                    <a:lumOff val="5000"/>
                  </a:schemeClr>
                </a:solidFill>
              </a:rPr>
              <a:t>Gedacht</a:t>
            </a:r>
            <a:r>
              <a:rPr lang="pl-PL" sz="1800" dirty="0" smtClean="0">
                <a:solidFill>
                  <a:schemeClr val="tx1">
                    <a:lumMod val="95000"/>
                    <a:lumOff val="5000"/>
                  </a:schemeClr>
                </a:solidFill>
              </a:rPr>
              <a:t> war </a:t>
            </a:r>
            <a:r>
              <a:rPr lang="pl-PL" sz="1800" dirty="0" err="1" smtClean="0">
                <a:solidFill>
                  <a:schemeClr val="tx1">
                    <a:lumMod val="95000"/>
                    <a:lumOff val="5000"/>
                  </a:schemeClr>
                </a:solidFill>
              </a:rPr>
              <a:t>das</a:t>
            </a:r>
            <a:r>
              <a:rPr lang="pl-PL" sz="1800" dirty="0" smtClean="0">
                <a:solidFill>
                  <a:schemeClr val="tx1">
                    <a:lumMod val="95000"/>
                    <a:lumOff val="5000"/>
                  </a:schemeClr>
                </a:solidFill>
              </a:rPr>
              <a:t> </a:t>
            </a:r>
            <a:r>
              <a:rPr lang="pl-PL" sz="1800" dirty="0" err="1" smtClean="0">
                <a:solidFill>
                  <a:schemeClr val="tx1">
                    <a:lumMod val="95000"/>
                    <a:lumOff val="5000"/>
                  </a:schemeClr>
                </a:solidFill>
              </a:rPr>
              <a:t>Grundgesetz</a:t>
            </a:r>
            <a:r>
              <a:rPr lang="pl-PL" sz="1800" dirty="0" smtClean="0">
                <a:solidFill>
                  <a:schemeClr val="tx1">
                    <a:lumMod val="95000"/>
                    <a:lumOff val="5000"/>
                  </a:schemeClr>
                </a:solidFill>
              </a:rPr>
              <a:t> </a:t>
            </a:r>
            <a:r>
              <a:rPr lang="pl-PL" sz="1800" dirty="0" err="1" smtClean="0">
                <a:solidFill>
                  <a:schemeClr val="tx1">
                    <a:lumMod val="95000"/>
                    <a:lumOff val="5000"/>
                  </a:schemeClr>
                </a:solidFill>
              </a:rPr>
              <a:t>nicht</a:t>
            </a:r>
            <a:r>
              <a:rPr lang="pl-PL" sz="1800" dirty="0" smtClean="0">
                <a:solidFill>
                  <a:schemeClr val="tx1">
                    <a:lumMod val="95000"/>
                    <a:lumOff val="5000"/>
                  </a:schemeClr>
                </a:solidFill>
              </a:rPr>
              <a:t> </a:t>
            </a:r>
            <a:r>
              <a:rPr lang="pl-PL" sz="1800" dirty="0" err="1" smtClean="0">
                <a:solidFill>
                  <a:schemeClr val="tx1">
                    <a:lumMod val="95000"/>
                    <a:lumOff val="5000"/>
                  </a:schemeClr>
                </a:solidFill>
              </a:rPr>
              <a:t>als</a:t>
            </a:r>
            <a:r>
              <a:rPr lang="pl-PL" sz="1800" dirty="0">
                <a:solidFill>
                  <a:schemeClr val="tx1">
                    <a:lumMod val="95000"/>
                    <a:lumOff val="5000"/>
                  </a:schemeClr>
                </a:solidFill>
              </a:rPr>
              <a:t> </a:t>
            </a:r>
            <a:r>
              <a:rPr lang="pl-PL" sz="1800" dirty="0" err="1" smtClean="0">
                <a:solidFill>
                  <a:schemeClr val="tx1">
                    <a:lumMod val="95000"/>
                    <a:lumOff val="5000"/>
                  </a:schemeClr>
                </a:solidFill>
              </a:rPr>
              <a:t>endgültige</a:t>
            </a:r>
            <a:r>
              <a:rPr lang="pl-PL" sz="1800" dirty="0" smtClean="0">
                <a:solidFill>
                  <a:schemeClr val="tx1">
                    <a:lumMod val="95000"/>
                    <a:lumOff val="5000"/>
                  </a:schemeClr>
                </a:solidFill>
              </a:rPr>
              <a:t> </a:t>
            </a:r>
            <a:r>
              <a:rPr lang="pl-PL" sz="1800" dirty="0" err="1" smtClean="0">
                <a:solidFill>
                  <a:schemeClr val="tx1">
                    <a:lumMod val="95000"/>
                    <a:lumOff val="5000"/>
                  </a:schemeClr>
                </a:solidFill>
              </a:rPr>
              <a:t>Verfassung</a:t>
            </a:r>
            <a:r>
              <a:rPr lang="pl-PL" sz="1800" dirty="0" smtClean="0">
                <a:solidFill>
                  <a:schemeClr val="tx1">
                    <a:lumMod val="95000"/>
                    <a:lumOff val="5000"/>
                  </a:schemeClr>
                </a:solidFill>
              </a:rPr>
              <a:t>, </a:t>
            </a:r>
            <a:r>
              <a:rPr lang="pl-PL" sz="1800" dirty="0" err="1" smtClean="0">
                <a:solidFill>
                  <a:schemeClr val="tx1">
                    <a:lumMod val="95000"/>
                    <a:lumOff val="5000"/>
                  </a:schemeClr>
                </a:solidFill>
              </a:rPr>
              <a:t>sondern</a:t>
            </a:r>
            <a:r>
              <a:rPr lang="pl-PL" sz="1800" dirty="0" smtClean="0">
                <a:solidFill>
                  <a:schemeClr val="tx1">
                    <a:lumMod val="95000"/>
                    <a:lumOff val="5000"/>
                  </a:schemeClr>
                </a:solidFill>
              </a:rPr>
              <a:t> </a:t>
            </a:r>
            <a:r>
              <a:rPr lang="pl-PL" sz="1800" dirty="0" err="1" smtClean="0">
                <a:solidFill>
                  <a:schemeClr val="tx1">
                    <a:lumMod val="95000"/>
                    <a:lumOff val="5000"/>
                  </a:schemeClr>
                </a:solidFill>
              </a:rPr>
              <a:t>als</a:t>
            </a:r>
            <a:r>
              <a:rPr lang="pl-PL" sz="1800" dirty="0" smtClean="0">
                <a:solidFill>
                  <a:schemeClr val="tx1">
                    <a:lumMod val="95000"/>
                    <a:lumOff val="5000"/>
                  </a:schemeClr>
                </a:solidFill>
              </a:rPr>
              <a:t> </a:t>
            </a:r>
            <a:r>
              <a:rPr lang="pl-PL" sz="1800" dirty="0" err="1" smtClean="0">
                <a:solidFill>
                  <a:schemeClr val="tx1">
                    <a:lumMod val="95000"/>
                    <a:lumOff val="5000"/>
                  </a:schemeClr>
                </a:solidFill>
              </a:rPr>
              <a:t>Provisorium</a:t>
            </a:r>
            <a:r>
              <a:rPr lang="pl-PL" sz="1800" dirty="0" smtClean="0">
                <a:solidFill>
                  <a:schemeClr val="tx1">
                    <a:lumMod val="95000"/>
                    <a:lumOff val="5000"/>
                  </a:schemeClr>
                </a:solidFill>
              </a:rPr>
              <a:t>.</a:t>
            </a:r>
            <a:endParaRPr lang="pl-PL" sz="1800" dirty="0">
              <a:solidFill>
                <a:schemeClr val="tx1">
                  <a:lumMod val="95000"/>
                  <a:lumOff val="5000"/>
                </a:schemeClr>
              </a:solidFill>
            </a:endParaRPr>
          </a:p>
        </p:txBody>
      </p:sp>
      <p:pic>
        <p:nvPicPr>
          <p:cNvPr id="4" name="Symbol zastępczy zawartośc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91680" y="548680"/>
            <a:ext cx="6003230" cy="394622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89173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3688" y="4725144"/>
            <a:ext cx="6512511" cy="1143000"/>
          </a:xfrm>
        </p:spPr>
        <p:txBody>
          <a:bodyPr/>
          <a:lstStyle/>
          <a:p>
            <a:pPr marL="0" indent="0" algn="l">
              <a:buNone/>
            </a:pPr>
            <a:r>
              <a:rPr lang="pl-PL" sz="2000" dirty="0" err="1" smtClean="0">
                <a:solidFill>
                  <a:schemeClr val="tx1">
                    <a:lumMod val="95000"/>
                    <a:lumOff val="5000"/>
                  </a:schemeClr>
                </a:solidFill>
              </a:rPr>
              <a:t>Die</a:t>
            </a:r>
            <a:r>
              <a:rPr lang="pl-PL" sz="2000" dirty="0" smtClean="0">
                <a:solidFill>
                  <a:schemeClr val="tx1">
                    <a:lumMod val="95000"/>
                    <a:lumOff val="5000"/>
                  </a:schemeClr>
                </a:solidFill>
              </a:rPr>
              <a:t> </a:t>
            </a:r>
            <a:r>
              <a:rPr lang="pl-PL" sz="2000" dirty="0" err="1" smtClean="0">
                <a:solidFill>
                  <a:schemeClr val="tx1">
                    <a:lumMod val="95000"/>
                    <a:lumOff val="5000"/>
                  </a:schemeClr>
                </a:solidFill>
              </a:rPr>
              <a:t>Verfassungsgeber</a:t>
            </a:r>
            <a:r>
              <a:rPr lang="pl-PL" sz="2000" dirty="0" smtClean="0">
                <a:solidFill>
                  <a:schemeClr val="tx1">
                    <a:lumMod val="95000"/>
                    <a:lumOff val="5000"/>
                  </a:schemeClr>
                </a:solidFill>
              </a:rPr>
              <a:t> </a:t>
            </a:r>
            <a:r>
              <a:rPr lang="pl-PL" sz="2000" dirty="0" err="1" smtClean="0">
                <a:solidFill>
                  <a:schemeClr val="tx1">
                    <a:lumMod val="95000"/>
                    <a:lumOff val="5000"/>
                  </a:schemeClr>
                </a:solidFill>
              </a:rPr>
              <a:t>waren</a:t>
            </a:r>
            <a:r>
              <a:rPr lang="pl-PL" sz="2000" dirty="0" smtClean="0">
                <a:solidFill>
                  <a:schemeClr val="tx1">
                    <a:lumMod val="95000"/>
                    <a:lumOff val="5000"/>
                  </a:schemeClr>
                </a:solidFill>
              </a:rPr>
              <a:t> 1948 </a:t>
            </a:r>
            <a:r>
              <a:rPr lang="pl-PL" sz="2000" dirty="0" err="1" smtClean="0">
                <a:solidFill>
                  <a:schemeClr val="tx1">
                    <a:lumMod val="95000"/>
                    <a:lumOff val="5000"/>
                  </a:schemeClr>
                </a:solidFill>
              </a:rPr>
              <a:t>die</a:t>
            </a:r>
            <a:r>
              <a:rPr lang="pl-PL" sz="2000" dirty="0" smtClean="0">
                <a:solidFill>
                  <a:schemeClr val="tx1">
                    <a:lumMod val="95000"/>
                    <a:lumOff val="5000"/>
                  </a:schemeClr>
                </a:solidFill>
              </a:rPr>
              <a:t> </a:t>
            </a:r>
            <a:r>
              <a:rPr lang="pl-PL" sz="2000" dirty="0" err="1" smtClean="0">
                <a:solidFill>
                  <a:schemeClr val="tx1">
                    <a:lumMod val="95000"/>
                    <a:lumOff val="5000"/>
                  </a:schemeClr>
                </a:solidFill>
              </a:rPr>
              <a:t>Landtage</a:t>
            </a:r>
            <a:r>
              <a:rPr lang="pl-PL" sz="2000" dirty="0" smtClean="0">
                <a:solidFill>
                  <a:schemeClr val="tx1">
                    <a:lumMod val="95000"/>
                    <a:lumOff val="5000"/>
                  </a:schemeClr>
                </a:solidFill>
              </a:rPr>
              <a:t> der in den </a:t>
            </a:r>
            <a:r>
              <a:rPr lang="pl-PL" sz="2000" dirty="0" err="1" smtClean="0">
                <a:solidFill>
                  <a:schemeClr val="tx1">
                    <a:lumMod val="95000"/>
                    <a:lumOff val="5000"/>
                  </a:schemeClr>
                </a:solidFill>
              </a:rPr>
              <a:t>Westzonen</a:t>
            </a:r>
            <a:r>
              <a:rPr lang="pl-PL" sz="2000" dirty="0" smtClean="0">
                <a:solidFill>
                  <a:schemeClr val="tx1">
                    <a:lumMod val="95000"/>
                    <a:lumOff val="5000"/>
                  </a:schemeClr>
                </a:solidFill>
              </a:rPr>
              <a:t> </a:t>
            </a:r>
            <a:r>
              <a:rPr lang="pl-PL" sz="2000" dirty="0" err="1" smtClean="0">
                <a:solidFill>
                  <a:schemeClr val="tx1">
                    <a:lumMod val="95000"/>
                    <a:lumOff val="5000"/>
                  </a:schemeClr>
                </a:solidFill>
              </a:rPr>
              <a:t>geblindeten</a:t>
            </a:r>
            <a:r>
              <a:rPr lang="pl-PL" sz="2000" dirty="0">
                <a:solidFill>
                  <a:schemeClr val="tx1">
                    <a:lumMod val="95000"/>
                    <a:lumOff val="5000"/>
                  </a:schemeClr>
                </a:solidFill>
              </a:rPr>
              <a:t> </a:t>
            </a:r>
            <a:r>
              <a:rPr lang="pl-PL" sz="2000" dirty="0" err="1">
                <a:solidFill>
                  <a:schemeClr val="tx1">
                    <a:lumMod val="95000"/>
                    <a:lumOff val="5000"/>
                  </a:schemeClr>
                </a:solidFill>
              </a:rPr>
              <a:t>Länder</a:t>
            </a:r>
            <a:r>
              <a:rPr lang="pl-PL" sz="2000" dirty="0">
                <a:solidFill>
                  <a:schemeClr val="tx1">
                    <a:lumMod val="95000"/>
                    <a:lumOff val="5000"/>
                  </a:schemeClr>
                </a:solidFill>
              </a:rPr>
              <a:t> </a:t>
            </a:r>
            <a:r>
              <a:rPr lang="pl-PL" sz="2000" dirty="0" err="1" smtClean="0">
                <a:solidFill>
                  <a:schemeClr val="tx1">
                    <a:lumMod val="95000"/>
                    <a:lumOff val="5000"/>
                  </a:schemeClr>
                </a:solidFill>
              </a:rPr>
              <a:t>und</a:t>
            </a:r>
            <a:r>
              <a:rPr lang="pl-PL" sz="2000" dirty="0" smtClean="0">
                <a:solidFill>
                  <a:schemeClr val="tx1">
                    <a:lumMod val="95000"/>
                    <a:lumOff val="5000"/>
                  </a:schemeClr>
                </a:solidFill>
              </a:rPr>
              <a:t> der </a:t>
            </a:r>
            <a:r>
              <a:rPr lang="pl-PL" sz="2000" dirty="0" err="1" smtClean="0">
                <a:solidFill>
                  <a:schemeClr val="tx1">
                    <a:lumMod val="95000"/>
                    <a:lumOff val="5000"/>
                  </a:schemeClr>
                </a:solidFill>
              </a:rPr>
              <a:t>Parlamentarische</a:t>
            </a:r>
            <a:r>
              <a:rPr lang="pl-PL" sz="2000" dirty="0" smtClean="0">
                <a:solidFill>
                  <a:schemeClr val="tx1">
                    <a:lumMod val="95000"/>
                    <a:lumOff val="5000"/>
                  </a:schemeClr>
                </a:solidFill>
              </a:rPr>
              <a:t> Rat, der von den </a:t>
            </a:r>
            <a:r>
              <a:rPr lang="pl-PL" sz="2000" dirty="0" err="1" smtClean="0">
                <a:solidFill>
                  <a:schemeClr val="tx1">
                    <a:lumMod val="95000"/>
                    <a:lumOff val="5000"/>
                  </a:schemeClr>
                </a:solidFill>
              </a:rPr>
              <a:t>Landtagen</a:t>
            </a:r>
            <a:r>
              <a:rPr lang="pl-PL" sz="2000" dirty="0">
                <a:solidFill>
                  <a:schemeClr val="tx1">
                    <a:lumMod val="95000"/>
                    <a:lumOff val="5000"/>
                  </a:schemeClr>
                </a:solidFill>
              </a:rPr>
              <a:t> </a:t>
            </a:r>
            <a:r>
              <a:rPr lang="pl-PL" sz="2000" dirty="0" err="1" smtClean="0">
                <a:solidFill>
                  <a:schemeClr val="tx1">
                    <a:lumMod val="95000"/>
                    <a:lumOff val="5000"/>
                  </a:schemeClr>
                </a:solidFill>
              </a:rPr>
              <a:t>gewählt</a:t>
            </a:r>
            <a:r>
              <a:rPr lang="pl-PL" sz="2000" dirty="0" smtClean="0">
                <a:solidFill>
                  <a:schemeClr val="tx1">
                    <a:lumMod val="95000"/>
                    <a:lumOff val="5000"/>
                  </a:schemeClr>
                </a:solidFill>
              </a:rPr>
              <a:t> </a:t>
            </a:r>
            <a:r>
              <a:rPr lang="pl-PL" sz="2000" dirty="0" err="1" smtClean="0">
                <a:solidFill>
                  <a:schemeClr val="tx1">
                    <a:lumMod val="95000"/>
                    <a:lumOff val="5000"/>
                  </a:schemeClr>
                </a:solidFill>
              </a:rPr>
              <a:t>wurde</a:t>
            </a:r>
            <a:r>
              <a:rPr lang="pl-PL" sz="2000" dirty="0" smtClean="0">
                <a:solidFill>
                  <a:schemeClr val="tx1">
                    <a:lumMod val="95000"/>
                    <a:lumOff val="5000"/>
                  </a:schemeClr>
                </a:solidFill>
              </a:rPr>
              <a:t>. </a:t>
            </a:r>
            <a:r>
              <a:rPr lang="pl-PL" sz="2000" dirty="0" err="1" smtClean="0">
                <a:solidFill>
                  <a:schemeClr val="tx1">
                    <a:lumMod val="95000"/>
                    <a:lumOff val="5000"/>
                  </a:schemeClr>
                </a:solidFill>
              </a:rPr>
              <a:t>Dieser</a:t>
            </a:r>
            <a:r>
              <a:rPr lang="pl-PL" sz="2000" dirty="0" smtClean="0">
                <a:solidFill>
                  <a:schemeClr val="tx1">
                    <a:lumMod val="95000"/>
                    <a:lumOff val="5000"/>
                  </a:schemeClr>
                </a:solidFill>
              </a:rPr>
              <a:t> </a:t>
            </a:r>
            <a:r>
              <a:rPr lang="pl-PL" sz="2000" dirty="0">
                <a:solidFill>
                  <a:schemeClr val="tx1">
                    <a:lumMod val="95000"/>
                    <a:lumOff val="5000"/>
                  </a:schemeClr>
                </a:solidFill>
              </a:rPr>
              <a:t>Rat </a:t>
            </a:r>
            <a:r>
              <a:rPr lang="pl-PL" sz="2000" dirty="0" err="1" smtClean="0">
                <a:solidFill>
                  <a:schemeClr val="tx1">
                    <a:lumMod val="95000"/>
                    <a:lumOff val="5000"/>
                  </a:schemeClr>
                </a:solidFill>
              </a:rPr>
              <a:t>beschloß</a:t>
            </a:r>
            <a:r>
              <a:rPr lang="pl-PL" sz="2000" dirty="0" smtClean="0">
                <a:solidFill>
                  <a:schemeClr val="tx1">
                    <a:lumMod val="95000"/>
                    <a:lumOff val="5000"/>
                  </a:schemeClr>
                </a:solidFill>
              </a:rPr>
              <a:t> </a:t>
            </a:r>
            <a:r>
              <a:rPr lang="pl-PL" sz="2000" dirty="0" err="1" smtClean="0">
                <a:solidFill>
                  <a:schemeClr val="tx1">
                    <a:lumMod val="95000"/>
                    <a:lumOff val="5000"/>
                  </a:schemeClr>
                </a:solidFill>
              </a:rPr>
              <a:t>unter</a:t>
            </a:r>
            <a:r>
              <a:rPr lang="pl-PL" sz="2000" dirty="0" smtClean="0">
                <a:solidFill>
                  <a:schemeClr val="tx1">
                    <a:lumMod val="95000"/>
                    <a:lumOff val="5000"/>
                  </a:schemeClr>
                </a:solidFill>
              </a:rPr>
              <a:t> </a:t>
            </a:r>
            <a:r>
              <a:rPr lang="pl-PL" sz="2000" dirty="0" err="1" smtClean="0">
                <a:solidFill>
                  <a:schemeClr val="tx1">
                    <a:lumMod val="95000"/>
                    <a:lumOff val="5000"/>
                  </a:schemeClr>
                </a:solidFill>
              </a:rPr>
              <a:t>dem</a:t>
            </a:r>
            <a:r>
              <a:rPr lang="pl-PL" sz="2000" dirty="0" smtClean="0">
                <a:solidFill>
                  <a:schemeClr val="tx1">
                    <a:lumMod val="95000"/>
                    <a:lumOff val="5000"/>
                  </a:schemeClr>
                </a:solidFill>
              </a:rPr>
              <a:t> </a:t>
            </a:r>
            <a:r>
              <a:rPr lang="pl-PL" sz="2000" dirty="0" err="1" smtClean="0">
                <a:solidFill>
                  <a:schemeClr val="tx1">
                    <a:lumMod val="95000"/>
                    <a:lumOff val="5000"/>
                  </a:schemeClr>
                </a:solidFill>
              </a:rPr>
              <a:t>Vorsitz</a:t>
            </a:r>
            <a:r>
              <a:rPr lang="pl-PL" sz="2000" dirty="0" smtClean="0">
                <a:solidFill>
                  <a:schemeClr val="tx1">
                    <a:lumMod val="95000"/>
                    <a:lumOff val="5000"/>
                  </a:schemeClr>
                </a:solidFill>
              </a:rPr>
              <a:t> von Konrad Adenauer </a:t>
            </a:r>
            <a:r>
              <a:rPr lang="pl-PL" sz="2000" dirty="0" err="1" smtClean="0">
                <a:solidFill>
                  <a:schemeClr val="tx1">
                    <a:lumMod val="95000"/>
                    <a:lumOff val="5000"/>
                  </a:schemeClr>
                </a:solidFill>
              </a:rPr>
              <a:t>das</a:t>
            </a:r>
            <a:r>
              <a:rPr lang="pl-PL" sz="2000" dirty="0" smtClean="0">
                <a:solidFill>
                  <a:schemeClr val="tx1">
                    <a:lumMod val="95000"/>
                    <a:lumOff val="5000"/>
                  </a:schemeClr>
                </a:solidFill>
              </a:rPr>
              <a:t> </a:t>
            </a:r>
            <a:r>
              <a:rPr lang="pl-PL" sz="2000" dirty="0" err="1" smtClean="0">
                <a:solidFill>
                  <a:schemeClr val="tx1">
                    <a:lumMod val="95000"/>
                    <a:lumOff val="5000"/>
                  </a:schemeClr>
                </a:solidFill>
              </a:rPr>
              <a:t>Grundgesetz</a:t>
            </a:r>
            <a:r>
              <a:rPr lang="pl-PL" sz="2000" dirty="0" smtClean="0">
                <a:solidFill>
                  <a:schemeClr val="tx1">
                    <a:lumMod val="95000"/>
                    <a:lumOff val="5000"/>
                  </a:schemeClr>
                </a:solidFill>
              </a:rPr>
              <a:t>.</a:t>
            </a:r>
            <a:endParaRPr lang="pl-PL" sz="2000" dirty="0">
              <a:solidFill>
                <a:schemeClr val="tx1">
                  <a:lumMod val="95000"/>
                  <a:lumOff val="5000"/>
                </a:schemeClr>
              </a:solidFill>
            </a:endParaRPr>
          </a:p>
        </p:txBody>
      </p:sp>
      <p:pic>
        <p:nvPicPr>
          <p:cNvPr id="4" name="Symbol zastępczy zawartości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3528" y="116632"/>
            <a:ext cx="6192688" cy="3854993"/>
          </a:xfrm>
          <a:prstGeom prst="rect">
            <a:avLst/>
          </a:prstGeom>
          <a:ln>
            <a:noFill/>
          </a:ln>
          <a:effectLst>
            <a:softEdge rad="112500"/>
          </a:effectLst>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315500"/>
            <a:ext cx="1866900" cy="2438400"/>
          </a:xfrm>
          <a:prstGeom prst="rect">
            <a:avLst/>
          </a:prstGeom>
          <a:ln w="228600" cap="sq" cmpd="thickThin">
            <a:solidFill>
              <a:srgbClr val="000000"/>
            </a:solidFill>
            <a:prstDash val="solid"/>
            <a:miter lim="800000"/>
          </a:ln>
          <a:effectLst>
            <a:innerShdw blurRad="76200">
              <a:srgbClr val="000000"/>
            </a:innerShdw>
          </a:effectLst>
        </p:spPr>
      </p:pic>
      <p:sp>
        <p:nvSpPr>
          <p:cNvPr id="8" name="pole tekstowe 7"/>
          <p:cNvSpPr txBox="1"/>
          <p:nvPr/>
        </p:nvSpPr>
        <p:spPr>
          <a:xfrm>
            <a:off x="6880123" y="3027031"/>
            <a:ext cx="2082924" cy="369332"/>
          </a:xfrm>
          <a:prstGeom prst="rect">
            <a:avLst/>
          </a:prstGeom>
          <a:noFill/>
        </p:spPr>
        <p:txBody>
          <a:bodyPr wrap="square" rtlCol="0">
            <a:spAutoFit/>
          </a:bodyPr>
          <a:lstStyle/>
          <a:p>
            <a:r>
              <a:rPr lang="pl-PL" i="1" dirty="0" smtClean="0">
                <a:solidFill>
                  <a:schemeClr val="bg1">
                    <a:lumMod val="50000"/>
                  </a:schemeClr>
                </a:solidFill>
              </a:rPr>
              <a:t>Konrad Adenauer</a:t>
            </a:r>
            <a:endParaRPr lang="pl-PL" i="1" dirty="0">
              <a:solidFill>
                <a:schemeClr val="bg1">
                  <a:lumMod val="50000"/>
                </a:schemeClr>
              </a:solidFill>
            </a:endParaRPr>
          </a:p>
        </p:txBody>
      </p:sp>
    </p:spTree>
    <p:extLst>
      <p:ext uri="{BB962C8B-B14F-4D97-AF65-F5344CB8AC3E}">
        <p14:creationId xmlns:p14="http://schemas.microsoft.com/office/powerpoint/2010/main" val="27084644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2"/>
                                        </p:tgtEl>
                                        <p:attrNameLst>
                                          <p:attrName>style.color</p:attrName>
                                        </p:attrNameLst>
                                      </p:cBhvr>
                                      <p:to>
                                        <p:clrVal>
                                          <a:srgbClr val="8F5200"/>
                                        </p:clrVal>
                                      </p:to>
                                    </p:set>
                                    <p:set>
                                      <p:cBhvr>
                                        <p:cTn id="35" dur="500" fill="hold"/>
                                        <p:tgtEl>
                                          <p:spTgt spid="2"/>
                                        </p:tgtEl>
                                        <p:attrNameLst>
                                          <p:attrName>fillcolor</p:attrName>
                                        </p:attrNameLst>
                                      </p:cBhvr>
                                      <p:to>
                                        <p:clrVal>
                                          <a:srgbClr val="8F5200"/>
                                        </p:clrVal>
                                      </p:to>
                                    </p:set>
                                    <p:set>
                                      <p:cBhvr>
                                        <p:cTn id="36"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47664" y="5085184"/>
            <a:ext cx="6512511" cy="1143000"/>
          </a:xfrm>
        </p:spPr>
        <p:txBody>
          <a:bodyPr/>
          <a:lstStyle/>
          <a:p>
            <a:pPr marL="0" indent="0" algn="l">
              <a:buNone/>
            </a:pPr>
            <a:r>
              <a:rPr lang="pl-PL" sz="1800" dirty="0" smtClean="0"/>
              <a:t>Das </a:t>
            </a:r>
            <a:r>
              <a:rPr lang="pl-PL" sz="1800" dirty="0" err="1" smtClean="0"/>
              <a:t>Wiedervereinigungsangebot</a:t>
            </a:r>
            <a:r>
              <a:rPr lang="pl-PL" sz="1800" dirty="0" smtClean="0"/>
              <a:t> des </a:t>
            </a:r>
            <a:r>
              <a:rPr lang="pl-PL" sz="1800" dirty="0" err="1" smtClean="0"/>
              <a:t>Grundgesetz</a:t>
            </a:r>
            <a:r>
              <a:rPr lang="pl-PL" sz="1800" dirty="0" smtClean="0"/>
              <a:t> </a:t>
            </a:r>
            <a:r>
              <a:rPr lang="pl-PL" sz="1800" dirty="0"/>
              <a:t>wurde1990 </a:t>
            </a:r>
            <a:r>
              <a:rPr lang="pl-PL" sz="1800" dirty="0" err="1" smtClean="0"/>
              <a:t>erfüllt</a:t>
            </a:r>
            <a:r>
              <a:rPr lang="pl-PL" sz="1800" dirty="0" smtClean="0"/>
              <a:t>. Der </a:t>
            </a:r>
            <a:r>
              <a:rPr lang="pl-PL" sz="1800" dirty="0" err="1" smtClean="0"/>
              <a:t>Verfassungtext</a:t>
            </a:r>
            <a:r>
              <a:rPr lang="pl-PL" sz="1800" dirty="0" smtClean="0"/>
              <a:t> </a:t>
            </a:r>
            <a:r>
              <a:rPr lang="pl-PL" sz="1800" dirty="0" err="1" smtClean="0"/>
              <a:t>dokumentiert</a:t>
            </a:r>
            <a:r>
              <a:rPr lang="pl-PL" sz="1800" dirty="0" smtClean="0"/>
              <a:t> </a:t>
            </a:r>
            <a:r>
              <a:rPr lang="pl-PL" sz="1800" dirty="0" err="1" smtClean="0"/>
              <a:t>nunmehr</a:t>
            </a:r>
            <a:r>
              <a:rPr lang="pl-PL" sz="1800" dirty="0" smtClean="0"/>
              <a:t>, </a:t>
            </a:r>
            <a:r>
              <a:rPr lang="pl-PL" sz="1800" dirty="0" err="1" smtClean="0"/>
              <a:t>dass</a:t>
            </a:r>
            <a:r>
              <a:rPr lang="pl-PL" sz="1800" dirty="0" smtClean="0"/>
              <a:t> </a:t>
            </a:r>
            <a:r>
              <a:rPr lang="pl-PL" sz="1800" dirty="0" err="1" smtClean="0"/>
              <a:t>das</a:t>
            </a:r>
            <a:r>
              <a:rPr lang="pl-PL" sz="1800" dirty="0" smtClean="0"/>
              <a:t> </a:t>
            </a:r>
            <a:r>
              <a:rPr lang="pl-PL" sz="1800" dirty="0" err="1" smtClean="0"/>
              <a:t>deutsche</a:t>
            </a:r>
            <a:r>
              <a:rPr lang="pl-PL" sz="1800" dirty="0" smtClean="0"/>
              <a:t> </a:t>
            </a:r>
            <a:r>
              <a:rPr lang="pl-PL" sz="1800" dirty="0" err="1" smtClean="0"/>
              <a:t>Volk</a:t>
            </a:r>
            <a:r>
              <a:rPr lang="pl-PL" sz="1800" dirty="0" smtClean="0"/>
              <a:t> mit </a:t>
            </a:r>
            <a:r>
              <a:rPr lang="pl-PL" sz="1800" dirty="0" err="1" smtClean="0"/>
              <a:t>dem</a:t>
            </a:r>
            <a:r>
              <a:rPr lang="pl-PL" sz="1800" dirty="0" smtClean="0"/>
              <a:t> </a:t>
            </a:r>
            <a:r>
              <a:rPr lang="pl-PL" sz="1800" dirty="0" err="1" smtClean="0"/>
              <a:t>Beitritt</a:t>
            </a:r>
            <a:r>
              <a:rPr lang="pl-PL" sz="1800" dirty="0" smtClean="0"/>
              <a:t> der DDR </a:t>
            </a:r>
            <a:r>
              <a:rPr lang="pl-PL" sz="1800" dirty="0" err="1" smtClean="0"/>
              <a:t>seine</a:t>
            </a:r>
            <a:r>
              <a:rPr lang="pl-PL" sz="1800" dirty="0" smtClean="0"/>
              <a:t> </a:t>
            </a:r>
            <a:r>
              <a:rPr lang="pl-PL" sz="1800" dirty="0" err="1" smtClean="0"/>
              <a:t>Einheit</a:t>
            </a:r>
            <a:r>
              <a:rPr lang="pl-PL" sz="1800" dirty="0" smtClean="0"/>
              <a:t> </a:t>
            </a:r>
            <a:r>
              <a:rPr lang="pl-PL" sz="1800" dirty="0" err="1" smtClean="0"/>
              <a:t>wiedererlangt</a:t>
            </a:r>
            <a:r>
              <a:rPr lang="pl-PL" sz="1800" dirty="0" smtClean="0"/>
              <a:t> </a:t>
            </a:r>
            <a:r>
              <a:rPr lang="pl-PL" sz="1800" dirty="0" err="1" smtClean="0"/>
              <a:t>hat</a:t>
            </a:r>
            <a:r>
              <a:rPr lang="pl-PL" sz="1800" dirty="0" smtClean="0"/>
              <a:t>. </a:t>
            </a:r>
            <a:r>
              <a:rPr lang="pl-PL" sz="1800" dirty="0" err="1" smtClean="0"/>
              <a:t>Seit</a:t>
            </a:r>
            <a:r>
              <a:rPr lang="pl-PL" sz="1800" dirty="0" smtClean="0"/>
              <a:t> </a:t>
            </a:r>
            <a:r>
              <a:rPr lang="pl-PL" sz="1800" dirty="0" err="1" smtClean="0"/>
              <a:t>dem</a:t>
            </a:r>
            <a:r>
              <a:rPr lang="pl-PL" sz="1800" dirty="0" smtClean="0"/>
              <a:t>  3. </a:t>
            </a:r>
            <a:r>
              <a:rPr lang="pl-PL" sz="1800" dirty="0" err="1" smtClean="0"/>
              <a:t>Oktober</a:t>
            </a:r>
            <a:r>
              <a:rPr lang="pl-PL" sz="1800" dirty="0" smtClean="0"/>
              <a:t> 1990 </a:t>
            </a:r>
            <a:r>
              <a:rPr lang="pl-PL" sz="1800" dirty="0" err="1" smtClean="0"/>
              <a:t>gilt</a:t>
            </a:r>
            <a:r>
              <a:rPr lang="pl-PL" sz="1800" dirty="0" smtClean="0"/>
              <a:t> </a:t>
            </a:r>
            <a:r>
              <a:rPr lang="pl-PL" sz="1800" dirty="0" err="1" smtClean="0"/>
              <a:t>das</a:t>
            </a:r>
            <a:r>
              <a:rPr lang="pl-PL" sz="1800" dirty="0" smtClean="0"/>
              <a:t> </a:t>
            </a:r>
            <a:r>
              <a:rPr lang="pl-PL" sz="1800" dirty="0" err="1" smtClean="0"/>
              <a:t>Grundgesetz</a:t>
            </a:r>
            <a:r>
              <a:rPr lang="pl-PL" sz="1800" dirty="0"/>
              <a:t> </a:t>
            </a:r>
            <a:r>
              <a:rPr lang="pl-PL" sz="1800" dirty="0" err="1" smtClean="0"/>
              <a:t>für</a:t>
            </a:r>
            <a:r>
              <a:rPr lang="pl-PL" sz="1800" dirty="0" smtClean="0"/>
              <a:t> </a:t>
            </a:r>
            <a:r>
              <a:rPr lang="pl-PL" sz="1800" dirty="0" err="1" smtClean="0"/>
              <a:t>das</a:t>
            </a:r>
            <a:r>
              <a:rPr lang="pl-PL" sz="1800" dirty="0" smtClean="0"/>
              <a:t> </a:t>
            </a:r>
            <a:r>
              <a:rPr lang="pl-PL" sz="1800" dirty="0" err="1" smtClean="0"/>
              <a:t>ganze</a:t>
            </a:r>
            <a:r>
              <a:rPr lang="pl-PL" sz="1800" dirty="0" smtClean="0"/>
              <a:t> </a:t>
            </a:r>
            <a:r>
              <a:rPr lang="pl-PL" sz="1800" dirty="0" err="1" smtClean="0"/>
              <a:t>Deutschland</a:t>
            </a:r>
            <a:r>
              <a:rPr lang="pl-PL" sz="1800" dirty="0" smtClean="0"/>
              <a:t>.</a:t>
            </a:r>
            <a:endParaRPr lang="pl-PL" sz="1800" dirty="0"/>
          </a:p>
        </p:txBody>
      </p:sp>
      <p:pic>
        <p:nvPicPr>
          <p:cNvPr id="3" name="videoplayback.mp4">
            <a:hlinkClick r:id="" action="ppaction://media"/>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899592" y="476672"/>
            <a:ext cx="6624736" cy="3730203"/>
          </a:xfrm>
          <a:prstGeom prst="rect">
            <a:avLst/>
          </a:prstGeom>
          <a:ln>
            <a:noFill/>
          </a:ln>
          <a:effectLst>
            <a:reflection blurRad="12700" stA="30000" endPos="30000" dist="5000" dir="5400000" sy="-100000" algn="bl" rotWithShape="0"/>
          </a:effectLst>
          <a:scene3d>
            <a:camera prst="perspectiveContrastingLeftFacing" fov="2700000">
              <a:rot lat="300000" lon="1800000" rev="0"/>
            </a:camera>
            <a:lightRig rig="threePt" dir="t">
              <a:rot lat="0" lon="0" rev="2700000"/>
            </a:lightRig>
          </a:scene3d>
          <a:sp3d>
            <a:bevelT w="63500" h="50800"/>
          </a:sp3d>
        </p:spPr>
      </p:pic>
    </p:spTree>
    <p:extLst>
      <p:ext uri="{BB962C8B-B14F-4D97-AF65-F5344CB8AC3E}">
        <p14:creationId xmlns:p14="http://schemas.microsoft.com/office/powerpoint/2010/main" val="27844625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68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304544"/>
            <a:ext cx="6512511" cy="1396264"/>
          </a:xfrm>
          <a:pattFill prst="pct30">
            <a:fgClr>
              <a:schemeClr val="accent1"/>
            </a:fgClr>
            <a:bgClr>
              <a:schemeClr val="bg1"/>
            </a:bgClr>
          </a:pattFill>
        </p:spPr>
        <p:txBody>
          <a:bodyPr/>
          <a:lstStyle/>
          <a:p>
            <a:pPr marL="0" indent="0" algn="l">
              <a:buNone/>
            </a:pPr>
            <a:r>
              <a:rPr lang="pl-PL" sz="1800" dirty="0" smtClean="0">
                <a:solidFill>
                  <a:srgbClr val="C00000"/>
                </a:solidFill>
              </a:rPr>
              <a:t>D</a:t>
            </a:r>
            <a:r>
              <a:rPr lang="de-DE" sz="1800" dirty="0" err="1" smtClean="0">
                <a:solidFill>
                  <a:srgbClr val="C00000"/>
                </a:solidFill>
              </a:rPr>
              <a:t>ie</a:t>
            </a:r>
            <a:r>
              <a:rPr lang="de-DE" sz="1800" dirty="0" smtClean="0">
                <a:solidFill>
                  <a:srgbClr val="C00000"/>
                </a:solidFill>
              </a:rPr>
              <a:t> Nationalhymne der </a:t>
            </a:r>
            <a:r>
              <a:rPr lang="de-DE" sz="1800" dirty="0">
                <a:solidFill>
                  <a:srgbClr val="C00000"/>
                </a:solidFill>
              </a:rPr>
              <a:t>Bundesrepublik </a:t>
            </a:r>
            <a:r>
              <a:rPr lang="de-DE" sz="1800" dirty="0" smtClean="0">
                <a:solidFill>
                  <a:srgbClr val="C00000"/>
                </a:solidFill>
              </a:rPr>
              <a:t>Deutschland</a:t>
            </a:r>
            <a:r>
              <a:rPr lang="pl-PL" sz="1800" dirty="0">
                <a:solidFill>
                  <a:srgbClr val="C00000"/>
                </a:solidFill>
              </a:rPr>
              <a:t> </a:t>
            </a:r>
            <a:r>
              <a:rPr lang="pl-PL" sz="1800" dirty="0" err="1">
                <a:solidFill>
                  <a:srgbClr val="C00000"/>
                </a:solidFill>
              </a:rPr>
              <a:t>ist</a:t>
            </a:r>
            <a:r>
              <a:rPr lang="pl-PL" sz="1800" dirty="0">
                <a:solidFill>
                  <a:srgbClr val="C00000"/>
                </a:solidFill>
              </a:rPr>
              <a:t> </a:t>
            </a:r>
            <a:r>
              <a:rPr lang="pl-PL" sz="1800" dirty="0" err="1">
                <a:solidFill>
                  <a:srgbClr val="C00000"/>
                </a:solidFill>
              </a:rPr>
              <a:t>die</a:t>
            </a:r>
            <a:r>
              <a:rPr lang="pl-PL" sz="1800" dirty="0">
                <a:solidFill>
                  <a:srgbClr val="C00000"/>
                </a:solidFill>
              </a:rPr>
              <a:t> </a:t>
            </a:r>
            <a:r>
              <a:rPr lang="pl-PL" sz="1800" dirty="0" err="1">
                <a:solidFill>
                  <a:srgbClr val="C00000"/>
                </a:solidFill>
              </a:rPr>
              <a:t>dritte</a:t>
            </a:r>
            <a:r>
              <a:rPr lang="pl-PL" sz="1800" dirty="0">
                <a:solidFill>
                  <a:srgbClr val="C00000"/>
                </a:solidFill>
              </a:rPr>
              <a:t> </a:t>
            </a:r>
            <a:r>
              <a:rPr lang="pl-PL" sz="1800" dirty="0" err="1" smtClean="0">
                <a:solidFill>
                  <a:srgbClr val="C00000"/>
                </a:solidFill>
              </a:rPr>
              <a:t>Strophe</a:t>
            </a:r>
            <a:r>
              <a:rPr lang="pl-PL" sz="1800" dirty="0" smtClean="0">
                <a:solidFill>
                  <a:srgbClr val="C00000"/>
                </a:solidFill>
              </a:rPr>
              <a:t> „ </a:t>
            </a:r>
            <a:r>
              <a:rPr lang="pl-PL" sz="1800" dirty="0" err="1" smtClean="0">
                <a:solidFill>
                  <a:srgbClr val="C00000"/>
                </a:solidFill>
              </a:rPr>
              <a:t>Lied</a:t>
            </a:r>
            <a:r>
              <a:rPr lang="pl-PL" sz="1800" dirty="0" smtClean="0">
                <a:solidFill>
                  <a:srgbClr val="C00000"/>
                </a:solidFill>
              </a:rPr>
              <a:t> der </a:t>
            </a:r>
            <a:r>
              <a:rPr lang="pl-PL" sz="1800" dirty="0" err="1" smtClean="0">
                <a:solidFill>
                  <a:srgbClr val="C00000"/>
                </a:solidFill>
              </a:rPr>
              <a:t>Deutschen</a:t>
            </a:r>
            <a:r>
              <a:rPr lang="pl-PL" sz="1800" dirty="0" smtClean="0">
                <a:solidFill>
                  <a:srgbClr val="C00000"/>
                </a:solidFill>
              </a:rPr>
              <a:t>”.</a:t>
            </a:r>
            <a:r>
              <a:rPr lang="de-DE" sz="1800" dirty="0">
                <a:solidFill>
                  <a:srgbClr val="C00000"/>
                </a:solidFill>
              </a:rPr>
              <a:t> Das </a:t>
            </a:r>
            <a:r>
              <a:rPr lang="de-DE" sz="1800" dirty="0" smtClean="0">
                <a:solidFill>
                  <a:srgbClr val="C00000"/>
                </a:solidFill>
              </a:rPr>
              <a:t>Deutschlandlied wurde </a:t>
            </a:r>
            <a:r>
              <a:rPr lang="de-DE" sz="1800" dirty="0">
                <a:solidFill>
                  <a:srgbClr val="C00000"/>
                </a:solidFill>
              </a:rPr>
              <a:t>von August Heinrich Hoffmann von Fallersleben am 26. August </a:t>
            </a:r>
            <a:r>
              <a:rPr lang="de-DE" sz="1800" dirty="0" smtClean="0">
                <a:solidFill>
                  <a:srgbClr val="C00000"/>
                </a:solidFill>
              </a:rPr>
              <a:t>184</a:t>
            </a:r>
            <a:r>
              <a:rPr lang="pl-PL" sz="1800" dirty="0" smtClean="0">
                <a:solidFill>
                  <a:srgbClr val="C00000"/>
                </a:solidFill>
              </a:rPr>
              <a:t>1</a:t>
            </a:r>
            <a:endParaRPr lang="pl-PL" sz="1800" dirty="0">
              <a:solidFill>
                <a:srgbClr val="C00000"/>
              </a:solidFill>
            </a:endParaRPr>
          </a:p>
        </p:txBody>
      </p:sp>
      <p:pic>
        <p:nvPicPr>
          <p:cNvPr id="4" name="Symbol zastępczy zawartości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979712" y="2060848"/>
            <a:ext cx="5040560" cy="4320480"/>
          </a:xfrm>
          <a:prstGeom prst="rect">
            <a:avLst/>
          </a:prstGeom>
          <a:ln>
            <a:noFill/>
          </a:ln>
          <a:effectLst>
            <a:outerShdw blurRad="292100" dist="139700" dir="2700000" algn="tl" rotWithShape="0">
              <a:srgbClr val="333333">
                <a:alpha val="65000"/>
              </a:srgbClr>
            </a:outerShdw>
          </a:effectLst>
        </p:spPr>
      </p:pic>
      <p:pic>
        <p:nvPicPr>
          <p:cNvPr id="5" name="Hymn Niemiec.mp3">
            <a:hlinkClick r:id="" action="ppaction://media"/>
          </p:cNvPr>
          <p:cNvPicPr>
            <a:picLocks noChangeAspect="1"/>
          </p:cNvPicPr>
          <p:nvPr>
            <a:audioFile r:link="rId1"/>
            <p:extLst>
              <p:ext uri="{DAA4B4D4-6D71-4841-9C94-3DE7FCFB9230}">
                <p14:media xmlns:p14="http://schemas.microsoft.com/office/powerpoint/2010/main" r:embed="rId2">
                  <p14:trim end="5272.2906"/>
                  <p14:fade out="750"/>
                </p14:media>
              </p:ext>
            </p:extLst>
          </p:nvPr>
        </p:nvPicPr>
        <p:blipFill>
          <a:blip r:embed="rId5"/>
          <a:stretch>
            <a:fillRect/>
          </a:stretch>
        </p:blipFill>
        <p:spPr>
          <a:xfrm>
            <a:off x="7653242" y="571244"/>
            <a:ext cx="609600" cy="609600"/>
          </a:xfrm>
          <a:prstGeom prst="rect">
            <a:avLst/>
          </a:prstGeom>
        </p:spPr>
      </p:pic>
    </p:spTree>
    <p:extLst>
      <p:ext uri="{BB962C8B-B14F-4D97-AF65-F5344CB8AC3E}">
        <p14:creationId xmlns:p14="http://schemas.microsoft.com/office/powerpoint/2010/main" val="24581616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par>
                          <p:cTn id="16" fill="hold">
                            <p:stCondLst>
                              <p:cond delay="1000"/>
                            </p:stCondLst>
                            <p:childTnLst>
                              <p:par>
                                <p:cTn id="17" presetID="1" presetClass="mediacall" presetSubtype="0" fill="hold" nodeType="afterEffect">
                                  <p:stCondLst>
                                    <p:cond delay="0"/>
                                  </p:stCondLst>
                                  <p:childTnLst>
                                    <p:cmd type="call" cmd="playFrom(0.0)">
                                      <p:cBhvr>
                                        <p:cTn id="18" dur="560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19672" y="4365104"/>
            <a:ext cx="6512511" cy="1937152"/>
          </a:xfrm>
        </p:spPr>
        <p:txBody>
          <a:bodyPr/>
          <a:lstStyle/>
          <a:p>
            <a:pPr marL="0" indent="0" algn="l">
              <a:buNone/>
            </a:pPr>
            <a:r>
              <a:rPr lang="de-DE" sz="1400" dirty="0"/>
              <a:t>Artikel 22</a:t>
            </a:r>
            <a:br>
              <a:rPr lang="de-DE" sz="1400" dirty="0"/>
            </a:br>
            <a:r>
              <a:rPr lang="de-DE" sz="1400" dirty="0"/>
              <a:t/>
            </a:r>
            <a:br>
              <a:rPr lang="de-DE" sz="1400" dirty="0"/>
            </a:br>
            <a:r>
              <a:rPr lang="de-DE" sz="1400" dirty="0"/>
              <a:t>(1) Die Hauptstadt der Bundesrepublik Deutschland ist Berlin. Die Repräsentation des Gesamtstaates in der Hauptstadt ist Aufgabe des Bundes. Das Nähere wird durch Bundesgesetz geregelt.</a:t>
            </a:r>
            <a:br>
              <a:rPr lang="de-DE" sz="1400" dirty="0"/>
            </a:br>
            <a:r>
              <a:rPr lang="pl-PL" sz="1400" dirty="0" smtClean="0"/>
              <a:t/>
            </a:r>
            <a:br>
              <a:rPr lang="pl-PL" sz="1400" dirty="0" smtClean="0"/>
            </a:br>
            <a:r>
              <a:rPr lang="de-DE" sz="1400" dirty="0" smtClean="0"/>
              <a:t>(</a:t>
            </a:r>
            <a:r>
              <a:rPr lang="de-DE" sz="1400" dirty="0"/>
              <a:t>2) Die Bundesflagge ist schwarz-rot-gold.</a:t>
            </a:r>
            <a:endParaRPr lang="pl-PL" sz="1400" dirty="0"/>
          </a:p>
        </p:txBody>
      </p:sp>
      <p:pic>
        <p:nvPicPr>
          <p:cNvPr id="4" name="Symbol zastępczy zawartości 3"/>
          <p:cNvPicPr>
            <a:picLocks noGrp="1" noChangeAspect="1"/>
          </p:cNvPicPr>
          <p:nvPr>
            <p:ph sz="quarter" idx="13"/>
          </p:nvPr>
        </p:nvPicPr>
        <p:blipFill>
          <a:blip r:embed="rId2">
            <a:extLst>
              <a:ext uri="{BEBA8EAE-BF5A-486C-A8C5-ECC9F3942E4B}">
                <a14:imgProps xmlns:a14="http://schemas.microsoft.com/office/drawing/2010/main">
                  <a14:imgLayer r:embed="rId3">
                    <a14:imgEffect>
                      <a14:artisticPastelsSmooth/>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67544" y="233267"/>
            <a:ext cx="5217650" cy="3475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331" y="422974"/>
            <a:ext cx="2093218" cy="3095625"/>
          </a:xfrm>
          <a:prstGeom prst="rect">
            <a:avLst/>
          </a:prstGeom>
          <a:ln w="228600" cap="sq" cmpd="thickThin">
            <a:solidFill>
              <a:srgbClr val="000000"/>
            </a:solidFill>
            <a:prstDash val="solid"/>
            <a:miter lim="800000"/>
          </a:ln>
          <a:effectLst>
            <a:innerShdw blurRad="76200">
              <a:srgbClr val="000000"/>
            </a:innerShdw>
          </a:effectLst>
        </p:spPr>
      </p:pic>
      <p:sp>
        <p:nvSpPr>
          <p:cNvPr id="6" name="pole tekstowe 5"/>
          <p:cNvSpPr txBox="1"/>
          <p:nvPr/>
        </p:nvSpPr>
        <p:spPr>
          <a:xfrm>
            <a:off x="6617074" y="3845380"/>
            <a:ext cx="2013731" cy="369332"/>
          </a:xfrm>
          <a:prstGeom prst="rect">
            <a:avLst/>
          </a:prstGeom>
          <a:noFill/>
        </p:spPr>
        <p:txBody>
          <a:bodyPr wrap="square" rtlCol="0">
            <a:spAutoFit/>
          </a:bodyPr>
          <a:lstStyle/>
          <a:p>
            <a:r>
              <a:rPr lang="pl-PL" b="1" dirty="0" err="1"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rPr>
              <a:t>Bundeswappen</a:t>
            </a:r>
            <a:endParaRPr lang="pl-PL" b="1" dirty="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endParaRPr>
          </a:p>
        </p:txBody>
      </p:sp>
      <p:sp>
        <p:nvSpPr>
          <p:cNvPr id="8" name="pole tekstowe 7"/>
          <p:cNvSpPr txBox="1"/>
          <p:nvPr/>
        </p:nvSpPr>
        <p:spPr>
          <a:xfrm>
            <a:off x="2627784" y="3739146"/>
            <a:ext cx="1872208" cy="369332"/>
          </a:xfrm>
          <a:prstGeom prst="rect">
            <a:avLst/>
          </a:prstGeom>
          <a:noFill/>
        </p:spPr>
        <p:txBody>
          <a:bodyPr wrap="square" rtlCol="0">
            <a:spAutoFit/>
            <a:scene3d>
              <a:camera prst="orthographicFront"/>
              <a:lightRig rig="threePt" dir="t"/>
            </a:scene3d>
            <a:sp3d extrusionH="57150">
              <a:bevelT w="57150" h="38100" prst="hardEdge"/>
            </a:sp3d>
          </a:bodyPr>
          <a:lstStyle/>
          <a:p>
            <a:r>
              <a:rPr lang="pl-PL" b="1" dirty="0" err="1" smtClean="0">
                <a:ln w="18000">
                  <a:solidFill>
                    <a:schemeClr val="bg1">
                      <a:lumMod val="50000"/>
                    </a:schemeClr>
                  </a:solidFill>
                  <a:prstDash val="solid"/>
                  <a:miter lim="800000"/>
                </a:ln>
                <a:noFill/>
                <a:effectLst>
                  <a:glow rad="101600">
                    <a:schemeClr val="accent2">
                      <a:satMod val="175000"/>
                      <a:alpha val="40000"/>
                    </a:schemeClr>
                  </a:glow>
                  <a:outerShdw blurRad="25500" dist="23000" dir="7020000" algn="tl">
                    <a:srgbClr val="000000">
                      <a:alpha val="50000"/>
                    </a:srgbClr>
                  </a:outerShdw>
                </a:effectLst>
              </a:rPr>
              <a:t>Flage</a:t>
            </a:r>
            <a:endParaRPr lang="pl-PL" b="1" dirty="0">
              <a:ln w="18000">
                <a:solidFill>
                  <a:schemeClr val="bg1">
                    <a:lumMod val="50000"/>
                  </a:schemeClr>
                </a:solidFill>
                <a:prstDash val="solid"/>
                <a:miter lim="800000"/>
              </a:ln>
              <a:noFill/>
              <a:effectLst>
                <a:glow rad="101600">
                  <a:schemeClr val="accent2">
                    <a:satMod val="175000"/>
                    <a:alpha val="40000"/>
                  </a:schemeClr>
                </a:glow>
                <a:outerShdw blurRad="25500" dist="23000" dir="7020000" algn="tl">
                  <a:srgbClr val="000000">
                    <a:alpha val="50000"/>
                  </a:srgbClr>
                </a:outerShdw>
              </a:effectLst>
            </a:endParaRPr>
          </a:p>
        </p:txBody>
      </p:sp>
    </p:spTree>
    <p:extLst>
      <p:ext uri="{BB962C8B-B14F-4D97-AF65-F5344CB8AC3E}">
        <p14:creationId xmlns:p14="http://schemas.microsoft.com/office/powerpoint/2010/main" val="17332174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88640"/>
            <a:ext cx="6512511" cy="1440160"/>
          </a:xfrm>
        </p:spPr>
        <p:txBody>
          <a:bodyPr/>
          <a:lstStyle/>
          <a:p>
            <a:pPr marL="0" indent="0" algn="ctr">
              <a:buNone/>
            </a:pPr>
            <a:r>
              <a:rPr lang="pl-PL" dirty="0" err="1" smtClean="0">
                <a:latin typeface="Bodoni MT Black" pitchFamily="18" charset="0"/>
              </a:rPr>
              <a:t>Die</a:t>
            </a:r>
            <a:r>
              <a:rPr lang="pl-PL" dirty="0" smtClean="0">
                <a:latin typeface="Bodoni MT Black" pitchFamily="18" charset="0"/>
              </a:rPr>
              <a:t> </a:t>
            </a:r>
            <a:r>
              <a:rPr lang="pl-PL" dirty="0" err="1">
                <a:latin typeface="Bodoni MT Black" pitchFamily="18" charset="0"/>
              </a:rPr>
              <a:t>Rechtsprechung</a:t>
            </a:r>
            <a:endParaRPr lang="pl-PL" dirty="0">
              <a:latin typeface="Bodoni MT Black" pitchFamily="18" charset="0"/>
            </a:endParaRPr>
          </a:p>
        </p:txBody>
      </p:sp>
      <p:sp>
        <p:nvSpPr>
          <p:cNvPr id="4" name="pole tekstowe 3"/>
          <p:cNvSpPr txBox="1"/>
          <p:nvPr/>
        </p:nvSpPr>
        <p:spPr>
          <a:xfrm>
            <a:off x="251520" y="5085184"/>
            <a:ext cx="8496944" cy="1200329"/>
          </a:xfrm>
          <a:prstGeom prst="rect">
            <a:avLst/>
          </a:prstGeom>
          <a:noFill/>
        </p:spPr>
        <p:txBody>
          <a:bodyPr wrap="square" rtlCol="0">
            <a:spAutoFit/>
          </a:bodyPr>
          <a:lstStyle/>
          <a:p>
            <a:r>
              <a:rPr lang="de-DE" sz="2400" dirty="0">
                <a:latin typeface="Broadway" pitchFamily="82" charset="0"/>
              </a:rPr>
              <a:t>Das Bundesverfassungsgericht in Karlsruhe wacht über die Einhaltung des Grundgesetzes für die Bundesrepublik Deutschland.</a:t>
            </a:r>
            <a:endParaRPr lang="pl-PL" sz="2400" dirty="0">
              <a:latin typeface="Broadway" pitchFamily="82" charset="0"/>
            </a:endParaRPr>
          </a:p>
        </p:txBody>
      </p:sp>
      <p:sp>
        <p:nvSpPr>
          <p:cNvPr id="8" name="pole tekstowe 7"/>
          <p:cNvSpPr txBox="1"/>
          <p:nvPr/>
        </p:nvSpPr>
        <p:spPr>
          <a:xfrm>
            <a:off x="4499992" y="4149080"/>
            <a:ext cx="4104456" cy="646331"/>
          </a:xfrm>
          <a:prstGeom prst="rect">
            <a:avLst/>
          </a:prstGeom>
          <a:noFill/>
        </p:spPr>
        <p:txBody>
          <a:bodyPr wrap="square" rtlCol="0">
            <a:spAutoFit/>
          </a:bodyPr>
          <a:lstStyle/>
          <a:p>
            <a:r>
              <a:rPr lang="pl-PL" sz="3600" dirty="0" err="1" smtClean="0">
                <a:latin typeface="Brush Script MT" pitchFamily="66" charset="0"/>
              </a:rPr>
              <a:t>Bundesverfassungsgericht</a:t>
            </a:r>
            <a:endParaRPr lang="pl-PL" sz="3600" dirty="0">
              <a:latin typeface="Brush Script MT" pitchFamily="66" charset="0"/>
            </a:endParaRP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29" y="1268760"/>
            <a:ext cx="7648575" cy="2762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7251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88640"/>
            <a:ext cx="8640960" cy="1080120"/>
          </a:xfrm>
        </p:spPr>
        <p:txBody>
          <a:bodyPr/>
          <a:lstStyle/>
          <a:p>
            <a:pPr marL="0" indent="0" algn="ctr">
              <a:buNone/>
            </a:pPr>
            <a:r>
              <a:rPr lang="pl-PL" dirty="0" err="1" smtClean="0">
                <a:latin typeface="Algerian" pitchFamily="82" charset="0"/>
              </a:rPr>
              <a:t>Exekutive</a:t>
            </a:r>
            <a:r>
              <a:rPr lang="pl-PL" dirty="0" smtClean="0">
                <a:latin typeface="Algerian" pitchFamily="82" charset="0"/>
              </a:rPr>
              <a:t> in </a:t>
            </a:r>
            <a:r>
              <a:rPr lang="pl-PL" dirty="0" err="1" smtClean="0">
                <a:latin typeface="Algerian" pitchFamily="82" charset="0"/>
              </a:rPr>
              <a:t>Deutschland</a:t>
            </a:r>
            <a:endParaRPr lang="pl-PL" dirty="0">
              <a:latin typeface="Algerian" pitchFamily="82" charset="0"/>
            </a:endParaRPr>
          </a:p>
        </p:txBody>
      </p:sp>
      <p:pic>
        <p:nvPicPr>
          <p:cNvPr id="4" name="Symbol zastępczy zawartości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39552" y="2060848"/>
            <a:ext cx="2664296" cy="3816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pole tekstowe 4"/>
          <p:cNvSpPr txBox="1"/>
          <p:nvPr/>
        </p:nvSpPr>
        <p:spPr>
          <a:xfrm>
            <a:off x="-180528" y="5884601"/>
            <a:ext cx="3888432" cy="369332"/>
          </a:xfrm>
          <a:prstGeom prst="rect">
            <a:avLst/>
          </a:prstGeom>
          <a:noFill/>
        </p:spPr>
        <p:txBody>
          <a:bodyPr wrap="square" rtlCol="0">
            <a:spAutoFit/>
          </a:bodyPr>
          <a:lstStyle/>
          <a:p>
            <a:pPr algn="ctr"/>
            <a:r>
              <a:rPr lang="pl-PL" dirty="0" err="1" smtClean="0">
                <a:solidFill>
                  <a:srgbClr val="00B050"/>
                </a:solidFill>
                <a:latin typeface="Agency FB" pitchFamily="34" charset="0"/>
              </a:rPr>
              <a:t>Bundespräsident</a:t>
            </a:r>
            <a:r>
              <a:rPr lang="pl-PL" dirty="0" smtClean="0">
                <a:solidFill>
                  <a:srgbClr val="00B050"/>
                </a:solidFill>
                <a:latin typeface="Agency FB" pitchFamily="34" charset="0"/>
              </a:rPr>
              <a:t> </a:t>
            </a:r>
            <a:r>
              <a:rPr lang="pl-PL" dirty="0">
                <a:solidFill>
                  <a:srgbClr val="00B050"/>
                </a:solidFill>
                <a:latin typeface="Agency FB" pitchFamily="34" charset="0"/>
              </a:rPr>
              <a:t>Joachim Gauck</a:t>
            </a:r>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196752"/>
            <a:ext cx="5200650" cy="3257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pole tekstowe 7"/>
          <p:cNvSpPr txBox="1"/>
          <p:nvPr/>
        </p:nvSpPr>
        <p:spPr>
          <a:xfrm>
            <a:off x="5076056" y="4521897"/>
            <a:ext cx="2592288" cy="369332"/>
          </a:xfrm>
          <a:prstGeom prst="rect">
            <a:avLst/>
          </a:prstGeom>
          <a:noFill/>
        </p:spPr>
        <p:txBody>
          <a:bodyPr wrap="square" rtlCol="0">
            <a:spAutoFit/>
          </a:bodyPr>
          <a:lstStyle/>
          <a:p>
            <a:pPr algn="ctr"/>
            <a:r>
              <a:rPr lang="pl-PL" dirty="0" err="1" smtClean="0">
                <a:solidFill>
                  <a:schemeClr val="accent6">
                    <a:lumMod val="75000"/>
                  </a:schemeClr>
                </a:solidFill>
                <a:latin typeface="Agency FB" pitchFamily="34" charset="0"/>
              </a:rPr>
              <a:t>Kanzler</a:t>
            </a:r>
            <a:r>
              <a:rPr lang="pl-PL" dirty="0" smtClean="0">
                <a:solidFill>
                  <a:schemeClr val="accent6">
                    <a:lumMod val="75000"/>
                  </a:schemeClr>
                </a:solidFill>
                <a:latin typeface="Agency FB" pitchFamily="34" charset="0"/>
              </a:rPr>
              <a:t> Angela Merkel</a:t>
            </a:r>
            <a:endParaRPr lang="pl-PL" dirty="0">
              <a:solidFill>
                <a:schemeClr val="accent6">
                  <a:lumMod val="75000"/>
                </a:schemeClr>
              </a:solidFill>
              <a:latin typeface="Agency FB" pitchFamily="34" charset="0"/>
            </a:endParaRPr>
          </a:p>
        </p:txBody>
      </p:sp>
    </p:spTree>
    <p:extLst>
      <p:ext uri="{BB962C8B-B14F-4D97-AF65-F5344CB8AC3E}">
        <p14:creationId xmlns:p14="http://schemas.microsoft.com/office/powerpoint/2010/main" val="29627275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4"/>
                                        </p:tgtEl>
                                        <p:attrNameLst>
                                          <p:attrName>ppt_w</p:attrName>
                                        </p:attrNameLst>
                                      </p:cBhvr>
                                      <p:tavLst>
                                        <p:tav tm="0">
                                          <p:val>
                                            <p:strVal val="ppt_w"/>
                                          </p:val>
                                        </p:tav>
                                        <p:tav tm="100000">
                                          <p:val>
                                            <p:fltVal val="0"/>
                                          </p:val>
                                        </p:tav>
                                      </p:tavLst>
                                    </p:anim>
                                    <p:anim calcmode="lin" valueType="num">
                                      <p:cBhvr>
                                        <p:cTn id="12" dur="1000"/>
                                        <p:tgtEl>
                                          <p:spTgt spid="4"/>
                                        </p:tgtEl>
                                        <p:attrNameLst>
                                          <p:attrName>ppt_h</p:attrName>
                                        </p:attrNameLst>
                                      </p:cBhvr>
                                      <p:tavLst>
                                        <p:tav tm="0">
                                          <p:val>
                                            <p:strVal val="ppt_h"/>
                                          </p:val>
                                        </p:tav>
                                        <p:tav tm="100000">
                                          <p:val>
                                            <p:fltVal val="0"/>
                                          </p:val>
                                        </p:tav>
                                      </p:tavLst>
                                    </p:anim>
                                    <p:anim calcmode="lin" valueType="num">
                                      <p:cBhvr>
                                        <p:cTn id="13" dur="1000"/>
                                        <p:tgtEl>
                                          <p:spTgt spid="4"/>
                                        </p:tgtEl>
                                        <p:attrNameLst>
                                          <p:attrName>style.rotation</p:attrName>
                                        </p:attrNameLst>
                                      </p:cBhvr>
                                      <p:tavLst>
                                        <p:tav tm="0">
                                          <p:val>
                                            <p:fltVal val="0"/>
                                          </p:val>
                                        </p:tav>
                                        <p:tav tm="100000">
                                          <p:val>
                                            <p:fltVal val="90"/>
                                          </p:val>
                                        </p:tav>
                                      </p:tavLst>
                                    </p:anim>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nodeType="clickEffect">
                                  <p:stCondLst>
                                    <p:cond delay="0"/>
                                  </p:stCondLst>
                                  <p:childTnLst>
                                    <p:animEffect transition="out" filter="randombar(vertic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5" presetClass="exit" presetSubtype="0" fill="hold" grpId="0" nodeType="clickEffect">
                                  <p:stCondLst>
                                    <p:cond delay="0"/>
                                  </p:stCondLst>
                                  <p:childTnLst>
                                    <p:animEffect transition="out" filter="fade">
                                      <p:cBhvr>
                                        <p:cTn id="28" dur="2000"/>
                                        <p:tgtEl>
                                          <p:spTgt spid="8"/>
                                        </p:tgtEl>
                                      </p:cBhvr>
                                    </p:animEffect>
                                    <p:anim calcmode="lin" valueType="num">
                                      <p:cBhvr>
                                        <p:cTn id="29"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0" dur="2000"/>
                                        <p:tgtEl>
                                          <p:spTgt spid="8"/>
                                        </p:tgtEl>
                                        <p:attrNameLst>
                                          <p:attrName>ppt_h</p:attrName>
                                        </p:attrNameLst>
                                      </p:cBhvr>
                                      <p:tavLst>
                                        <p:tav tm="0">
                                          <p:val>
                                            <p:strVal val="ppt_h"/>
                                          </p:val>
                                        </p:tav>
                                        <p:tav tm="100000">
                                          <p:val>
                                            <p:strVal val="ppt_h"/>
                                          </p:val>
                                        </p:tav>
                                      </p:tavLst>
                                    </p:anim>
                                    <p:set>
                                      <p:cBhvr>
                                        <p:cTn id="31"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7624" y="116632"/>
            <a:ext cx="6512511" cy="1143000"/>
          </a:xfrm>
        </p:spPr>
        <p:txBody>
          <a:bodyPr/>
          <a:lstStyle/>
          <a:p>
            <a:pPr marL="0" indent="0" algn="ctr">
              <a:buNone/>
            </a:pPr>
            <a:r>
              <a:rPr lang="pl-PL" dirty="0" smtClean="0">
                <a:latin typeface="Goudy Stout" pitchFamily="18" charset="0"/>
              </a:rPr>
              <a:t>Bundestag</a:t>
            </a:r>
            <a:endParaRPr lang="pl-PL" dirty="0">
              <a:latin typeface="Goudy Stout" pitchFamily="18" charset="0"/>
            </a:endParaRPr>
          </a:p>
        </p:txBody>
      </p:sp>
      <p:graphicFrame>
        <p:nvGraphicFramePr>
          <p:cNvPr id="7" name="Wykres 6"/>
          <p:cNvGraphicFramePr/>
          <p:nvPr>
            <p:extLst>
              <p:ext uri="{D42A27DB-BD31-4B8C-83A1-F6EECF244321}">
                <p14:modId xmlns:p14="http://schemas.microsoft.com/office/powerpoint/2010/main" val="4037830904"/>
              </p:ext>
            </p:extLst>
          </p:nvPr>
        </p:nvGraphicFramePr>
        <p:xfrm>
          <a:off x="1331640" y="1124744"/>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pole tekstowe 8"/>
          <p:cNvSpPr txBox="1"/>
          <p:nvPr/>
        </p:nvSpPr>
        <p:spPr>
          <a:xfrm>
            <a:off x="683568" y="5229200"/>
            <a:ext cx="7704856" cy="1200329"/>
          </a:xfrm>
          <a:prstGeom prst="rect">
            <a:avLst/>
          </a:prstGeom>
          <a:noFill/>
        </p:spPr>
        <p:txBody>
          <a:bodyPr wrap="square" rtlCol="0">
            <a:spAutoFit/>
          </a:bodyPr>
          <a:lstStyle/>
          <a:p>
            <a:r>
              <a:rPr lang="de-DE" b="1" i="1" dirty="0" smtClean="0">
                <a:latin typeface="Vijaya" pitchFamily="34" charset="0"/>
                <a:cs typeface="Vijaya" pitchFamily="34" charset="0"/>
              </a:rPr>
              <a:t>Die </a:t>
            </a:r>
            <a:r>
              <a:rPr lang="de-DE" b="1" i="1" dirty="0">
                <a:latin typeface="Vijaya" pitchFamily="34" charset="0"/>
                <a:cs typeface="Vijaya" pitchFamily="34" charset="0"/>
              </a:rPr>
              <a:t>wichtigsten  Aufgaben des Bundestages sind die Gesetzgebung und die Kontrolle der </a:t>
            </a:r>
            <a:r>
              <a:rPr lang="de-DE" b="1" i="1" dirty="0" smtClean="0">
                <a:latin typeface="Vijaya" pitchFamily="34" charset="0"/>
                <a:cs typeface="Vijaya" pitchFamily="34" charset="0"/>
              </a:rPr>
              <a:t>Regierungsarbeit</a:t>
            </a:r>
            <a:r>
              <a:rPr lang="pl-PL" b="1" i="1" dirty="0" smtClean="0">
                <a:latin typeface="Vijaya" pitchFamily="34" charset="0"/>
                <a:cs typeface="Vijaya" pitchFamily="34" charset="0"/>
              </a:rPr>
              <a:t>.</a:t>
            </a:r>
            <a:r>
              <a:rPr lang="de-DE" b="1" i="1" dirty="0">
                <a:latin typeface="Vijaya" pitchFamily="34" charset="0"/>
                <a:cs typeface="Vijaya" pitchFamily="34" charset="0"/>
              </a:rPr>
              <a:t> Eine weitere wichtige Aufgabe des Bundestages ist die Wahl der Bundeskanzlerin oder des Bundeskanzlers. Die Gesetzgebung ist in Deutschland Aufgabe der Parlamente. Der Bundestag ist somit das wichtigste Organ der Legislative im </a:t>
            </a:r>
            <a:r>
              <a:rPr lang="de-DE" b="1" i="1" dirty="0" smtClean="0">
                <a:latin typeface="Vijaya" pitchFamily="34" charset="0"/>
                <a:cs typeface="Vijaya" pitchFamily="34" charset="0"/>
              </a:rPr>
              <a:t>Bund</a:t>
            </a:r>
            <a:r>
              <a:rPr lang="pl-PL" b="1" i="1" dirty="0" smtClean="0">
                <a:latin typeface="Vijaya" pitchFamily="34" charset="0"/>
                <a:cs typeface="Vijaya" pitchFamily="34" charset="0"/>
              </a:rPr>
              <a:t>.</a:t>
            </a:r>
            <a:endParaRPr lang="pl-PL" b="1" i="1" dirty="0">
              <a:latin typeface="Vijaya" pitchFamily="34" charset="0"/>
              <a:cs typeface="Vijaya" pitchFamily="34" charset="0"/>
            </a:endParaRPr>
          </a:p>
        </p:txBody>
      </p:sp>
    </p:spTree>
    <p:extLst>
      <p:ext uri="{BB962C8B-B14F-4D97-AF65-F5344CB8AC3E}">
        <p14:creationId xmlns:p14="http://schemas.microsoft.com/office/powerpoint/2010/main" val="1590825905"/>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out)">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8)">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P spid="9" grpId="0"/>
    </p:bldLst>
  </p:timing>
</p:sld>
</file>

<file path=ppt/theme/theme1.xml><?xml version="1.0" encoding="utf-8"?>
<a:theme xmlns:a="http://schemas.openxmlformats.org/drawingml/2006/main" name="Aerodynamiczn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1010</TotalTime>
  <Words>462</Words>
  <Application>Microsoft Office PowerPoint</Application>
  <PresentationFormat>Pokaz na ekranie (4:3)</PresentationFormat>
  <Paragraphs>42</Paragraphs>
  <Slides>15</Slides>
  <Notes>1</Notes>
  <HiddenSlides>0</HiddenSlides>
  <MMClips>2</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Aerodynamiczny</vt:lpstr>
      <vt:lpstr>Thema: Das Grundgesetz für Bundesrepublik Deutschland</vt:lpstr>
      <vt:lpstr>Das Grundgesetz für Bundesrepublik Deutschland würde  1949 geschaffen. Gedacht war das Grundgesetz nicht als endgültige Verfassung, sondern als Provisorium.</vt:lpstr>
      <vt:lpstr>Die Verfassungsgeber waren 1948 die Landtage der in den Westzonen geblindeten Länder und der Parlamentarische Rat, der von den Landtagen gewählt wurde. Dieser Rat beschloß unter dem Vorsitz von Konrad Adenauer das Grundgesetz.</vt:lpstr>
      <vt:lpstr>Das Wiedervereinigungsangebot des Grundgesetz wurde1990 erfüllt. Der Verfassungtext dokumentiert nunmehr, dass das deutsche Volk mit dem Beitritt der DDR seine Einheit wiedererlangt hat. Seit dem  3. Oktober 1990 gilt das Grundgesetz für das ganze Deutschland.</vt:lpstr>
      <vt:lpstr>Die Nationalhymne der Bundesrepublik Deutschland ist die dritte Strophe „ Lied der Deutschen”. Das Deutschlandlied wurde von August Heinrich Hoffmann von Fallersleben am 26. August 1841</vt:lpstr>
      <vt:lpstr>Artikel 22  (1) Die Hauptstadt der Bundesrepublik Deutschland ist Berlin. Die Repräsentation des Gesamtstaates in der Hauptstadt ist Aufgabe des Bundes. Das Nähere wird durch Bundesgesetz geregelt.  (2) Die Bundesflagge ist schwarz-rot-gold.</vt:lpstr>
      <vt:lpstr>Die Rechtsprechung</vt:lpstr>
      <vt:lpstr>Exekutive in Deutschland</vt:lpstr>
      <vt:lpstr>Bundestag</vt:lpstr>
      <vt:lpstr>An erster Stelle der Verfassung steht der Grundrechtekatalog mit der Verpflichtung des Staates, die Würd des Menschen zu achten und schützen. Auf die Achtung den Menschenwürde und das Recht auf die freie Entfaltung der Persönalischkeit können sich Deutsche wie Ausländer gleichermaßen berufen. Zu den klassischen Freiheitsrechten, die das Grundgesetz aufführt gehören die Glaubenfreiheit, die Freiheit der Meinungsäußerung und die Gewährleistung des Eigentums.</vt:lpstr>
      <vt:lpstr>Die Bürgerrechte die im Gegensatz zu den oben genannten Rechten nur für deutsche Staatsangehörige gelten. Im Kern zählen hierzu die Versammlungsfreiheit, das Recht, Vereine und Gesellschaften zu gründen, die Freizügigkeit im Bundesgebiet, die Freiheit der Berufswahl und Berufsausübung.</vt:lpstr>
      <vt:lpstr>Grundgesetz konkretisiert den allgemeinen Satz, dass alle Menschen vor dem Gesetz gleich sind, durch die Bestimmung,seiner Rasse, seiner Sprache, seiner Heimat, seines Glaubens, seiner religiösen oder seiner politischen Anschauung benachteiligt oder bevorzugt werden darf. Ausdrüklich festgelegt ist die Gleichberchtigung von Mann und Frau.</vt:lpstr>
      <vt:lpstr>Ein Grundrecht, das schon von der Sache her nur Ausländern zusteht, ist das erstmal in einer deutschen Verfassung garantiere Asylrecht, das politisch verfolgten Ausländern ein Recht auf Zuflucht im Bundesgebiet gibt.</vt:lpstr>
      <vt:lpstr>Wortschatz zum Thema:  das Grundgesetz – Ustawa Zasadnicza geschaffen – stworzona/y die Verfassungsgeber – twórcy Konstytucji die Bürgerrechte – prawa obywatelskie das Wiedervereinigung – ponowne zjednoczenie die Nationalhymne – hymn państwowy die Haupstadt – stolica der Grundrechtekatalog – katalog praw podstawowych die Glaubenfreiheit – wolność sumienia die Versammlungsfreiheit – wolność zgromadzeń gründen – tworzyć/ zakładać die Freizügigkeit – swoboda przemieszczania się das Asylrecht – prawo do azylu der Executive – władza wykonawcza die Rechtsprechung – władza sądownicza das Bundesverfassungsgericht – Federalny Trybunał Konstytucyjny unabhängig – niezależny der Richter – sędzia der Staat – państwo der Regierung – rząd die Wahlen – wybory die Legislative – władza ustawodawcza                   </vt:lpstr>
      <vt:lpstr>Prezentacja programu PowerPoint</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Das Grundgesetz f</dc:title>
  <dc:creator>Szymek</dc:creator>
  <cp:lastModifiedBy>Magdalena</cp:lastModifiedBy>
  <cp:revision>70</cp:revision>
  <dcterms:created xsi:type="dcterms:W3CDTF">2015-03-17T17:46:35Z</dcterms:created>
  <dcterms:modified xsi:type="dcterms:W3CDTF">2015-09-18T05:38:40Z</dcterms:modified>
</cp:coreProperties>
</file>