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4" d="100"/>
          <a:sy n="74" d="100"/>
        </p:scale>
        <p:origin x="-198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A6D616-FBAE-47D7-9D33-BEB11F5D8EA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8B8AE4B-C245-415D-87E2-BEC7F1DAEEB2}">
      <dgm:prSet phldrT="[Tekst]"/>
      <dgm:spPr/>
      <dgm:t>
        <a:bodyPr/>
        <a:lstStyle/>
        <a:p>
          <a:r>
            <a:rPr lang="pl-PL" dirty="0" smtClean="0"/>
            <a:t>ARBEITSLOS </a:t>
          </a:r>
          <a:endParaRPr lang="pl-PL" dirty="0"/>
        </a:p>
      </dgm:t>
    </dgm:pt>
    <dgm:pt modelId="{F4F4AC54-8CAB-4283-996C-8113A1861C34}" type="parTrans" cxnId="{C7155706-C6F1-4880-95A1-0491835D9C56}">
      <dgm:prSet/>
      <dgm:spPr/>
      <dgm:t>
        <a:bodyPr/>
        <a:lstStyle/>
        <a:p>
          <a:endParaRPr lang="pl-PL"/>
        </a:p>
      </dgm:t>
    </dgm:pt>
    <dgm:pt modelId="{6FDF09E1-1037-4A3B-B1AC-1D0AA502BC2B}" type="sibTrans" cxnId="{C7155706-C6F1-4880-95A1-0491835D9C56}">
      <dgm:prSet/>
      <dgm:spPr/>
      <dgm:t>
        <a:bodyPr/>
        <a:lstStyle/>
        <a:p>
          <a:endParaRPr lang="pl-PL"/>
        </a:p>
      </dgm:t>
    </dgm:pt>
    <dgm:pt modelId="{76BC2CEE-27E7-4D75-ACDD-779F24CA9F14}">
      <dgm:prSet phldrT="[Tekst]"/>
      <dgm:spPr/>
      <dgm:t>
        <a:bodyPr/>
        <a:lstStyle/>
        <a:p>
          <a:r>
            <a:rPr lang="pl-PL" dirty="0" err="1" smtClean="0"/>
            <a:t>keine</a:t>
          </a:r>
          <a:r>
            <a:rPr lang="pl-PL" dirty="0" smtClean="0"/>
            <a:t> Arbeit </a:t>
          </a:r>
          <a:r>
            <a:rPr lang="pl-PL" dirty="0" err="1" smtClean="0"/>
            <a:t>haben</a:t>
          </a:r>
          <a:endParaRPr lang="pl-PL" dirty="0"/>
        </a:p>
      </dgm:t>
    </dgm:pt>
    <dgm:pt modelId="{CC10F5D2-8774-44B7-979B-1A24582D088A}" type="parTrans" cxnId="{DD0E6415-796C-45C1-9CA7-49E78B463B64}">
      <dgm:prSet/>
      <dgm:spPr/>
      <dgm:t>
        <a:bodyPr/>
        <a:lstStyle/>
        <a:p>
          <a:endParaRPr lang="pl-PL"/>
        </a:p>
      </dgm:t>
    </dgm:pt>
    <dgm:pt modelId="{390DE2C1-728D-4F0C-B335-F3AB6C529B5E}" type="sibTrans" cxnId="{DD0E6415-796C-45C1-9CA7-49E78B463B64}">
      <dgm:prSet/>
      <dgm:spPr/>
      <dgm:t>
        <a:bodyPr/>
        <a:lstStyle/>
        <a:p>
          <a:endParaRPr lang="pl-PL"/>
        </a:p>
      </dgm:t>
    </dgm:pt>
    <dgm:pt modelId="{EA7E6AF1-BCEE-4513-B370-DB843639431B}">
      <dgm:prSet phldrT="[Tekst]"/>
      <dgm:spPr/>
      <dgm:t>
        <a:bodyPr/>
        <a:lstStyle/>
        <a:p>
          <a:r>
            <a:rPr lang="pl-PL" dirty="0" smtClean="0"/>
            <a:t>von der </a:t>
          </a:r>
          <a:r>
            <a:rPr lang="pl-PL" dirty="0" err="1" smtClean="0"/>
            <a:t>Arbeitsstelle</a:t>
          </a:r>
          <a:r>
            <a:rPr lang="pl-PL" dirty="0" smtClean="0"/>
            <a:t> </a:t>
          </a:r>
          <a:r>
            <a:rPr lang="pl-PL" dirty="0" err="1" smtClean="0"/>
            <a:t>entlassen</a:t>
          </a:r>
          <a:r>
            <a:rPr lang="pl-PL" dirty="0" smtClean="0"/>
            <a:t> </a:t>
          </a:r>
          <a:r>
            <a:rPr lang="pl-PL" dirty="0" err="1" smtClean="0"/>
            <a:t>werden</a:t>
          </a:r>
          <a:endParaRPr lang="pl-PL" dirty="0"/>
        </a:p>
      </dgm:t>
    </dgm:pt>
    <dgm:pt modelId="{65D341DA-DECC-46DA-9EB5-B37B91A421F3}" type="parTrans" cxnId="{B70C42D5-DBEF-4A1A-8ABF-A42D7CA3C2EE}">
      <dgm:prSet/>
      <dgm:spPr/>
      <dgm:t>
        <a:bodyPr/>
        <a:lstStyle/>
        <a:p>
          <a:endParaRPr lang="pl-PL"/>
        </a:p>
      </dgm:t>
    </dgm:pt>
    <dgm:pt modelId="{A8442154-49A2-48AC-B2D4-035A0B9B6E59}" type="sibTrans" cxnId="{B70C42D5-DBEF-4A1A-8ABF-A42D7CA3C2EE}">
      <dgm:prSet/>
      <dgm:spPr/>
      <dgm:t>
        <a:bodyPr/>
        <a:lstStyle/>
        <a:p>
          <a:endParaRPr lang="pl-PL"/>
        </a:p>
      </dgm:t>
    </dgm:pt>
    <dgm:pt modelId="{0FEDEB08-FCD0-4C21-8960-6AD4D453B55C}">
      <dgm:prSet phldrT="[Tekst]"/>
      <dgm:spPr/>
      <dgm:t>
        <a:bodyPr/>
        <a:lstStyle/>
        <a:p>
          <a:r>
            <a:rPr lang="pl-PL" dirty="0" smtClean="0"/>
            <a:t> </a:t>
          </a:r>
          <a:r>
            <a:rPr lang="pl-PL" dirty="0" err="1" smtClean="0"/>
            <a:t>bei</a:t>
          </a:r>
          <a:r>
            <a:rPr lang="pl-PL" dirty="0" smtClean="0"/>
            <a:t> der </a:t>
          </a:r>
          <a:r>
            <a:rPr lang="pl-PL" dirty="0" err="1" smtClean="0"/>
            <a:t>Arbeitssuche</a:t>
          </a:r>
          <a:r>
            <a:rPr lang="pl-PL" dirty="0" smtClean="0"/>
            <a:t> </a:t>
          </a:r>
          <a:r>
            <a:rPr lang="pl-PL" dirty="0" err="1" smtClean="0"/>
            <a:t>Unterstutzung</a:t>
          </a:r>
          <a:r>
            <a:rPr lang="pl-PL" dirty="0" smtClean="0"/>
            <a:t> </a:t>
          </a:r>
          <a:r>
            <a:rPr lang="pl-PL" dirty="0" err="1" smtClean="0"/>
            <a:t>brauchen</a:t>
          </a:r>
          <a:endParaRPr lang="pl-PL" dirty="0"/>
        </a:p>
      </dgm:t>
    </dgm:pt>
    <dgm:pt modelId="{57D32563-3635-4F7F-B6CF-E1E9C891213E}" type="parTrans" cxnId="{C0F5860A-30A7-48BA-B4CF-C247E52B1F4B}">
      <dgm:prSet/>
      <dgm:spPr/>
      <dgm:t>
        <a:bodyPr/>
        <a:lstStyle/>
        <a:p>
          <a:endParaRPr lang="pl-PL"/>
        </a:p>
      </dgm:t>
    </dgm:pt>
    <dgm:pt modelId="{0CEFA39D-4FE0-4813-9D8C-E49CF04D5425}" type="sibTrans" cxnId="{C0F5860A-30A7-48BA-B4CF-C247E52B1F4B}">
      <dgm:prSet/>
      <dgm:spPr/>
      <dgm:t>
        <a:bodyPr/>
        <a:lstStyle/>
        <a:p>
          <a:endParaRPr lang="pl-PL"/>
        </a:p>
      </dgm:t>
    </dgm:pt>
    <dgm:pt modelId="{29602283-9BE0-459C-8CA5-DBE778EF1123}">
      <dgm:prSet phldrT="[Tekst]"/>
      <dgm:spPr/>
      <dgm:t>
        <a:bodyPr/>
        <a:lstStyle/>
        <a:p>
          <a:r>
            <a:rPr lang="pl-PL" dirty="0" err="1" smtClean="0"/>
            <a:t>sich</a:t>
          </a:r>
          <a:r>
            <a:rPr lang="pl-PL" dirty="0" smtClean="0"/>
            <a:t> </a:t>
          </a:r>
          <a:r>
            <a:rPr lang="pl-PL" dirty="0" err="1" smtClean="0"/>
            <a:t>bei</a:t>
          </a:r>
          <a:r>
            <a:rPr lang="pl-PL" dirty="0" smtClean="0"/>
            <a:t> dem </a:t>
          </a:r>
          <a:r>
            <a:rPr lang="pl-PL" dirty="0" err="1" smtClean="0"/>
            <a:t>Arbeitsamt</a:t>
          </a:r>
          <a:r>
            <a:rPr lang="pl-PL" dirty="0" smtClean="0"/>
            <a:t> </a:t>
          </a:r>
          <a:r>
            <a:rPr lang="pl-PL" dirty="0" err="1" smtClean="0"/>
            <a:t>melden</a:t>
          </a:r>
          <a:endParaRPr lang="pl-PL" dirty="0"/>
        </a:p>
      </dgm:t>
    </dgm:pt>
    <dgm:pt modelId="{11E353EE-3E92-428E-9D09-5CA9BA21565C}" type="parTrans" cxnId="{7EF5500C-077C-4A76-AA1B-3F3ED3EA45CF}">
      <dgm:prSet/>
      <dgm:spPr/>
      <dgm:t>
        <a:bodyPr/>
        <a:lstStyle/>
        <a:p>
          <a:endParaRPr lang="pl-PL"/>
        </a:p>
      </dgm:t>
    </dgm:pt>
    <dgm:pt modelId="{82702077-EA84-4CCC-80AC-DB9B9CCAA153}" type="sibTrans" cxnId="{7EF5500C-077C-4A76-AA1B-3F3ED3EA45CF}">
      <dgm:prSet/>
      <dgm:spPr/>
      <dgm:t>
        <a:bodyPr/>
        <a:lstStyle/>
        <a:p>
          <a:endParaRPr lang="pl-PL"/>
        </a:p>
      </dgm:t>
    </dgm:pt>
    <dgm:pt modelId="{705BE656-E0B5-4B83-A4E5-7E7D372917B0}">
      <dgm:prSet phldrT="[Tekst]"/>
      <dgm:spPr/>
      <dgm:t>
        <a:bodyPr/>
        <a:lstStyle/>
        <a:p>
          <a:r>
            <a:rPr lang="pl-PL" dirty="0" smtClean="0"/>
            <a:t>eine </a:t>
          </a:r>
          <a:r>
            <a:rPr lang="pl-PL" dirty="0" err="1" smtClean="0"/>
            <a:t>Arbeitsstelle</a:t>
          </a:r>
          <a:r>
            <a:rPr lang="pl-PL" dirty="0" smtClean="0"/>
            <a:t> </a:t>
          </a:r>
          <a:r>
            <a:rPr lang="pl-PL" dirty="0" err="1" smtClean="0"/>
            <a:t>suchen</a:t>
          </a:r>
          <a:endParaRPr lang="pl-PL" dirty="0"/>
        </a:p>
      </dgm:t>
    </dgm:pt>
    <dgm:pt modelId="{6590F0CF-0D2F-4EBF-8381-7AC7D566B923}" type="parTrans" cxnId="{6F8455F6-A053-45D6-927D-08FEE74A4811}">
      <dgm:prSet/>
      <dgm:spPr/>
      <dgm:t>
        <a:bodyPr/>
        <a:lstStyle/>
        <a:p>
          <a:endParaRPr lang="pl-PL"/>
        </a:p>
      </dgm:t>
    </dgm:pt>
    <dgm:pt modelId="{4E73A3B4-D18D-4A23-B548-88F9BE6B602B}" type="sibTrans" cxnId="{6F8455F6-A053-45D6-927D-08FEE74A4811}">
      <dgm:prSet/>
      <dgm:spPr/>
      <dgm:t>
        <a:bodyPr/>
        <a:lstStyle/>
        <a:p>
          <a:endParaRPr lang="pl-PL"/>
        </a:p>
      </dgm:t>
    </dgm:pt>
    <dgm:pt modelId="{2775BDBC-3A4A-494A-A195-01E5F5F0C04C}">
      <dgm:prSet phldrT="[Tekst]"/>
      <dgm:spPr/>
      <dgm:t>
        <a:bodyPr/>
        <a:lstStyle/>
        <a:p>
          <a:r>
            <a:rPr lang="pl-PL" dirty="0" err="1" smtClean="0"/>
            <a:t>wollen</a:t>
          </a:r>
          <a:r>
            <a:rPr lang="pl-PL" dirty="0" smtClean="0"/>
            <a:t> </a:t>
          </a:r>
          <a:r>
            <a:rPr lang="pl-PL" dirty="0" err="1" smtClean="0"/>
            <a:t>und</a:t>
          </a:r>
          <a:r>
            <a:rPr lang="pl-PL" dirty="0" smtClean="0"/>
            <a:t> </a:t>
          </a:r>
          <a:r>
            <a:rPr lang="pl-PL" dirty="0" err="1" smtClean="0"/>
            <a:t>konnen</a:t>
          </a:r>
          <a:r>
            <a:rPr lang="pl-PL" dirty="0" smtClean="0"/>
            <a:t> </a:t>
          </a:r>
          <a:r>
            <a:rPr lang="pl-PL" dirty="0" err="1" smtClean="0"/>
            <a:t>arbeiten</a:t>
          </a:r>
          <a:endParaRPr lang="pl-PL" dirty="0"/>
        </a:p>
      </dgm:t>
    </dgm:pt>
    <dgm:pt modelId="{B6BD9C19-7FD6-4BCD-88D4-C5C24F2E2631}" type="parTrans" cxnId="{82AED070-391F-4C80-A822-8B77F5A22D1D}">
      <dgm:prSet/>
      <dgm:spPr/>
      <dgm:t>
        <a:bodyPr/>
        <a:lstStyle/>
        <a:p>
          <a:endParaRPr lang="pl-PL"/>
        </a:p>
      </dgm:t>
    </dgm:pt>
    <dgm:pt modelId="{F46E685D-ACF6-44F1-B644-7A7868C5853D}" type="sibTrans" cxnId="{82AED070-391F-4C80-A822-8B77F5A22D1D}">
      <dgm:prSet/>
      <dgm:spPr/>
      <dgm:t>
        <a:bodyPr/>
        <a:lstStyle/>
        <a:p>
          <a:endParaRPr lang="pl-PL"/>
        </a:p>
      </dgm:t>
    </dgm:pt>
    <dgm:pt modelId="{5E570279-FD3A-425D-AB55-FFC10DB9B293}">
      <dgm:prSet phldrT="[Tekst]"/>
      <dgm:spPr/>
      <dgm:t>
        <a:bodyPr/>
        <a:lstStyle/>
        <a:p>
          <a:r>
            <a:rPr lang="pl-PL" dirty="0" err="1" smtClean="0"/>
            <a:t>die</a:t>
          </a:r>
          <a:r>
            <a:rPr lang="pl-PL" dirty="0" smtClean="0"/>
            <a:t> Stelle </a:t>
          </a:r>
          <a:r>
            <a:rPr lang="pl-PL" dirty="0" err="1" smtClean="0"/>
            <a:t>wechseln</a:t>
          </a:r>
          <a:endParaRPr lang="pl-PL" dirty="0"/>
        </a:p>
      </dgm:t>
    </dgm:pt>
    <dgm:pt modelId="{EDBBDD60-A4B1-4C92-B418-7B0BDDC1DC44}" type="parTrans" cxnId="{BFAE9482-6D0C-47C7-A36A-9560DDDCACF8}">
      <dgm:prSet/>
      <dgm:spPr/>
      <dgm:t>
        <a:bodyPr/>
        <a:lstStyle/>
        <a:p>
          <a:endParaRPr lang="pl-PL"/>
        </a:p>
      </dgm:t>
    </dgm:pt>
    <dgm:pt modelId="{BAE0A68D-C89F-4345-8F92-DBA30089FA49}" type="sibTrans" cxnId="{BFAE9482-6D0C-47C7-A36A-9560DDDCACF8}">
      <dgm:prSet/>
      <dgm:spPr/>
      <dgm:t>
        <a:bodyPr/>
        <a:lstStyle/>
        <a:p>
          <a:endParaRPr lang="pl-PL"/>
        </a:p>
      </dgm:t>
    </dgm:pt>
    <dgm:pt modelId="{EE345EB0-F07A-4804-8A0A-CCF0F7EDD849}" type="pres">
      <dgm:prSet presAssocID="{67A6D616-FBAE-47D7-9D33-BEB11F5D8EA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8B3DA44-8381-4F38-BB3E-DA3589B1C9FB}" type="pres">
      <dgm:prSet presAssocID="{D8B8AE4B-C245-415D-87E2-BEC7F1DAEEB2}" presName="centerShape" presStyleLbl="node0" presStyleIdx="0" presStyleCnt="1" custScaleX="155090" custScaleY="158429" custLinFactNeighborX="0" custLinFactNeighborY="1356"/>
      <dgm:spPr/>
      <dgm:t>
        <a:bodyPr/>
        <a:lstStyle/>
        <a:p>
          <a:endParaRPr lang="pl-PL"/>
        </a:p>
      </dgm:t>
    </dgm:pt>
    <dgm:pt modelId="{1B30ED08-BDD6-4409-B05C-E248E0DC5B71}" type="pres">
      <dgm:prSet presAssocID="{CC10F5D2-8774-44B7-979B-1A24582D088A}" presName="parTrans" presStyleLbl="sibTrans2D1" presStyleIdx="0" presStyleCnt="7"/>
      <dgm:spPr/>
      <dgm:t>
        <a:bodyPr/>
        <a:lstStyle/>
        <a:p>
          <a:endParaRPr lang="pl-PL"/>
        </a:p>
      </dgm:t>
    </dgm:pt>
    <dgm:pt modelId="{E3CBCFB1-0A27-47C7-8A1F-1AFDA7C500E1}" type="pres">
      <dgm:prSet presAssocID="{CC10F5D2-8774-44B7-979B-1A24582D088A}" presName="connectorText" presStyleLbl="sibTrans2D1" presStyleIdx="0" presStyleCnt="7"/>
      <dgm:spPr/>
      <dgm:t>
        <a:bodyPr/>
        <a:lstStyle/>
        <a:p>
          <a:endParaRPr lang="pl-PL"/>
        </a:p>
      </dgm:t>
    </dgm:pt>
    <dgm:pt modelId="{46BCD66D-021C-4559-84FB-D892E44387F2}" type="pres">
      <dgm:prSet presAssocID="{76BC2CEE-27E7-4D75-ACDD-779F24CA9F14}" presName="node" presStyleLbl="node1" presStyleIdx="0" presStyleCnt="7" custRadScaleRad="89518" custRadScaleInc="-4150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BEB9C4D-EF2D-45D9-89F7-CB80A8CC71D3}" type="pres">
      <dgm:prSet presAssocID="{65D341DA-DECC-46DA-9EB5-B37B91A421F3}" presName="parTrans" presStyleLbl="sibTrans2D1" presStyleIdx="1" presStyleCnt="7"/>
      <dgm:spPr/>
      <dgm:t>
        <a:bodyPr/>
        <a:lstStyle/>
        <a:p>
          <a:endParaRPr lang="pl-PL"/>
        </a:p>
      </dgm:t>
    </dgm:pt>
    <dgm:pt modelId="{EE6BE102-5578-4DE5-8C37-D7D99849280A}" type="pres">
      <dgm:prSet presAssocID="{65D341DA-DECC-46DA-9EB5-B37B91A421F3}" presName="connectorText" presStyleLbl="sibTrans2D1" presStyleIdx="1" presStyleCnt="7"/>
      <dgm:spPr/>
      <dgm:t>
        <a:bodyPr/>
        <a:lstStyle/>
        <a:p>
          <a:endParaRPr lang="pl-PL"/>
        </a:p>
      </dgm:t>
    </dgm:pt>
    <dgm:pt modelId="{35A6B719-1961-4681-BD24-7097A8861258}" type="pres">
      <dgm:prSet presAssocID="{EA7E6AF1-BCEE-4513-B370-DB843639431B}" presName="node" presStyleLbl="node1" presStyleIdx="1" presStyleCnt="7" custRadScaleRad="120687" custRadScaleInc="1360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16E8C2-B65E-4192-8081-418AF97D09DA}" type="pres">
      <dgm:prSet presAssocID="{57D32563-3635-4F7F-B6CF-E1E9C891213E}" presName="parTrans" presStyleLbl="sibTrans2D1" presStyleIdx="2" presStyleCnt="7"/>
      <dgm:spPr/>
      <dgm:t>
        <a:bodyPr/>
        <a:lstStyle/>
        <a:p>
          <a:endParaRPr lang="pl-PL"/>
        </a:p>
      </dgm:t>
    </dgm:pt>
    <dgm:pt modelId="{9D580956-CC25-4F7A-9819-C11AF3CBC3E9}" type="pres">
      <dgm:prSet presAssocID="{57D32563-3635-4F7F-B6CF-E1E9C891213E}" presName="connectorText" presStyleLbl="sibTrans2D1" presStyleIdx="2" presStyleCnt="7"/>
      <dgm:spPr/>
      <dgm:t>
        <a:bodyPr/>
        <a:lstStyle/>
        <a:p>
          <a:endParaRPr lang="pl-PL"/>
        </a:p>
      </dgm:t>
    </dgm:pt>
    <dgm:pt modelId="{9E7C6205-2B89-43EA-B26E-3196DB559CF1}" type="pres">
      <dgm:prSet presAssocID="{0FEDEB08-FCD0-4C21-8960-6AD4D453B55C}" presName="node" presStyleLbl="node1" presStyleIdx="2" presStyleCnt="7" custRadScaleRad="116660" custRadScaleInc="-3159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7D78AD2-936C-4403-9D80-8A344A95A02F}" type="pres">
      <dgm:prSet presAssocID="{11E353EE-3E92-428E-9D09-5CA9BA21565C}" presName="parTrans" presStyleLbl="sibTrans2D1" presStyleIdx="3" presStyleCnt="7"/>
      <dgm:spPr/>
      <dgm:t>
        <a:bodyPr/>
        <a:lstStyle/>
        <a:p>
          <a:endParaRPr lang="pl-PL"/>
        </a:p>
      </dgm:t>
    </dgm:pt>
    <dgm:pt modelId="{BC346A60-4004-43BE-9939-56A1ADEAA04E}" type="pres">
      <dgm:prSet presAssocID="{11E353EE-3E92-428E-9D09-5CA9BA21565C}" presName="connectorText" presStyleLbl="sibTrans2D1" presStyleIdx="3" presStyleCnt="7"/>
      <dgm:spPr/>
      <dgm:t>
        <a:bodyPr/>
        <a:lstStyle/>
        <a:p>
          <a:endParaRPr lang="pl-PL"/>
        </a:p>
      </dgm:t>
    </dgm:pt>
    <dgm:pt modelId="{A2A0A6A3-E077-4F8A-8DF0-EA0C20BA8388}" type="pres">
      <dgm:prSet presAssocID="{29602283-9BE0-459C-8CA5-DBE778EF1123}" presName="node" presStyleLbl="node1" presStyleIdx="3" presStyleCnt="7" custRadScaleRad="99199" custRadScaleInc="-5055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F36BCC8-8AF3-4697-B7DE-7F085792274E}" type="pres">
      <dgm:prSet presAssocID="{6590F0CF-0D2F-4EBF-8381-7AC7D566B923}" presName="parTrans" presStyleLbl="sibTrans2D1" presStyleIdx="4" presStyleCnt="7"/>
      <dgm:spPr/>
      <dgm:t>
        <a:bodyPr/>
        <a:lstStyle/>
        <a:p>
          <a:endParaRPr lang="pl-PL"/>
        </a:p>
      </dgm:t>
    </dgm:pt>
    <dgm:pt modelId="{D44DD043-1C0C-447D-8F6D-06B8B6C7C4FC}" type="pres">
      <dgm:prSet presAssocID="{6590F0CF-0D2F-4EBF-8381-7AC7D566B923}" presName="connectorText" presStyleLbl="sibTrans2D1" presStyleIdx="4" presStyleCnt="7"/>
      <dgm:spPr/>
      <dgm:t>
        <a:bodyPr/>
        <a:lstStyle/>
        <a:p>
          <a:endParaRPr lang="pl-PL"/>
        </a:p>
      </dgm:t>
    </dgm:pt>
    <dgm:pt modelId="{B27153D4-7755-4AF6-AD8F-C3AA02AECD6D}" type="pres">
      <dgm:prSet presAssocID="{705BE656-E0B5-4B83-A4E5-7E7D372917B0}" presName="node" presStyleLbl="node1" presStyleIdx="4" presStyleCnt="7" custRadScaleRad="97499" custRadScaleInc="5554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28060ED-3A50-444E-AC6C-5ECFD24F554E}" type="pres">
      <dgm:prSet presAssocID="{B6BD9C19-7FD6-4BCD-88D4-C5C24F2E2631}" presName="parTrans" presStyleLbl="sibTrans2D1" presStyleIdx="5" presStyleCnt="7"/>
      <dgm:spPr/>
      <dgm:t>
        <a:bodyPr/>
        <a:lstStyle/>
        <a:p>
          <a:endParaRPr lang="pl-PL"/>
        </a:p>
      </dgm:t>
    </dgm:pt>
    <dgm:pt modelId="{7C484B46-15A0-4C2C-8765-1ADDE04523BA}" type="pres">
      <dgm:prSet presAssocID="{B6BD9C19-7FD6-4BCD-88D4-C5C24F2E2631}" presName="connectorText" presStyleLbl="sibTrans2D1" presStyleIdx="5" presStyleCnt="7"/>
      <dgm:spPr/>
      <dgm:t>
        <a:bodyPr/>
        <a:lstStyle/>
        <a:p>
          <a:endParaRPr lang="pl-PL"/>
        </a:p>
      </dgm:t>
    </dgm:pt>
    <dgm:pt modelId="{C5AD89A9-A29B-4381-8911-FA626017DC9A}" type="pres">
      <dgm:prSet presAssocID="{2775BDBC-3A4A-494A-A195-01E5F5F0C04C}" presName="node" presStyleLbl="node1" presStyleIdx="5" presStyleCnt="7" custRadScaleRad="112476" custRadScaleInc="2009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9EBA2AB-D89C-4FD8-B307-86307CAA1F59}" type="pres">
      <dgm:prSet presAssocID="{EDBBDD60-A4B1-4C92-B418-7B0BDDC1DC44}" presName="parTrans" presStyleLbl="sibTrans2D1" presStyleIdx="6" presStyleCnt="7"/>
      <dgm:spPr/>
      <dgm:t>
        <a:bodyPr/>
        <a:lstStyle/>
        <a:p>
          <a:endParaRPr lang="pl-PL"/>
        </a:p>
      </dgm:t>
    </dgm:pt>
    <dgm:pt modelId="{FA035ECA-EC37-40CE-95A8-2F6D1F8D040C}" type="pres">
      <dgm:prSet presAssocID="{EDBBDD60-A4B1-4C92-B418-7B0BDDC1DC44}" presName="connectorText" presStyleLbl="sibTrans2D1" presStyleIdx="6" presStyleCnt="7"/>
      <dgm:spPr/>
      <dgm:t>
        <a:bodyPr/>
        <a:lstStyle/>
        <a:p>
          <a:endParaRPr lang="pl-PL"/>
        </a:p>
      </dgm:t>
    </dgm:pt>
    <dgm:pt modelId="{B6D2D8B0-AFAF-4683-982A-9FBE50FF6730}" type="pres">
      <dgm:prSet presAssocID="{5E570279-FD3A-425D-AB55-FFC10DB9B293}" presName="node" presStyleLbl="node1" presStyleIdx="6" presStyleCnt="7" custRadScaleRad="109248" custRadScaleInc="-2494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A030033-72BF-49F8-A7CA-8AE66522312C}" type="presOf" srcId="{65D341DA-DECC-46DA-9EB5-B37B91A421F3}" destId="{ABEB9C4D-EF2D-45D9-89F7-CB80A8CC71D3}" srcOrd="0" destOrd="0" presId="urn:microsoft.com/office/officeart/2005/8/layout/radial5"/>
    <dgm:cxn modelId="{8632865E-CE4D-42FB-A897-949CF2394E1C}" type="presOf" srcId="{6590F0CF-0D2F-4EBF-8381-7AC7D566B923}" destId="{0F36BCC8-8AF3-4697-B7DE-7F085792274E}" srcOrd="0" destOrd="0" presId="urn:microsoft.com/office/officeart/2005/8/layout/radial5"/>
    <dgm:cxn modelId="{0A5D1702-3281-4F9D-A1A5-2A6343F823C2}" type="presOf" srcId="{CC10F5D2-8774-44B7-979B-1A24582D088A}" destId="{E3CBCFB1-0A27-47C7-8A1F-1AFDA7C500E1}" srcOrd="1" destOrd="0" presId="urn:microsoft.com/office/officeart/2005/8/layout/radial5"/>
    <dgm:cxn modelId="{82AED070-391F-4C80-A822-8B77F5A22D1D}" srcId="{D8B8AE4B-C245-415D-87E2-BEC7F1DAEEB2}" destId="{2775BDBC-3A4A-494A-A195-01E5F5F0C04C}" srcOrd="5" destOrd="0" parTransId="{B6BD9C19-7FD6-4BCD-88D4-C5C24F2E2631}" sibTransId="{F46E685D-ACF6-44F1-B644-7A7868C5853D}"/>
    <dgm:cxn modelId="{985F7BAE-7D4D-4A76-96EB-58362C706181}" type="presOf" srcId="{EDBBDD60-A4B1-4C92-B418-7B0BDDC1DC44}" destId="{79EBA2AB-D89C-4FD8-B307-86307CAA1F59}" srcOrd="0" destOrd="0" presId="urn:microsoft.com/office/officeart/2005/8/layout/radial5"/>
    <dgm:cxn modelId="{39698074-B049-490F-B1D4-6C6A64B497BD}" type="presOf" srcId="{6590F0CF-0D2F-4EBF-8381-7AC7D566B923}" destId="{D44DD043-1C0C-447D-8F6D-06B8B6C7C4FC}" srcOrd="1" destOrd="0" presId="urn:microsoft.com/office/officeart/2005/8/layout/radial5"/>
    <dgm:cxn modelId="{AD2390E0-461E-4503-B5F3-B7EE6F8EB4B5}" type="presOf" srcId="{65D341DA-DECC-46DA-9EB5-B37B91A421F3}" destId="{EE6BE102-5578-4DE5-8C37-D7D99849280A}" srcOrd="1" destOrd="0" presId="urn:microsoft.com/office/officeart/2005/8/layout/radial5"/>
    <dgm:cxn modelId="{6F8455F6-A053-45D6-927D-08FEE74A4811}" srcId="{D8B8AE4B-C245-415D-87E2-BEC7F1DAEEB2}" destId="{705BE656-E0B5-4B83-A4E5-7E7D372917B0}" srcOrd="4" destOrd="0" parTransId="{6590F0CF-0D2F-4EBF-8381-7AC7D566B923}" sibTransId="{4E73A3B4-D18D-4A23-B548-88F9BE6B602B}"/>
    <dgm:cxn modelId="{C7155706-C6F1-4880-95A1-0491835D9C56}" srcId="{67A6D616-FBAE-47D7-9D33-BEB11F5D8EAF}" destId="{D8B8AE4B-C245-415D-87E2-BEC7F1DAEEB2}" srcOrd="0" destOrd="0" parTransId="{F4F4AC54-8CAB-4283-996C-8113A1861C34}" sibTransId="{6FDF09E1-1037-4A3B-B1AC-1D0AA502BC2B}"/>
    <dgm:cxn modelId="{55F6C47A-7475-44CA-8564-C2150B120B63}" type="presOf" srcId="{2775BDBC-3A4A-494A-A195-01E5F5F0C04C}" destId="{C5AD89A9-A29B-4381-8911-FA626017DC9A}" srcOrd="0" destOrd="0" presId="urn:microsoft.com/office/officeart/2005/8/layout/radial5"/>
    <dgm:cxn modelId="{E1ACB6D5-339A-491C-AC71-85D9B83F6E4A}" type="presOf" srcId="{705BE656-E0B5-4B83-A4E5-7E7D372917B0}" destId="{B27153D4-7755-4AF6-AD8F-C3AA02AECD6D}" srcOrd="0" destOrd="0" presId="urn:microsoft.com/office/officeart/2005/8/layout/radial5"/>
    <dgm:cxn modelId="{C1707C81-6483-4016-9FBA-FE0C3DB18B62}" type="presOf" srcId="{11E353EE-3E92-428E-9D09-5CA9BA21565C}" destId="{BC346A60-4004-43BE-9939-56A1ADEAA04E}" srcOrd="1" destOrd="0" presId="urn:microsoft.com/office/officeart/2005/8/layout/radial5"/>
    <dgm:cxn modelId="{7D9DA33E-D00C-4A6B-8BA5-7FB9F5CF207D}" type="presOf" srcId="{29602283-9BE0-459C-8CA5-DBE778EF1123}" destId="{A2A0A6A3-E077-4F8A-8DF0-EA0C20BA8388}" srcOrd="0" destOrd="0" presId="urn:microsoft.com/office/officeart/2005/8/layout/radial5"/>
    <dgm:cxn modelId="{9C49D422-D455-4B07-B5C1-637AE38B5D06}" type="presOf" srcId="{57D32563-3635-4F7F-B6CF-E1E9C891213E}" destId="{9D580956-CC25-4F7A-9819-C11AF3CBC3E9}" srcOrd="1" destOrd="0" presId="urn:microsoft.com/office/officeart/2005/8/layout/radial5"/>
    <dgm:cxn modelId="{C0F5860A-30A7-48BA-B4CF-C247E52B1F4B}" srcId="{D8B8AE4B-C245-415D-87E2-BEC7F1DAEEB2}" destId="{0FEDEB08-FCD0-4C21-8960-6AD4D453B55C}" srcOrd="2" destOrd="0" parTransId="{57D32563-3635-4F7F-B6CF-E1E9C891213E}" sibTransId="{0CEFA39D-4FE0-4813-9D8C-E49CF04D5425}"/>
    <dgm:cxn modelId="{E9F1DD9A-8B35-4A42-847C-DD0D6E5AF6A2}" type="presOf" srcId="{D8B8AE4B-C245-415D-87E2-BEC7F1DAEEB2}" destId="{C8B3DA44-8381-4F38-BB3E-DA3589B1C9FB}" srcOrd="0" destOrd="0" presId="urn:microsoft.com/office/officeart/2005/8/layout/radial5"/>
    <dgm:cxn modelId="{95B07FF7-3765-4B6C-94CF-D7269A582C09}" type="presOf" srcId="{CC10F5D2-8774-44B7-979B-1A24582D088A}" destId="{1B30ED08-BDD6-4409-B05C-E248E0DC5B71}" srcOrd="0" destOrd="0" presId="urn:microsoft.com/office/officeart/2005/8/layout/radial5"/>
    <dgm:cxn modelId="{C2AEEB1D-0005-42C1-B64C-BB1EA4C0A148}" type="presOf" srcId="{57D32563-3635-4F7F-B6CF-E1E9C891213E}" destId="{3A16E8C2-B65E-4192-8081-418AF97D09DA}" srcOrd="0" destOrd="0" presId="urn:microsoft.com/office/officeart/2005/8/layout/radial5"/>
    <dgm:cxn modelId="{87B52CDD-5351-4DCD-BCE3-9FBB017E9E31}" type="presOf" srcId="{B6BD9C19-7FD6-4BCD-88D4-C5C24F2E2631}" destId="{F28060ED-3A50-444E-AC6C-5ECFD24F554E}" srcOrd="0" destOrd="0" presId="urn:microsoft.com/office/officeart/2005/8/layout/radial5"/>
    <dgm:cxn modelId="{0B06F5DF-EDAE-4A20-BE06-AFC6E24B4964}" type="presOf" srcId="{11E353EE-3E92-428E-9D09-5CA9BA21565C}" destId="{57D78AD2-936C-4403-9D80-8A344A95A02F}" srcOrd="0" destOrd="0" presId="urn:microsoft.com/office/officeart/2005/8/layout/radial5"/>
    <dgm:cxn modelId="{F8169A8D-C2CC-43EF-8464-0F4E9F319394}" type="presOf" srcId="{EA7E6AF1-BCEE-4513-B370-DB843639431B}" destId="{35A6B719-1961-4681-BD24-7097A8861258}" srcOrd="0" destOrd="0" presId="urn:microsoft.com/office/officeart/2005/8/layout/radial5"/>
    <dgm:cxn modelId="{BFAE9482-6D0C-47C7-A36A-9560DDDCACF8}" srcId="{D8B8AE4B-C245-415D-87E2-BEC7F1DAEEB2}" destId="{5E570279-FD3A-425D-AB55-FFC10DB9B293}" srcOrd="6" destOrd="0" parTransId="{EDBBDD60-A4B1-4C92-B418-7B0BDDC1DC44}" sibTransId="{BAE0A68D-C89F-4345-8F92-DBA30089FA49}"/>
    <dgm:cxn modelId="{D7F03B5F-4A8D-480C-90B7-9914272D9A9E}" type="presOf" srcId="{B6BD9C19-7FD6-4BCD-88D4-C5C24F2E2631}" destId="{7C484B46-15A0-4C2C-8765-1ADDE04523BA}" srcOrd="1" destOrd="0" presId="urn:microsoft.com/office/officeart/2005/8/layout/radial5"/>
    <dgm:cxn modelId="{B86BA786-5C98-474E-A4B5-5D6ADD6F5FA9}" type="presOf" srcId="{5E570279-FD3A-425D-AB55-FFC10DB9B293}" destId="{B6D2D8B0-AFAF-4683-982A-9FBE50FF6730}" srcOrd="0" destOrd="0" presId="urn:microsoft.com/office/officeart/2005/8/layout/radial5"/>
    <dgm:cxn modelId="{9F745E98-E5E0-4224-A903-2A2A2FDC882E}" type="presOf" srcId="{67A6D616-FBAE-47D7-9D33-BEB11F5D8EAF}" destId="{EE345EB0-F07A-4804-8A0A-CCF0F7EDD849}" srcOrd="0" destOrd="0" presId="urn:microsoft.com/office/officeart/2005/8/layout/radial5"/>
    <dgm:cxn modelId="{7EF5500C-077C-4A76-AA1B-3F3ED3EA45CF}" srcId="{D8B8AE4B-C245-415D-87E2-BEC7F1DAEEB2}" destId="{29602283-9BE0-459C-8CA5-DBE778EF1123}" srcOrd="3" destOrd="0" parTransId="{11E353EE-3E92-428E-9D09-5CA9BA21565C}" sibTransId="{82702077-EA84-4CCC-80AC-DB9B9CCAA153}"/>
    <dgm:cxn modelId="{CA4BEB65-D340-4E8C-AE42-6020950883EA}" type="presOf" srcId="{0FEDEB08-FCD0-4C21-8960-6AD4D453B55C}" destId="{9E7C6205-2B89-43EA-B26E-3196DB559CF1}" srcOrd="0" destOrd="0" presId="urn:microsoft.com/office/officeart/2005/8/layout/radial5"/>
    <dgm:cxn modelId="{B481978F-6271-41B5-A468-1494F5B35855}" type="presOf" srcId="{EDBBDD60-A4B1-4C92-B418-7B0BDDC1DC44}" destId="{FA035ECA-EC37-40CE-95A8-2F6D1F8D040C}" srcOrd="1" destOrd="0" presId="urn:microsoft.com/office/officeart/2005/8/layout/radial5"/>
    <dgm:cxn modelId="{940CC2DA-24B5-48FF-A56F-8D9EE225A8E6}" type="presOf" srcId="{76BC2CEE-27E7-4D75-ACDD-779F24CA9F14}" destId="{46BCD66D-021C-4559-84FB-D892E44387F2}" srcOrd="0" destOrd="0" presId="urn:microsoft.com/office/officeart/2005/8/layout/radial5"/>
    <dgm:cxn modelId="{B70C42D5-DBEF-4A1A-8ABF-A42D7CA3C2EE}" srcId="{D8B8AE4B-C245-415D-87E2-BEC7F1DAEEB2}" destId="{EA7E6AF1-BCEE-4513-B370-DB843639431B}" srcOrd="1" destOrd="0" parTransId="{65D341DA-DECC-46DA-9EB5-B37B91A421F3}" sibTransId="{A8442154-49A2-48AC-B2D4-035A0B9B6E59}"/>
    <dgm:cxn modelId="{DD0E6415-796C-45C1-9CA7-49E78B463B64}" srcId="{D8B8AE4B-C245-415D-87E2-BEC7F1DAEEB2}" destId="{76BC2CEE-27E7-4D75-ACDD-779F24CA9F14}" srcOrd="0" destOrd="0" parTransId="{CC10F5D2-8774-44B7-979B-1A24582D088A}" sibTransId="{390DE2C1-728D-4F0C-B335-F3AB6C529B5E}"/>
    <dgm:cxn modelId="{FEE6A8AC-FD56-48DC-839C-52C031F6090C}" type="presParOf" srcId="{EE345EB0-F07A-4804-8A0A-CCF0F7EDD849}" destId="{C8B3DA44-8381-4F38-BB3E-DA3589B1C9FB}" srcOrd="0" destOrd="0" presId="urn:microsoft.com/office/officeart/2005/8/layout/radial5"/>
    <dgm:cxn modelId="{E8962293-C10D-418D-8E5E-0C6B6CB2D2C0}" type="presParOf" srcId="{EE345EB0-F07A-4804-8A0A-CCF0F7EDD849}" destId="{1B30ED08-BDD6-4409-B05C-E248E0DC5B71}" srcOrd="1" destOrd="0" presId="urn:microsoft.com/office/officeart/2005/8/layout/radial5"/>
    <dgm:cxn modelId="{7C008D88-F219-4B0F-9507-F2523593A40D}" type="presParOf" srcId="{1B30ED08-BDD6-4409-B05C-E248E0DC5B71}" destId="{E3CBCFB1-0A27-47C7-8A1F-1AFDA7C500E1}" srcOrd="0" destOrd="0" presId="urn:microsoft.com/office/officeart/2005/8/layout/radial5"/>
    <dgm:cxn modelId="{D9D77F1E-E6DC-48DB-9AC9-78B100665698}" type="presParOf" srcId="{EE345EB0-F07A-4804-8A0A-CCF0F7EDD849}" destId="{46BCD66D-021C-4559-84FB-D892E44387F2}" srcOrd="2" destOrd="0" presId="urn:microsoft.com/office/officeart/2005/8/layout/radial5"/>
    <dgm:cxn modelId="{4ED3EFEE-D1AD-4AA6-B3CE-9E8795029FFC}" type="presParOf" srcId="{EE345EB0-F07A-4804-8A0A-CCF0F7EDD849}" destId="{ABEB9C4D-EF2D-45D9-89F7-CB80A8CC71D3}" srcOrd="3" destOrd="0" presId="urn:microsoft.com/office/officeart/2005/8/layout/radial5"/>
    <dgm:cxn modelId="{F03BB0CB-C366-48A6-9300-DAFBEC13302B}" type="presParOf" srcId="{ABEB9C4D-EF2D-45D9-89F7-CB80A8CC71D3}" destId="{EE6BE102-5578-4DE5-8C37-D7D99849280A}" srcOrd="0" destOrd="0" presId="urn:microsoft.com/office/officeart/2005/8/layout/radial5"/>
    <dgm:cxn modelId="{D7826E2C-AE37-46D0-9196-CCC0A7D935D7}" type="presParOf" srcId="{EE345EB0-F07A-4804-8A0A-CCF0F7EDD849}" destId="{35A6B719-1961-4681-BD24-7097A8861258}" srcOrd="4" destOrd="0" presId="urn:microsoft.com/office/officeart/2005/8/layout/radial5"/>
    <dgm:cxn modelId="{FC6992E6-054E-4970-9C9A-F0FDB6080561}" type="presParOf" srcId="{EE345EB0-F07A-4804-8A0A-CCF0F7EDD849}" destId="{3A16E8C2-B65E-4192-8081-418AF97D09DA}" srcOrd="5" destOrd="0" presId="urn:microsoft.com/office/officeart/2005/8/layout/radial5"/>
    <dgm:cxn modelId="{22FB8057-F708-4C1A-8706-E433FEDB5865}" type="presParOf" srcId="{3A16E8C2-B65E-4192-8081-418AF97D09DA}" destId="{9D580956-CC25-4F7A-9819-C11AF3CBC3E9}" srcOrd="0" destOrd="0" presId="urn:microsoft.com/office/officeart/2005/8/layout/radial5"/>
    <dgm:cxn modelId="{B5CCC225-0002-42C8-927B-29CE86EAC83F}" type="presParOf" srcId="{EE345EB0-F07A-4804-8A0A-CCF0F7EDD849}" destId="{9E7C6205-2B89-43EA-B26E-3196DB559CF1}" srcOrd="6" destOrd="0" presId="urn:microsoft.com/office/officeart/2005/8/layout/radial5"/>
    <dgm:cxn modelId="{2EFA2433-2452-495A-A980-DB9C9806634C}" type="presParOf" srcId="{EE345EB0-F07A-4804-8A0A-CCF0F7EDD849}" destId="{57D78AD2-936C-4403-9D80-8A344A95A02F}" srcOrd="7" destOrd="0" presId="urn:microsoft.com/office/officeart/2005/8/layout/radial5"/>
    <dgm:cxn modelId="{D9FA2922-59D5-4267-A2EE-0F4335CAEC4F}" type="presParOf" srcId="{57D78AD2-936C-4403-9D80-8A344A95A02F}" destId="{BC346A60-4004-43BE-9939-56A1ADEAA04E}" srcOrd="0" destOrd="0" presId="urn:microsoft.com/office/officeart/2005/8/layout/radial5"/>
    <dgm:cxn modelId="{9DC43156-8610-4CA1-841C-DE96FADF523B}" type="presParOf" srcId="{EE345EB0-F07A-4804-8A0A-CCF0F7EDD849}" destId="{A2A0A6A3-E077-4F8A-8DF0-EA0C20BA8388}" srcOrd="8" destOrd="0" presId="urn:microsoft.com/office/officeart/2005/8/layout/radial5"/>
    <dgm:cxn modelId="{F8EE5D28-46C9-4CB9-8FB2-1FA510031220}" type="presParOf" srcId="{EE345EB0-F07A-4804-8A0A-CCF0F7EDD849}" destId="{0F36BCC8-8AF3-4697-B7DE-7F085792274E}" srcOrd="9" destOrd="0" presId="urn:microsoft.com/office/officeart/2005/8/layout/radial5"/>
    <dgm:cxn modelId="{4BA5790D-5D6F-44A0-B000-C6BF60E48538}" type="presParOf" srcId="{0F36BCC8-8AF3-4697-B7DE-7F085792274E}" destId="{D44DD043-1C0C-447D-8F6D-06B8B6C7C4FC}" srcOrd="0" destOrd="0" presId="urn:microsoft.com/office/officeart/2005/8/layout/radial5"/>
    <dgm:cxn modelId="{FC181AF4-092C-484F-8ED7-74455478CA23}" type="presParOf" srcId="{EE345EB0-F07A-4804-8A0A-CCF0F7EDD849}" destId="{B27153D4-7755-4AF6-AD8F-C3AA02AECD6D}" srcOrd="10" destOrd="0" presId="urn:microsoft.com/office/officeart/2005/8/layout/radial5"/>
    <dgm:cxn modelId="{391E3BF5-B57D-418F-A802-243DF571B693}" type="presParOf" srcId="{EE345EB0-F07A-4804-8A0A-CCF0F7EDD849}" destId="{F28060ED-3A50-444E-AC6C-5ECFD24F554E}" srcOrd="11" destOrd="0" presId="urn:microsoft.com/office/officeart/2005/8/layout/radial5"/>
    <dgm:cxn modelId="{DC96EDFB-5A34-46B7-8486-DD9596BABC67}" type="presParOf" srcId="{F28060ED-3A50-444E-AC6C-5ECFD24F554E}" destId="{7C484B46-15A0-4C2C-8765-1ADDE04523BA}" srcOrd="0" destOrd="0" presId="urn:microsoft.com/office/officeart/2005/8/layout/radial5"/>
    <dgm:cxn modelId="{6C34C5D0-BAC4-4E0A-BFB8-588E5B456A61}" type="presParOf" srcId="{EE345EB0-F07A-4804-8A0A-CCF0F7EDD849}" destId="{C5AD89A9-A29B-4381-8911-FA626017DC9A}" srcOrd="12" destOrd="0" presId="urn:microsoft.com/office/officeart/2005/8/layout/radial5"/>
    <dgm:cxn modelId="{375F4EE6-438D-444C-B20F-E6EC630CEEA0}" type="presParOf" srcId="{EE345EB0-F07A-4804-8A0A-CCF0F7EDD849}" destId="{79EBA2AB-D89C-4FD8-B307-86307CAA1F59}" srcOrd="13" destOrd="0" presId="urn:microsoft.com/office/officeart/2005/8/layout/radial5"/>
    <dgm:cxn modelId="{556B10AA-2CF6-4C5E-B798-7A8F4FBE08BF}" type="presParOf" srcId="{79EBA2AB-D89C-4FD8-B307-86307CAA1F59}" destId="{FA035ECA-EC37-40CE-95A8-2F6D1F8D040C}" srcOrd="0" destOrd="0" presId="urn:microsoft.com/office/officeart/2005/8/layout/radial5"/>
    <dgm:cxn modelId="{4A645729-4744-4DEC-818C-294707B1AE51}" type="presParOf" srcId="{EE345EB0-F07A-4804-8A0A-CCF0F7EDD849}" destId="{B6D2D8B0-AFAF-4683-982A-9FBE50FF6730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3DA44-8381-4F38-BB3E-DA3589B1C9FB}">
      <dsp:nvSpPr>
        <dsp:cNvPr id="0" name=""/>
        <dsp:cNvSpPr/>
      </dsp:nvSpPr>
      <dsp:spPr>
        <a:xfrm>
          <a:off x="3420889" y="2492919"/>
          <a:ext cx="2231229" cy="2279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ARBEITSLOS </a:t>
          </a:r>
          <a:endParaRPr lang="pl-PL" sz="1600" kern="1200" dirty="0"/>
        </a:p>
      </dsp:txBody>
      <dsp:txXfrm>
        <a:off x="3747645" y="2826710"/>
        <a:ext cx="1577717" cy="1611684"/>
      </dsp:txXfrm>
    </dsp:sp>
    <dsp:sp modelId="{1B30ED08-BDD6-4409-B05C-E248E0DC5B71}">
      <dsp:nvSpPr>
        <dsp:cNvPr id="0" name=""/>
        <dsp:cNvSpPr/>
      </dsp:nvSpPr>
      <dsp:spPr>
        <a:xfrm rot="15578382">
          <a:off x="4184332" y="2068102"/>
          <a:ext cx="221747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 rot="10800000">
        <a:off x="4223576" y="2198651"/>
        <a:ext cx="155223" cy="293488"/>
      </dsp:txXfrm>
    </dsp:sp>
    <dsp:sp modelId="{46BCD66D-021C-4559-84FB-D892E44387F2}">
      <dsp:nvSpPr>
        <dsp:cNvPr id="0" name=""/>
        <dsp:cNvSpPr/>
      </dsp:nvSpPr>
      <dsp:spPr>
        <a:xfrm>
          <a:off x="3204868" y="332649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err="1" smtClean="0"/>
            <a:t>keine</a:t>
          </a:r>
          <a:r>
            <a:rPr lang="pl-PL" sz="1300" kern="1200" dirty="0" smtClean="0"/>
            <a:t> Arbeit </a:t>
          </a:r>
          <a:r>
            <a:rPr lang="pl-PL" sz="1300" kern="1200" dirty="0" err="1" smtClean="0"/>
            <a:t>haben</a:t>
          </a:r>
          <a:endParaRPr lang="pl-PL" sz="1300" kern="1200" dirty="0"/>
        </a:p>
      </dsp:txBody>
      <dsp:txXfrm>
        <a:off x="3465924" y="593705"/>
        <a:ext cx="1260487" cy="1260487"/>
      </dsp:txXfrm>
    </dsp:sp>
    <dsp:sp modelId="{ABEB9C4D-EF2D-45D9-89F7-CB80A8CC71D3}">
      <dsp:nvSpPr>
        <dsp:cNvPr id="0" name=""/>
        <dsp:cNvSpPr/>
      </dsp:nvSpPr>
      <dsp:spPr>
        <a:xfrm rot="19433224">
          <a:off x="5600646" y="2373356"/>
          <a:ext cx="653186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>
        <a:off x="5614744" y="2514429"/>
        <a:ext cx="506442" cy="293488"/>
      </dsp:txXfrm>
    </dsp:sp>
    <dsp:sp modelId="{35A6B719-1961-4681-BD24-7097A8861258}">
      <dsp:nvSpPr>
        <dsp:cNvPr id="0" name=""/>
        <dsp:cNvSpPr/>
      </dsp:nvSpPr>
      <dsp:spPr>
        <a:xfrm>
          <a:off x="6268728" y="827239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von der </a:t>
          </a:r>
          <a:r>
            <a:rPr lang="pl-PL" sz="1300" kern="1200" dirty="0" err="1" smtClean="0"/>
            <a:t>Arbeitsstelle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entlassen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werden</a:t>
          </a:r>
          <a:endParaRPr lang="pl-PL" sz="1300" kern="1200" dirty="0"/>
        </a:p>
      </dsp:txBody>
      <dsp:txXfrm>
        <a:off x="6529784" y="1088295"/>
        <a:ext cx="1260487" cy="1260487"/>
      </dsp:txXfrm>
    </dsp:sp>
    <dsp:sp modelId="{3A16E8C2-B65E-4192-8081-418AF97D09DA}">
      <dsp:nvSpPr>
        <dsp:cNvPr id="0" name=""/>
        <dsp:cNvSpPr/>
      </dsp:nvSpPr>
      <dsp:spPr>
        <a:xfrm rot="204256">
          <a:off x="5888335" y="3485521"/>
          <a:ext cx="575852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>
        <a:off x="5888464" y="3578993"/>
        <a:ext cx="429108" cy="293488"/>
      </dsp:txXfrm>
    </dsp:sp>
    <dsp:sp modelId="{9E7C6205-2B89-43EA-B26E-3196DB559CF1}">
      <dsp:nvSpPr>
        <dsp:cNvPr id="0" name=""/>
        <dsp:cNvSpPr/>
      </dsp:nvSpPr>
      <dsp:spPr>
        <a:xfrm>
          <a:off x="6733256" y="2924948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 </a:t>
          </a:r>
          <a:r>
            <a:rPr lang="pl-PL" sz="1300" kern="1200" dirty="0" err="1" smtClean="0"/>
            <a:t>bei</a:t>
          </a:r>
          <a:r>
            <a:rPr lang="pl-PL" sz="1300" kern="1200" dirty="0" smtClean="0"/>
            <a:t> der </a:t>
          </a:r>
          <a:r>
            <a:rPr lang="pl-PL" sz="1300" kern="1200" dirty="0" err="1" smtClean="0"/>
            <a:t>Arbeitssuche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Unterstutzung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brauchen</a:t>
          </a:r>
          <a:endParaRPr lang="pl-PL" sz="1300" kern="1200" dirty="0"/>
        </a:p>
      </dsp:txBody>
      <dsp:txXfrm>
        <a:off x="6994312" y="3186004"/>
        <a:ext cx="1260487" cy="1260487"/>
      </dsp:txXfrm>
    </dsp:sp>
    <dsp:sp modelId="{57D78AD2-936C-4403-9D80-8A344A95A02F}">
      <dsp:nvSpPr>
        <dsp:cNvPr id="0" name=""/>
        <dsp:cNvSpPr/>
      </dsp:nvSpPr>
      <dsp:spPr>
        <a:xfrm rot="3017142">
          <a:off x="5283354" y="4465155"/>
          <a:ext cx="295784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>
        <a:off x="5299372" y="4528855"/>
        <a:ext cx="207049" cy="293488"/>
      </dsp:txXfrm>
    </dsp:sp>
    <dsp:sp modelId="{A2A0A6A3-E077-4F8A-8DF0-EA0C20BA8388}">
      <dsp:nvSpPr>
        <dsp:cNvPr id="0" name=""/>
        <dsp:cNvSpPr/>
      </dsp:nvSpPr>
      <dsp:spPr>
        <a:xfrm>
          <a:off x="5293097" y="4725142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err="1" smtClean="0"/>
            <a:t>sich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bei</a:t>
          </a:r>
          <a:r>
            <a:rPr lang="pl-PL" sz="1300" kern="1200" dirty="0" smtClean="0"/>
            <a:t> dem </a:t>
          </a:r>
          <a:r>
            <a:rPr lang="pl-PL" sz="1300" kern="1200" dirty="0" err="1" smtClean="0"/>
            <a:t>Arbeitsamt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melden</a:t>
          </a:r>
          <a:endParaRPr lang="pl-PL" sz="1300" kern="1200" dirty="0"/>
        </a:p>
      </dsp:txBody>
      <dsp:txXfrm>
        <a:off x="5554153" y="4986198"/>
        <a:ext cx="1260487" cy="1260487"/>
      </dsp:txXfrm>
    </dsp:sp>
    <dsp:sp modelId="{0F36BCC8-8AF3-4697-B7DE-7F085792274E}">
      <dsp:nvSpPr>
        <dsp:cNvPr id="0" name=""/>
        <dsp:cNvSpPr/>
      </dsp:nvSpPr>
      <dsp:spPr>
        <a:xfrm rot="7862567">
          <a:off x="3494907" y="4427775"/>
          <a:ext cx="272703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 rot="10800000">
        <a:off x="3562672" y="4494752"/>
        <a:ext cx="190892" cy="293488"/>
      </dsp:txXfrm>
    </dsp:sp>
    <dsp:sp modelId="{B27153D4-7755-4AF6-AD8F-C3AA02AECD6D}">
      <dsp:nvSpPr>
        <dsp:cNvPr id="0" name=""/>
        <dsp:cNvSpPr/>
      </dsp:nvSpPr>
      <dsp:spPr>
        <a:xfrm>
          <a:off x="1980716" y="4653141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eine </a:t>
          </a:r>
          <a:r>
            <a:rPr lang="pl-PL" sz="1300" kern="1200" dirty="0" err="1" smtClean="0"/>
            <a:t>Arbeitsstelle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suchen</a:t>
          </a:r>
          <a:endParaRPr lang="pl-PL" sz="1300" kern="1200" dirty="0"/>
        </a:p>
      </dsp:txBody>
      <dsp:txXfrm>
        <a:off x="2241772" y="4914197"/>
        <a:ext cx="1260487" cy="1260487"/>
      </dsp:txXfrm>
    </dsp:sp>
    <dsp:sp modelId="{F28060ED-3A50-444E-AC6C-5ECFD24F554E}">
      <dsp:nvSpPr>
        <dsp:cNvPr id="0" name=""/>
        <dsp:cNvSpPr/>
      </dsp:nvSpPr>
      <dsp:spPr>
        <a:xfrm rot="10421019">
          <a:off x="2701608" y="3562586"/>
          <a:ext cx="514901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 rot="10800000">
        <a:off x="2847907" y="3652343"/>
        <a:ext cx="368157" cy="293488"/>
      </dsp:txXfrm>
    </dsp:sp>
    <dsp:sp modelId="{C5AD89A9-A29B-4381-8911-FA626017DC9A}">
      <dsp:nvSpPr>
        <dsp:cNvPr id="0" name=""/>
        <dsp:cNvSpPr/>
      </dsp:nvSpPr>
      <dsp:spPr>
        <a:xfrm>
          <a:off x="684578" y="3068964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err="1" smtClean="0"/>
            <a:t>wollen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und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konnen</a:t>
          </a:r>
          <a:r>
            <a:rPr lang="pl-PL" sz="1300" kern="1200" dirty="0" smtClean="0"/>
            <a:t> </a:t>
          </a:r>
          <a:r>
            <a:rPr lang="pl-PL" sz="1300" kern="1200" dirty="0" err="1" smtClean="0"/>
            <a:t>arbeiten</a:t>
          </a:r>
          <a:endParaRPr lang="pl-PL" sz="1300" kern="1200" dirty="0"/>
        </a:p>
      </dsp:txBody>
      <dsp:txXfrm>
        <a:off x="945634" y="3330020"/>
        <a:ext cx="1260487" cy="1260487"/>
      </dsp:txXfrm>
    </dsp:sp>
    <dsp:sp modelId="{79EBA2AB-D89C-4FD8-B307-86307CAA1F59}">
      <dsp:nvSpPr>
        <dsp:cNvPr id="0" name=""/>
        <dsp:cNvSpPr/>
      </dsp:nvSpPr>
      <dsp:spPr>
        <a:xfrm rot="12800776">
          <a:off x="2977593" y="2523762"/>
          <a:ext cx="491157" cy="4891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300" kern="1200"/>
        </a:p>
      </dsp:txBody>
      <dsp:txXfrm rot="10800000">
        <a:off x="3112257" y="2661923"/>
        <a:ext cx="344413" cy="293488"/>
      </dsp:txXfrm>
    </dsp:sp>
    <dsp:sp modelId="{B6D2D8B0-AFAF-4683-982A-9FBE50FF6730}">
      <dsp:nvSpPr>
        <dsp:cNvPr id="0" name=""/>
        <dsp:cNvSpPr/>
      </dsp:nvSpPr>
      <dsp:spPr>
        <a:xfrm>
          <a:off x="1188630" y="1124744"/>
          <a:ext cx="1782599" cy="1782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err="1" smtClean="0"/>
            <a:t>die</a:t>
          </a:r>
          <a:r>
            <a:rPr lang="pl-PL" sz="1300" kern="1200" dirty="0" smtClean="0"/>
            <a:t> Stelle </a:t>
          </a:r>
          <a:r>
            <a:rPr lang="pl-PL" sz="1300" kern="1200" dirty="0" err="1" smtClean="0"/>
            <a:t>wechseln</a:t>
          </a:r>
          <a:endParaRPr lang="pl-PL" sz="1300" kern="1200" dirty="0"/>
        </a:p>
      </dsp:txBody>
      <dsp:txXfrm>
        <a:off x="1449686" y="1385800"/>
        <a:ext cx="1260487" cy="1260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49899FD-E384-488D-83DC-75E5557E367D}" type="datetimeFigureOut">
              <a:rPr lang="pl-PL" smtClean="0"/>
              <a:pPr/>
              <a:t>2015-01-30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02C30F-50B8-429C-B4E8-AF259BAC850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848872" cy="1296144"/>
          </a:xfrm>
        </p:spPr>
        <p:txBody>
          <a:bodyPr>
            <a:noAutofit/>
          </a:bodyPr>
          <a:lstStyle/>
          <a:p>
            <a:pPr algn="ctr"/>
            <a:r>
              <a:rPr lang="pl-PL" sz="3800" i="1" dirty="0" err="1" smtClean="0">
                <a:solidFill>
                  <a:schemeClr val="tx1"/>
                </a:solidFill>
              </a:rPr>
              <a:t>Thema</a:t>
            </a:r>
            <a:r>
              <a:rPr lang="pl-PL" sz="3800" i="1" dirty="0" smtClean="0">
                <a:solidFill>
                  <a:schemeClr val="tx1"/>
                </a:solidFill>
              </a:rPr>
              <a:t>: </a:t>
            </a:r>
            <a:r>
              <a:rPr lang="pl-PL" sz="3800" i="1" dirty="0" err="1" smtClean="0">
                <a:solidFill>
                  <a:schemeClr val="tx1"/>
                </a:solidFill>
              </a:rPr>
              <a:t>Die</a:t>
            </a:r>
            <a:r>
              <a:rPr lang="pl-PL" sz="3800" i="1" dirty="0" smtClean="0">
                <a:solidFill>
                  <a:schemeClr val="tx1"/>
                </a:solidFill>
              </a:rPr>
              <a:t> </a:t>
            </a:r>
            <a:r>
              <a:rPr lang="pl-PL" sz="3800" i="1" dirty="0" err="1" smtClean="0">
                <a:solidFill>
                  <a:schemeClr val="tx1"/>
                </a:solidFill>
              </a:rPr>
              <a:t>Arbeitslosigkeit</a:t>
            </a:r>
            <a:endParaRPr lang="pl-PL" sz="3800" i="1" dirty="0">
              <a:solidFill>
                <a:schemeClr val="tx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4869160"/>
            <a:ext cx="7772400" cy="158417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l-PL" b="1" dirty="0" err="1" smtClean="0">
                <a:solidFill>
                  <a:schemeClr val="tx1"/>
                </a:solidFill>
              </a:rPr>
              <a:t>Bearbeitet</a:t>
            </a:r>
            <a:r>
              <a:rPr lang="pl-PL" b="1" dirty="0" smtClean="0">
                <a:solidFill>
                  <a:schemeClr val="tx1"/>
                </a:solidFill>
              </a:rPr>
              <a:t> von: </a:t>
            </a:r>
          </a:p>
          <a:p>
            <a:pPr algn="l"/>
            <a:r>
              <a:rPr lang="pl-PL" dirty="0" smtClean="0">
                <a:solidFill>
                  <a:schemeClr val="tx1"/>
                </a:solidFill>
              </a:rPr>
              <a:t>Paulina Sprysak</a:t>
            </a:r>
          </a:p>
          <a:p>
            <a:pPr algn="l"/>
            <a:r>
              <a:rPr lang="pl-PL" dirty="0" err="1" smtClean="0">
                <a:solidFill>
                  <a:schemeClr val="tx1"/>
                </a:solidFill>
              </a:rPr>
              <a:t>Arbeitsp</a:t>
            </a:r>
            <a:r>
              <a:rPr lang="de-DE" dirty="0" smtClean="0">
                <a:solidFill>
                  <a:schemeClr val="tx1"/>
                </a:solidFill>
              </a:rPr>
              <a:t>ä</a:t>
            </a:r>
            <a:r>
              <a:rPr lang="pl-PL" dirty="0" err="1" smtClean="0">
                <a:solidFill>
                  <a:schemeClr val="tx1"/>
                </a:solidFill>
              </a:rPr>
              <a:t>dagogik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endParaRPr lang="pl-PL" dirty="0" smtClean="0">
              <a:solidFill>
                <a:schemeClr val="tx1"/>
              </a:solidFill>
            </a:endParaRPr>
          </a:p>
          <a:p>
            <a:pPr algn="l"/>
            <a:r>
              <a:rPr lang="pl-PL" dirty="0" smtClean="0">
                <a:solidFill>
                  <a:schemeClr val="tx1"/>
                </a:solidFill>
              </a:rPr>
              <a:t>5. </a:t>
            </a:r>
            <a:r>
              <a:rPr lang="pl-PL" dirty="0" err="1" smtClean="0">
                <a:solidFill>
                  <a:schemeClr val="tx1"/>
                </a:solidFill>
              </a:rPr>
              <a:t>Semester</a:t>
            </a:r>
            <a:endParaRPr lang="pl-PL" dirty="0" smtClean="0">
              <a:solidFill>
                <a:schemeClr val="tx1"/>
              </a:solidFill>
            </a:endParaRPr>
          </a:p>
          <a:p>
            <a:pPr algn="l"/>
            <a:endParaRPr lang="pl-PL" dirty="0" smtClean="0"/>
          </a:p>
          <a:p>
            <a:pPr algn="l"/>
            <a:r>
              <a:rPr lang="pl-PL" dirty="0" smtClean="0"/>
              <a:t>                       </a:t>
            </a:r>
          </a:p>
          <a:p>
            <a:endParaRPr lang="pl-PL" dirty="0"/>
          </a:p>
        </p:txBody>
      </p:sp>
      <p:pic>
        <p:nvPicPr>
          <p:cNvPr id="1026" name="Picture 2" descr="C:\Users\o\Desktop\logo u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1656184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pl-PL" dirty="0" err="1" smtClean="0">
                <a:solidFill>
                  <a:schemeClr val="tx1"/>
                </a:solidFill>
              </a:rPr>
              <a:t>Die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Arbeitslosenquote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4" name="Symbol zastępczy zawartości 3" descr="arbeitslosenquo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76872"/>
            <a:ext cx="7711655" cy="1930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pl-PL" i="1" dirty="0" smtClean="0">
                <a:solidFill>
                  <a:schemeClr val="tx1"/>
                </a:solidFill>
              </a:rPr>
              <a:t>Wie </a:t>
            </a:r>
            <a:r>
              <a:rPr lang="pl-PL" i="1" dirty="0" err="1" smtClean="0">
                <a:solidFill>
                  <a:schemeClr val="tx1"/>
                </a:solidFill>
              </a:rPr>
              <a:t>sind</a:t>
            </a:r>
            <a:r>
              <a:rPr lang="pl-PL" i="1" dirty="0" smtClean="0">
                <a:solidFill>
                  <a:schemeClr val="tx1"/>
                </a:solidFill>
              </a:rPr>
              <a:t> </a:t>
            </a:r>
            <a:r>
              <a:rPr lang="pl-PL" i="1" dirty="0" err="1" smtClean="0">
                <a:solidFill>
                  <a:schemeClr val="tx1"/>
                </a:solidFill>
              </a:rPr>
              <a:t>die</a:t>
            </a:r>
            <a:r>
              <a:rPr lang="pl-PL" i="1" dirty="0" smtClean="0">
                <a:solidFill>
                  <a:schemeClr val="tx1"/>
                </a:solidFill>
              </a:rPr>
              <a:t> </a:t>
            </a:r>
            <a:r>
              <a:rPr lang="pl-PL" i="1" dirty="0" err="1" smtClean="0">
                <a:solidFill>
                  <a:schemeClr val="tx1"/>
                </a:solidFill>
              </a:rPr>
              <a:t>negativen</a:t>
            </a:r>
            <a:r>
              <a:rPr lang="pl-PL" i="1" dirty="0" smtClean="0">
                <a:solidFill>
                  <a:schemeClr val="tx1"/>
                </a:solidFill>
              </a:rPr>
              <a:t>  </a:t>
            </a:r>
            <a:r>
              <a:rPr lang="pl-PL" i="1" dirty="0" err="1" smtClean="0">
                <a:solidFill>
                  <a:schemeClr val="tx1"/>
                </a:solidFill>
              </a:rPr>
              <a:t>Auswirkungen</a:t>
            </a:r>
            <a:r>
              <a:rPr lang="pl-PL" i="1" dirty="0" smtClean="0">
                <a:solidFill>
                  <a:schemeClr val="tx1"/>
                </a:solidFill>
              </a:rPr>
              <a:t> der </a:t>
            </a:r>
            <a:r>
              <a:rPr lang="pl-PL" i="1" dirty="0" err="1" smtClean="0">
                <a:solidFill>
                  <a:schemeClr val="tx1"/>
                </a:solidFill>
              </a:rPr>
              <a:t>Arbeitslosigkeit</a:t>
            </a:r>
            <a:r>
              <a:rPr lang="pl-PL" i="1" dirty="0" smtClean="0">
                <a:solidFill>
                  <a:schemeClr val="tx1"/>
                </a:solidFill>
              </a:rPr>
              <a:t>?</a:t>
            </a:r>
            <a:endParaRPr lang="pl-PL" i="1" dirty="0">
              <a:solidFill>
                <a:schemeClr val="tx1"/>
              </a:solidFill>
            </a:endParaRPr>
          </a:p>
        </p:txBody>
      </p:sp>
      <p:pic>
        <p:nvPicPr>
          <p:cNvPr id="4" name="Symbol zastępczy zawartości 3" descr="ka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867743">
            <a:off x="6248822" y="1764691"/>
            <a:ext cx="2448272" cy="1629214"/>
          </a:xfrm>
          <a:prstGeom prst="cloudCallout">
            <a:avLst/>
          </a:prstGeom>
        </p:spPr>
      </p:pic>
      <p:pic>
        <p:nvPicPr>
          <p:cNvPr id="5" name="Obraz 4" descr="konflik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910284">
            <a:off x="597395" y="1891119"/>
            <a:ext cx="2792034" cy="1584176"/>
          </a:xfrm>
          <a:prstGeom prst="cloudCallout">
            <a:avLst/>
          </a:prstGeom>
        </p:spPr>
      </p:pic>
      <p:pic>
        <p:nvPicPr>
          <p:cNvPr id="6" name="Obraz 5" descr="migracj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7824" y="2132856"/>
            <a:ext cx="3416256" cy="2022742"/>
          </a:xfrm>
          <a:prstGeom prst="cloudCallout">
            <a:avLst/>
          </a:prstGeom>
        </p:spPr>
      </p:pic>
      <p:pic>
        <p:nvPicPr>
          <p:cNvPr id="7" name="Obraz 6" descr="negative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348067">
            <a:off x="6724575" y="4668338"/>
            <a:ext cx="2299364" cy="1197739"/>
          </a:xfrm>
          <a:prstGeom prst="cloudCallout">
            <a:avLst/>
          </a:prstGeom>
        </p:spPr>
      </p:pic>
      <p:pic>
        <p:nvPicPr>
          <p:cNvPr id="8" name="Obraz 7" descr="obdachlo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9552" y="4221088"/>
            <a:ext cx="2619375" cy="1743075"/>
          </a:xfrm>
          <a:prstGeom prst="cloudCallout">
            <a:avLst/>
          </a:prstGeom>
        </p:spPr>
      </p:pic>
      <p:pic>
        <p:nvPicPr>
          <p:cNvPr id="9" name="Obraz 8" descr="depositphotos_1391057-3d-person-with-colorful-question-marks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03848" y="4365104"/>
            <a:ext cx="1944216" cy="1944216"/>
          </a:xfrm>
          <a:prstGeom prst="rect">
            <a:avLst/>
          </a:prstGeom>
        </p:spPr>
      </p:pic>
      <p:pic>
        <p:nvPicPr>
          <p:cNvPr id="10" name="Obraz 9" descr="psychisch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48064" y="3645024"/>
            <a:ext cx="1905000" cy="1231392"/>
          </a:xfrm>
          <a:prstGeom prst="cloudCallou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pl-PL" sz="2400" dirty="0" err="1" smtClean="0">
                <a:solidFill>
                  <a:schemeClr val="tx1"/>
                </a:solidFill>
              </a:rPr>
              <a:t>Die</a:t>
            </a:r>
            <a:r>
              <a:rPr lang="pl-PL" sz="2400" dirty="0" smtClean="0">
                <a:solidFill>
                  <a:schemeClr val="tx1"/>
                </a:solidFill>
              </a:rPr>
              <a:t> </a:t>
            </a:r>
            <a:r>
              <a:rPr lang="pl-PL" sz="2400" dirty="0" err="1" smtClean="0">
                <a:solidFill>
                  <a:schemeClr val="tx1"/>
                </a:solidFill>
              </a:rPr>
              <a:t>Arbeitslosenquote</a:t>
            </a:r>
            <a:r>
              <a:rPr lang="pl-PL" sz="2400" dirty="0" smtClean="0">
                <a:solidFill>
                  <a:schemeClr val="tx1"/>
                </a:solidFill>
              </a:rPr>
              <a:t> </a:t>
            </a:r>
            <a:r>
              <a:rPr lang="pl-PL" sz="2400" dirty="0" err="1" smtClean="0">
                <a:solidFill>
                  <a:schemeClr val="tx1"/>
                </a:solidFill>
              </a:rPr>
              <a:t>in</a:t>
            </a:r>
            <a:r>
              <a:rPr lang="pl-PL" sz="2400" dirty="0" smtClean="0">
                <a:solidFill>
                  <a:schemeClr val="tx1"/>
                </a:solidFill>
              </a:rPr>
              <a:t> der </a:t>
            </a:r>
            <a:r>
              <a:rPr lang="pl-PL" sz="2400" dirty="0" err="1" smtClean="0">
                <a:solidFill>
                  <a:schemeClr val="tx1"/>
                </a:solidFill>
              </a:rPr>
              <a:t>Woiwodschaften</a:t>
            </a:r>
            <a:r>
              <a:rPr lang="pl-PL" sz="2400" dirty="0" smtClean="0">
                <a:solidFill>
                  <a:schemeClr val="tx1"/>
                </a:solidFill>
              </a:rPr>
              <a:t> im </a:t>
            </a:r>
            <a:r>
              <a:rPr lang="pl-PL" sz="2400" dirty="0" err="1" smtClean="0">
                <a:solidFill>
                  <a:schemeClr val="tx1"/>
                </a:solidFill>
              </a:rPr>
              <a:t>September</a:t>
            </a:r>
            <a:r>
              <a:rPr lang="pl-PL" sz="2400" dirty="0" smtClean="0">
                <a:solidFill>
                  <a:schemeClr val="tx1"/>
                </a:solidFill>
              </a:rPr>
              <a:t> 2014</a:t>
            </a:r>
            <a:endParaRPr lang="pl-PL" sz="2400" dirty="0">
              <a:solidFill>
                <a:schemeClr val="tx1"/>
              </a:solidFill>
            </a:endParaRPr>
          </a:p>
        </p:txBody>
      </p:sp>
      <p:pic>
        <p:nvPicPr>
          <p:cNvPr id="4" name="Symbol zastępczy zawartości 3" descr="mapka niemieck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1852" t="10000"/>
          <a:stretch>
            <a:fillRect/>
          </a:stretch>
        </p:blipFill>
        <p:spPr>
          <a:xfrm>
            <a:off x="539552" y="1484784"/>
            <a:ext cx="7920880" cy="4536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576064"/>
          </a:xfrm>
        </p:spPr>
        <p:txBody>
          <a:bodyPr>
            <a:normAutofit/>
          </a:bodyPr>
          <a:lstStyle/>
          <a:p>
            <a:r>
              <a:rPr lang="pl-PL" sz="2800" dirty="0" err="1" smtClean="0">
                <a:solidFill>
                  <a:schemeClr val="tx1"/>
                </a:solidFill>
              </a:rPr>
              <a:t>Wortschatz</a:t>
            </a:r>
            <a:r>
              <a:rPr lang="pl-PL" sz="2800" dirty="0" smtClean="0">
                <a:solidFill>
                  <a:schemeClr val="tx1"/>
                </a:solidFill>
              </a:rPr>
              <a:t> </a:t>
            </a:r>
            <a:r>
              <a:rPr lang="pl-PL" sz="2800" dirty="0" err="1" smtClean="0">
                <a:solidFill>
                  <a:schemeClr val="tx1"/>
                </a:solidFill>
              </a:rPr>
              <a:t>zum</a:t>
            </a:r>
            <a:r>
              <a:rPr lang="pl-PL" sz="2800" dirty="0" smtClean="0">
                <a:solidFill>
                  <a:schemeClr val="tx1"/>
                </a:solidFill>
              </a:rPr>
              <a:t> </a:t>
            </a:r>
            <a:r>
              <a:rPr lang="pl-PL" sz="2800" dirty="0" err="1" smtClean="0">
                <a:solidFill>
                  <a:schemeClr val="tx1"/>
                </a:solidFill>
              </a:rPr>
              <a:t>Thema</a:t>
            </a:r>
            <a:r>
              <a:rPr lang="pl-PL" sz="2800" dirty="0" smtClean="0">
                <a:solidFill>
                  <a:schemeClr val="tx1"/>
                </a:solidFill>
              </a:rPr>
              <a:t>:</a:t>
            </a: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4968552"/>
          </a:xfrm>
        </p:spPr>
        <p:txBody>
          <a:bodyPr>
            <a:normAutofit/>
          </a:bodyPr>
          <a:lstStyle/>
          <a:p>
            <a:r>
              <a:rPr lang="pl-PL" sz="2600" b="1" dirty="0" err="1" smtClean="0"/>
              <a:t>die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bezrobocie</a:t>
            </a:r>
          </a:p>
          <a:p>
            <a:r>
              <a:rPr lang="pl-PL" sz="2600" b="1" dirty="0" err="1" smtClean="0"/>
              <a:t>das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Phänomen</a:t>
            </a:r>
            <a:r>
              <a:rPr lang="pl-PL" sz="2600" b="1" dirty="0" smtClean="0"/>
              <a:t> - </a:t>
            </a:r>
            <a:r>
              <a:rPr lang="pl-PL" sz="2600" dirty="0" smtClean="0"/>
              <a:t>zjawisko</a:t>
            </a:r>
          </a:p>
          <a:p>
            <a:r>
              <a:rPr lang="pl-PL" sz="2600" b="1" dirty="0" smtClean="0"/>
              <a:t>eine </a:t>
            </a:r>
            <a:r>
              <a:rPr lang="pl-PL" sz="2600" b="1" dirty="0" err="1" smtClean="0"/>
              <a:t>Arbeit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übernehmen</a:t>
            </a:r>
            <a:r>
              <a:rPr lang="pl-PL" sz="2400" b="1" dirty="0" smtClean="0"/>
              <a:t> </a:t>
            </a:r>
            <a:r>
              <a:rPr lang="pl-PL" sz="2600" b="1" dirty="0" smtClean="0"/>
              <a:t>- </a:t>
            </a:r>
            <a:r>
              <a:rPr lang="pl-PL" sz="2600" dirty="0" smtClean="0"/>
              <a:t>podjąć pracę   </a:t>
            </a:r>
          </a:p>
          <a:p>
            <a:r>
              <a:rPr lang="pl-PL" sz="2600" b="1" dirty="0" err="1" smtClean="0"/>
              <a:t>eine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Beschäftigung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suchen</a:t>
            </a:r>
            <a:r>
              <a:rPr lang="pl-PL" sz="2600" b="1" dirty="0" smtClean="0"/>
              <a:t>- </a:t>
            </a:r>
            <a:r>
              <a:rPr lang="pl-PL" sz="2600" dirty="0" smtClean="0"/>
              <a:t>szukać zatrudnienia</a:t>
            </a:r>
          </a:p>
          <a:p>
            <a:r>
              <a:rPr lang="pl-PL" sz="2600" b="1" dirty="0" err="1" smtClean="0"/>
              <a:t>entlassen</a:t>
            </a:r>
            <a:r>
              <a:rPr lang="pl-PL" sz="2600" b="1" dirty="0" smtClean="0"/>
              <a:t>- </a:t>
            </a:r>
            <a:r>
              <a:rPr lang="pl-PL" sz="2600" dirty="0" smtClean="0"/>
              <a:t>zwolnić, wymówić pracę</a:t>
            </a:r>
          </a:p>
          <a:p>
            <a:r>
              <a:rPr lang="pl-PL" sz="2600" b="1" dirty="0" smtClean="0"/>
              <a:t>der </a:t>
            </a:r>
            <a:r>
              <a:rPr lang="pl-PL" sz="2600" b="1" dirty="0" err="1" smtClean="0"/>
              <a:t>Arbeitlose</a:t>
            </a:r>
            <a:r>
              <a:rPr lang="pl-PL" sz="2600" b="1" dirty="0" smtClean="0"/>
              <a:t>- </a:t>
            </a:r>
            <a:r>
              <a:rPr lang="pl-PL" sz="2600" dirty="0" smtClean="0"/>
              <a:t>bezrobotny  </a:t>
            </a:r>
          </a:p>
          <a:p>
            <a:r>
              <a:rPr lang="pl-PL" sz="2600" b="1" dirty="0" err="1" smtClean="0"/>
              <a:t>eine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Unterstützung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brauchen</a:t>
            </a:r>
            <a:r>
              <a:rPr lang="pl-PL" sz="2600" b="1" dirty="0" smtClean="0"/>
              <a:t>- </a:t>
            </a:r>
            <a:r>
              <a:rPr lang="pl-PL" sz="2600" dirty="0" smtClean="0"/>
              <a:t>potrzebować wsparcia </a:t>
            </a:r>
          </a:p>
          <a:p>
            <a:r>
              <a:rPr lang="pl-PL" sz="2600" b="1" dirty="0" err="1" smtClean="0"/>
              <a:t>bei</a:t>
            </a:r>
            <a:r>
              <a:rPr lang="pl-PL" sz="2600" b="1" dirty="0" smtClean="0"/>
              <a:t> dem </a:t>
            </a:r>
            <a:r>
              <a:rPr lang="pl-PL" sz="2600" b="1" dirty="0" err="1" smtClean="0"/>
              <a:t>Arbeitsamt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melden</a:t>
            </a:r>
            <a:r>
              <a:rPr lang="pl-PL" sz="2600" b="1" dirty="0" smtClean="0"/>
              <a:t>- </a:t>
            </a:r>
            <a:r>
              <a:rPr lang="pl-PL" sz="2600" dirty="0" smtClean="0"/>
              <a:t>zgłosić się do Urzędu Pracy </a:t>
            </a:r>
            <a:endParaRPr lang="pl-PL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79512" y="333137"/>
            <a:ext cx="8784976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eine </a:t>
            </a:r>
            <a:r>
              <a:rPr lang="pl-PL" sz="2600" b="1" dirty="0" err="1" smtClean="0"/>
              <a:t>schlimme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Erfahrung</a:t>
            </a:r>
            <a:r>
              <a:rPr lang="pl-PL" sz="2600" b="1" dirty="0" smtClean="0"/>
              <a:t>- </a:t>
            </a:r>
            <a:r>
              <a:rPr lang="pl-PL" sz="2600" dirty="0" smtClean="0"/>
              <a:t>złe doświadczenie</a:t>
            </a:r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eine Arbeit </a:t>
            </a:r>
            <a:r>
              <a:rPr lang="pl-PL" sz="2600" b="1" dirty="0" err="1" smtClean="0"/>
              <a:t>verloren</a:t>
            </a:r>
            <a:r>
              <a:rPr lang="pl-PL" sz="2600" b="1" dirty="0" smtClean="0"/>
              <a:t>- </a:t>
            </a:r>
            <a:r>
              <a:rPr lang="pl-PL" sz="2600" dirty="0" smtClean="0"/>
              <a:t>stracić prace</a:t>
            </a:r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</a:t>
            </a:r>
            <a:r>
              <a:rPr lang="pl-PL" sz="2600" b="1" dirty="0" err="1" smtClean="0"/>
              <a:t>das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Arbeitslosengeld</a:t>
            </a:r>
            <a:r>
              <a:rPr lang="pl-PL" sz="2600" dirty="0" smtClean="0"/>
              <a:t>- zasiłek dla bezrobotnych</a:t>
            </a:r>
          </a:p>
          <a:p>
            <a:pPr>
              <a:buFont typeface="Arial" pitchFamily="34" charset="0"/>
              <a:buChar char="•"/>
            </a:pPr>
            <a:r>
              <a:rPr lang="pl-PL" sz="2600" dirty="0" smtClean="0"/>
              <a:t> </a:t>
            </a:r>
            <a:r>
              <a:rPr lang="pl-PL" sz="2600" b="1" dirty="0" smtClean="0"/>
              <a:t>der </a:t>
            </a:r>
            <a:r>
              <a:rPr lang="pl-PL" sz="2600" b="1" dirty="0" err="1" smtClean="0"/>
              <a:t>Anspruch</a:t>
            </a:r>
            <a:r>
              <a:rPr lang="pl-PL" sz="2600" b="1" dirty="0" smtClean="0"/>
              <a:t>- </a:t>
            </a:r>
            <a:r>
              <a:rPr lang="pl-PL" sz="2600" dirty="0" err="1" smtClean="0"/>
              <a:t>roszczenie,prawo</a:t>
            </a:r>
            <a:endParaRPr lang="pl-PL" sz="2600" dirty="0" smtClean="0"/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</a:t>
            </a:r>
            <a:r>
              <a:rPr lang="pl-PL" sz="2600" b="1" dirty="0" err="1" smtClean="0"/>
              <a:t>die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Arbeitslosenquote</a:t>
            </a:r>
            <a:r>
              <a:rPr lang="pl-PL" sz="2600" b="1" dirty="0" smtClean="0"/>
              <a:t>- </a:t>
            </a:r>
            <a:r>
              <a:rPr lang="pl-PL" sz="2600" dirty="0" smtClean="0"/>
              <a:t>stopa bezrobocia</a:t>
            </a:r>
          </a:p>
          <a:p>
            <a:pPr>
              <a:buFont typeface="Arial" pitchFamily="34" charset="0"/>
              <a:buChar char="•"/>
            </a:pPr>
            <a:r>
              <a:rPr lang="pl-PL" b="1" dirty="0" smtClean="0"/>
              <a:t> </a:t>
            </a:r>
            <a:r>
              <a:rPr lang="de-DE" b="1" dirty="0" smtClean="0"/>
              <a:t> </a:t>
            </a:r>
            <a:r>
              <a:rPr lang="pl-PL" sz="2600" b="1" dirty="0" smtClean="0"/>
              <a:t>der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Erwerbspersonen</a:t>
            </a:r>
            <a:r>
              <a:rPr lang="pl-PL" sz="2800" b="1" dirty="0" smtClean="0"/>
              <a:t>- </a:t>
            </a:r>
            <a:r>
              <a:rPr lang="pl-PL" sz="2800" dirty="0" smtClean="0"/>
              <a:t>siła robocza</a:t>
            </a:r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der </a:t>
            </a:r>
            <a:r>
              <a:rPr lang="pl-PL" sz="2600" b="1" dirty="0" err="1" smtClean="0"/>
              <a:t>Erwerbstätigen</a:t>
            </a:r>
            <a:r>
              <a:rPr lang="pl-PL" sz="2600" b="1" dirty="0" smtClean="0"/>
              <a:t>- </a:t>
            </a:r>
            <a:r>
              <a:rPr lang="pl-PL" sz="2600" dirty="0" smtClean="0"/>
              <a:t>pracujący</a:t>
            </a:r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</a:t>
            </a:r>
            <a:r>
              <a:rPr lang="de-DE" sz="2600" b="1" dirty="0" err="1"/>
              <a:t>l</a:t>
            </a:r>
            <a:r>
              <a:rPr lang="pl-PL" sz="2600" b="1" dirty="0" err="1" smtClean="0"/>
              <a:t>atente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bezrobocie ukryte</a:t>
            </a:r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</a:t>
            </a:r>
            <a:r>
              <a:rPr lang="pl-PL" sz="2600" b="1" dirty="0" err="1" smtClean="0"/>
              <a:t>Zwangsarbeitslosigkeit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bezrobocie</a:t>
            </a:r>
            <a:r>
              <a:rPr lang="pl-PL" sz="2600" b="1" dirty="0" smtClean="0"/>
              <a:t>    </a:t>
            </a:r>
            <a:r>
              <a:rPr lang="pl-PL" sz="2600" dirty="0" smtClean="0"/>
              <a:t>przymusowe </a:t>
            </a:r>
          </a:p>
          <a:p>
            <a:pPr>
              <a:buFont typeface="Arial" pitchFamily="34" charset="0"/>
              <a:buChar char="•"/>
            </a:pPr>
            <a:r>
              <a:rPr lang="pl-PL" sz="2600" b="1" dirty="0" smtClean="0"/>
              <a:t> </a:t>
            </a:r>
            <a:r>
              <a:rPr lang="de-DE" sz="2600" b="1" dirty="0" err="1"/>
              <a:t>f</a:t>
            </a:r>
            <a:r>
              <a:rPr lang="pl-PL" sz="2600" b="1" dirty="0" err="1" smtClean="0"/>
              <a:t>riktionelle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bezrobocie frykcyjne</a:t>
            </a:r>
          </a:p>
          <a:p>
            <a:pPr>
              <a:buFont typeface="Arial" pitchFamily="34" charset="0"/>
              <a:buChar char="•"/>
            </a:pPr>
            <a:r>
              <a:rPr lang="de-DE" sz="2600" b="1" dirty="0" err="1"/>
              <a:t>f</a:t>
            </a:r>
            <a:r>
              <a:rPr lang="pl-PL" sz="2600" b="1" dirty="0" err="1" smtClean="0"/>
              <a:t>ingierte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bezrobocie fikcyjne</a:t>
            </a:r>
          </a:p>
          <a:p>
            <a:pPr>
              <a:buFont typeface="Arial" pitchFamily="34" charset="0"/>
              <a:buChar char="•"/>
            </a:pPr>
            <a:r>
              <a:rPr lang="de-DE" sz="2600" b="1" dirty="0" err="1"/>
              <a:t>f</a:t>
            </a:r>
            <a:r>
              <a:rPr lang="pl-PL" sz="2600" b="1" dirty="0" err="1" smtClean="0"/>
              <a:t>reiwilige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bezrobocie dobrowolne</a:t>
            </a:r>
          </a:p>
          <a:p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 </a:t>
            </a:r>
            <a:endParaRPr lang="pl-PL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H="1">
            <a:off x="467544" y="1268760"/>
            <a:ext cx="8136904" cy="64807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pl-PL" sz="2600" dirty="0" smtClean="0">
                <a:solidFill>
                  <a:schemeClr val="tx1"/>
                </a:solidFill>
                <a:effectLst/>
              </a:rPr>
              <a:t> </a:t>
            </a:r>
            <a:r>
              <a:rPr lang="pl-PL" sz="2600" dirty="0" err="1" smtClean="0">
                <a:solidFill>
                  <a:schemeClr val="tx1"/>
                </a:solidFill>
                <a:effectLst/>
              </a:rPr>
              <a:t>die</a:t>
            </a:r>
            <a:r>
              <a:rPr lang="pl-PL" sz="2600" dirty="0" smtClean="0">
                <a:solidFill>
                  <a:schemeClr val="tx1"/>
                </a:solidFill>
                <a:effectLst/>
              </a:rPr>
              <a:t> </a:t>
            </a:r>
            <a:r>
              <a:rPr lang="pl-PL" sz="2600" dirty="0" err="1" smtClean="0">
                <a:solidFill>
                  <a:schemeClr val="tx1"/>
                </a:solidFill>
                <a:effectLst/>
              </a:rPr>
              <a:t>Beschaftigungsbedingung</a:t>
            </a:r>
            <a:r>
              <a:rPr lang="de-DE" sz="2600" dirty="0" smtClean="0">
                <a:solidFill>
                  <a:schemeClr val="tx1"/>
                </a:solidFill>
                <a:effectLst/>
              </a:rPr>
              <a:t>en</a:t>
            </a:r>
            <a:r>
              <a:rPr lang="pl-PL" sz="2600" dirty="0" smtClean="0">
                <a:solidFill>
                  <a:schemeClr val="tx1"/>
                </a:solidFill>
                <a:effectLst/>
              </a:rPr>
              <a:t>- </a:t>
            </a:r>
            <a:r>
              <a:rPr lang="pl-PL" sz="2600" b="0" dirty="0" smtClean="0">
                <a:solidFill>
                  <a:schemeClr val="tx1"/>
                </a:solidFill>
                <a:effectLst/>
              </a:rPr>
              <a:t>warunki </a:t>
            </a:r>
            <a:r>
              <a:rPr lang="de-DE" sz="2600" b="0" dirty="0" smtClean="0">
                <a:solidFill>
                  <a:schemeClr val="tx1"/>
                </a:solidFill>
                <a:effectLst/>
              </a:rPr>
              <a:t>   </a:t>
            </a:r>
            <a:r>
              <a:rPr lang="pl-PL" sz="2600" b="0" dirty="0" smtClean="0">
                <a:solidFill>
                  <a:schemeClr val="tx1"/>
                </a:solidFill>
                <a:effectLst/>
              </a:rPr>
              <a:t>zatrudnienia</a:t>
            </a:r>
            <a:r>
              <a:rPr lang="pl-PL" sz="2600" b="0" dirty="0" smtClean="0">
                <a:solidFill>
                  <a:schemeClr val="tx1"/>
                </a:solidFill>
                <a:effectLst/>
              </a:rPr>
              <a:t/>
            </a:r>
            <a:br>
              <a:rPr lang="pl-PL" sz="2600" b="0" dirty="0" smtClean="0">
                <a:solidFill>
                  <a:schemeClr val="tx1"/>
                </a:solidFill>
                <a:effectLst/>
              </a:rPr>
            </a:br>
            <a:endParaRPr lang="pl-PL" sz="26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484784"/>
            <a:ext cx="64807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600" dirty="0" smtClean="0"/>
              <a:t> </a:t>
            </a:r>
            <a:r>
              <a:rPr lang="pl-PL" sz="2600" b="1" dirty="0" err="1" smtClean="0"/>
              <a:t>die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Obdachlosigkeit</a:t>
            </a:r>
            <a:r>
              <a:rPr lang="pl-PL" sz="2600" b="1" dirty="0" smtClean="0"/>
              <a:t>- </a:t>
            </a:r>
            <a:r>
              <a:rPr lang="pl-PL" sz="2600" dirty="0" smtClean="0"/>
              <a:t>bezdomność</a:t>
            </a:r>
          </a:p>
          <a:p>
            <a:pPr>
              <a:buFont typeface="Arial" pitchFamily="34" charset="0"/>
              <a:buChar char="•"/>
            </a:pPr>
            <a:r>
              <a:rPr lang="pl-PL" sz="2600" dirty="0" smtClean="0"/>
              <a:t> </a:t>
            </a:r>
            <a:r>
              <a:rPr lang="pl-PL" sz="2600" b="1" dirty="0" err="1" smtClean="0"/>
              <a:t>die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Differenzierung</a:t>
            </a:r>
            <a:r>
              <a:rPr lang="pl-PL" sz="2600" b="1" dirty="0" smtClean="0"/>
              <a:t>- </a:t>
            </a:r>
            <a:r>
              <a:rPr lang="pl-PL" sz="2600" dirty="0" smtClean="0"/>
              <a:t>rozróżnienie</a:t>
            </a:r>
          </a:p>
          <a:p>
            <a:pPr>
              <a:buFont typeface="Arial" pitchFamily="34" charset="0"/>
              <a:buChar char="•"/>
            </a:pPr>
            <a:r>
              <a:rPr lang="pl-PL" sz="2600" dirty="0" smtClean="0"/>
              <a:t> </a:t>
            </a:r>
            <a:r>
              <a:rPr lang="pl-PL" sz="2600" b="1" dirty="0" err="1" smtClean="0"/>
              <a:t>das</a:t>
            </a:r>
            <a:r>
              <a:rPr lang="pl-PL" sz="2600" b="1" dirty="0" smtClean="0"/>
              <a:t> </a:t>
            </a:r>
            <a:r>
              <a:rPr lang="pl-PL" sz="2600" b="1" dirty="0" err="1" smtClean="0"/>
              <a:t>Arbeitsamt</a:t>
            </a:r>
            <a:r>
              <a:rPr lang="pl-PL" sz="2600" b="1" dirty="0" smtClean="0"/>
              <a:t>- </a:t>
            </a:r>
            <a:r>
              <a:rPr lang="pl-PL" sz="2600" dirty="0" smtClean="0"/>
              <a:t>urząd pracy</a:t>
            </a:r>
            <a:endParaRPr lang="pl-PL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1051560"/>
          </a:xfrm>
        </p:spPr>
        <p:txBody>
          <a:bodyPr/>
          <a:lstStyle/>
          <a:p>
            <a:r>
              <a:rPr lang="pl-PL" dirty="0" err="1" smtClean="0">
                <a:solidFill>
                  <a:schemeClr val="tx1"/>
                </a:solidFill>
              </a:rPr>
              <a:t>Quellen</a:t>
            </a:r>
            <a:r>
              <a:rPr lang="pl-PL" dirty="0" smtClean="0">
                <a:solidFill>
                  <a:schemeClr val="tx1"/>
                </a:solidFill>
              </a:rPr>
              <a:t>: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28800"/>
            <a:ext cx="8183880" cy="4187952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http://www.hanisauland.de/lexikon/a/arbeitslosigkeit.html</a:t>
            </a:r>
            <a:endParaRPr lang="pl-PL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l-PL" sz="2400" u="sng" dirty="0" smtClean="0"/>
              <a:t>http://pl.wikipedia.org/wiki/Bezrobocie_w_Polsce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400" u="sng" dirty="0" smtClean="0"/>
              <a:t> </a:t>
            </a:r>
            <a:r>
              <a:rPr lang="pl-PL" sz="2400" dirty="0" smtClean="0"/>
              <a:t> </a:t>
            </a:r>
            <a:r>
              <a:rPr lang="en-US" sz="2400" dirty="0" smtClean="0"/>
              <a:t>http://rynekpracy.org/x/540020</a:t>
            </a:r>
            <a:endParaRPr lang="pl-PL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l-PL" sz="2400" u="sng" dirty="0" smtClean="0"/>
              <a:t>http://www.sbc.org.pl/Content/11972/doktorat2849.pdf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u="sng" dirty="0" smtClean="0"/>
              <a:t>http://wyborcza.biz/biznes/1,100896,16945640,Bezrobocie_znowu_w_dol__tak_dobrego_roku_nie_bylo.html#ixzz3JLhn6yxH</a:t>
            </a:r>
            <a:endParaRPr lang="pl-PL" sz="2400" u="sng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 http://www.eures.praca.gov.pl/de/index.php?option=com_content&amp;view=article&amp;id=82&amp;Itemid=115</a:t>
            </a:r>
            <a:endParaRPr lang="pl-PL" sz="2400" dirty="0" smtClean="0"/>
          </a:p>
          <a:p>
            <a:endParaRPr lang="pl-PL" sz="2400" dirty="0" smtClean="0"/>
          </a:p>
          <a:p>
            <a:pPr marL="457200" indent="-457200">
              <a:buFont typeface="+mj-lt"/>
              <a:buAutoNum type="arabicPeriod"/>
            </a:pPr>
            <a:endParaRPr lang="pl-PL" sz="2400" u="sng" dirty="0" smtClean="0"/>
          </a:p>
          <a:p>
            <a:pPr marL="457200" indent="-457200">
              <a:buNone/>
            </a:pPr>
            <a:endParaRPr lang="pl-PL" sz="2400" u="sng" dirty="0" smtClean="0"/>
          </a:p>
          <a:p>
            <a:pPr marL="457200" indent="-457200">
              <a:buNone/>
            </a:pPr>
            <a:endParaRPr lang="pl-PL" sz="2400" u="sng" dirty="0" smtClean="0"/>
          </a:p>
          <a:p>
            <a:pPr marL="457200" indent="-457200">
              <a:buNone/>
            </a:pPr>
            <a:endParaRPr lang="pl-PL" sz="2400" dirty="0" smtClean="0"/>
          </a:p>
          <a:p>
            <a:pPr marL="457200" indent="-457200">
              <a:buFont typeface="+mj-lt"/>
              <a:buAutoNum type="arabicParenR"/>
            </a:pPr>
            <a:endParaRPr lang="pl-PL" sz="2400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183880" cy="3024336"/>
          </a:xfrm>
        </p:spPr>
        <p:txBody>
          <a:bodyPr>
            <a:normAutofit/>
          </a:bodyPr>
          <a:lstStyle/>
          <a:p>
            <a:pPr algn="ctr"/>
            <a:r>
              <a:rPr lang="pl-PL" sz="6000" i="1" dirty="0" err="1" smtClean="0">
                <a:solidFill>
                  <a:schemeClr val="tx1"/>
                </a:solidFill>
              </a:rPr>
              <a:t>Das</a:t>
            </a:r>
            <a:r>
              <a:rPr lang="pl-PL" sz="6000" dirty="0" smtClean="0">
                <a:solidFill>
                  <a:schemeClr val="tx1"/>
                </a:solidFill>
              </a:rPr>
              <a:t> </a:t>
            </a:r>
            <a:r>
              <a:rPr lang="pl-PL" sz="6000" i="1" dirty="0" err="1" smtClean="0">
                <a:solidFill>
                  <a:schemeClr val="tx1"/>
                </a:solidFill>
              </a:rPr>
              <a:t>Ende</a:t>
            </a:r>
            <a:r>
              <a:rPr lang="pl-PL" sz="6000" i="1" dirty="0" smtClean="0">
                <a:solidFill>
                  <a:schemeClr val="tx1"/>
                </a:solidFill>
              </a:rPr>
              <a:t> ;)</a:t>
            </a:r>
            <a:endParaRPr lang="pl-PL" sz="6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Was </a:t>
            </a:r>
            <a:r>
              <a:rPr lang="pl-PL" dirty="0" err="1" smtClean="0">
                <a:solidFill>
                  <a:schemeClr val="tx1"/>
                </a:solidFill>
              </a:rPr>
              <a:t>ist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Arbeitslosigkeit</a:t>
            </a:r>
            <a:r>
              <a:rPr lang="pl-PL" dirty="0" smtClean="0">
                <a:solidFill>
                  <a:schemeClr val="tx1"/>
                </a:solidFill>
              </a:rPr>
              <a:t>?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484784"/>
            <a:ext cx="7488832" cy="3960440"/>
          </a:xfrm>
        </p:spPr>
        <p:txBody>
          <a:bodyPr>
            <a:normAutofit/>
          </a:bodyPr>
          <a:lstStyle/>
          <a:p>
            <a:endParaRPr lang="pl-PL" b="1" dirty="0" smtClean="0"/>
          </a:p>
          <a:p>
            <a:r>
              <a:rPr lang="en-US" b="1" dirty="0" err="1" smtClean="0"/>
              <a:t>Arbeit</a:t>
            </a:r>
            <a:r>
              <a:rPr lang="pl-PL" b="1" dirty="0" smtClean="0"/>
              <a:t>s</a:t>
            </a:r>
            <a:r>
              <a:rPr lang="en-US" b="1" dirty="0" err="1" smtClean="0"/>
              <a:t>losigkeit</a:t>
            </a:r>
            <a:r>
              <a:rPr lang="pl-PL" b="1" dirty="0" smtClean="0"/>
              <a:t>:</a:t>
            </a:r>
            <a:r>
              <a:rPr lang="en-US" dirty="0" smtClean="0"/>
              <a:t>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</a:t>
            </a:r>
            <a:r>
              <a:rPr lang="en-US" dirty="0" err="1" smtClean="0"/>
              <a:t>ein</a:t>
            </a:r>
            <a:r>
              <a:rPr lang="en-US" dirty="0" smtClean="0"/>
              <a:t> </a:t>
            </a:r>
            <a:r>
              <a:rPr lang="en-US" dirty="0" err="1" smtClean="0"/>
              <a:t>soziales</a:t>
            </a:r>
            <a:r>
              <a:rPr lang="en-US" dirty="0" smtClean="0"/>
              <a:t> </a:t>
            </a:r>
            <a:r>
              <a:rPr lang="en-US" dirty="0" err="1" smtClean="0"/>
              <a:t>Phänomen</a:t>
            </a:r>
            <a:r>
              <a:rPr lang="en-US" dirty="0" smtClean="0"/>
              <a:t>, </a:t>
            </a:r>
            <a:r>
              <a:rPr lang="en-US" dirty="0" err="1" smtClean="0"/>
              <a:t>bestehend</a:t>
            </a:r>
            <a:r>
              <a:rPr lang="en-US" dirty="0" smtClean="0"/>
              <a:t> </a:t>
            </a:r>
            <a:r>
              <a:rPr lang="en-US" dirty="0" err="1" smtClean="0"/>
              <a:t>darin</a:t>
            </a:r>
            <a:r>
              <a:rPr lang="en-US" dirty="0" smtClean="0"/>
              <a:t>, </a:t>
            </a:r>
            <a:r>
              <a:rPr lang="en-US" dirty="0" err="1" smtClean="0"/>
              <a:t>dass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pl-PL" dirty="0" smtClean="0"/>
              <a:t> </a:t>
            </a:r>
            <a:r>
              <a:rPr lang="en-US" dirty="0" err="1" smtClean="0"/>
              <a:t>Teil</a:t>
            </a:r>
            <a:r>
              <a:rPr lang="en-US" dirty="0" smtClean="0"/>
              <a:t> der Menschen, </a:t>
            </a:r>
            <a:endParaRPr lang="en-US" dirty="0"/>
          </a:p>
          <a:p>
            <a:pPr>
              <a:buNone/>
            </a:pPr>
            <a:r>
              <a:rPr lang="en-US" dirty="0" smtClean="0"/>
              <a:t>  die </a:t>
            </a:r>
            <a:r>
              <a:rPr lang="pl-PL" dirty="0" err="1" smtClean="0"/>
              <a:t>arbeits</a:t>
            </a:r>
            <a:r>
              <a:rPr lang="de-DE" dirty="0" smtClean="0"/>
              <a:t>fähig und arbeitswillig sind</a:t>
            </a:r>
            <a:r>
              <a:rPr lang="pl-PL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keine</a:t>
            </a:r>
            <a:r>
              <a:rPr lang="en-US" dirty="0" smtClean="0"/>
              <a:t> </a:t>
            </a:r>
            <a:r>
              <a:rPr lang="en-US" dirty="0" err="1" smtClean="0"/>
              <a:t>Arbeit</a:t>
            </a:r>
            <a:r>
              <a:rPr lang="en-US" dirty="0" smtClean="0"/>
              <a:t>  </a:t>
            </a:r>
            <a:r>
              <a:rPr lang="en-US" dirty="0" err="1" smtClean="0"/>
              <a:t>aus</a:t>
            </a:r>
            <a:r>
              <a:rPr lang="en-US" dirty="0" smtClean="0"/>
              <a:t> </a:t>
            </a:r>
            <a:r>
              <a:rPr lang="en-US" dirty="0" err="1" smtClean="0"/>
              <a:t>verschiedenen</a:t>
            </a:r>
            <a:r>
              <a:rPr lang="en-US" dirty="0" smtClean="0"/>
              <a:t> </a:t>
            </a:r>
            <a:r>
              <a:rPr lang="en-US" dirty="0" err="1" smtClean="0"/>
              <a:t>Gründen</a:t>
            </a:r>
            <a:r>
              <a:rPr lang="en-US" dirty="0" smtClean="0"/>
              <a:t> </a:t>
            </a:r>
            <a:r>
              <a:rPr lang="en-US" dirty="0" err="1" smtClean="0"/>
              <a:t>finden</a:t>
            </a:r>
            <a:r>
              <a:rPr lang="en-US" dirty="0" smtClean="0"/>
              <a:t> </a:t>
            </a:r>
            <a:r>
              <a:rPr lang="en-US" dirty="0" err="1" smtClean="0"/>
              <a:t>können</a:t>
            </a:r>
            <a:r>
              <a:rPr lang="en-US" dirty="0" smtClean="0"/>
              <a:t>.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5" name="Obraz 4" descr="arbe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4221088"/>
            <a:ext cx="2592288" cy="1670032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Man </a:t>
            </a:r>
            <a:r>
              <a:rPr lang="en-US" i="1" dirty="0" err="1" smtClean="0">
                <a:solidFill>
                  <a:schemeClr val="tx1"/>
                </a:solidFill>
              </a:rPr>
              <a:t>kann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verschiedene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Arten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der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Arbeitslosigkeit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unterscheiden</a:t>
            </a:r>
            <a:r>
              <a:rPr lang="en-US" i="1" dirty="0" smtClean="0">
                <a:solidFill>
                  <a:schemeClr val="tx1"/>
                </a:solidFill>
              </a:rPr>
              <a:t>: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5688632" cy="4536504"/>
          </a:xfrm>
        </p:spPr>
        <p:txBody>
          <a:bodyPr>
            <a:normAutofit/>
          </a:bodyPr>
          <a:lstStyle/>
          <a:p>
            <a:pPr marL="514350" lvl="0" indent="-514350">
              <a:buFont typeface="Wingdings" pitchFamily="2" charset="2"/>
              <a:buChar char="Ø"/>
            </a:pPr>
            <a:r>
              <a:rPr lang="en-US" sz="2400" b="1" i="1" dirty="0" err="1" smtClean="0"/>
              <a:t>Latente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Arbeit</a:t>
            </a:r>
            <a:r>
              <a:rPr lang="pl-PL" sz="2400" b="1" i="1" dirty="0" smtClean="0"/>
              <a:t>s</a:t>
            </a:r>
            <a:r>
              <a:rPr lang="en-US" sz="2400" b="1" i="1" dirty="0" err="1" smtClean="0"/>
              <a:t>losigkeit</a:t>
            </a:r>
            <a:endParaRPr lang="pl-PL" sz="2400" b="1" i="1" dirty="0" smtClean="0"/>
          </a:p>
          <a:p>
            <a:pPr marL="514350" lvl="0" indent="-514350">
              <a:buNone/>
            </a:pPr>
            <a:endParaRPr lang="pl-PL" sz="2400" dirty="0" smtClean="0"/>
          </a:p>
          <a:p>
            <a:pPr marL="514350" lvl="0" indent="-514350">
              <a:buFont typeface="Wingdings" pitchFamily="2" charset="2"/>
              <a:buChar char="Ø"/>
            </a:pPr>
            <a:endParaRPr lang="pl-PL" sz="2400" b="1" i="1" dirty="0" smtClean="0"/>
          </a:p>
          <a:p>
            <a:pPr marL="514350" lvl="0" indent="-514350">
              <a:buFont typeface="Wingdings" pitchFamily="2" charset="2"/>
              <a:buChar char="Ø"/>
            </a:pPr>
            <a:endParaRPr lang="pl-PL" sz="2400" b="1" i="1" dirty="0" smtClean="0"/>
          </a:p>
          <a:p>
            <a:pPr marL="514350" lvl="0" indent="-514350">
              <a:buFont typeface="Wingdings" pitchFamily="2" charset="2"/>
              <a:buChar char="Ø"/>
            </a:pPr>
            <a:endParaRPr lang="pl-PL" sz="2400" b="1" i="1" dirty="0" smtClean="0"/>
          </a:p>
          <a:p>
            <a:pPr marL="514350" lvl="0" indent="-514350">
              <a:buFont typeface="Wingdings" pitchFamily="2" charset="2"/>
              <a:buChar char="Ø"/>
            </a:pPr>
            <a:r>
              <a:rPr lang="en-US" sz="2400" b="1" i="1" dirty="0" err="1" smtClean="0"/>
              <a:t>Strukturelle</a:t>
            </a:r>
            <a:r>
              <a:rPr lang="en-US" sz="2400" b="1" i="1" dirty="0" smtClean="0"/>
              <a:t> und </a:t>
            </a:r>
            <a:r>
              <a:rPr lang="en-US" sz="2400" b="1" i="1" dirty="0" err="1" smtClean="0"/>
              <a:t>pathologische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Arbeitslosigkeit</a:t>
            </a:r>
            <a:r>
              <a:rPr lang="en-US" sz="2400" b="1" i="1" dirty="0" smtClean="0"/>
              <a:t> </a:t>
            </a:r>
            <a:endParaRPr lang="pl-PL" sz="2400" b="1" i="1" dirty="0" smtClean="0"/>
          </a:p>
          <a:p>
            <a:pPr marL="514350" lvl="0" indent="-514350">
              <a:buFont typeface="Wingdings" pitchFamily="2" charset="2"/>
              <a:buChar char="Ø"/>
            </a:pPr>
            <a:endParaRPr lang="pl-PL" sz="2400" b="1" i="1" dirty="0" smtClean="0"/>
          </a:p>
          <a:p>
            <a:pPr marL="514350" lvl="0" indent="-514350">
              <a:buNone/>
            </a:pPr>
            <a:endParaRPr lang="pl-PL" sz="2400" dirty="0" smtClean="0"/>
          </a:p>
          <a:p>
            <a:pPr marL="514350" lvl="0" indent="-514350">
              <a:buFont typeface="Wingdings" pitchFamily="2" charset="2"/>
              <a:buChar char="Ø"/>
            </a:pPr>
            <a:r>
              <a:rPr lang="en-US" sz="2400" b="1" i="1" dirty="0" err="1" smtClean="0"/>
              <a:t>Strukturelle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Arbeitslosigkeit</a:t>
            </a:r>
            <a:r>
              <a:rPr lang="en-US" sz="2400" b="1" i="1" dirty="0" smtClean="0"/>
              <a:t> </a:t>
            </a:r>
            <a:endParaRPr lang="pl-PL" sz="2400" b="1" i="1" dirty="0" smtClean="0"/>
          </a:p>
          <a:p>
            <a:pPr marL="514350" lvl="0" indent="-514350">
              <a:buFont typeface="Wingdings" pitchFamily="2" charset="2"/>
              <a:buChar char="Ø"/>
            </a:pPr>
            <a:endParaRPr lang="pl-PL" b="1" i="1" dirty="0" smtClean="0"/>
          </a:p>
          <a:p>
            <a:pPr marL="514350" lvl="0" indent="-514350">
              <a:buFont typeface="Wingdings" pitchFamily="2" charset="2"/>
              <a:buChar char="Ø"/>
            </a:pPr>
            <a:endParaRPr lang="pl-PL" dirty="0" smtClean="0"/>
          </a:p>
          <a:p>
            <a:endParaRPr lang="pl-PL" dirty="0"/>
          </a:p>
        </p:txBody>
      </p:sp>
      <p:pic>
        <p:nvPicPr>
          <p:cNvPr id="5" name="Obraz 4" descr="bezrobocie ukry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1412776"/>
            <a:ext cx="3219786" cy="2124236"/>
          </a:xfrm>
          <a:prstGeom prst="rect">
            <a:avLst/>
          </a:prstGeom>
        </p:spPr>
      </p:pic>
      <p:pic>
        <p:nvPicPr>
          <p:cNvPr id="7" name="Obraz 6" descr="pobra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17032"/>
            <a:ext cx="3456384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395536" y="833372"/>
            <a:ext cx="518457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Saisonale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Arbeitslosigkeit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2800" dirty="0" smtClean="0"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Zwangsarbeitslosigkeit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Calibri" pitchFamily="34" charset="0"/>
              </a:rPr>
              <a:t> </a:t>
            </a:r>
            <a:endParaRPr kumimoji="0" lang="pl-PL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Ø"/>
            </a:pPr>
            <a:endParaRPr lang="pl-PL" sz="2800" dirty="0">
              <a:cs typeface="Calibri" pitchFamily="34" charset="0"/>
            </a:endParaRPr>
          </a:p>
          <a:p>
            <a:pPr lvl="0"/>
            <a:endParaRPr lang="pl-PL" sz="2800" dirty="0"/>
          </a:p>
        </p:txBody>
      </p:sp>
      <p:pic>
        <p:nvPicPr>
          <p:cNvPr id="3" name="Obraz 2" descr="sezonow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404664"/>
            <a:ext cx="3875476" cy="2520280"/>
          </a:xfrm>
          <a:prstGeom prst="rect">
            <a:avLst/>
          </a:prstGeom>
        </p:spPr>
      </p:pic>
      <p:pic>
        <p:nvPicPr>
          <p:cNvPr id="4" name="Obraz 3" descr="ludziki-bezrobocie-ofert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3717032"/>
            <a:ext cx="2952328" cy="2300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 rot="10800000" flipV="1">
            <a:off x="395536" y="672804"/>
            <a:ext cx="640871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Friktionelle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2800" b="1" i="1" dirty="0" smtClean="0"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Arbeitslosigkeit</a:t>
            </a: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2800" b="1" i="1" dirty="0" smtClean="0"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2800" b="1" i="1" dirty="0" smtClean="0"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Fingierte</a:t>
            </a: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Arbeitslosigkeit</a:t>
            </a: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2800" b="1" i="1" dirty="0" smtClean="0"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Freiwillige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2800" b="1" i="1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Arbeitslosigkeit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3" name="Obraz 2" descr="frykcyj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620688"/>
            <a:ext cx="3454524" cy="1905000"/>
          </a:xfrm>
          <a:prstGeom prst="rect">
            <a:avLst/>
          </a:prstGeom>
        </p:spPr>
      </p:pic>
      <p:pic>
        <p:nvPicPr>
          <p:cNvPr id="4" name="Obraz 3" descr="bezrobotnyy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4005064"/>
            <a:ext cx="3433564" cy="2466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83880" cy="1051560"/>
          </a:xfrm>
        </p:spPr>
        <p:txBody>
          <a:bodyPr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Wer </a:t>
            </a:r>
            <a:r>
              <a:rPr lang="pl-PL" dirty="0" err="1" smtClean="0">
                <a:solidFill>
                  <a:schemeClr val="tx1"/>
                </a:solidFill>
              </a:rPr>
              <a:t>ist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Arbeitslos</a:t>
            </a:r>
            <a:r>
              <a:rPr lang="pl-PL" dirty="0" smtClean="0">
                <a:solidFill>
                  <a:schemeClr val="tx1"/>
                </a:solidFill>
              </a:rPr>
              <a:t>?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21506" name="Picture 2" descr="C:\Users\o\Desktop\arbeitslo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492896"/>
            <a:ext cx="2808312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3"/>
          <p:cNvGraphicFramePr>
            <a:graphicFrameLocks/>
          </p:cNvGraphicFramePr>
          <p:nvPr/>
        </p:nvGraphicFramePr>
        <p:xfrm>
          <a:off x="70992" y="0"/>
          <a:ext cx="907300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pl-PL" dirty="0" err="1" smtClean="0">
                <a:solidFill>
                  <a:schemeClr val="tx1"/>
                </a:solidFill>
              </a:rPr>
              <a:t>Das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Arbeitslosengeld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  <a:ln>
            <a:noFill/>
          </a:ln>
        </p:spPr>
        <p:txBody>
          <a:bodyPr/>
          <a:lstStyle/>
          <a:p>
            <a:r>
              <a:rPr lang="en-US" dirty="0" err="1" smtClean="0"/>
              <a:t>Wenn</a:t>
            </a:r>
            <a:r>
              <a:rPr lang="en-US" dirty="0" smtClean="0"/>
              <a:t> </a:t>
            </a:r>
            <a:r>
              <a:rPr lang="en-US" dirty="0" err="1" smtClean="0"/>
              <a:t>jemand</a:t>
            </a:r>
            <a:r>
              <a:rPr lang="en-US" dirty="0" smtClean="0"/>
              <a:t> seine </a:t>
            </a:r>
            <a:r>
              <a:rPr lang="en-US" dirty="0" err="1" smtClean="0"/>
              <a:t>Arbeit</a:t>
            </a:r>
            <a:r>
              <a:rPr lang="en-US" dirty="0" smtClean="0"/>
              <a:t> </a:t>
            </a:r>
            <a:r>
              <a:rPr lang="en-US" dirty="0" err="1" smtClean="0"/>
              <a:t>verliert</a:t>
            </a:r>
            <a:r>
              <a:rPr lang="en-US" dirty="0" smtClean="0"/>
              <a:t> und </a:t>
            </a:r>
            <a:r>
              <a:rPr lang="de-DE" u="sng" dirty="0" err="1"/>
              <a:t>a</a:t>
            </a:r>
            <a:r>
              <a:rPr lang="pl-PL" u="sng" dirty="0" err="1" smtClean="0"/>
              <a:t>rbeitlos</a:t>
            </a:r>
            <a:r>
              <a:rPr lang="pl-PL" u="sng" dirty="0" smtClean="0"/>
              <a:t> </a:t>
            </a:r>
            <a:r>
              <a:rPr lang="en-US" dirty="0" err="1" smtClean="0"/>
              <a:t>wird</a:t>
            </a:r>
            <a:r>
              <a:rPr lang="en-US" dirty="0" smtClean="0"/>
              <a:t>, hat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eine</a:t>
            </a:r>
            <a:r>
              <a:rPr lang="en-US" dirty="0" smtClean="0"/>
              <a:t> </a:t>
            </a:r>
            <a:r>
              <a:rPr lang="en-US" dirty="0" err="1" smtClean="0"/>
              <a:t>bestimmte</a:t>
            </a:r>
            <a:r>
              <a:rPr lang="en-US" dirty="0" smtClean="0"/>
              <a:t> </a:t>
            </a:r>
            <a:r>
              <a:rPr lang="en-US" dirty="0" err="1" smtClean="0"/>
              <a:t>Zeit</a:t>
            </a:r>
            <a:r>
              <a:rPr lang="en-US" dirty="0" smtClean="0"/>
              <a:t> </a:t>
            </a:r>
            <a:r>
              <a:rPr lang="en-US" dirty="0" err="1" smtClean="0"/>
              <a:t>Anspruch</a:t>
            </a:r>
            <a:r>
              <a:rPr lang="en-US" dirty="0" smtClean="0"/>
              <a:t> auf </a:t>
            </a:r>
            <a:r>
              <a:rPr lang="en-US" dirty="0" err="1" smtClean="0"/>
              <a:t>Arbeitslosengeld</a:t>
            </a:r>
            <a:r>
              <a:rPr lang="en-US" dirty="0" smtClean="0"/>
              <a:t>. 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4" name="Obraz 3" descr="zasił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3573016"/>
            <a:ext cx="3120008" cy="2286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pl-PL" i="1" dirty="0" err="1" smtClean="0">
                <a:solidFill>
                  <a:schemeClr val="tx1"/>
                </a:solidFill>
              </a:rPr>
              <a:t>Die</a:t>
            </a:r>
            <a:r>
              <a:rPr lang="pl-PL" i="1" dirty="0" smtClean="0">
                <a:solidFill>
                  <a:schemeClr val="tx1"/>
                </a:solidFill>
              </a:rPr>
              <a:t> </a:t>
            </a:r>
            <a:r>
              <a:rPr lang="pl-PL" i="1" dirty="0" err="1" smtClean="0">
                <a:solidFill>
                  <a:schemeClr val="tx1"/>
                </a:solidFill>
              </a:rPr>
              <a:t>Arbeitslosigkeit</a:t>
            </a:r>
            <a:r>
              <a:rPr lang="pl-PL" i="1" dirty="0" smtClean="0">
                <a:solidFill>
                  <a:schemeClr val="tx1"/>
                </a:solidFill>
              </a:rPr>
              <a:t> </a:t>
            </a:r>
            <a:r>
              <a:rPr lang="pl-PL" i="1" dirty="0" err="1" smtClean="0">
                <a:solidFill>
                  <a:schemeClr val="tx1"/>
                </a:solidFill>
              </a:rPr>
              <a:t>in</a:t>
            </a:r>
            <a:r>
              <a:rPr lang="pl-PL" i="1" dirty="0" smtClean="0">
                <a:solidFill>
                  <a:schemeClr val="tx1"/>
                </a:solidFill>
              </a:rPr>
              <a:t> </a:t>
            </a:r>
            <a:r>
              <a:rPr lang="pl-PL" i="1" dirty="0" err="1" smtClean="0">
                <a:solidFill>
                  <a:schemeClr val="tx1"/>
                </a:solidFill>
              </a:rPr>
              <a:t>Polen</a:t>
            </a:r>
            <a:endParaRPr lang="pl-PL" i="1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187952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Polen</a:t>
            </a:r>
            <a:r>
              <a:rPr lang="en-US" dirty="0" smtClean="0"/>
              <a:t> </a:t>
            </a:r>
            <a:r>
              <a:rPr lang="en-US" dirty="0" err="1" smtClean="0"/>
              <a:t>betrug</a:t>
            </a:r>
            <a:r>
              <a:rPr lang="en-US" dirty="0" smtClean="0"/>
              <a:t> die </a:t>
            </a:r>
            <a:r>
              <a:rPr lang="en-US" dirty="0" err="1" smtClean="0"/>
              <a:t>Zahl</a:t>
            </a:r>
            <a:r>
              <a:rPr lang="en-US" dirty="0" smtClean="0"/>
              <a:t> </a:t>
            </a:r>
            <a:r>
              <a:rPr lang="en-US" dirty="0" smtClean="0"/>
              <a:t>der in </a:t>
            </a:r>
            <a:r>
              <a:rPr lang="en-US" dirty="0" smtClean="0"/>
              <a:t>der </a:t>
            </a:r>
            <a:r>
              <a:rPr lang="en-US" dirty="0" err="1" smtClean="0"/>
              <a:t>Arbeitsämtern</a:t>
            </a:r>
            <a:r>
              <a:rPr lang="en-US" dirty="0" smtClean="0"/>
              <a:t> </a:t>
            </a:r>
            <a:r>
              <a:rPr lang="en-US" dirty="0" err="1" smtClean="0"/>
              <a:t>registrierten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Arbeitslosen</a:t>
            </a:r>
            <a:r>
              <a:rPr lang="en-US" dirty="0" smtClean="0"/>
              <a:t> </a:t>
            </a:r>
            <a:r>
              <a:rPr lang="en-US" dirty="0" err="1" smtClean="0"/>
              <a:t>Ende</a:t>
            </a:r>
            <a:r>
              <a:rPr lang="en-US" dirty="0" smtClean="0"/>
              <a:t> September 2014 </a:t>
            </a:r>
            <a:r>
              <a:rPr lang="en-US" b="1" dirty="0" smtClean="0"/>
              <a:t>1821900</a:t>
            </a:r>
            <a:r>
              <a:rPr lang="en-US" dirty="0" smtClean="0"/>
              <a:t>.</a:t>
            </a:r>
            <a:endParaRPr lang="pl-PL" dirty="0" smtClean="0"/>
          </a:p>
          <a:p>
            <a:r>
              <a:rPr lang="en-US" dirty="0" err="1" smtClean="0"/>
              <a:t>Ende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2014 </a:t>
            </a:r>
            <a:r>
              <a:rPr lang="en-US" dirty="0" err="1" smtClean="0"/>
              <a:t>betrug</a:t>
            </a:r>
            <a:r>
              <a:rPr lang="en-US" dirty="0" smtClean="0"/>
              <a:t> </a:t>
            </a:r>
            <a:r>
              <a:rPr lang="en-US" dirty="0" err="1" smtClean="0"/>
              <a:t>diese</a:t>
            </a:r>
            <a:r>
              <a:rPr lang="en-US" dirty="0" smtClean="0"/>
              <a:t> </a:t>
            </a:r>
            <a:r>
              <a:rPr lang="en-US" dirty="0" err="1" smtClean="0"/>
              <a:t>Zahl</a:t>
            </a:r>
            <a:r>
              <a:rPr lang="en-US" dirty="0" smtClean="0"/>
              <a:t> </a:t>
            </a:r>
            <a:r>
              <a:rPr lang="en-US" b="1" dirty="0" smtClean="0"/>
              <a:t>1786000.</a:t>
            </a:r>
            <a:endParaRPr lang="pl-PL" b="1" dirty="0" smtClean="0"/>
          </a:p>
          <a:p>
            <a:r>
              <a:rPr lang="en-US" dirty="0" err="1" smtClean="0"/>
              <a:t>Arbeitslosenquote</a:t>
            </a:r>
            <a:r>
              <a:rPr lang="en-US" dirty="0" smtClean="0"/>
              <a:t>  </a:t>
            </a:r>
            <a:r>
              <a:rPr lang="en-US" dirty="0" err="1" smtClean="0"/>
              <a:t>betrug</a:t>
            </a:r>
            <a:r>
              <a:rPr lang="en-US" dirty="0" smtClean="0"/>
              <a:t> in </a:t>
            </a:r>
            <a:r>
              <a:rPr lang="en-US" dirty="0" err="1" smtClean="0"/>
              <a:t>Polen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</a:t>
            </a:r>
            <a:r>
              <a:rPr lang="en-US" b="1" dirty="0" smtClean="0"/>
              <a:t>11,3</a:t>
            </a:r>
            <a:r>
              <a:rPr lang="en-US" dirty="0" smtClean="0"/>
              <a:t> </a:t>
            </a:r>
            <a:r>
              <a:rPr lang="en-US" dirty="0" err="1" smtClean="0"/>
              <a:t>prozent</a:t>
            </a:r>
            <a:r>
              <a:rPr lang="en-US" dirty="0" smtClean="0"/>
              <a:t>. </a:t>
            </a:r>
            <a:endParaRPr lang="pl-PL" dirty="0" smtClean="0"/>
          </a:p>
          <a:p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320</Words>
  <Application>Microsoft Office PowerPoint</Application>
  <PresentationFormat>Pokaz na ekranie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Aspekt</vt:lpstr>
      <vt:lpstr>Thema: Die Arbeitslosigkeit</vt:lpstr>
      <vt:lpstr>Was ist Arbeitslosigkeit?</vt:lpstr>
      <vt:lpstr>Man kann verschiedene Arten der Arbeitslosigkeit unterscheiden: </vt:lpstr>
      <vt:lpstr>Prezentacja programu PowerPoint</vt:lpstr>
      <vt:lpstr>Prezentacja programu PowerPoint</vt:lpstr>
      <vt:lpstr>Wer ist Arbeitslos?</vt:lpstr>
      <vt:lpstr>Prezentacja programu PowerPoint</vt:lpstr>
      <vt:lpstr>Das Arbeitslosengeld</vt:lpstr>
      <vt:lpstr>Die Arbeitslosigkeit in Polen</vt:lpstr>
      <vt:lpstr>Die Arbeitslosenquote</vt:lpstr>
      <vt:lpstr>Wie sind die negativen  Auswirkungen der Arbeitslosigkeit?</vt:lpstr>
      <vt:lpstr>Die Arbeitslosenquote in der Woiwodschaften im September 2014</vt:lpstr>
      <vt:lpstr>Wortschatz zum Thema:</vt:lpstr>
      <vt:lpstr>Prezentacja programu PowerPoint</vt:lpstr>
      <vt:lpstr> die Beschaftigungsbedingungen- warunki    zatrudnienia </vt:lpstr>
      <vt:lpstr>Quellen:</vt:lpstr>
      <vt:lpstr>Das Ende ;)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Kamil</dc:creator>
  <cp:lastModifiedBy>Magda</cp:lastModifiedBy>
  <cp:revision>91</cp:revision>
  <dcterms:created xsi:type="dcterms:W3CDTF">2014-11-26T12:09:25Z</dcterms:created>
  <dcterms:modified xsi:type="dcterms:W3CDTF">2015-01-30T10:49:52Z</dcterms:modified>
</cp:coreProperties>
</file>