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2.svg" ContentType="image/svg+xml"/>
  <Override PartName="/ppt/media/image14.svg" ContentType="image/svg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9" r:id="rId4"/>
    <p:sldId id="261" r:id="rId5"/>
    <p:sldId id="262" r:id="rId6"/>
    <p:sldId id="263" r:id="rId7"/>
    <p:sldId id="264" r:id="rId8"/>
    <p:sldId id="265" r:id="rId9"/>
    <p:sldId id="270" r:id="rId10"/>
    <p:sldId id="268" r:id="rId11"/>
    <p:sldId id="269" r:id="rId12"/>
    <p:sldId id="258" r:id="rId13"/>
    <p:sldId id="271" r:id="rId14"/>
    <p:sldId id="267" r:id="rId15"/>
    <p:sldId id="260" r:id="rId16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Schoolbook" panose="020406040505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FFB"/>
    <a:srgbClr val="7BB8F5"/>
    <a:srgbClr val="42F5FE"/>
    <a:srgbClr val="6AA3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8" Type="http://schemas.openxmlformats.org/officeDocument/2006/relationships/viewProps" Target="viewProps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21" Type="http://schemas.openxmlformats.org/officeDocument/2006/relationships/customXml" Target="../customXml/item2.xml"/><Relationship Id="rId7" Type="http://schemas.openxmlformats.org/officeDocument/2006/relationships/slide" Target="slides/slide5.xml"/><Relationship Id="rId17" Type="http://schemas.openxmlformats.org/officeDocument/2006/relationships/presProps" Target="presProps.xml"/><Relationship Id="rId12" Type="http://schemas.openxmlformats.org/officeDocument/2006/relationships/slide" Target="slides/slide10.xml"/><Relationship Id="rId2" Type="http://schemas.openxmlformats.org/officeDocument/2006/relationships/theme" Target="theme/theme1.xml"/><Relationship Id="rId16" Type="http://schemas.openxmlformats.org/officeDocument/2006/relationships/slide" Target="slides/slide14.xml"/><Relationship Id="rId20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1" Type="http://schemas.openxmlformats.org/officeDocument/2006/relationships/slideMaster" Target="slideMasters/slide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9" Type="http://schemas.openxmlformats.org/officeDocument/2006/relationships/tableStyles" Target="tableStyles.xml"/><Relationship Id="rId10" Type="http://schemas.openxmlformats.org/officeDocument/2006/relationships/slide" Target="slides/slide8.xml"/><Relationship Id="rId9" Type="http://schemas.openxmlformats.org/officeDocument/2006/relationships/slide" Target="slides/slide7.xml"/><Relationship Id="rId4" Type="http://schemas.openxmlformats.org/officeDocument/2006/relationships/slide" Target="slides/slide2.xml"/><Relationship Id="rId14" Type="http://schemas.openxmlformats.org/officeDocument/2006/relationships/slide" Target="slides/slide12.xml"/><Relationship Id="rId22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2BF42B-EB69-4531-8E1F-E0B6C29D8D02}" type="doc">
      <dgm:prSet loTypeId="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F4F32DC-1867-4BBF-9178-618FCADA858B}">
      <dgm:prSet/>
      <dgm:spPr>
        <a:solidFill>
          <a:srgbClr val="B3BFFB"/>
        </a:solidFill>
      </dgm:spPr>
      <dgm:t>
        <a:bodyPr/>
        <a:lstStyle/>
        <a:p>
          <a:r>
            <a:rPr lang="de-D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Hyperinflation -Eine Inflation mit einer extremen Inflationsrate, die bei über 100% pro Jahr liegt. Liegt die Inflation so hoch, dann verliert die Bevölkerung das Vertrauen in die inländische Währung</a:t>
          </a:r>
          <a:r>
            <a:rPr lang="pl-P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009513-DA8D-4DEE-AFAD-F984EB9F034D}" cxnId="{3CD6639C-4D5F-47FF-9F5D-D5D946138F42}" type="parTrans">
      <dgm:prSet/>
      <dgm:spPr/>
      <dgm:t>
        <a:bodyPr/>
        <a:lstStyle/>
        <a:p>
          <a:endParaRPr lang="en-US"/>
        </a:p>
      </dgm:t>
    </dgm:pt>
    <dgm:pt modelId="{33167450-7CFA-49CC-BB1C-54154E57F811}" cxnId="{3CD6639C-4D5F-47FF-9F5D-D5D946138F42}" type="sibTrans">
      <dgm:prSet/>
      <dgm:spPr/>
      <dgm:t>
        <a:bodyPr/>
        <a:lstStyle/>
        <a:p>
          <a:endParaRPr lang="en-US"/>
        </a:p>
      </dgm:t>
    </dgm:pt>
    <dgm:pt modelId="{7B699E46-90E8-45DA-BBFC-A9F212630B05}">
      <dgm:prSet/>
      <dgm:spPr>
        <a:solidFill>
          <a:srgbClr val="7BB8F5"/>
        </a:solidFill>
      </dgm:spPr>
      <dgm:t>
        <a:bodyPr/>
        <a:lstStyle/>
        <a:p>
          <a:r>
            <a:rPr lang="de-D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Importierte Inflation -Importierte Inflation beschreibt eine Wirtschaftssituation, die durch steigende Preise von importierten Gütern und Rohstoffen entsteht.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C7A833-3B38-40B1-8F1A-9E41750AE855}" cxnId="{050D8EF5-A45D-4407-86B4-0A75E9A1856C}" type="parTrans">
      <dgm:prSet/>
      <dgm:spPr/>
      <dgm:t>
        <a:bodyPr/>
        <a:lstStyle/>
        <a:p>
          <a:endParaRPr lang="en-US"/>
        </a:p>
      </dgm:t>
    </dgm:pt>
    <dgm:pt modelId="{F33F857D-22E9-4C23-8B65-88873AE71C3D}" cxnId="{050D8EF5-A45D-4407-86B4-0A75E9A1856C}" type="sibTrans">
      <dgm:prSet/>
      <dgm:spPr/>
      <dgm:t>
        <a:bodyPr/>
        <a:lstStyle/>
        <a:p>
          <a:endParaRPr lang="en-US"/>
        </a:p>
      </dgm:t>
    </dgm:pt>
    <dgm:pt modelId="{AB17DE89-3648-4FA0-8B51-78CF70F11C9C}">
      <dgm:prSet/>
      <dgm:spPr>
        <a:solidFill>
          <a:srgbClr val="6AA3DC"/>
        </a:solidFill>
      </dgm:spPr>
      <dgm:t>
        <a:bodyPr/>
        <a:lstStyle/>
        <a:p>
          <a:r>
            <a:rPr lang="de-D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Nachfrageinflation - Die Nachfrageinflation ist eine Inflation, die durch eine sehr hohe Nachfrage nach Waren und Dienstleistungen verursacht wird.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1048A4-4390-4499-9608-2553C3BD018C}" cxnId="{0F0F6E44-167A-4C70-9E89-8710487F644B}" type="parTrans">
      <dgm:prSet/>
      <dgm:spPr/>
      <dgm:t>
        <a:bodyPr/>
        <a:lstStyle/>
        <a:p>
          <a:endParaRPr lang="en-US"/>
        </a:p>
      </dgm:t>
    </dgm:pt>
    <dgm:pt modelId="{4FCE1620-2EE7-4184-A31C-2EC9274F6E52}" cxnId="{0F0F6E44-167A-4C70-9E89-8710487F644B}" type="sibTrans">
      <dgm:prSet/>
      <dgm:spPr/>
      <dgm:t>
        <a:bodyPr/>
        <a:lstStyle/>
        <a:p>
          <a:endParaRPr lang="en-US"/>
        </a:p>
      </dgm:t>
    </dgm:pt>
    <dgm:pt modelId="{4C0A458A-719C-4035-8F61-DAB622694E91}">
      <dgm:prSet/>
      <dgm:spPr>
        <a:solidFill>
          <a:srgbClr val="00B0F0"/>
        </a:solidFill>
      </dgm:spPr>
      <dgm:t>
        <a:bodyPr/>
        <a:lstStyle/>
        <a:p>
          <a:r>
            <a:rPr lang="de-D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Kosteninflation - wird durch den Anstieg der Produktionskosten wie Löhne, Rohstoffe oder Energie verursacht, was zu Preiserhöhungen führt.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C1F49A-C4CB-40C8-865C-1CF5C6C427AA}" cxnId="{0915BCED-B0D9-4081-B02D-DF91547F2462}" type="parTrans">
      <dgm:prSet/>
      <dgm:spPr/>
      <dgm:t>
        <a:bodyPr/>
        <a:lstStyle/>
        <a:p>
          <a:endParaRPr lang="en-US"/>
        </a:p>
      </dgm:t>
    </dgm:pt>
    <dgm:pt modelId="{103F57B8-407E-41F7-A6C7-5440340041E1}" cxnId="{0915BCED-B0D9-4081-B02D-DF91547F2462}" type="sibTrans">
      <dgm:prSet/>
      <dgm:spPr/>
      <dgm:t>
        <a:bodyPr/>
        <a:lstStyle/>
        <a:p>
          <a:endParaRPr lang="en-US"/>
        </a:p>
      </dgm:t>
    </dgm:pt>
    <dgm:pt modelId="{25FBA8F1-3E48-464C-B2EA-17CC9E12C07C}">
      <dgm:prSet/>
      <dgm:spPr>
        <a:solidFill>
          <a:srgbClr val="42F5FE"/>
        </a:solidFill>
      </dgm:spPr>
      <dgm:t>
        <a:bodyPr/>
        <a:lstStyle/>
        <a:p>
          <a:r>
            <a:rPr lang="de-D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Strukturelle Inflation - resultiert aus dauerhaften strukturellen Veränderungen der Wirtschaftsstruktur, wie technologischen oder demografischen Veränderungen, die sich auf Angebot und Nachfrage auswirken.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BCBE89-8FCB-4F59-88FD-29DAF386A153}" cxnId="{023A6F0A-A041-430A-8A9C-C62287B8A58E}" type="parTrans">
      <dgm:prSet/>
      <dgm:spPr/>
      <dgm:t>
        <a:bodyPr/>
        <a:lstStyle/>
        <a:p>
          <a:endParaRPr lang="en-US"/>
        </a:p>
      </dgm:t>
    </dgm:pt>
    <dgm:pt modelId="{AFE76BA1-533A-4E11-B27A-543465E84343}" cxnId="{023A6F0A-A041-430A-8A9C-C62287B8A58E}" type="sibTrans">
      <dgm:prSet/>
      <dgm:spPr/>
      <dgm:t>
        <a:bodyPr/>
        <a:lstStyle/>
        <a:p>
          <a:endParaRPr lang="en-US"/>
        </a:p>
      </dgm:t>
    </dgm:pt>
    <dgm:pt modelId="{3D6E6AF2-8B8E-4A42-8D71-3E7C11180C40}" type="pres">
      <dgm:prSet presAssocID="{482BF42B-EB69-4531-8E1F-E0B6C29D8D02}" presName="linear" presStyleCnt="0">
        <dgm:presLayoutVars>
          <dgm:animLvl val="lvl"/>
          <dgm:resizeHandles val="exact"/>
        </dgm:presLayoutVars>
      </dgm:prSet>
      <dgm:spPr/>
    </dgm:pt>
    <dgm:pt modelId="{BC9F9A55-F26E-485B-9DA5-B39686FE156B}" type="pres">
      <dgm:prSet presAssocID="{4F4F32DC-1867-4BBF-9178-618FCADA858B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372FDEE5-EE2E-461D-AD0F-0073CD348F42}" type="pres">
      <dgm:prSet presAssocID="{33167450-7CFA-49CC-BB1C-54154E57F811}" presName="spacer" presStyleCnt="0"/>
      <dgm:spPr/>
    </dgm:pt>
    <dgm:pt modelId="{8C232FEB-209F-401C-BD7E-DF7484FB01C0}" type="pres">
      <dgm:prSet presAssocID="{7B699E46-90E8-45DA-BBFC-A9F212630B05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EA5BB4D-B66B-4E63-A468-3ED2D148FE67}" type="pres">
      <dgm:prSet presAssocID="{F33F857D-22E9-4C23-8B65-88873AE71C3D}" presName="spacer" presStyleCnt="0"/>
      <dgm:spPr/>
    </dgm:pt>
    <dgm:pt modelId="{2773C870-525E-4198-9D47-842F61BBA158}" type="pres">
      <dgm:prSet presAssocID="{AB17DE89-3648-4FA0-8B51-78CF70F11C9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D91914C-C02F-4E21-945D-CD1EACC563BE}" type="pres">
      <dgm:prSet presAssocID="{4FCE1620-2EE7-4184-A31C-2EC9274F6E52}" presName="spacer" presStyleCnt="0"/>
      <dgm:spPr/>
    </dgm:pt>
    <dgm:pt modelId="{8FFDD013-00B4-47BF-B9C0-FB08E2824599}" type="pres">
      <dgm:prSet presAssocID="{4C0A458A-719C-4035-8F61-DAB622694E91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534287A-59EE-45F6-9CBE-DC4B1AC3C0C5}" type="pres">
      <dgm:prSet presAssocID="{103F57B8-407E-41F7-A6C7-5440340041E1}" presName="spacer" presStyleCnt="0"/>
      <dgm:spPr/>
    </dgm:pt>
    <dgm:pt modelId="{F6AE3DC5-09D5-49CA-8941-3E54C5DB823D}" type="pres">
      <dgm:prSet presAssocID="{25FBA8F1-3E48-464C-B2EA-17CC9E12C07C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023A6F0A-A041-430A-8A9C-C62287B8A58E}" srcId="{482BF42B-EB69-4531-8E1F-E0B6C29D8D02}" destId="{25FBA8F1-3E48-464C-B2EA-17CC9E12C07C}" srcOrd="4" destOrd="0" parTransId="{0CBCBE89-8FCB-4F59-88FD-29DAF386A153}" sibTransId="{AFE76BA1-533A-4E11-B27A-543465E84343}"/>
    <dgm:cxn modelId="{1A7A5C16-130E-48CC-9F6B-AF37F691E71B}" type="presOf" srcId="{25FBA8F1-3E48-464C-B2EA-17CC9E12C07C}" destId="{F6AE3DC5-09D5-49CA-8941-3E54C5DB823D}" srcOrd="0" destOrd="0" presId="urn:microsoft.com/office/officeart/2005/8/layout/vList2"/>
    <dgm:cxn modelId="{0F0F6E44-167A-4C70-9E89-8710487F644B}" srcId="{482BF42B-EB69-4531-8E1F-E0B6C29D8D02}" destId="{AB17DE89-3648-4FA0-8B51-78CF70F11C9C}" srcOrd="2" destOrd="0" parTransId="{681048A4-4390-4499-9608-2553C3BD018C}" sibTransId="{4FCE1620-2EE7-4184-A31C-2EC9274F6E52}"/>
    <dgm:cxn modelId="{61869375-0F00-40B2-ADD9-2B4D5C003C65}" type="presOf" srcId="{4C0A458A-719C-4035-8F61-DAB622694E91}" destId="{8FFDD013-00B4-47BF-B9C0-FB08E2824599}" srcOrd="0" destOrd="0" presId="urn:microsoft.com/office/officeart/2005/8/layout/vList2"/>
    <dgm:cxn modelId="{26E1A158-D722-4027-BBAD-58E4917BB619}" type="presOf" srcId="{7B699E46-90E8-45DA-BBFC-A9F212630B05}" destId="{8C232FEB-209F-401C-BD7E-DF7484FB01C0}" srcOrd="0" destOrd="0" presId="urn:microsoft.com/office/officeart/2005/8/layout/vList2"/>
    <dgm:cxn modelId="{3237CD8D-65C9-4B1E-8567-B16898A5E4CB}" type="presOf" srcId="{4F4F32DC-1867-4BBF-9178-618FCADA858B}" destId="{BC9F9A55-F26E-485B-9DA5-B39686FE156B}" srcOrd="0" destOrd="0" presId="urn:microsoft.com/office/officeart/2005/8/layout/vList2"/>
    <dgm:cxn modelId="{3CD6639C-4D5F-47FF-9F5D-D5D946138F42}" srcId="{482BF42B-EB69-4531-8E1F-E0B6C29D8D02}" destId="{4F4F32DC-1867-4BBF-9178-618FCADA858B}" srcOrd="0" destOrd="0" parTransId="{FF009513-DA8D-4DEE-AFAD-F984EB9F034D}" sibTransId="{33167450-7CFA-49CC-BB1C-54154E57F811}"/>
    <dgm:cxn modelId="{D55BB59E-EBB3-4F80-99C3-B192B3B01FB2}" type="presOf" srcId="{482BF42B-EB69-4531-8E1F-E0B6C29D8D02}" destId="{3D6E6AF2-8B8E-4A42-8D71-3E7C11180C40}" srcOrd="0" destOrd="0" presId="urn:microsoft.com/office/officeart/2005/8/layout/vList2"/>
    <dgm:cxn modelId="{D88C37BC-D4E2-4505-94B2-AC8357D731B0}" type="presOf" srcId="{AB17DE89-3648-4FA0-8B51-78CF70F11C9C}" destId="{2773C870-525E-4198-9D47-842F61BBA158}" srcOrd="0" destOrd="0" presId="urn:microsoft.com/office/officeart/2005/8/layout/vList2"/>
    <dgm:cxn modelId="{0915BCED-B0D9-4081-B02D-DF91547F2462}" srcId="{482BF42B-EB69-4531-8E1F-E0B6C29D8D02}" destId="{4C0A458A-719C-4035-8F61-DAB622694E91}" srcOrd="3" destOrd="0" parTransId="{94C1F49A-C4CB-40C8-865C-1CF5C6C427AA}" sibTransId="{103F57B8-407E-41F7-A6C7-5440340041E1}"/>
    <dgm:cxn modelId="{050D8EF5-A45D-4407-86B4-0A75E9A1856C}" srcId="{482BF42B-EB69-4531-8E1F-E0B6C29D8D02}" destId="{7B699E46-90E8-45DA-BBFC-A9F212630B05}" srcOrd="1" destOrd="0" parTransId="{DBC7A833-3B38-40B1-8F1A-9E41750AE855}" sibTransId="{F33F857D-22E9-4C23-8B65-88873AE71C3D}"/>
    <dgm:cxn modelId="{917558FF-FB90-4B9D-BE30-C3575ADD01A1}" type="presParOf" srcId="{3D6E6AF2-8B8E-4A42-8D71-3E7C11180C40}" destId="{BC9F9A55-F26E-485B-9DA5-B39686FE156B}" srcOrd="0" destOrd="0" presId="urn:microsoft.com/office/officeart/2005/8/layout/vList2"/>
    <dgm:cxn modelId="{190AA59E-5C52-4C52-9A4B-926673CC3FB8}" type="presParOf" srcId="{3D6E6AF2-8B8E-4A42-8D71-3E7C11180C40}" destId="{372FDEE5-EE2E-461D-AD0F-0073CD348F42}" srcOrd="1" destOrd="0" presId="urn:microsoft.com/office/officeart/2005/8/layout/vList2"/>
    <dgm:cxn modelId="{EE38F375-5F3F-41C7-8993-DBC871358EBE}" type="presParOf" srcId="{3D6E6AF2-8B8E-4A42-8D71-3E7C11180C40}" destId="{8C232FEB-209F-401C-BD7E-DF7484FB01C0}" srcOrd="2" destOrd="0" presId="urn:microsoft.com/office/officeart/2005/8/layout/vList2"/>
    <dgm:cxn modelId="{838ABDE2-1823-4D7C-87BD-1AFD17B13B6E}" type="presParOf" srcId="{3D6E6AF2-8B8E-4A42-8D71-3E7C11180C40}" destId="{EEA5BB4D-B66B-4E63-A468-3ED2D148FE67}" srcOrd="3" destOrd="0" presId="urn:microsoft.com/office/officeart/2005/8/layout/vList2"/>
    <dgm:cxn modelId="{A2D8187D-4B1B-4B83-9685-9E176688DA0A}" type="presParOf" srcId="{3D6E6AF2-8B8E-4A42-8D71-3E7C11180C40}" destId="{2773C870-525E-4198-9D47-842F61BBA158}" srcOrd="4" destOrd="0" presId="urn:microsoft.com/office/officeart/2005/8/layout/vList2"/>
    <dgm:cxn modelId="{4AF92E95-3FF7-4175-A15F-351838BAD3B0}" type="presParOf" srcId="{3D6E6AF2-8B8E-4A42-8D71-3E7C11180C40}" destId="{3D91914C-C02F-4E21-945D-CD1EACC563BE}" srcOrd="5" destOrd="0" presId="urn:microsoft.com/office/officeart/2005/8/layout/vList2"/>
    <dgm:cxn modelId="{007B27CC-47C9-4153-BB87-BE73E31E3A22}" type="presParOf" srcId="{3D6E6AF2-8B8E-4A42-8D71-3E7C11180C40}" destId="{8FFDD013-00B4-47BF-B9C0-FB08E2824599}" srcOrd="6" destOrd="0" presId="urn:microsoft.com/office/officeart/2005/8/layout/vList2"/>
    <dgm:cxn modelId="{EEF688FA-366E-4751-9C00-8D40C3A51F72}" type="presParOf" srcId="{3D6E6AF2-8B8E-4A42-8D71-3E7C11180C40}" destId="{B534287A-59EE-45F6-9CBE-DC4B1AC3C0C5}" srcOrd="7" destOrd="0" presId="urn:microsoft.com/office/officeart/2005/8/layout/vList2"/>
    <dgm:cxn modelId="{074499E6-8D05-4CD6-B599-8338CCF282F7}" type="presParOf" srcId="{3D6E6AF2-8B8E-4A42-8D71-3E7C11180C40}" destId="{F6AE3DC5-09D5-49CA-8941-3E54C5DB823D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73ED05-C54C-4FA6-9F29-09B0A41F7F7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1DE562-CC45-4C4A-B217-D9D58467403E}">
      <dgm:prSet/>
      <dgm:spPr/>
      <dgm:t>
        <a:bodyPr/>
        <a:lstStyle/>
        <a:p>
          <a:r>
            <a:rPr lang="pl-PL" dirty="0"/>
            <a:t>*</a:t>
          </a:r>
          <a:r>
            <a:rPr lang="en-US" dirty="0"/>
            <a:t>die Inflation- </a:t>
          </a:r>
          <a:r>
            <a:rPr lang="en-US" dirty="0" err="1"/>
            <a:t>inflacja</a:t>
          </a:r>
          <a:endParaRPr lang="en-US" dirty="0"/>
        </a:p>
      </dgm:t>
    </dgm:pt>
    <dgm:pt modelId="{ABAF6B17-F1B1-4430-8646-3C1F54D61E14}" cxnId="{E7E5E13D-296B-41E5-BF1C-84EDEAB1D938}" type="parTrans">
      <dgm:prSet/>
      <dgm:spPr/>
      <dgm:t>
        <a:bodyPr/>
        <a:lstStyle/>
        <a:p>
          <a:endParaRPr lang="en-US"/>
        </a:p>
      </dgm:t>
    </dgm:pt>
    <dgm:pt modelId="{B7AAAE8A-F66B-4BB2-8B89-49D214B6948A}" cxnId="{E7E5E13D-296B-41E5-BF1C-84EDEAB1D938}" type="sibTrans">
      <dgm:prSet/>
      <dgm:spPr/>
      <dgm:t>
        <a:bodyPr/>
        <a:lstStyle/>
        <a:p>
          <a:endParaRPr lang="en-US"/>
        </a:p>
      </dgm:t>
    </dgm:pt>
    <dgm:pt modelId="{74288EB2-AD34-426E-B64F-549C4B90AD28}">
      <dgm:prSet/>
      <dgm:spPr/>
      <dgm:t>
        <a:bodyPr/>
        <a:lstStyle/>
        <a:p>
          <a:r>
            <a:rPr lang="pl-PL" dirty="0"/>
            <a:t>*</a:t>
          </a:r>
          <a:r>
            <a:rPr lang="de-DE" dirty="0"/>
            <a:t>die Nachfrageinflation – </a:t>
          </a:r>
          <a:r>
            <a:rPr lang="de-DE" dirty="0" err="1"/>
            <a:t>infalacja</a:t>
          </a:r>
          <a:r>
            <a:rPr lang="de-DE" dirty="0"/>
            <a:t> </a:t>
          </a:r>
          <a:r>
            <a:rPr lang="de-DE" dirty="0" err="1"/>
            <a:t>popytowa</a:t>
          </a:r>
          <a:endParaRPr lang="en-US" dirty="0"/>
        </a:p>
      </dgm:t>
    </dgm:pt>
    <dgm:pt modelId="{ED868C51-C752-4C90-8B47-E009FAB7951D}" cxnId="{3A1DC849-221B-4A1B-B92D-51CA29D29878}" type="parTrans">
      <dgm:prSet/>
      <dgm:spPr/>
      <dgm:t>
        <a:bodyPr/>
        <a:lstStyle/>
        <a:p>
          <a:endParaRPr lang="en-US"/>
        </a:p>
      </dgm:t>
    </dgm:pt>
    <dgm:pt modelId="{BBBF3926-6689-45E2-B5F9-3AA887866936}" cxnId="{3A1DC849-221B-4A1B-B92D-51CA29D29878}" type="sibTrans">
      <dgm:prSet/>
      <dgm:spPr/>
      <dgm:t>
        <a:bodyPr/>
        <a:lstStyle/>
        <a:p>
          <a:endParaRPr lang="en-US"/>
        </a:p>
      </dgm:t>
    </dgm:pt>
    <dgm:pt modelId="{EB57C9D8-B150-446D-AC70-B433DD79B9D7}">
      <dgm:prSet/>
      <dgm:spPr/>
      <dgm:t>
        <a:bodyPr/>
        <a:lstStyle/>
        <a:p>
          <a:r>
            <a:rPr lang="pl-PL" dirty="0"/>
            <a:t>*</a:t>
          </a:r>
          <a:r>
            <a:rPr lang="en-US" dirty="0"/>
            <a:t>die </a:t>
          </a:r>
          <a:r>
            <a:rPr lang="de-DE" dirty="0"/>
            <a:t>Kosteninflation – </a:t>
          </a:r>
          <a:r>
            <a:rPr lang="de-DE" dirty="0" err="1"/>
            <a:t>inflacja</a:t>
          </a:r>
          <a:r>
            <a:rPr lang="de-DE" dirty="0"/>
            <a:t> </a:t>
          </a:r>
          <a:r>
            <a:rPr lang="de-DE" dirty="0" err="1"/>
            <a:t>kosztowa</a:t>
          </a:r>
          <a:endParaRPr lang="en-US" dirty="0"/>
        </a:p>
      </dgm:t>
    </dgm:pt>
    <dgm:pt modelId="{76EB2154-853F-4A16-AFFA-971E07B0AFB7}" cxnId="{B900B2DB-F069-4490-BBC7-82E1A6AF8DB3}" type="parTrans">
      <dgm:prSet/>
      <dgm:spPr/>
      <dgm:t>
        <a:bodyPr/>
        <a:lstStyle/>
        <a:p>
          <a:endParaRPr lang="en-US"/>
        </a:p>
      </dgm:t>
    </dgm:pt>
    <dgm:pt modelId="{13C8C5C9-8DE3-41BA-9A57-82AA33F1C394}" cxnId="{B900B2DB-F069-4490-BBC7-82E1A6AF8DB3}" type="sibTrans">
      <dgm:prSet/>
      <dgm:spPr/>
      <dgm:t>
        <a:bodyPr/>
        <a:lstStyle/>
        <a:p>
          <a:endParaRPr lang="en-US"/>
        </a:p>
      </dgm:t>
    </dgm:pt>
    <dgm:pt modelId="{2F4B81C0-F8EF-4A95-A8DC-357346C90C18}">
      <dgm:prSet/>
      <dgm:spPr/>
      <dgm:t>
        <a:bodyPr/>
        <a:lstStyle/>
        <a:p>
          <a:r>
            <a:rPr lang="pl-PL" dirty="0"/>
            <a:t>*</a:t>
          </a:r>
          <a:r>
            <a:rPr lang="de-DE" dirty="0"/>
            <a:t>die Strukturelle Inflation – </a:t>
          </a:r>
          <a:r>
            <a:rPr lang="de-DE" dirty="0" err="1"/>
            <a:t>inflacja</a:t>
          </a:r>
          <a:r>
            <a:rPr lang="de-DE" dirty="0"/>
            <a:t> </a:t>
          </a:r>
          <a:r>
            <a:rPr lang="de-DE" dirty="0" err="1"/>
            <a:t>strukturalna</a:t>
          </a:r>
          <a:endParaRPr lang="en-US" dirty="0"/>
        </a:p>
      </dgm:t>
    </dgm:pt>
    <dgm:pt modelId="{A6784C7F-CAAC-4BA8-B46F-3D24BC7A1621}" cxnId="{813550CD-18EF-40B5-A041-95FF7539F3D8}" type="parTrans">
      <dgm:prSet/>
      <dgm:spPr/>
      <dgm:t>
        <a:bodyPr/>
        <a:lstStyle/>
        <a:p>
          <a:endParaRPr lang="en-US"/>
        </a:p>
      </dgm:t>
    </dgm:pt>
    <dgm:pt modelId="{E7EFF7DF-D3CD-4045-8E52-ED9108E75A5C}" cxnId="{813550CD-18EF-40B5-A041-95FF7539F3D8}" type="sibTrans">
      <dgm:prSet/>
      <dgm:spPr/>
      <dgm:t>
        <a:bodyPr/>
        <a:lstStyle/>
        <a:p>
          <a:endParaRPr lang="en-US"/>
        </a:p>
      </dgm:t>
    </dgm:pt>
    <dgm:pt modelId="{1B313CFF-4738-4356-B206-8C99184FCEBF}">
      <dgm:prSet/>
      <dgm:spPr/>
      <dgm:t>
        <a:bodyPr/>
        <a:lstStyle/>
        <a:p>
          <a:r>
            <a:rPr lang="pl-PL" dirty="0"/>
            <a:t>*</a:t>
          </a:r>
          <a:r>
            <a:rPr lang="de-DE" dirty="0"/>
            <a:t>die Importierte Inflation – </a:t>
          </a:r>
          <a:r>
            <a:rPr lang="de-DE" dirty="0" err="1"/>
            <a:t>inflacja</a:t>
          </a:r>
          <a:r>
            <a:rPr lang="de-DE" dirty="0"/>
            <a:t> </a:t>
          </a:r>
          <a:r>
            <a:rPr lang="de-DE" dirty="0" err="1"/>
            <a:t>importowana</a:t>
          </a:r>
          <a:endParaRPr lang="en-US" dirty="0"/>
        </a:p>
      </dgm:t>
    </dgm:pt>
    <dgm:pt modelId="{08BAC7B4-2918-4A84-84C2-0A5E82E1C55E}" cxnId="{38757D3B-AD58-48FE-9959-12EE7104D6FD}" type="parTrans">
      <dgm:prSet/>
      <dgm:spPr/>
      <dgm:t>
        <a:bodyPr/>
        <a:lstStyle/>
        <a:p>
          <a:endParaRPr lang="en-US"/>
        </a:p>
      </dgm:t>
    </dgm:pt>
    <dgm:pt modelId="{78B039F9-49F4-4A53-81FB-C814ED223876}" cxnId="{38757D3B-AD58-48FE-9959-12EE7104D6FD}" type="sibTrans">
      <dgm:prSet/>
      <dgm:spPr/>
      <dgm:t>
        <a:bodyPr/>
        <a:lstStyle/>
        <a:p>
          <a:endParaRPr lang="en-US"/>
        </a:p>
      </dgm:t>
    </dgm:pt>
    <dgm:pt modelId="{39EA9E0B-C248-4386-863C-D8697CB4790A}">
      <dgm:prSet/>
      <dgm:spPr/>
      <dgm:t>
        <a:bodyPr/>
        <a:lstStyle/>
        <a:p>
          <a:r>
            <a:rPr lang="pl-PL" dirty="0"/>
            <a:t>*</a:t>
          </a:r>
          <a:r>
            <a:rPr lang="de-DE" dirty="0"/>
            <a:t>die Hyperinflation – </a:t>
          </a:r>
          <a:r>
            <a:rPr lang="de-DE" dirty="0" err="1"/>
            <a:t>hiperinflacja</a:t>
          </a:r>
          <a:endParaRPr lang="en-US" dirty="0"/>
        </a:p>
      </dgm:t>
    </dgm:pt>
    <dgm:pt modelId="{5B0821B0-3C35-4E3D-B830-4F68CAFBC6B6}" cxnId="{89995A46-2FCE-4AD1-A4E7-296247F30B56}" type="parTrans">
      <dgm:prSet/>
      <dgm:spPr/>
      <dgm:t>
        <a:bodyPr/>
        <a:lstStyle/>
        <a:p>
          <a:endParaRPr lang="en-US"/>
        </a:p>
      </dgm:t>
    </dgm:pt>
    <dgm:pt modelId="{A135B944-338C-4DD1-9D23-4003D39D1ADC}" cxnId="{89995A46-2FCE-4AD1-A4E7-296247F30B56}" type="sibTrans">
      <dgm:prSet/>
      <dgm:spPr/>
      <dgm:t>
        <a:bodyPr/>
        <a:lstStyle/>
        <a:p>
          <a:endParaRPr lang="en-US"/>
        </a:p>
      </dgm:t>
    </dgm:pt>
    <dgm:pt modelId="{35373A1C-C1CA-43A2-A775-0E219960A009}">
      <dgm:prSet/>
      <dgm:spPr/>
      <dgm:t>
        <a:bodyPr/>
        <a:lstStyle/>
        <a:p>
          <a:r>
            <a:rPr lang="pl-PL" dirty="0"/>
            <a:t>*</a:t>
          </a:r>
          <a:r>
            <a:rPr lang="de-DE" dirty="0"/>
            <a:t>dauerhafte strukturelle Veränderungen – </a:t>
          </a:r>
          <a:r>
            <a:rPr lang="de-DE" dirty="0" err="1"/>
            <a:t>trwałe</a:t>
          </a:r>
          <a:r>
            <a:rPr lang="de-DE" dirty="0"/>
            <a:t> </a:t>
          </a:r>
          <a:r>
            <a:rPr lang="de-DE" dirty="0" err="1"/>
            <a:t>zmiany</a:t>
          </a:r>
          <a:r>
            <a:rPr lang="de-DE" dirty="0"/>
            <a:t> </a:t>
          </a:r>
          <a:r>
            <a:rPr lang="de-DE" dirty="0" err="1"/>
            <a:t>strukturalne</a:t>
          </a:r>
          <a:endParaRPr lang="en-US" dirty="0"/>
        </a:p>
      </dgm:t>
    </dgm:pt>
    <dgm:pt modelId="{4BC091DB-5557-48D7-905E-A49EAD26903C}" cxnId="{81A0AAB5-6BF2-4038-96B9-BFA1BB169946}" type="parTrans">
      <dgm:prSet/>
      <dgm:spPr/>
      <dgm:t>
        <a:bodyPr/>
        <a:lstStyle/>
        <a:p>
          <a:endParaRPr lang="en-US"/>
        </a:p>
      </dgm:t>
    </dgm:pt>
    <dgm:pt modelId="{38549765-D3BF-4773-A9F9-CC03EFC18301}" cxnId="{81A0AAB5-6BF2-4038-96B9-BFA1BB169946}" type="sibTrans">
      <dgm:prSet/>
      <dgm:spPr/>
      <dgm:t>
        <a:bodyPr/>
        <a:lstStyle/>
        <a:p>
          <a:endParaRPr lang="en-US"/>
        </a:p>
      </dgm:t>
    </dgm:pt>
    <dgm:pt modelId="{A1EDD73F-87F3-4D0E-8957-3450EAFE6147}">
      <dgm:prSet/>
      <dgm:spPr/>
      <dgm:t>
        <a:bodyPr/>
        <a:lstStyle/>
        <a:p>
          <a:r>
            <a:rPr lang="pl-PL" dirty="0"/>
            <a:t>*</a:t>
          </a:r>
          <a:r>
            <a:rPr lang="de-DE" dirty="0"/>
            <a:t>Technologische Veränderungen – </a:t>
          </a:r>
          <a:r>
            <a:rPr lang="de-DE" dirty="0" err="1"/>
            <a:t>zmiany</a:t>
          </a:r>
          <a:r>
            <a:rPr lang="de-DE" dirty="0"/>
            <a:t> </a:t>
          </a:r>
          <a:r>
            <a:rPr lang="de-DE" dirty="0" err="1"/>
            <a:t>technologiczne</a:t>
          </a:r>
          <a:endParaRPr lang="en-US" dirty="0"/>
        </a:p>
      </dgm:t>
    </dgm:pt>
    <dgm:pt modelId="{9F1A95A8-C979-4DCD-85C3-5C9C37101E15}" cxnId="{05471C1B-7129-4046-8AF2-BC932E91C98C}" type="parTrans">
      <dgm:prSet/>
      <dgm:spPr/>
      <dgm:t>
        <a:bodyPr/>
        <a:lstStyle/>
        <a:p>
          <a:endParaRPr lang="en-US"/>
        </a:p>
      </dgm:t>
    </dgm:pt>
    <dgm:pt modelId="{4416A9AA-2712-456D-8568-A93B650DD109}" cxnId="{05471C1B-7129-4046-8AF2-BC932E91C98C}" type="sibTrans">
      <dgm:prSet/>
      <dgm:spPr/>
      <dgm:t>
        <a:bodyPr/>
        <a:lstStyle/>
        <a:p>
          <a:endParaRPr lang="en-US"/>
        </a:p>
      </dgm:t>
    </dgm:pt>
    <dgm:pt modelId="{5AEE34B6-24B2-4C28-A25D-67C7F1D145DB}">
      <dgm:prSet phldr="0" custT="0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dirty="0"/>
            <a:t>*</a:t>
          </a:r>
          <a:r>
            <a:rPr lang="de-DE" altLang="pl-PL" dirty="0">
              <a:latin typeface="Calibri" panose="020F0502020204030204" pitchFamily="34" charset="0"/>
            </a:rPr>
            <a:t>d</a:t>
          </a:r>
          <a:r>
            <a:rPr lang="de-DE" dirty="0"/>
            <a:t>emografischer Wandel – </a:t>
          </a:r>
          <a:r>
            <a:rPr lang="de-DE" dirty="0" err="1"/>
            <a:t>zmiany</a:t>
          </a:r>
          <a:r>
            <a:rPr lang="de-DE" dirty="0"/>
            <a:t> </a:t>
          </a:r>
          <a:r>
            <a:rPr lang="de-DE" dirty="0" err="1"/>
            <a:t>demograficzne</a:t>
          </a:r>
          <a:r>
            <a:rPr lang="en-US" dirty="0"/>
            <a:t/>
          </a:r>
          <a:endParaRPr lang="en-US" dirty="0"/>
        </a:p>
      </dgm:t>
    </dgm:pt>
    <dgm:pt modelId="{CE1AB26C-3D92-4C35-B4F0-E0AE0FF4FBEA}" cxnId="{E00DA035-7FEF-4586-B2CE-AF6FC0EB8DC0}" type="parTrans">
      <dgm:prSet/>
      <dgm:spPr/>
      <dgm:t>
        <a:bodyPr/>
        <a:lstStyle/>
        <a:p>
          <a:endParaRPr lang="en-US"/>
        </a:p>
      </dgm:t>
    </dgm:pt>
    <dgm:pt modelId="{5654D432-0A43-4FB0-92B2-9A0EF8FD0662}" cxnId="{E00DA035-7FEF-4586-B2CE-AF6FC0EB8DC0}" type="sibTrans">
      <dgm:prSet/>
      <dgm:spPr/>
      <dgm:t>
        <a:bodyPr/>
        <a:lstStyle/>
        <a:p>
          <a:endParaRPr lang="en-US"/>
        </a:p>
      </dgm:t>
    </dgm:pt>
    <dgm:pt modelId="{50E170A5-7627-4763-924C-5245608D604A}">
      <dgm:prSet/>
      <dgm:spPr/>
      <dgm:t>
        <a:bodyPr/>
        <a:lstStyle/>
        <a:p>
          <a:r>
            <a:rPr lang="pl-PL" dirty="0"/>
            <a:t>*</a:t>
          </a:r>
          <a:r>
            <a:rPr lang="de-DE" dirty="0"/>
            <a:t>die Produktionskosten – </a:t>
          </a:r>
          <a:r>
            <a:rPr lang="de-DE" dirty="0" err="1"/>
            <a:t>koszty</a:t>
          </a:r>
          <a:r>
            <a:rPr lang="de-DE" dirty="0"/>
            <a:t> </a:t>
          </a:r>
          <a:r>
            <a:rPr lang="de-DE" dirty="0" err="1"/>
            <a:t>produkcji</a:t>
          </a:r>
          <a:endParaRPr lang="en-US" dirty="0"/>
        </a:p>
      </dgm:t>
    </dgm:pt>
    <dgm:pt modelId="{C2F7B042-77E5-473E-891C-5A7BDCA69DCD}" cxnId="{82B88D16-0BD0-43CD-8EE7-261886736F08}" type="parTrans">
      <dgm:prSet/>
      <dgm:spPr/>
      <dgm:t>
        <a:bodyPr/>
        <a:lstStyle/>
        <a:p>
          <a:endParaRPr lang="en-US"/>
        </a:p>
      </dgm:t>
    </dgm:pt>
    <dgm:pt modelId="{4700C5C7-A7D8-4720-A4DB-BC8F9DFEC9C9}" cxnId="{82B88D16-0BD0-43CD-8EE7-261886736F08}" type="sibTrans">
      <dgm:prSet/>
      <dgm:spPr/>
      <dgm:t>
        <a:bodyPr/>
        <a:lstStyle/>
        <a:p>
          <a:endParaRPr lang="en-US"/>
        </a:p>
      </dgm:t>
    </dgm:pt>
    <dgm:pt modelId="{D95462DB-234D-41B1-890D-1DE31F392931}">
      <dgm:prSet/>
      <dgm:spPr/>
      <dgm:t>
        <a:bodyPr/>
        <a:lstStyle/>
        <a:p>
          <a:r>
            <a:rPr lang="pl-PL" dirty="0"/>
            <a:t>*</a:t>
          </a:r>
          <a:r>
            <a:rPr lang="de-DE" dirty="0"/>
            <a:t>der Lohn – </a:t>
          </a:r>
          <a:r>
            <a:rPr lang="de-DE" dirty="0" err="1"/>
            <a:t>płaca</a:t>
          </a:r>
          <a:endParaRPr lang="en-US" dirty="0"/>
        </a:p>
      </dgm:t>
    </dgm:pt>
    <dgm:pt modelId="{B42D2E26-F527-4A50-AA30-24A615296D70}" cxnId="{ECCB8D8B-FB5C-4071-AE60-254C41221785}" type="parTrans">
      <dgm:prSet/>
      <dgm:spPr/>
      <dgm:t>
        <a:bodyPr/>
        <a:lstStyle/>
        <a:p>
          <a:endParaRPr lang="en-US"/>
        </a:p>
      </dgm:t>
    </dgm:pt>
    <dgm:pt modelId="{B70E3568-A4FF-4698-B1D2-8182A6C3899E}" cxnId="{ECCB8D8B-FB5C-4071-AE60-254C41221785}" type="sibTrans">
      <dgm:prSet/>
      <dgm:spPr/>
      <dgm:t>
        <a:bodyPr/>
        <a:lstStyle/>
        <a:p>
          <a:endParaRPr lang="en-US"/>
        </a:p>
      </dgm:t>
    </dgm:pt>
    <dgm:pt modelId="{F6F4FCB5-6769-41C3-9CF1-D99420F6E985}" type="pres">
      <dgm:prSet presAssocID="{8A73ED05-C54C-4FA6-9F29-09B0A41F7F73}" presName="vert0" presStyleCnt="0">
        <dgm:presLayoutVars>
          <dgm:dir/>
          <dgm:animOne val="branch"/>
          <dgm:animLvl val="lvl"/>
        </dgm:presLayoutVars>
      </dgm:prSet>
      <dgm:spPr/>
    </dgm:pt>
    <dgm:pt modelId="{DB1B7866-F030-421E-8967-B915B5C9C34D}" type="pres">
      <dgm:prSet presAssocID="{A61DE562-CC45-4C4A-B217-D9D58467403E}" presName="thickLine" presStyleLbl="alignNode1" presStyleIdx="0" presStyleCnt="11"/>
      <dgm:spPr/>
    </dgm:pt>
    <dgm:pt modelId="{C2FC5DBF-A15D-4C02-8E63-B1F382DC1B1B}" type="pres">
      <dgm:prSet presAssocID="{A61DE562-CC45-4C4A-B217-D9D58467403E}" presName="horz1" presStyleCnt="0"/>
      <dgm:spPr/>
    </dgm:pt>
    <dgm:pt modelId="{1C3F7DE2-219A-4F52-9495-F0BE48A4B98A}" type="pres">
      <dgm:prSet presAssocID="{A61DE562-CC45-4C4A-B217-D9D58467403E}" presName="tx1" presStyleLbl="revTx" presStyleIdx="0" presStyleCnt="11"/>
      <dgm:spPr/>
    </dgm:pt>
    <dgm:pt modelId="{A4BD700D-2767-4484-8E4C-94F2D03192F8}" type="pres">
      <dgm:prSet presAssocID="{A61DE562-CC45-4C4A-B217-D9D58467403E}" presName="vert1" presStyleCnt="0"/>
      <dgm:spPr/>
    </dgm:pt>
    <dgm:pt modelId="{0A4AA4DB-0F4D-48DF-B32A-F847D36AF573}" type="pres">
      <dgm:prSet presAssocID="{74288EB2-AD34-426E-B64F-549C4B90AD28}" presName="thickLine" presStyleLbl="alignNode1" presStyleIdx="1" presStyleCnt="11"/>
      <dgm:spPr/>
    </dgm:pt>
    <dgm:pt modelId="{95C6C094-46FB-46B6-8BB4-A22087204DB4}" type="pres">
      <dgm:prSet presAssocID="{74288EB2-AD34-426E-B64F-549C4B90AD28}" presName="horz1" presStyleCnt="0"/>
      <dgm:spPr/>
    </dgm:pt>
    <dgm:pt modelId="{F01B29A2-8263-423E-960A-F884E57BB936}" type="pres">
      <dgm:prSet presAssocID="{74288EB2-AD34-426E-B64F-549C4B90AD28}" presName="tx1" presStyleLbl="revTx" presStyleIdx="1" presStyleCnt="11"/>
      <dgm:spPr/>
    </dgm:pt>
    <dgm:pt modelId="{2CB3C952-EF11-457C-8989-61EC5E6E0B77}" type="pres">
      <dgm:prSet presAssocID="{74288EB2-AD34-426E-B64F-549C4B90AD28}" presName="vert1" presStyleCnt="0"/>
      <dgm:spPr/>
    </dgm:pt>
    <dgm:pt modelId="{FDA78FB1-DB02-4953-8CF7-206FCFDF40C9}" type="pres">
      <dgm:prSet presAssocID="{EB57C9D8-B150-446D-AC70-B433DD79B9D7}" presName="thickLine" presStyleLbl="alignNode1" presStyleIdx="2" presStyleCnt="11"/>
      <dgm:spPr/>
    </dgm:pt>
    <dgm:pt modelId="{4367A16F-12D4-442C-A268-8F3257EDF070}" type="pres">
      <dgm:prSet presAssocID="{EB57C9D8-B150-446D-AC70-B433DD79B9D7}" presName="horz1" presStyleCnt="0"/>
      <dgm:spPr/>
    </dgm:pt>
    <dgm:pt modelId="{BDB03BE1-D5AC-47D4-8984-FA1E0FB2653D}" type="pres">
      <dgm:prSet presAssocID="{EB57C9D8-B150-446D-AC70-B433DD79B9D7}" presName="tx1" presStyleLbl="revTx" presStyleIdx="2" presStyleCnt="11"/>
      <dgm:spPr/>
    </dgm:pt>
    <dgm:pt modelId="{FBFB8D83-E25D-4E0C-91A8-FE34298E12A5}" type="pres">
      <dgm:prSet presAssocID="{EB57C9D8-B150-446D-AC70-B433DD79B9D7}" presName="vert1" presStyleCnt="0"/>
      <dgm:spPr/>
    </dgm:pt>
    <dgm:pt modelId="{3F3A0C9E-D9A8-4534-9DF9-A0E3C9B77374}" type="pres">
      <dgm:prSet presAssocID="{2F4B81C0-F8EF-4A95-A8DC-357346C90C18}" presName="thickLine" presStyleLbl="alignNode1" presStyleIdx="3" presStyleCnt="11"/>
      <dgm:spPr/>
    </dgm:pt>
    <dgm:pt modelId="{9AB2E0B3-F916-48D7-BF41-0E9569296CE6}" type="pres">
      <dgm:prSet presAssocID="{2F4B81C0-F8EF-4A95-A8DC-357346C90C18}" presName="horz1" presStyleCnt="0"/>
      <dgm:spPr/>
    </dgm:pt>
    <dgm:pt modelId="{95DEC9E1-A4AA-432A-8E5F-F5CFD837998A}" type="pres">
      <dgm:prSet presAssocID="{2F4B81C0-F8EF-4A95-A8DC-357346C90C18}" presName="tx1" presStyleLbl="revTx" presStyleIdx="3" presStyleCnt="11"/>
      <dgm:spPr/>
    </dgm:pt>
    <dgm:pt modelId="{31B1CF86-E21F-4841-925F-8284F22A4BB5}" type="pres">
      <dgm:prSet presAssocID="{2F4B81C0-F8EF-4A95-A8DC-357346C90C18}" presName="vert1" presStyleCnt="0"/>
      <dgm:spPr/>
    </dgm:pt>
    <dgm:pt modelId="{28656CB9-45A2-4D70-9E6A-ECA39697250A}" type="pres">
      <dgm:prSet presAssocID="{1B313CFF-4738-4356-B206-8C99184FCEBF}" presName="thickLine" presStyleLbl="alignNode1" presStyleIdx="4" presStyleCnt="11"/>
      <dgm:spPr/>
    </dgm:pt>
    <dgm:pt modelId="{380E8744-93D1-46AD-9D94-BB24DC1C2DB0}" type="pres">
      <dgm:prSet presAssocID="{1B313CFF-4738-4356-B206-8C99184FCEBF}" presName="horz1" presStyleCnt="0"/>
      <dgm:spPr/>
    </dgm:pt>
    <dgm:pt modelId="{60709CF3-37D3-442B-81E6-03E968C8F69F}" type="pres">
      <dgm:prSet presAssocID="{1B313CFF-4738-4356-B206-8C99184FCEBF}" presName="tx1" presStyleLbl="revTx" presStyleIdx="4" presStyleCnt="11"/>
      <dgm:spPr/>
    </dgm:pt>
    <dgm:pt modelId="{CB9F15FD-EFE5-40A6-A99A-C7CE556F0DB3}" type="pres">
      <dgm:prSet presAssocID="{1B313CFF-4738-4356-B206-8C99184FCEBF}" presName="vert1" presStyleCnt="0"/>
      <dgm:spPr/>
    </dgm:pt>
    <dgm:pt modelId="{DADCA6EA-61BD-4F22-80CD-C0DD4263D360}" type="pres">
      <dgm:prSet presAssocID="{39EA9E0B-C248-4386-863C-D8697CB4790A}" presName="thickLine" presStyleLbl="alignNode1" presStyleIdx="5" presStyleCnt="11"/>
      <dgm:spPr/>
    </dgm:pt>
    <dgm:pt modelId="{C3DCD130-A4B4-44BA-9AD0-6E9C2AC9737C}" type="pres">
      <dgm:prSet presAssocID="{39EA9E0B-C248-4386-863C-D8697CB4790A}" presName="horz1" presStyleCnt="0"/>
      <dgm:spPr/>
    </dgm:pt>
    <dgm:pt modelId="{37587F80-CD38-429B-A698-B5577E07F608}" type="pres">
      <dgm:prSet presAssocID="{39EA9E0B-C248-4386-863C-D8697CB4790A}" presName="tx1" presStyleLbl="revTx" presStyleIdx="5" presStyleCnt="11"/>
      <dgm:spPr/>
    </dgm:pt>
    <dgm:pt modelId="{14C8FA71-DCC5-41B6-A39C-F8DE6C397C53}" type="pres">
      <dgm:prSet presAssocID="{39EA9E0B-C248-4386-863C-D8697CB4790A}" presName="vert1" presStyleCnt="0"/>
      <dgm:spPr/>
    </dgm:pt>
    <dgm:pt modelId="{776A990F-0BD4-436D-A136-D9408C109E9D}" type="pres">
      <dgm:prSet presAssocID="{35373A1C-C1CA-43A2-A775-0E219960A009}" presName="thickLine" presStyleLbl="alignNode1" presStyleIdx="6" presStyleCnt="11"/>
      <dgm:spPr/>
    </dgm:pt>
    <dgm:pt modelId="{DC4A166A-5136-4DB8-A420-F35E18BFD5A6}" type="pres">
      <dgm:prSet presAssocID="{35373A1C-C1CA-43A2-A775-0E219960A009}" presName="horz1" presStyleCnt="0"/>
      <dgm:spPr/>
    </dgm:pt>
    <dgm:pt modelId="{B72B01F5-E9C9-437F-BDA8-50DDF0D5BDBB}" type="pres">
      <dgm:prSet presAssocID="{35373A1C-C1CA-43A2-A775-0E219960A009}" presName="tx1" presStyleLbl="revTx" presStyleIdx="6" presStyleCnt="11"/>
      <dgm:spPr/>
    </dgm:pt>
    <dgm:pt modelId="{C1AA4DB2-A460-4E6A-850A-5310A7BBF877}" type="pres">
      <dgm:prSet presAssocID="{35373A1C-C1CA-43A2-A775-0E219960A009}" presName="vert1" presStyleCnt="0"/>
      <dgm:spPr/>
    </dgm:pt>
    <dgm:pt modelId="{5D7FEFE7-CED6-45F1-9DD6-072C242F5BEC}" type="pres">
      <dgm:prSet presAssocID="{A1EDD73F-87F3-4D0E-8957-3450EAFE6147}" presName="thickLine" presStyleLbl="alignNode1" presStyleIdx="7" presStyleCnt="11"/>
      <dgm:spPr/>
    </dgm:pt>
    <dgm:pt modelId="{800608E6-EBEA-4818-8268-17B683E0BB27}" type="pres">
      <dgm:prSet presAssocID="{A1EDD73F-87F3-4D0E-8957-3450EAFE6147}" presName="horz1" presStyleCnt="0"/>
      <dgm:spPr/>
    </dgm:pt>
    <dgm:pt modelId="{1BF1D2BA-394A-444E-BB38-FAA6B2245F47}" type="pres">
      <dgm:prSet presAssocID="{A1EDD73F-87F3-4D0E-8957-3450EAFE6147}" presName="tx1" presStyleLbl="revTx" presStyleIdx="7" presStyleCnt="11"/>
      <dgm:spPr/>
    </dgm:pt>
    <dgm:pt modelId="{129A9F7A-CF86-4BF3-BDBF-B1180D4DF2E8}" type="pres">
      <dgm:prSet presAssocID="{A1EDD73F-87F3-4D0E-8957-3450EAFE6147}" presName="vert1" presStyleCnt="0"/>
      <dgm:spPr/>
    </dgm:pt>
    <dgm:pt modelId="{DB279264-E180-4288-80DB-6696C36362E2}" type="pres">
      <dgm:prSet presAssocID="{5AEE34B6-24B2-4C28-A25D-67C7F1D145DB}" presName="thickLine" presStyleLbl="alignNode1" presStyleIdx="8" presStyleCnt="11"/>
      <dgm:spPr/>
    </dgm:pt>
    <dgm:pt modelId="{13A35CD8-74FE-436E-B21B-F59D0EA5351F}" type="pres">
      <dgm:prSet presAssocID="{5AEE34B6-24B2-4C28-A25D-67C7F1D145DB}" presName="horz1" presStyleCnt="0"/>
      <dgm:spPr/>
    </dgm:pt>
    <dgm:pt modelId="{FE524348-BEAD-4417-A145-3D8602C05D2A}" type="pres">
      <dgm:prSet presAssocID="{5AEE34B6-24B2-4C28-A25D-67C7F1D145DB}" presName="tx1" presStyleLbl="revTx" presStyleIdx="8" presStyleCnt="11"/>
      <dgm:spPr/>
    </dgm:pt>
    <dgm:pt modelId="{7F24DC63-F691-4B00-B995-B828DECA6C62}" type="pres">
      <dgm:prSet presAssocID="{5AEE34B6-24B2-4C28-A25D-67C7F1D145DB}" presName="vert1" presStyleCnt="0"/>
      <dgm:spPr/>
    </dgm:pt>
    <dgm:pt modelId="{2DAE32CC-06C2-43AF-ACC6-42FF6E432BE4}" type="pres">
      <dgm:prSet presAssocID="{50E170A5-7627-4763-924C-5245608D604A}" presName="thickLine" presStyleLbl="alignNode1" presStyleIdx="9" presStyleCnt="11"/>
      <dgm:spPr/>
    </dgm:pt>
    <dgm:pt modelId="{513F41A5-8C66-4CD7-8F7A-186C2ABB8ED8}" type="pres">
      <dgm:prSet presAssocID="{50E170A5-7627-4763-924C-5245608D604A}" presName="horz1" presStyleCnt="0"/>
      <dgm:spPr/>
    </dgm:pt>
    <dgm:pt modelId="{05B4E5BD-3EBA-4959-A4BE-C7D9FC5B71CF}" type="pres">
      <dgm:prSet presAssocID="{50E170A5-7627-4763-924C-5245608D604A}" presName="tx1" presStyleLbl="revTx" presStyleIdx="9" presStyleCnt="11"/>
      <dgm:spPr/>
    </dgm:pt>
    <dgm:pt modelId="{8958D310-F367-452C-BA51-3203F7071F0D}" type="pres">
      <dgm:prSet presAssocID="{50E170A5-7627-4763-924C-5245608D604A}" presName="vert1" presStyleCnt="0"/>
      <dgm:spPr/>
    </dgm:pt>
    <dgm:pt modelId="{2C14C422-25BD-4ECB-AABB-D3CBA9570F7D}" type="pres">
      <dgm:prSet presAssocID="{D95462DB-234D-41B1-890D-1DE31F392931}" presName="thickLine" presStyleLbl="alignNode1" presStyleIdx="10" presStyleCnt="11"/>
      <dgm:spPr/>
    </dgm:pt>
    <dgm:pt modelId="{08EA3198-CF4F-4142-8125-5606EE4C52B7}" type="pres">
      <dgm:prSet presAssocID="{D95462DB-234D-41B1-890D-1DE31F392931}" presName="horz1" presStyleCnt="0"/>
      <dgm:spPr/>
    </dgm:pt>
    <dgm:pt modelId="{76A5C4D0-FC86-44B3-9009-5E315A3DD2AF}" type="pres">
      <dgm:prSet presAssocID="{D95462DB-234D-41B1-890D-1DE31F392931}" presName="tx1" presStyleLbl="revTx" presStyleIdx="10" presStyleCnt="11"/>
      <dgm:spPr/>
    </dgm:pt>
    <dgm:pt modelId="{AA0F85A1-CD62-40B3-9123-3F0A0F3AF2AF}" type="pres">
      <dgm:prSet presAssocID="{D95462DB-234D-41B1-890D-1DE31F392931}" presName="vert1" presStyleCnt="0"/>
      <dgm:spPr/>
    </dgm:pt>
  </dgm:ptLst>
  <dgm:cxnLst>
    <dgm:cxn modelId="{E7E5E13D-296B-41E5-BF1C-84EDEAB1D938}" srcId="{8A73ED05-C54C-4FA6-9F29-09B0A41F7F73}" destId="{A61DE562-CC45-4C4A-B217-D9D58467403E}" srcOrd="0" destOrd="0" parTransId="{ABAF6B17-F1B1-4430-8646-3C1F54D61E14}" sibTransId="{B7AAAE8A-F66B-4BB2-8B89-49D214B6948A}"/>
    <dgm:cxn modelId="{3A1DC849-221B-4A1B-B92D-51CA29D29878}" srcId="{8A73ED05-C54C-4FA6-9F29-09B0A41F7F73}" destId="{74288EB2-AD34-426E-B64F-549C4B90AD28}" srcOrd="1" destOrd="0" parTransId="{ED868C51-C752-4C90-8B47-E009FAB7951D}" sibTransId="{BBBF3926-6689-45E2-B5F9-3AA887866936}"/>
    <dgm:cxn modelId="{B900B2DB-F069-4490-BBC7-82E1A6AF8DB3}" srcId="{8A73ED05-C54C-4FA6-9F29-09B0A41F7F73}" destId="{EB57C9D8-B150-446D-AC70-B433DD79B9D7}" srcOrd="2" destOrd="0" parTransId="{76EB2154-853F-4A16-AFFA-971E07B0AFB7}" sibTransId="{13C8C5C9-8DE3-41BA-9A57-82AA33F1C394}"/>
    <dgm:cxn modelId="{813550CD-18EF-40B5-A041-95FF7539F3D8}" srcId="{8A73ED05-C54C-4FA6-9F29-09B0A41F7F73}" destId="{2F4B81C0-F8EF-4A95-A8DC-357346C90C18}" srcOrd="3" destOrd="0" parTransId="{A6784C7F-CAAC-4BA8-B46F-3D24BC7A1621}" sibTransId="{E7EFF7DF-D3CD-4045-8E52-ED9108E75A5C}"/>
    <dgm:cxn modelId="{38757D3B-AD58-48FE-9959-12EE7104D6FD}" srcId="{8A73ED05-C54C-4FA6-9F29-09B0A41F7F73}" destId="{1B313CFF-4738-4356-B206-8C99184FCEBF}" srcOrd="4" destOrd="0" parTransId="{08BAC7B4-2918-4A84-84C2-0A5E82E1C55E}" sibTransId="{78B039F9-49F4-4A53-81FB-C814ED223876}"/>
    <dgm:cxn modelId="{89995A46-2FCE-4AD1-A4E7-296247F30B56}" srcId="{8A73ED05-C54C-4FA6-9F29-09B0A41F7F73}" destId="{39EA9E0B-C248-4386-863C-D8697CB4790A}" srcOrd="5" destOrd="0" parTransId="{5B0821B0-3C35-4E3D-B830-4F68CAFBC6B6}" sibTransId="{A135B944-338C-4DD1-9D23-4003D39D1ADC}"/>
    <dgm:cxn modelId="{81A0AAB5-6BF2-4038-96B9-BFA1BB169946}" srcId="{8A73ED05-C54C-4FA6-9F29-09B0A41F7F73}" destId="{35373A1C-C1CA-43A2-A775-0E219960A009}" srcOrd="6" destOrd="0" parTransId="{4BC091DB-5557-48D7-905E-A49EAD26903C}" sibTransId="{38549765-D3BF-4773-A9F9-CC03EFC18301}"/>
    <dgm:cxn modelId="{05471C1B-7129-4046-8AF2-BC932E91C98C}" srcId="{8A73ED05-C54C-4FA6-9F29-09B0A41F7F73}" destId="{A1EDD73F-87F3-4D0E-8957-3450EAFE6147}" srcOrd="7" destOrd="0" parTransId="{9F1A95A8-C979-4DCD-85C3-5C9C37101E15}" sibTransId="{4416A9AA-2712-456D-8568-A93B650DD109}"/>
    <dgm:cxn modelId="{E00DA035-7FEF-4586-B2CE-AF6FC0EB8DC0}" srcId="{8A73ED05-C54C-4FA6-9F29-09B0A41F7F73}" destId="{5AEE34B6-24B2-4C28-A25D-67C7F1D145DB}" srcOrd="8" destOrd="0" parTransId="{CE1AB26C-3D92-4C35-B4F0-E0AE0FF4FBEA}" sibTransId="{5654D432-0A43-4FB0-92B2-9A0EF8FD0662}"/>
    <dgm:cxn modelId="{82B88D16-0BD0-43CD-8EE7-261886736F08}" srcId="{8A73ED05-C54C-4FA6-9F29-09B0A41F7F73}" destId="{50E170A5-7627-4763-924C-5245608D604A}" srcOrd="9" destOrd="0" parTransId="{C2F7B042-77E5-473E-891C-5A7BDCA69DCD}" sibTransId="{4700C5C7-A7D8-4720-A4DB-BC8F9DFEC9C9}"/>
    <dgm:cxn modelId="{ECCB8D8B-FB5C-4071-AE60-254C41221785}" srcId="{8A73ED05-C54C-4FA6-9F29-09B0A41F7F73}" destId="{D95462DB-234D-41B1-890D-1DE31F392931}" srcOrd="10" destOrd="0" parTransId="{B42D2E26-F527-4A50-AA30-24A615296D70}" sibTransId="{B70E3568-A4FF-4698-B1D2-8182A6C3899E}"/>
    <dgm:cxn modelId="{2F699472-7CDD-462F-A280-2DE214BBABBD}" type="presOf" srcId="{8A73ED05-C54C-4FA6-9F29-09B0A41F7F73}" destId="{F6F4FCB5-6769-41C3-9CF1-D99420F6E985}" srcOrd="0" destOrd="0" presId="urn:microsoft.com/office/officeart/2008/layout/LinedList"/>
    <dgm:cxn modelId="{C046955F-8DA4-4680-BB8C-1288F296C716}" type="presParOf" srcId="{F6F4FCB5-6769-41C3-9CF1-D99420F6E985}" destId="{DB1B7866-F030-421E-8967-B915B5C9C34D}" srcOrd="0" destOrd="0" presId="urn:microsoft.com/office/officeart/2008/layout/LinedList"/>
    <dgm:cxn modelId="{1DFE4AB7-5CEB-4110-B6D3-CA5CB0A6BDE9}" type="presParOf" srcId="{F6F4FCB5-6769-41C3-9CF1-D99420F6E985}" destId="{C2FC5DBF-A15D-4C02-8E63-B1F382DC1B1B}" srcOrd="1" destOrd="0" presId="urn:microsoft.com/office/officeart/2008/layout/LinedList"/>
    <dgm:cxn modelId="{CB09B05E-7C2B-4078-B40D-0E3DE1A4B2F9}" type="presParOf" srcId="{C2FC5DBF-A15D-4C02-8E63-B1F382DC1B1B}" destId="{1C3F7DE2-219A-4F52-9495-F0BE48A4B98A}" srcOrd="0" destOrd="1" presId="urn:microsoft.com/office/officeart/2008/layout/LinedList"/>
    <dgm:cxn modelId="{A048C196-FFAA-4CA7-91BB-104E8CEC06E9}" type="presOf" srcId="{A61DE562-CC45-4C4A-B217-D9D58467403E}" destId="{1C3F7DE2-219A-4F52-9495-F0BE48A4B98A}" srcOrd="0" destOrd="0" presId="urn:microsoft.com/office/officeart/2008/layout/LinedList"/>
    <dgm:cxn modelId="{0CE3AEDD-434E-421B-8E77-11035708A4AD}" type="presParOf" srcId="{C2FC5DBF-A15D-4C02-8E63-B1F382DC1B1B}" destId="{A4BD700D-2767-4484-8E4C-94F2D03192F8}" srcOrd="1" destOrd="1" presId="urn:microsoft.com/office/officeart/2008/layout/LinedList"/>
    <dgm:cxn modelId="{703BA256-310E-40EE-B9A7-5938DF34AE15}" type="presParOf" srcId="{F6F4FCB5-6769-41C3-9CF1-D99420F6E985}" destId="{0A4AA4DB-0F4D-48DF-B32A-F847D36AF573}" srcOrd="2" destOrd="0" presId="urn:microsoft.com/office/officeart/2008/layout/LinedList"/>
    <dgm:cxn modelId="{48AEB6EC-4920-4F70-91F4-E94FEE3DD2E8}" type="presParOf" srcId="{F6F4FCB5-6769-41C3-9CF1-D99420F6E985}" destId="{95C6C094-46FB-46B6-8BB4-A22087204DB4}" srcOrd="3" destOrd="0" presId="urn:microsoft.com/office/officeart/2008/layout/LinedList"/>
    <dgm:cxn modelId="{82BDCE90-7EE8-41ED-8CDE-24D721CB9330}" type="presParOf" srcId="{95C6C094-46FB-46B6-8BB4-A22087204DB4}" destId="{F01B29A2-8263-423E-960A-F884E57BB936}" srcOrd="0" destOrd="3" presId="urn:microsoft.com/office/officeart/2008/layout/LinedList"/>
    <dgm:cxn modelId="{6EE26D8B-3F5C-4C73-967F-A6FB554F5078}" type="presOf" srcId="{74288EB2-AD34-426E-B64F-549C4B90AD28}" destId="{F01B29A2-8263-423E-960A-F884E57BB936}" srcOrd="0" destOrd="0" presId="urn:microsoft.com/office/officeart/2008/layout/LinedList"/>
    <dgm:cxn modelId="{1EB02023-8D13-41D3-B67F-EE139D72BDE6}" type="presParOf" srcId="{95C6C094-46FB-46B6-8BB4-A22087204DB4}" destId="{2CB3C952-EF11-457C-8989-61EC5E6E0B77}" srcOrd="1" destOrd="3" presId="urn:microsoft.com/office/officeart/2008/layout/LinedList"/>
    <dgm:cxn modelId="{429D6330-441B-409C-B7C2-14DE4EAFFB4D}" type="presParOf" srcId="{F6F4FCB5-6769-41C3-9CF1-D99420F6E985}" destId="{FDA78FB1-DB02-4953-8CF7-206FCFDF40C9}" srcOrd="4" destOrd="0" presId="urn:microsoft.com/office/officeart/2008/layout/LinedList"/>
    <dgm:cxn modelId="{7EDF20BA-067F-40C6-8D69-4B76173C2EE1}" type="presParOf" srcId="{F6F4FCB5-6769-41C3-9CF1-D99420F6E985}" destId="{4367A16F-12D4-442C-A268-8F3257EDF070}" srcOrd="5" destOrd="0" presId="urn:microsoft.com/office/officeart/2008/layout/LinedList"/>
    <dgm:cxn modelId="{86870D35-143A-426A-9068-C5F6C07C48C0}" type="presParOf" srcId="{4367A16F-12D4-442C-A268-8F3257EDF070}" destId="{BDB03BE1-D5AC-47D4-8984-FA1E0FB2653D}" srcOrd="0" destOrd="5" presId="urn:microsoft.com/office/officeart/2008/layout/LinedList"/>
    <dgm:cxn modelId="{099A6CD3-D802-4823-BCB7-8B817BD168AB}" type="presOf" srcId="{EB57C9D8-B150-446D-AC70-B433DD79B9D7}" destId="{BDB03BE1-D5AC-47D4-8984-FA1E0FB2653D}" srcOrd="0" destOrd="0" presId="urn:microsoft.com/office/officeart/2008/layout/LinedList"/>
    <dgm:cxn modelId="{00CE83AB-BCE3-4666-AB4C-722608DD5AD9}" type="presParOf" srcId="{4367A16F-12D4-442C-A268-8F3257EDF070}" destId="{FBFB8D83-E25D-4E0C-91A8-FE34298E12A5}" srcOrd="1" destOrd="5" presId="urn:microsoft.com/office/officeart/2008/layout/LinedList"/>
    <dgm:cxn modelId="{72185F7E-2041-4966-BB5E-9F4FFC192A70}" type="presParOf" srcId="{F6F4FCB5-6769-41C3-9CF1-D99420F6E985}" destId="{3F3A0C9E-D9A8-4534-9DF9-A0E3C9B77374}" srcOrd="6" destOrd="0" presId="urn:microsoft.com/office/officeart/2008/layout/LinedList"/>
    <dgm:cxn modelId="{504DEA0E-5684-4532-8ACA-4C4B71359CE9}" type="presParOf" srcId="{F6F4FCB5-6769-41C3-9CF1-D99420F6E985}" destId="{9AB2E0B3-F916-48D7-BF41-0E9569296CE6}" srcOrd="7" destOrd="0" presId="urn:microsoft.com/office/officeart/2008/layout/LinedList"/>
    <dgm:cxn modelId="{C221A929-C816-45F4-A5F7-8D97EF5EC361}" type="presParOf" srcId="{9AB2E0B3-F916-48D7-BF41-0E9569296CE6}" destId="{95DEC9E1-A4AA-432A-8E5F-F5CFD837998A}" srcOrd="0" destOrd="7" presId="urn:microsoft.com/office/officeart/2008/layout/LinedList"/>
    <dgm:cxn modelId="{4F962BC1-6423-4274-8FF1-94BCE4D43936}" type="presOf" srcId="{2F4B81C0-F8EF-4A95-A8DC-357346C90C18}" destId="{95DEC9E1-A4AA-432A-8E5F-F5CFD837998A}" srcOrd="0" destOrd="0" presId="urn:microsoft.com/office/officeart/2008/layout/LinedList"/>
    <dgm:cxn modelId="{5ACE641C-B7FB-4CA4-AF3C-72AAF5C625BC}" type="presParOf" srcId="{9AB2E0B3-F916-48D7-BF41-0E9569296CE6}" destId="{31B1CF86-E21F-4841-925F-8284F22A4BB5}" srcOrd="1" destOrd="7" presId="urn:microsoft.com/office/officeart/2008/layout/LinedList"/>
    <dgm:cxn modelId="{959A199E-638E-4FFA-ABB0-1E24EFF283F6}" type="presParOf" srcId="{F6F4FCB5-6769-41C3-9CF1-D99420F6E985}" destId="{28656CB9-45A2-4D70-9E6A-ECA39697250A}" srcOrd="8" destOrd="0" presId="urn:microsoft.com/office/officeart/2008/layout/LinedList"/>
    <dgm:cxn modelId="{7F7AAEE4-F387-4523-88ED-BD9B3451FE12}" type="presParOf" srcId="{F6F4FCB5-6769-41C3-9CF1-D99420F6E985}" destId="{380E8744-93D1-46AD-9D94-BB24DC1C2DB0}" srcOrd="9" destOrd="0" presId="urn:microsoft.com/office/officeart/2008/layout/LinedList"/>
    <dgm:cxn modelId="{CAF6CAAD-91DB-4F2C-8F46-50E07039A12A}" type="presParOf" srcId="{380E8744-93D1-46AD-9D94-BB24DC1C2DB0}" destId="{60709CF3-37D3-442B-81E6-03E968C8F69F}" srcOrd="0" destOrd="9" presId="urn:microsoft.com/office/officeart/2008/layout/LinedList"/>
    <dgm:cxn modelId="{8E3E27CA-E833-49BB-A127-600AC2C52544}" type="presOf" srcId="{1B313CFF-4738-4356-B206-8C99184FCEBF}" destId="{60709CF3-37D3-442B-81E6-03E968C8F69F}" srcOrd="0" destOrd="0" presId="urn:microsoft.com/office/officeart/2008/layout/LinedList"/>
    <dgm:cxn modelId="{C3A576A6-2695-41AC-9D05-35991B9F4E8A}" type="presParOf" srcId="{380E8744-93D1-46AD-9D94-BB24DC1C2DB0}" destId="{CB9F15FD-EFE5-40A6-A99A-C7CE556F0DB3}" srcOrd="1" destOrd="9" presId="urn:microsoft.com/office/officeart/2008/layout/LinedList"/>
    <dgm:cxn modelId="{2B287EE8-626B-4034-864B-9E9271E3F28D}" type="presParOf" srcId="{F6F4FCB5-6769-41C3-9CF1-D99420F6E985}" destId="{DADCA6EA-61BD-4F22-80CD-C0DD4263D360}" srcOrd="10" destOrd="0" presId="urn:microsoft.com/office/officeart/2008/layout/LinedList"/>
    <dgm:cxn modelId="{B85D0A0E-0813-44EE-91AA-6C9AC78A2B53}" type="presParOf" srcId="{F6F4FCB5-6769-41C3-9CF1-D99420F6E985}" destId="{C3DCD130-A4B4-44BA-9AD0-6E9C2AC9737C}" srcOrd="11" destOrd="0" presId="urn:microsoft.com/office/officeart/2008/layout/LinedList"/>
    <dgm:cxn modelId="{B14564E9-BAE6-4CBB-B980-4E62CAD419A1}" type="presParOf" srcId="{C3DCD130-A4B4-44BA-9AD0-6E9C2AC9737C}" destId="{37587F80-CD38-429B-A698-B5577E07F608}" srcOrd="0" destOrd="11" presId="urn:microsoft.com/office/officeart/2008/layout/LinedList"/>
    <dgm:cxn modelId="{D3F7042E-5C8D-431B-8C8F-C5B364C12934}" type="presOf" srcId="{39EA9E0B-C248-4386-863C-D8697CB4790A}" destId="{37587F80-CD38-429B-A698-B5577E07F608}" srcOrd="0" destOrd="0" presId="urn:microsoft.com/office/officeart/2008/layout/LinedList"/>
    <dgm:cxn modelId="{1BC5B0DF-FD30-4FA0-929C-E15FB275757A}" type="presParOf" srcId="{C3DCD130-A4B4-44BA-9AD0-6E9C2AC9737C}" destId="{14C8FA71-DCC5-41B6-A39C-F8DE6C397C53}" srcOrd="1" destOrd="11" presId="urn:microsoft.com/office/officeart/2008/layout/LinedList"/>
    <dgm:cxn modelId="{660BCC0C-ABDB-4382-A511-9BC12F92BCCB}" type="presParOf" srcId="{F6F4FCB5-6769-41C3-9CF1-D99420F6E985}" destId="{776A990F-0BD4-436D-A136-D9408C109E9D}" srcOrd="12" destOrd="0" presId="urn:microsoft.com/office/officeart/2008/layout/LinedList"/>
    <dgm:cxn modelId="{828479B7-CDC7-4804-A4C3-935A50AADE66}" type="presParOf" srcId="{F6F4FCB5-6769-41C3-9CF1-D99420F6E985}" destId="{DC4A166A-5136-4DB8-A420-F35E18BFD5A6}" srcOrd="13" destOrd="0" presId="urn:microsoft.com/office/officeart/2008/layout/LinedList"/>
    <dgm:cxn modelId="{EA97ACB5-8795-4638-B3C8-1990A5B3E730}" type="presParOf" srcId="{DC4A166A-5136-4DB8-A420-F35E18BFD5A6}" destId="{B72B01F5-E9C9-437F-BDA8-50DDF0D5BDBB}" srcOrd="0" destOrd="13" presId="urn:microsoft.com/office/officeart/2008/layout/LinedList"/>
    <dgm:cxn modelId="{F605E1FD-3C4C-4C41-9A61-A0020A023C04}" type="presOf" srcId="{35373A1C-C1CA-43A2-A775-0E219960A009}" destId="{B72B01F5-E9C9-437F-BDA8-50DDF0D5BDBB}" srcOrd="0" destOrd="0" presId="urn:microsoft.com/office/officeart/2008/layout/LinedList"/>
    <dgm:cxn modelId="{46E22B84-07A6-4E2E-9576-03E2996F22BF}" type="presParOf" srcId="{DC4A166A-5136-4DB8-A420-F35E18BFD5A6}" destId="{C1AA4DB2-A460-4E6A-850A-5310A7BBF877}" srcOrd="1" destOrd="13" presId="urn:microsoft.com/office/officeart/2008/layout/LinedList"/>
    <dgm:cxn modelId="{F815D6FC-1512-4E62-86E3-E28FCFB29AEF}" type="presParOf" srcId="{F6F4FCB5-6769-41C3-9CF1-D99420F6E985}" destId="{5D7FEFE7-CED6-45F1-9DD6-072C242F5BEC}" srcOrd="14" destOrd="0" presId="urn:microsoft.com/office/officeart/2008/layout/LinedList"/>
    <dgm:cxn modelId="{0A77825B-D9BB-4D77-9FD7-73CD6EF5C8B5}" type="presParOf" srcId="{F6F4FCB5-6769-41C3-9CF1-D99420F6E985}" destId="{800608E6-EBEA-4818-8268-17B683E0BB27}" srcOrd="15" destOrd="0" presId="urn:microsoft.com/office/officeart/2008/layout/LinedList"/>
    <dgm:cxn modelId="{E749B9E5-67F3-491D-B05E-F6BC01E02253}" type="presParOf" srcId="{800608E6-EBEA-4818-8268-17B683E0BB27}" destId="{1BF1D2BA-394A-444E-BB38-FAA6B2245F47}" srcOrd="0" destOrd="15" presId="urn:microsoft.com/office/officeart/2008/layout/LinedList"/>
    <dgm:cxn modelId="{402CE05A-6E15-4E75-8F00-86EE18024E6E}" type="presOf" srcId="{A1EDD73F-87F3-4D0E-8957-3450EAFE6147}" destId="{1BF1D2BA-394A-444E-BB38-FAA6B2245F47}" srcOrd="0" destOrd="0" presId="urn:microsoft.com/office/officeart/2008/layout/LinedList"/>
    <dgm:cxn modelId="{648BC05D-FE5E-4F4D-923A-39DCE445E707}" type="presParOf" srcId="{800608E6-EBEA-4818-8268-17B683E0BB27}" destId="{129A9F7A-CF86-4BF3-BDBF-B1180D4DF2E8}" srcOrd="1" destOrd="15" presId="urn:microsoft.com/office/officeart/2008/layout/LinedList"/>
    <dgm:cxn modelId="{BAE5E73B-5D40-4ACD-8635-7FDEFF23CD9B}" type="presParOf" srcId="{F6F4FCB5-6769-41C3-9CF1-D99420F6E985}" destId="{DB279264-E180-4288-80DB-6696C36362E2}" srcOrd="16" destOrd="0" presId="urn:microsoft.com/office/officeart/2008/layout/LinedList"/>
    <dgm:cxn modelId="{2E2622F0-2FAC-45C4-AC9D-699338EB47F3}" type="presParOf" srcId="{F6F4FCB5-6769-41C3-9CF1-D99420F6E985}" destId="{13A35CD8-74FE-436E-B21B-F59D0EA5351F}" srcOrd="17" destOrd="0" presId="urn:microsoft.com/office/officeart/2008/layout/LinedList"/>
    <dgm:cxn modelId="{F7F83301-D4E4-43A0-8A18-4EA487FA6FCF}" type="presParOf" srcId="{13A35CD8-74FE-436E-B21B-F59D0EA5351F}" destId="{FE524348-BEAD-4417-A145-3D8602C05D2A}" srcOrd="0" destOrd="17" presId="urn:microsoft.com/office/officeart/2008/layout/LinedList"/>
    <dgm:cxn modelId="{CE7588B0-92D2-480D-BDD4-8B833C6C9768}" type="presOf" srcId="{5AEE34B6-24B2-4C28-A25D-67C7F1D145DB}" destId="{FE524348-BEAD-4417-A145-3D8602C05D2A}" srcOrd="0" destOrd="0" presId="urn:microsoft.com/office/officeart/2008/layout/LinedList"/>
    <dgm:cxn modelId="{3B584B7D-4478-46DA-AC89-4FE0A1C651E9}" type="presParOf" srcId="{13A35CD8-74FE-436E-B21B-F59D0EA5351F}" destId="{7F24DC63-F691-4B00-B995-B828DECA6C62}" srcOrd="1" destOrd="17" presId="urn:microsoft.com/office/officeart/2008/layout/LinedList"/>
    <dgm:cxn modelId="{AF4EA8C4-BF55-4533-891F-844BA257C2FE}" type="presParOf" srcId="{F6F4FCB5-6769-41C3-9CF1-D99420F6E985}" destId="{2DAE32CC-06C2-43AF-ACC6-42FF6E432BE4}" srcOrd="18" destOrd="0" presId="urn:microsoft.com/office/officeart/2008/layout/LinedList"/>
    <dgm:cxn modelId="{DAF3E656-03B5-4F7A-A451-F1A857E43184}" type="presParOf" srcId="{F6F4FCB5-6769-41C3-9CF1-D99420F6E985}" destId="{513F41A5-8C66-4CD7-8F7A-186C2ABB8ED8}" srcOrd="19" destOrd="0" presId="urn:microsoft.com/office/officeart/2008/layout/LinedList"/>
    <dgm:cxn modelId="{EF8DBD21-BE0C-4C74-997F-5933517C5D06}" type="presParOf" srcId="{513F41A5-8C66-4CD7-8F7A-186C2ABB8ED8}" destId="{05B4E5BD-3EBA-4959-A4BE-C7D9FC5B71CF}" srcOrd="0" destOrd="19" presId="urn:microsoft.com/office/officeart/2008/layout/LinedList"/>
    <dgm:cxn modelId="{B69F9187-113E-4B07-A8CC-89FED62FD76D}" type="presOf" srcId="{50E170A5-7627-4763-924C-5245608D604A}" destId="{05B4E5BD-3EBA-4959-A4BE-C7D9FC5B71CF}" srcOrd="0" destOrd="0" presId="urn:microsoft.com/office/officeart/2008/layout/LinedList"/>
    <dgm:cxn modelId="{C2199BC4-0FA8-429A-8283-6A02B80698B5}" type="presParOf" srcId="{513F41A5-8C66-4CD7-8F7A-186C2ABB8ED8}" destId="{8958D310-F367-452C-BA51-3203F7071F0D}" srcOrd="1" destOrd="19" presId="urn:microsoft.com/office/officeart/2008/layout/LinedList"/>
    <dgm:cxn modelId="{03DC4210-D592-451E-8CBF-0E621C38DF77}" type="presParOf" srcId="{F6F4FCB5-6769-41C3-9CF1-D99420F6E985}" destId="{2C14C422-25BD-4ECB-AABB-D3CBA9570F7D}" srcOrd="20" destOrd="0" presId="urn:microsoft.com/office/officeart/2008/layout/LinedList"/>
    <dgm:cxn modelId="{2DDF0CDC-BAF0-4F9C-93F9-D236D5DF5893}" type="presParOf" srcId="{F6F4FCB5-6769-41C3-9CF1-D99420F6E985}" destId="{08EA3198-CF4F-4142-8125-5606EE4C52B7}" srcOrd="21" destOrd="0" presId="urn:microsoft.com/office/officeart/2008/layout/LinedList"/>
    <dgm:cxn modelId="{5C64FE14-7FFB-4DB4-A578-9F3FC017EFB2}" type="presParOf" srcId="{08EA3198-CF4F-4142-8125-5606EE4C52B7}" destId="{76A5C4D0-FC86-44B3-9009-5E315A3DD2AF}" srcOrd="0" destOrd="21" presId="urn:microsoft.com/office/officeart/2008/layout/LinedList"/>
    <dgm:cxn modelId="{3F1632C4-AF2F-44C5-B5B5-4544D8FB70D3}" type="presOf" srcId="{D95462DB-234D-41B1-890D-1DE31F392931}" destId="{76A5C4D0-FC86-44B3-9009-5E315A3DD2AF}" srcOrd="0" destOrd="0" presId="urn:microsoft.com/office/officeart/2008/layout/LinedList"/>
    <dgm:cxn modelId="{64E06996-9D5F-4DAF-AA57-66F0882D7B03}" type="presParOf" srcId="{08EA3198-CF4F-4142-8125-5606EE4C52B7}" destId="{AA0F85A1-CD62-40B3-9123-3F0A0F3AF2AF}" srcOrd="1" destOrd="21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16E6A3-97F4-40A9-B3C9-0B709F037F54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210911-2931-4722-9AE5-A4F5A6666B51}">
      <dgm:prSet custT="1"/>
      <dgm:spPr/>
      <dgm:t>
        <a:bodyPr/>
        <a:lstStyle/>
        <a:p>
          <a:r>
            <a:rPr lang="pl-PL" sz="1800" dirty="0"/>
            <a:t>*</a:t>
          </a:r>
          <a:r>
            <a:rPr lang="de-DE" sz="1800" dirty="0"/>
            <a:t>die Menschen – </a:t>
          </a:r>
          <a:r>
            <a:rPr lang="de-DE" sz="1800" dirty="0" err="1"/>
            <a:t>ludzie</a:t>
          </a:r>
          <a:endParaRPr lang="en-US" sz="1800" dirty="0"/>
        </a:p>
      </dgm:t>
    </dgm:pt>
    <dgm:pt modelId="{A33A290D-7172-4C58-82DB-B2006833168D}" cxnId="{1338858F-7C8E-49FE-9ED1-C16938026B33}" type="parTrans">
      <dgm:prSet/>
      <dgm:spPr/>
      <dgm:t>
        <a:bodyPr/>
        <a:lstStyle/>
        <a:p>
          <a:endParaRPr lang="en-US" sz="2400"/>
        </a:p>
      </dgm:t>
    </dgm:pt>
    <dgm:pt modelId="{99CC254E-6EB3-4FC4-A836-7E53B6D60F9E}" cxnId="{1338858F-7C8E-49FE-9ED1-C16938026B33}" type="sibTrans">
      <dgm:prSet/>
      <dgm:spPr/>
      <dgm:t>
        <a:bodyPr/>
        <a:lstStyle/>
        <a:p>
          <a:endParaRPr lang="en-US" sz="2400"/>
        </a:p>
      </dgm:t>
    </dgm:pt>
    <dgm:pt modelId="{74156A07-B4FC-482B-A2F5-C4345B9AE92B}">
      <dgm:prSet custT="1"/>
      <dgm:spPr/>
      <dgm:t>
        <a:bodyPr/>
        <a:lstStyle/>
        <a:p>
          <a:r>
            <a:rPr lang="pl-PL" sz="1800" dirty="0"/>
            <a:t>*</a:t>
          </a:r>
          <a:r>
            <a:rPr lang="de-DE" sz="1800" dirty="0"/>
            <a:t>wollen- </a:t>
          </a:r>
          <a:r>
            <a:rPr lang="de-DE" sz="1800" dirty="0" err="1"/>
            <a:t>chcieć</a:t>
          </a:r>
          <a:endParaRPr lang="en-US" sz="1800" dirty="0"/>
        </a:p>
      </dgm:t>
    </dgm:pt>
    <dgm:pt modelId="{5549E0AB-128A-48CE-AFFE-A326C10CE934}" cxnId="{7D0E5D36-5E57-466B-BE15-7CB80DDAAAF0}" type="parTrans">
      <dgm:prSet/>
      <dgm:spPr/>
      <dgm:t>
        <a:bodyPr/>
        <a:lstStyle/>
        <a:p>
          <a:endParaRPr lang="en-US" sz="2400"/>
        </a:p>
      </dgm:t>
    </dgm:pt>
    <dgm:pt modelId="{AB150139-A134-4A91-A913-BF3657F715FE}" cxnId="{7D0E5D36-5E57-466B-BE15-7CB80DDAAAF0}" type="sibTrans">
      <dgm:prSet/>
      <dgm:spPr/>
      <dgm:t>
        <a:bodyPr/>
        <a:lstStyle/>
        <a:p>
          <a:endParaRPr lang="en-US" sz="2400"/>
        </a:p>
      </dgm:t>
    </dgm:pt>
    <dgm:pt modelId="{A73B53B0-B80D-409B-8F48-730256E14880}">
      <dgm:prSet custT="1"/>
      <dgm:spPr/>
      <dgm:t>
        <a:bodyPr/>
        <a:lstStyle/>
        <a:p>
          <a:r>
            <a:rPr lang="pl-PL" sz="1800" dirty="0"/>
            <a:t>*</a:t>
          </a:r>
          <a:r>
            <a:rPr lang="de-DE" sz="1800" dirty="0"/>
            <a:t>ausgeben- </a:t>
          </a:r>
          <a:r>
            <a:rPr lang="de-DE" sz="1800" dirty="0" err="1"/>
            <a:t>wydawać</a:t>
          </a:r>
          <a:endParaRPr lang="en-US" sz="1800" dirty="0"/>
        </a:p>
      </dgm:t>
    </dgm:pt>
    <dgm:pt modelId="{0A6AB72E-8330-424A-A748-8A279C103936}" cxnId="{C2724693-CB3D-460D-9632-9C55ED52CFF3}" type="parTrans">
      <dgm:prSet/>
      <dgm:spPr/>
      <dgm:t>
        <a:bodyPr/>
        <a:lstStyle/>
        <a:p>
          <a:endParaRPr lang="en-US" sz="2400"/>
        </a:p>
      </dgm:t>
    </dgm:pt>
    <dgm:pt modelId="{76730867-1D61-4C31-AE7A-189B98DF5DD8}" cxnId="{C2724693-CB3D-460D-9632-9C55ED52CFF3}" type="sibTrans">
      <dgm:prSet/>
      <dgm:spPr/>
      <dgm:t>
        <a:bodyPr/>
        <a:lstStyle/>
        <a:p>
          <a:endParaRPr lang="en-US" sz="2400"/>
        </a:p>
      </dgm:t>
    </dgm:pt>
    <dgm:pt modelId="{50E52705-27B7-4D99-BC1B-C962E614B31B}">
      <dgm:prSet custT="1"/>
      <dgm:spPr/>
      <dgm:t>
        <a:bodyPr/>
        <a:lstStyle/>
        <a:p>
          <a:r>
            <a:rPr lang="pl-PL" sz="1800" dirty="0"/>
            <a:t>*</a:t>
          </a:r>
          <a:r>
            <a:rPr lang="de-DE" sz="1800" dirty="0" err="1"/>
            <a:t>umsichtigere</a:t>
          </a:r>
          <a:r>
            <a:rPr lang="de-DE" sz="1800" dirty="0"/>
            <a:t> Aufnahme von Krediten- </a:t>
          </a:r>
          <a:r>
            <a:rPr lang="de-DE" sz="1800" dirty="0" err="1"/>
            <a:t>bardziej</a:t>
          </a:r>
          <a:r>
            <a:rPr lang="de-DE" sz="1800" dirty="0"/>
            <a:t> </a:t>
          </a:r>
          <a:r>
            <a:rPr lang="de-DE" sz="1800" dirty="0" err="1"/>
            <a:t>ostrożne</a:t>
          </a:r>
          <a:r>
            <a:rPr lang="de-DE" sz="1800" dirty="0"/>
            <a:t> </a:t>
          </a:r>
          <a:r>
            <a:rPr lang="de-DE" sz="1800" dirty="0" err="1"/>
            <a:t>zaciąganie</a:t>
          </a:r>
          <a:r>
            <a:rPr lang="de-DE" sz="1800" dirty="0"/>
            <a:t> </a:t>
          </a:r>
          <a:r>
            <a:rPr lang="de-DE" sz="1800" dirty="0" err="1"/>
            <a:t>kredytów</a:t>
          </a:r>
          <a:endParaRPr lang="en-US" sz="1800" dirty="0"/>
        </a:p>
      </dgm:t>
    </dgm:pt>
    <dgm:pt modelId="{4A2AE30D-96A4-4F3C-8347-33769C31DAFC}" cxnId="{8C652E20-A7D7-4861-8B3C-BCA1E867AA58}" type="parTrans">
      <dgm:prSet/>
      <dgm:spPr/>
      <dgm:t>
        <a:bodyPr/>
        <a:lstStyle/>
        <a:p>
          <a:endParaRPr lang="en-US" sz="2400"/>
        </a:p>
      </dgm:t>
    </dgm:pt>
    <dgm:pt modelId="{E76542B1-26B0-42AF-A41F-BFC94EDEA0CA}" cxnId="{8C652E20-A7D7-4861-8B3C-BCA1E867AA58}" type="sibTrans">
      <dgm:prSet/>
      <dgm:spPr/>
      <dgm:t>
        <a:bodyPr/>
        <a:lstStyle/>
        <a:p>
          <a:endParaRPr lang="en-US" sz="2400"/>
        </a:p>
      </dgm:t>
    </dgm:pt>
    <dgm:pt modelId="{B908F3BC-7417-4944-A9F1-4F0B5564FF8C}">
      <dgm:prSet custT="1"/>
      <dgm:spPr/>
      <dgm:t>
        <a:bodyPr/>
        <a:lstStyle/>
        <a:p>
          <a:r>
            <a:rPr lang="pl-PL" sz="1800" dirty="0"/>
            <a:t>*</a:t>
          </a:r>
          <a:r>
            <a:rPr lang="pl-PL" sz="1800" dirty="0" err="1"/>
            <a:t>das</a:t>
          </a:r>
          <a:r>
            <a:rPr lang="pl-PL" sz="1800" dirty="0"/>
            <a:t> </a:t>
          </a:r>
          <a:r>
            <a:rPr lang="pl-PL" sz="1800" dirty="0" err="1"/>
            <a:t>Streben</a:t>
          </a:r>
          <a:r>
            <a:rPr lang="pl-PL" sz="1800" dirty="0"/>
            <a:t> </a:t>
          </a:r>
          <a:r>
            <a:rPr lang="pl-PL" sz="1800" dirty="0" err="1"/>
            <a:t>nach</a:t>
          </a:r>
          <a:r>
            <a:rPr lang="pl-PL" sz="1800" dirty="0"/>
            <a:t> </a:t>
          </a:r>
          <a:r>
            <a:rPr lang="pl-PL" sz="1800" dirty="0" err="1"/>
            <a:t>Einsparungen</a:t>
          </a:r>
          <a:r>
            <a:rPr lang="pl-PL" sz="1800" dirty="0"/>
            <a:t> - dążenie do gromadzenia oszczędności</a:t>
          </a:r>
          <a:endParaRPr lang="en-US" sz="1800" dirty="0"/>
        </a:p>
      </dgm:t>
    </dgm:pt>
    <dgm:pt modelId="{C3F0F223-051C-4B67-AD83-BFCF6197832C}" cxnId="{9AB5010E-5B4D-429D-BCAE-EDFC7F476708}" type="parTrans">
      <dgm:prSet/>
      <dgm:spPr/>
      <dgm:t>
        <a:bodyPr/>
        <a:lstStyle/>
        <a:p>
          <a:endParaRPr lang="en-US" sz="2400"/>
        </a:p>
      </dgm:t>
    </dgm:pt>
    <dgm:pt modelId="{463135E5-37A0-4A5F-B66A-6F043BC4D941}" cxnId="{9AB5010E-5B4D-429D-BCAE-EDFC7F476708}" type="sibTrans">
      <dgm:prSet/>
      <dgm:spPr/>
      <dgm:t>
        <a:bodyPr/>
        <a:lstStyle/>
        <a:p>
          <a:endParaRPr lang="en-US" sz="2400"/>
        </a:p>
      </dgm:t>
    </dgm:pt>
    <dgm:pt modelId="{88EEA1DB-5063-4F5B-8DFD-5666F87B7D92}">
      <dgm:prSet custT="1"/>
      <dgm:spPr/>
      <dgm:t>
        <a:bodyPr/>
        <a:lstStyle/>
        <a:p>
          <a:r>
            <a:rPr lang="pl-PL" sz="1800" dirty="0"/>
            <a:t>*</a:t>
          </a:r>
          <a:r>
            <a:rPr lang="de-DE" sz="1800" dirty="0"/>
            <a:t>weniger unüberlegte Ausgaben – </a:t>
          </a:r>
          <a:r>
            <a:rPr lang="de-DE" sz="1800" dirty="0" err="1"/>
            <a:t>mniej</a:t>
          </a:r>
          <a:r>
            <a:rPr lang="de-DE" sz="1800" dirty="0"/>
            <a:t> </a:t>
          </a:r>
          <a:r>
            <a:rPr lang="de-DE" sz="1800" dirty="0" err="1"/>
            <a:t>nieprzemyślanych</a:t>
          </a:r>
          <a:r>
            <a:rPr lang="de-DE" sz="1800" dirty="0"/>
            <a:t> </a:t>
          </a:r>
          <a:r>
            <a:rPr lang="de-DE" sz="1800" dirty="0" err="1"/>
            <a:t>wydatków</a:t>
          </a:r>
          <a:endParaRPr lang="en-US" sz="1800" dirty="0"/>
        </a:p>
      </dgm:t>
    </dgm:pt>
    <dgm:pt modelId="{6D1DE2A1-09AA-44E0-8C0D-E239FC32C519}" cxnId="{33097105-78CA-4CDB-B382-050E625BB6A6}" type="parTrans">
      <dgm:prSet/>
      <dgm:spPr/>
      <dgm:t>
        <a:bodyPr/>
        <a:lstStyle/>
        <a:p>
          <a:endParaRPr lang="en-US" sz="2400"/>
        </a:p>
      </dgm:t>
    </dgm:pt>
    <dgm:pt modelId="{86BE5BE9-434E-4695-9902-0CC151E63CF8}" cxnId="{33097105-78CA-4CDB-B382-050E625BB6A6}" type="sibTrans">
      <dgm:prSet/>
      <dgm:spPr/>
      <dgm:t>
        <a:bodyPr/>
        <a:lstStyle/>
        <a:p>
          <a:endParaRPr lang="en-US" sz="2400"/>
        </a:p>
      </dgm:t>
    </dgm:pt>
    <dgm:pt modelId="{EC857F90-2CDC-4FD4-9AA0-B412089B27E8}">
      <dgm:prSet custT="1"/>
      <dgm:spPr/>
      <dgm:t>
        <a:bodyPr/>
        <a:lstStyle/>
        <a:p>
          <a:r>
            <a:rPr lang="pl-PL" sz="1800" dirty="0"/>
            <a:t>*</a:t>
          </a:r>
          <a:r>
            <a:rPr lang="de-DE" sz="1800" dirty="0"/>
            <a:t>kaufen – </a:t>
          </a:r>
          <a:r>
            <a:rPr lang="de-DE" sz="1800" dirty="0" err="1"/>
            <a:t>kupować</a:t>
          </a:r>
          <a:endParaRPr lang="en-US" sz="1800" dirty="0"/>
        </a:p>
      </dgm:t>
    </dgm:pt>
    <dgm:pt modelId="{057140A1-6072-4114-9803-1ECF9AD931E5}" cxnId="{7037916C-7564-493A-9B73-36A2487D5A8C}" type="parTrans">
      <dgm:prSet/>
      <dgm:spPr/>
      <dgm:t>
        <a:bodyPr/>
        <a:lstStyle/>
        <a:p>
          <a:endParaRPr lang="en-US" sz="2400"/>
        </a:p>
      </dgm:t>
    </dgm:pt>
    <dgm:pt modelId="{AF9D6710-3FBB-49ED-BC51-5B1B080896DC}" cxnId="{7037916C-7564-493A-9B73-36A2487D5A8C}" type="sibTrans">
      <dgm:prSet/>
      <dgm:spPr/>
      <dgm:t>
        <a:bodyPr/>
        <a:lstStyle/>
        <a:p>
          <a:endParaRPr lang="en-US" sz="2400"/>
        </a:p>
      </dgm:t>
    </dgm:pt>
    <dgm:pt modelId="{928AE7BD-399E-4614-A7FE-C5D30850CF3B}">
      <dgm:prSet custT="1"/>
      <dgm:spPr/>
      <dgm:t>
        <a:bodyPr/>
        <a:lstStyle/>
        <a:p>
          <a:r>
            <a:rPr lang="pl-PL" sz="1800" dirty="0"/>
            <a:t>*</a:t>
          </a:r>
          <a:r>
            <a:rPr lang="de-DE" sz="1800" dirty="0"/>
            <a:t>der Fehler – </a:t>
          </a:r>
          <a:r>
            <a:rPr lang="de-DE" sz="1800" dirty="0" err="1"/>
            <a:t>wada</a:t>
          </a:r>
          <a:endParaRPr lang="en-US" sz="1800" dirty="0"/>
        </a:p>
      </dgm:t>
    </dgm:pt>
    <dgm:pt modelId="{A58C593F-4BB7-4ED1-8423-46B4FCFDAAB9}" cxnId="{BD9B944D-AAD2-4D76-B537-86197E6FDAE9}" type="parTrans">
      <dgm:prSet/>
      <dgm:spPr/>
      <dgm:t>
        <a:bodyPr/>
        <a:lstStyle/>
        <a:p>
          <a:endParaRPr lang="en-US" sz="2400"/>
        </a:p>
      </dgm:t>
    </dgm:pt>
    <dgm:pt modelId="{1D22C5E2-581E-4BC0-A631-FDDFFEF48AEA}" cxnId="{BD9B944D-AAD2-4D76-B537-86197E6FDAE9}" type="sibTrans">
      <dgm:prSet/>
      <dgm:spPr/>
      <dgm:t>
        <a:bodyPr/>
        <a:lstStyle/>
        <a:p>
          <a:endParaRPr lang="en-US" sz="2400"/>
        </a:p>
      </dgm:t>
    </dgm:pt>
    <dgm:pt modelId="{E68581F7-2ABA-4CF2-AAB5-BCD6CD58153B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800" dirty="0"/>
            <a:t>*</a:t>
          </a:r>
          <a:r>
            <a:rPr lang="de-DE" sz="1800" dirty="0"/>
            <a:t>der Vorzug– </a:t>
          </a:r>
          <a:r>
            <a:rPr lang="de-DE" sz="1800" dirty="0" err="1"/>
            <a:t>zaleta</a:t>
          </a:r>
          <a:r>
            <a:rPr lang="en-US" sz="1800" dirty="0"/>
            <a:t/>
          </a:r>
          <a:endParaRPr lang="en-US" sz="1800" dirty="0"/>
        </a:p>
      </dgm:t>
    </dgm:pt>
    <dgm:pt modelId="{F3EEC973-AEF1-4F28-99FD-CDB054715EF1}" cxnId="{FC0A012F-C827-49E1-B8A6-BFF96941ECCA}" type="parTrans">
      <dgm:prSet/>
      <dgm:spPr/>
      <dgm:t>
        <a:bodyPr/>
        <a:lstStyle/>
        <a:p>
          <a:endParaRPr lang="en-US" sz="2400"/>
        </a:p>
      </dgm:t>
    </dgm:pt>
    <dgm:pt modelId="{DCF5BFC8-41AC-45CF-A15C-E97C5D1F0C7A}" cxnId="{FC0A012F-C827-49E1-B8A6-BFF96941ECCA}" type="sibTrans">
      <dgm:prSet/>
      <dgm:spPr/>
      <dgm:t>
        <a:bodyPr/>
        <a:lstStyle/>
        <a:p>
          <a:endParaRPr lang="en-US" sz="2400"/>
        </a:p>
      </dgm:t>
    </dgm:pt>
    <dgm:pt modelId="{2751B73B-81F3-409A-8CD8-34714E670C53}">
      <dgm:prSet custT="1"/>
      <dgm:spPr/>
      <dgm:t>
        <a:bodyPr/>
        <a:lstStyle/>
        <a:p>
          <a:r>
            <a:rPr lang="pl-PL" sz="1800" dirty="0"/>
            <a:t>*</a:t>
          </a:r>
          <a:r>
            <a:rPr lang="de-DE" sz="1800" dirty="0"/>
            <a:t>der Vorteil, der Nachteil-</a:t>
          </a:r>
          <a:r>
            <a:rPr lang="de-DE" sz="1800" dirty="0" err="1"/>
            <a:t>zaleta</a:t>
          </a:r>
          <a:r>
            <a:rPr lang="de-DE" sz="1800" dirty="0"/>
            <a:t>, </a:t>
          </a:r>
          <a:r>
            <a:rPr lang="de-DE" sz="1800" dirty="0" err="1"/>
            <a:t>wada</a:t>
          </a:r>
          <a:endParaRPr lang="en-US" sz="1800" dirty="0"/>
        </a:p>
      </dgm:t>
    </dgm:pt>
    <dgm:pt modelId="{D9CC7EF2-B0D3-430D-9222-0EB22CE325C0}" cxnId="{CDB46C24-1B34-42D9-BF7A-FE5E70A5B7B6}" type="parTrans">
      <dgm:prSet/>
      <dgm:spPr/>
      <dgm:t>
        <a:bodyPr/>
        <a:lstStyle/>
        <a:p>
          <a:endParaRPr lang="en-US" sz="2400"/>
        </a:p>
      </dgm:t>
    </dgm:pt>
    <dgm:pt modelId="{AB3105AA-F80E-428B-AE49-636549079D1B}" cxnId="{CDB46C24-1B34-42D9-BF7A-FE5E70A5B7B6}" type="sibTrans">
      <dgm:prSet/>
      <dgm:spPr/>
      <dgm:t>
        <a:bodyPr/>
        <a:lstStyle/>
        <a:p>
          <a:endParaRPr lang="en-US" sz="2400"/>
        </a:p>
      </dgm:t>
    </dgm:pt>
    <dgm:pt modelId="{E27ED0B2-D41B-413A-B661-7FBC8911B12B}">
      <dgm:prSet custT="1"/>
      <dgm:spPr/>
      <dgm:t>
        <a:bodyPr/>
        <a:lstStyle/>
        <a:p>
          <a:r>
            <a:rPr lang="pl-PL" sz="1800" dirty="0"/>
            <a:t>*</a:t>
          </a:r>
          <a:r>
            <a:rPr lang="de-DE" sz="1800" dirty="0"/>
            <a:t>Übermäßige Nachfrage – </a:t>
          </a:r>
          <a:r>
            <a:rPr lang="de-DE" sz="1800" dirty="0" err="1"/>
            <a:t>nadmierny</a:t>
          </a:r>
          <a:r>
            <a:rPr lang="de-DE" sz="1800" dirty="0"/>
            <a:t> </a:t>
          </a:r>
          <a:r>
            <a:rPr lang="de-DE" sz="1800" dirty="0" err="1"/>
            <a:t>popyt</a:t>
          </a:r>
          <a:endParaRPr lang="en-US" sz="1800" dirty="0"/>
        </a:p>
      </dgm:t>
    </dgm:pt>
    <dgm:pt modelId="{F9C528D0-98B0-4B66-A562-5C835EA44BA9}" cxnId="{610808BC-BD8C-40B1-BB86-6D2EFCA3CC9C}" type="parTrans">
      <dgm:prSet/>
      <dgm:spPr/>
      <dgm:t>
        <a:bodyPr/>
        <a:lstStyle/>
        <a:p>
          <a:endParaRPr lang="en-US" sz="2400"/>
        </a:p>
      </dgm:t>
    </dgm:pt>
    <dgm:pt modelId="{28512348-6060-4D45-9251-E91FF255C298}" cxnId="{610808BC-BD8C-40B1-BB86-6D2EFCA3CC9C}" type="sibTrans">
      <dgm:prSet/>
      <dgm:spPr/>
      <dgm:t>
        <a:bodyPr/>
        <a:lstStyle/>
        <a:p>
          <a:endParaRPr lang="en-US" sz="2400"/>
        </a:p>
      </dgm:t>
    </dgm:pt>
    <dgm:pt modelId="{41C22EF1-A9C0-4DED-8C49-E737448E5C45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800" dirty="0"/>
            <a:t>*</a:t>
          </a:r>
          <a:r>
            <a:rPr lang="de-DE" sz="1800" dirty="0"/>
            <a:t>Preisniveau im laufenden Jah</a:t>
          </a:r>
          <a:r>
            <a:rPr lang="pl-PL" sz="1800" dirty="0"/>
            <a:t>r -</a:t>
          </a:r>
          <a:r>
            <a:rPr lang="de-DE" altLang="pl-PL" sz="1800" dirty="0">
              <a:latin typeface="Calibri" panose="020F0502020204030204" pitchFamily="34" charset="0"/>
            </a:rPr>
            <a:t>p</a:t>
          </a:r>
          <a:r>
            <a:rPr lang="de-DE" sz="1800" dirty="0" err="1"/>
            <a:t>oziom</a:t>
          </a:r>
          <a:r>
            <a:rPr lang="de-DE" sz="1800" dirty="0"/>
            <a:t> </a:t>
          </a:r>
          <a:r>
            <a:rPr lang="de-DE" sz="1800" dirty="0" err="1"/>
            <a:t>cen</a:t>
          </a:r>
          <a:r>
            <a:rPr lang="de-DE" sz="1800" dirty="0"/>
            <a:t> w </a:t>
          </a:r>
          <a:r>
            <a:rPr lang="de-DE" sz="1800" dirty="0" err="1"/>
            <a:t>roku</a:t>
          </a:r>
          <a:r>
            <a:rPr lang="de-DE" sz="1800" dirty="0"/>
            <a:t> </a:t>
          </a:r>
          <a:r>
            <a:rPr lang="de-DE" sz="1800" dirty="0" err="1"/>
            <a:t>bieżącym</a:t>
          </a:r>
          <a:r>
            <a:rPr lang="en-US" sz="1800" dirty="0"/>
            <a:t/>
          </a:r>
          <a:endParaRPr lang="en-US" sz="1800" dirty="0"/>
        </a:p>
      </dgm:t>
    </dgm:pt>
    <dgm:pt modelId="{80092ABB-A09D-4926-AF06-CA625E5F34A3}" cxnId="{93E0E82C-0153-46ED-8C08-CC326E902DD4}" type="parTrans">
      <dgm:prSet/>
      <dgm:spPr/>
      <dgm:t>
        <a:bodyPr/>
        <a:lstStyle/>
        <a:p>
          <a:endParaRPr lang="en-US" sz="2400"/>
        </a:p>
      </dgm:t>
    </dgm:pt>
    <dgm:pt modelId="{DF9D95D1-B13E-47DF-937D-F392C54B5F91}" cxnId="{93E0E82C-0153-46ED-8C08-CC326E902DD4}" type="sibTrans">
      <dgm:prSet/>
      <dgm:spPr/>
      <dgm:t>
        <a:bodyPr/>
        <a:lstStyle/>
        <a:p>
          <a:endParaRPr lang="en-US" sz="2400"/>
        </a:p>
      </dgm:t>
    </dgm:pt>
    <dgm:pt modelId="{88223DCE-781B-4B6B-8661-2FE72A72365D}">
      <dgm:prSet phldr="0" custT="1"/>
      <dgm:spPr/>
      <dgm:t>
        <a:bodyPr vert="horz" wrap="square"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800" dirty="0"/>
            <a:t>*</a:t>
          </a:r>
          <a:r>
            <a:rPr lang="pl-PL" sz="1800" dirty="0" err="1"/>
            <a:t>Preisniveau</a:t>
          </a:r>
          <a:r>
            <a:rPr lang="pl-PL" sz="1800" dirty="0"/>
            <a:t> im </a:t>
          </a:r>
          <a:r>
            <a:rPr lang="pl-PL" sz="1800" dirty="0" err="1"/>
            <a:t>Vor</a:t>
          </a:r>
          <a:r>
            <a:rPr lang="de-DE" altLang="pl-PL" sz="1800" dirty="0" err="1">
              <a:latin typeface="Calibri" panose="020F0502020204030204" pitchFamily="34" charset="0"/>
            </a:rPr>
            <a:t>j</a:t>
          </a:r>
          <a:r>
            <a:rPr lang="pl-PL" sz="1800" dirty="0" err="1"/>
            <a:t>ahr</a:t>
          </a:r>
          <a:r>
            <a:rPr lang="pl-PL" sz="1800" dirty="0"/>
            <a:t> - </a:t>
          </a:r>
          <a:r>
            <a:rPr lang="de-DE" altLang="pl-PL" sz="1800" dirty="0">
              <a:latin typeface="Calibri" panose="020F0502020204030204" pitchFamily="34" charset="0"/>
            </a:rPr>
            <a:t>p</a:t>
          </a:r>
          <a:r>
            <a:rPr lang="pl-PL" sz="1800" dirty="0"/>
            <a:t>oziom cen w poprzednim roku</a:t>
          </a:r>
          <a:r>
            <a:rPr lang="en-US" sz="1800" dirty="0"/>
            <a:t/>
          </a:r>
          <a:endParaRPr lang="en-US" sz="1800" dirty="0"/>
        </a:p>
      </dgm:t>
    </dgm:pt>
    <dgm:pt modelId="{CBBC484C-0442-44FB-BC26-A594CC1287DD}" cxnId="{0B39936E-15C8-4B63-9410-B2BD74595580}" type="parTrans">
      <dgm:prSet/>
      <dgm:spPr/>
      <dgm:t>
        <a:bodyPr/>
        <a:lstStyle/>
        <a:p>
          <a:endParaRPr lang="en-US" sz="2400"/>
        </a:p>
      </dgm:t>
    </dgm:pt>
    <dgm:pt modelId="{5B13B2A3-C9C9-46C5-964F-5B3F74F0F8A9}" cxnId="{0B39936E-15C8-4B63-9410-B2BD74595580}" type="sibTrans">
      <dgm:prSet/>
      <dgm:spPr/>
      <dgm:t>
        <a:bodyPr/>
        <a:lstStyle/>
        <a:p>
          <a:endParaRPr lang="en-US" sz="2400"/>
        </a:p>
      </dgm:t>
    </dgm:pt>
    <dgm:pt modelId="{AA55EEEC-7DE5-4CC9-9BA9-5D78E8174869}" type="pres">
      <dgm:prSet presAssocID="{E116E6A3-97F4-40A9-B3C9-0B709F037F54}" presName="vert0" presStyleCnt="0">
        <dgm:presLayoutVars>
          <dgm:dir/>
          <dgm:animOne val="branch"/>
          <dgm:animLvl val="lvl"/>
        </dgm:presLayoutVars>
      </dgm:prSet>
      <dgm:spPr/>
    </dgm:pt>
    <dgm:pt modelId="{115A3259-09C6-483E-80FB-D9AC7B1A0595}" type="pres">
      <dgm:prSet presAssocID="{CA210911-2931-4722-9AE5-A4F5A6666B51}" presName="thickLine" presStyleLbl="alignNode1" presStyleIdx="0" presStyleCnt="13"/>
      <dgm:spPr/>
    </dgm:pt>
    <dgm:pt modelId="{AB5AF92D-8230-424B-B27F-0D6AEF7561E5}" type="pres">
      <dgm:prSet presAssocID="{CA210911-2931-4722-9AE5-A4F5A6666B51}" presName="horz1" presStyleCnt="0"/>
      <dgm:spPr/>
    </dgm:pt>
    <dgm:pt modelId="{9AD38C27-CF32-4FA5-9C01-FF86D0CB4DFC}" type="pres">
      <dgm:prSet presAssocID="{CA210911-2931-4722-9AE5-A4F5A6666B51}" presName="tx1" presStyleLbl="revTx" presStyleIdx="0" presStyleCnt="13"/>
      <dgm:spPr/>
    </dgm:pt>
    <dgm:pt modelId="{07D8F929-6348-4FA3-B2C7-7F2B6E88A923}" type="pres">
      <dgm:prSet presAssocID="{CA210911-2931-4722-9AE5-A4F5A6666B51}" presName="vert1" presStyleCnt="0"/>
      <dgm:spPr/>
    </dgm:pt>
    <dgm:pt modelId="{40358928-6FEF-44E0-9A87-23FE82508FDC}" type="pres">
      <dgm:prSet presAssocID="{74156A07-B4FC-482B-A2F5-C4345B9AE92B}" presName="thickLine" presStyleLbl="alignNode1" presStyleIdx="1" presStyleCnt="13"/>
      <dgm:spPr/>
    </dgm:pt>
    <dgm:pt modelId="{1F7A337D-DB2D-4F62-92C8-E0BF56958DF4}" type="pres">
      <dgm:prSet presAssocID="{74156A07-B4FC-482B-A2F5-C4345B9AE92B}" presName="horz1" presStyleCnt="0"/>
      <dgm:spPr/>
    </dgm:pt>
    <dgm:pt modelId="{1531DA5C-4131-4D3D-9C8D-48EC756AFC30}" type="pres">
      <dgm:prSet presAssocID="{74156A07-B4FC-482B-A2F5-C4345B9AE92B}" presName="tx1" presStyleLbl="revTx" presStyleIdx="1" presStyleCnt="13"/>
      <dgm:spPr/>
    </dgm:pt>
    <dgm:pt modelId="{C794288A-CBEC-4B50-9F29-3378594B7625}" type="pres">
      <dgm:prSet presAssocID="{74156A07-B4FC-482B-A2F5-C4345B9AE92B}" presName="vert1" presStyleCnt="0"/>
      <dgm:spPr/>
    </dgm:pt>
    <dgm:pt modelId="{978F21FE-2C6F-4EC8-9D29-44F23C621BC6}" type="pres">
      <dgm:prSet presAssocID="{A73B53B0-B80D-409B-8F48-730256E14880}" presName="thickLine" presStyleLbl="alignNode1" presStyleIdx="2" presStyleCnt="13"/>
      <dgm:spPr/>
    </dgm:pt>
    <dgm:pt modelId="{66D1C270-24E5-4ACF-97B2-D1AD27DBFF00}" type="pres">
      <dgm:prSet presAssocID="{A73B53B0-B80D-409B-8F48-730256E14880}" presName="horz1" presStyleCnt="0"/>
      <dgm:spPr/>
    </dgm:pt>
    <dgm:pt modelId="{4133C7D6-A782-4083-B360-D889DCE89780}" type="pres">
      <dgm:prSet presAssocID="{A73B53B0-B80D-409B-8F48-730256E14880}" presName="tx1" presStyleLbl="revTx" presStyleIdx="2" presStyleCnt="13"/>
      <dgm:spPr/>
    </dgm:pt>
    <dgm:pt modelId="{60396E79-7E9F-4245-A511-28B7F71A6A9E}" type="pres">
      <dgm:prSet presAssocID="{A73B53B0-B80D-409B-8F48-730256E14880}" presName="vert1" presStyleCnt="0"/>
      <dgm:spPr/>
    </dgm:pt>
    <dgm:pt modelId="{CCBC6BF1-F5C9-401B-870B-4C05CB4D4EAB}" type="pres">
      <dgm:prSet presAssocID="{50E52705-27B7-4D99-BC1B-C962E614B31B}" presName="thickLine" presStyleLbl="alignNode1" presStyleIdx="3" presStyleCnt="13"/>
      <dgm:spPr/>
    </dgm:pt>
    <dgm:pt modelId="{8AFFB741-F55A-4D53-966B-6EE031DC6151}" type="pres">
      <dgm:prSet presAssocID="{50E52705-27B7-4D99-BC1B-C962E614B31B}" presName="horz1" presStyleCnt="0"/>
      <dgm:spPr/>
    </dgm:pt>
    <dgm:pt modelId="{7DD8070C-2F93-41F9-A06C-FA596462D5C2}" type="pres">
      <dgm:prSet presAssocID="{50E52705-27B7-4D99-BC1B-C962E614B31B}" presName="tx1" presStyleLbl="revTx" presStyleIdx="3" presStyleCnt="13"/>
      <dgm:spPr/>
    </dgm:pt>
    <dgm:pt modelId="{B235A1F5-5B0F-4D1C-B79D-21FFD20BB5C0}" type="pres">
      <dgm:prSet presAssocID="{50E52705-27B7-4D99-BC1B-C962E614B31B}" presName="vert1" presStyleCnt="0"/>
      <dgm:spPr/>
    </dgm:pt>
    <dgm:pt modelId="{42DB2D37-89E3-42FB-80F5-FF472B09E9B8}" type="pres">
      <dgm:prSet presAssocID="{B908F3BC-7417-4944-A9F1-4F0B5564FF8C}" presName="thickLine" presStyleLbl="alignNode1" presStyleIdx="4" presStyleCnt="13"/>
      <dgm:spPr/>
    </dgm:pt>
    <dgm:pt modelId="{90B89DCC-E288-4B29-BE0B-838B7C763A9D}" type="pres">
      <dgm:prSet presAssocID="{B908F3BC-7417-4944-A9F1-4F0B5564FF8C}" presName="horz1" presStyleCnt="0"/>
      <dgm:spPr/>
    </dgm:pt>
    <dgm:pt modelId="{0EC56F90-58F9-4BC6-B311-EFE71E2D8958}" type="pres">
      <dgm:prSet presAssocID="{B908F3BC-7417-4944-A9F1-4F0B5564FF8C}" presName="tx1" presStyleLbl="revTx" presStyleIdx="4" presStyleCnt="13"/>
      <dgm:spPr/>
    </dgm:pt>
    <dgm:pt modelId="{EBDC56B6-69BD-4256-BD04-A8BB576D75DA}" type="pres">
      <dgm:prSet presAssocID="{B908F3BC-7417-4944-A9F1-4F0B5564FF8C}" presName="vert1" presStyleCnt="0"/>
      <dgm:spPr/>
    </dgm:pt>
    <dgm:pt modelId="{A6AB9C18-8691-462F-A742-D8FE46C813E8}" type="pres">
      <dgm:prSet presAssocID="{88EEA1DB-5063-4F5B-8DFD-5666F87B7D92}" presName="thickLine" presStyleLbl="alignNode1" presStyleIdx="5" presStyleCnt="13"/>
      <dgm:spPr/>
    </dgm:pt>
    <dgm:pt modelId="{04000256-8504-484E-A09F-A41B1E81A511}" type="pres">
      <dgm:prSet presAssocID="{88EEA1DB-5063-4F5B-8DFD-5666F87B7D92}" presName="horz1" presStyleCnt="0"/>
      <dgm:spPr/>
    </dgm:pt>
    <dgm:pt modelId="{F2E13B52-99E1-46F8-B909-545C86DE0B9E}" type="pres">
      <dgm:prSet presAssocID="{88EEA1DB-5063-4F5B-8DFD-5666F87B7D92}" presName="tx1" presStyleLbl="revTx" presStyleIdx="5" presStyleCnt="13"/>
      <dgm:spPr/>
    </dgm:pt>
    <dgm:pt modelId="{5A6776E3-31DD-4866-8CF8-1DD081E17AD6}" type="pres">
      <dgm:prSet presAssocID="{88EEA1DB-5063-4F5B-8DFD-5666F87B7D92}" presName="vert1" presStyleCnt="0"/>
      <dgm:spPr/>
    </dgm:pt>
    <dgm:pt modelId="{3A72C8C7-56A2-4660-A2E8-77F21B52EFA7}" type="pres">
      <dgm:prSet presAssocID="{EC857F90-2CDC-4FD4-9AA0-B412089B27E8}" presName="thickLine" presStyleLbl="alignNode1" presStyleIdx="6" presStyleCnt="13"/>
      <dgm:spPr/>
    </dgm:pt>
    <dgm:pt modelId="{B0081BAA-0981-4D13-A744-C3F03F207E96}" type="pres">
      <dgm:prSet presAssocID="{EC857F90-2CDC-4FD4-9AA0-B412089B27E8}" presName="horz1" presStyleCnt="0"/>
      <dgm:spPr/>
    </dgm:pt>
    <dgm:pt modelId="{6E87C20C-2A8F-4588-A061-D72C44936B30}" type="pres">
      <dgm:prSet presAssocID="{EC857F90-2CDC-4FD4-9AA0-B412089B27E8}" presName="tx1" presStyleLbl="revTx" presStyleIdx="6" presStyleCnt="13"/>
      <dgm:spPr/>
    </dgm:pt>
    <dgm:pt modelId="{EC56E278-03F2-4F7B-B97A-A7A78C001576}" type="pres">
      <dgm:prSet presAssocID="{EC857F90-2CDC-4FD4-9AA0-B412089B27E8}" presName="vert1" presStyleCnt="0"/>
      <dgm:spPr/>
    </dgm:pt>
    <dgm:pt modelId="{76089171-4704-4BB2-B2EB-DD31575A54D6}" type="pres">
      <dgm:prSet presAssocID="{928AE7BD-399E-4614-A7FE-C5D30850CF3B}" presName="thickLine" presStyleLbl="alignNode1" presStyleIdx="7" presStyleCnt="13"/>
      <dgm:spPr/>
    </dgm:pt>
    <dgm:pt modelId="{2DE7026E-F03C-4D96-86E3-DAA0912C194B}" type="pres">
      <dgm:prSet presAssocID="{928AE7BD-399E-4614-A7FE-C5D30850CF3B}" presName="horz1" presStyleCnt="0"/>
      <dgm:spPr/>
    </dgm:pt>
    <dgm:pt modelId="{58688B3E-A0B9-491C-98FE-A6A97A947E70}" type="pres">
      <dgm:prSet presAssocID="{928AE7BD-399E-4614-A7FE-C5D30850CF3B}" presName="tx1" presStyleLbl="revTx" presStyleIdx="7" presStyleCnt="13"/>
      <dgm:spPr/>
    </dgm:pt>
    <dgm:pt modelId="{C9EB3DA8-F292-45D6-B553-3D9D1A537A38}" type="pres">
      <dgm:prSet presAssocID="{928AE7BD-399E-4614-A7FE-C5D30850CF3B}" presName="vert1" presStyleCnt="0"/>
      <dgm:spPr/>
    </dgm:pt>
    <dgm:pt modelId="{0F0684E8-04E6-4319-A8CC-FF600B71DD08}" type="pres">
      <dgm:prSet presAssocID="{E68581F7-2ABA-4CF2-AAB5-BCD6CD58153B}" presName="thickLine" presStyleLbl="alignNode1" presStyleIdx="8" presStyleCnt="13"/>
      <dgm:spPr/>
    </dgm:pt>
    <dgm:pt modelId="{39E7E558-A9B7-46C5-A130-D8A8AD7C8299}" type="pres">
      <dgm:prSet presAssocID="{E68581F7-2ABA-4CF2-AAB5-BCD6CD58153B}" presName="horz1" presStyleCnt="0"/>
      <dgm:spPr/>
    </dgm:pt>
    <dgm:pt modelId="{84D95154-F58B-4673-9D8A-446D0B074717}" type="pres">
      <dgm:prSet presAssocID="{E68581F7-2ABA-4CF2-AAB5-BCD6CD58153B}" presName="tx1" presStyleLbl="revTx" presStyleIdx="8" presStyleCnt="13"/>
      <dgm:spPr/>
    </dgm:pt>
    <dgm:pt modelId="{2CE72DC5-5828-408A-A560-4B9B22D2257C}" type="pres">
      <dgm:prSet presAssocID="{E68581F7-2ABA-4CF2-AAB5-BCD6CD58153B}" presName="vert1" presStyleCnt="0"/>
      <dgm:spPr/>
    </dgm:pt>
    <dgm:pt modelId="{94E07861-50BF-4711-86E4-3F4E23038DA1}" type="pres">
      <dgm:prSet presAssocID="{2751B73B-81F3-409A-8CD8-34714E670C53}" presName="thickLine" presStyleLbl="alignNode1" presStyleIdx="9" presStyleCnt="13"/>
      <dgm:spPr/>
    </dgm:pt>
    <dgm:pt modelId="{4B2A6DC9-7688-41C6-A5F7-94AEC1D476D6}" type="pres">
      <dgm:prSet presAssocID="{2751B73B-81F3-409A-8CD8-34714E670C53}" presName="horz1" presStyleCnt="0"/>
      <dgm:spPr/>
    </dgm:pt>
    <dgm:pt modelId="{FE75FCEF-ADD1-4AAD-8360-18525E960774}" type="pres">
      <dgm:prSet presAssocID="{2751B73B-81F3-409A-8CD8-34714E670C53}" presName="tx1" presStyleLbl="revTx" presStyleIdx="9" presStyleCnt="13"/>
      <dgm:spPr/>
    </dgm:pt>
    <dgm:pt modelId="{9EE5A146-07D4-4FD4-8299-D095E94F9689}" type="pres">
      <dgm:prSet presAssocID="{2751B73B-81F3-409A-8CD8-34714E670C53}" presName="vert1" presStyleCnt="0"/>
      <dgm:spPr/>
    </dgm:pt>
    <dgm:pt modelId="{BACDF7B1-B1FB-4247-88C7-CA9CF563AE6E}" type="pres">
      <dgm:prSet presAssocID="{E27ED0B2-D41B-413A-B661-7FBC8911B12B}" presName="thickLine" presStyleLbl="alignNode1" presStyleIdx="10" presStyleCnt="13"/>
      <dgm:spPr/>
    </dgm:pt>
    <dgm:pt modelId="{5FD3A3C1-6FF4-43EB-85A8-8399DCA1E5D4}" type="pres">
      <dgm:prSet presAssocID="{E27ED0B2-D41B-413A-B661-7FBC8911B12B}" presName="horz1" presStyleCnt="0"/>
      <dgm:spPr/>
    </dgm:pt>
    <dgm:pt modelId="{E58C9D19-E84C-4526-95CF-1004D89B6D03}" type="pres">
      <dgm:prSet presAssocID="{E27ED0B2-D41B-413A-B661-7FBC8911B12B}" presName="tx1" presStyleLbl="revTx" presStyleIdx="10" presStyleCnt="13"/>
      <dgm:spPr/>
    </dgm:pt>
    <dgm:pt modelId="{39B014D7-0A73-4446-91C1-B55C380A480D}" type="pres">
      <dgm:prSet presAssocID="{E27ED0B2-D41B-413A-B661-7FBC8911B12B}" presName="vert1" presStyleCnt="0"/>
      <dgm:spPr/>
    </dgm:pt>
    <dgm:pt modelId="{48F2570C-736D-4081-858C-3751F7580924}" type="pres">
      <dgm:prSet presAssocID="{41C22EF1-A9C0-4DED-8C49-E737448E5C45}" presName="thickLine" presStyleLbl="alignNode1" presStyleIdx="11" presStyleCnt="13"/>
      <dgm:spPr/>
    </dgm:pt>
    <dgm:pt modelId="{89C894AE-D696-4AD7-BC16-41E2A21CF3A5}" type="pres">
      <dgm:prSet presAssocID="{41C22EF1-A9C0-4DED-8C49-E737448E5C45}" presName="horz1" presStyleCnt="0"/>
      <dgm:spPr/>
    </dgm:pt>
    <dgm:pt modelId="{DBA55804-0A4A-4A62-B89C-CFD525C7FB75}" type="pres">
      <dgm:prSet presAssocID="{41C22EF1-A9C0-4DED-8C49-E737448E5C45}" presName="tx1" presStyleLbl="revTx" presStyleIdx="11" presStyleCnt="13"/>
      <dgm:spPr/>
    </dgm:pt>
    <dgm:pt modelId="{430C7E78-B9F2-45E7-98A3-60C470288680}" type="pres">
      <dgm:prSet presAssocID="{41C22EF1-A9C0-4DED-8C49-E737448E5C45}" presName="vert1" presStyleCnt="0"/>
      <dgm:spPr/>
    </dgm:pt>
    <dgm:pt modelId="{ECD6C03B-2ED3-4578-8C94-5BA96A36A405}" type="pres">
      <dgm:prSet presAssocID="{88223DCE-781B-4B6B-8661-2FE72A72365D}" presName="thickLine" presStyleLbl="alignNode1" presStyleIdx="12" presStyleCnt="13"/>
      <dgm:spPr/>
    </dgm:pt>
    <dgm:pt modelId="{BB449552-72C5-4B85-B1CB-64516544F627}" type="pres">
      <dgm:prSet presAssocID="{88223DCE-781B-4B6B-8661-2FE72A72365D}" presName="horz1" presStyleCnt="0"/>
      <dgm:spPr/>
    </dgm:pt>
    <dgm:pt modelId="{F96EB25B-ADA6-493F-BA02-C8ABA82A8DC1}" type="pres">
      <dgm:prSet presAssocID="{88223DCE-781B-4B6B-8661-2FE72A72365D}" presName="tx1" presStyleLbl="revTx" presStyleIdx="12" presStyleCnt="13"/>
      <dgm:spPr/>
    </dgm:pt>
    <dgm:pt modelId="{2EC3B194-F194-48DE-AE1A-8DE152EE4FC2}" type="pres">
      <dgm:prSet presAssocID="{88223DCE-781B-4B6B-8661-2FE72A72365D}" presName="vert1" presStyleCnt="0"/>
      <dgm:spPr/>
    </dgm:pt>
  </dgm:ptLst>
  <dgm:cxnLst>
    <dgm:cxn modelId="{1338858F-7C8E-49FE-9ED1-C16938026B33}" srcId="{E116E6A3-97F4-40A9-B3C9-0B709F037F54}" destId="{CA210911-2931-4722-9AE5-A4F5A6666B51}" srcOrd="0" destOrd="0" parTransId="{A33A290D-7172-4C58-82DB-B2006833168D}" sibTransId="{99CC254E-6EB3-4FC4-A836-7E53B6D60F9E}"/>
    <dgm:cxn modelId="{7D0E5D36-5E57-466B-BE15-7CB80DDAAAF0}" srcId="{E116E6A3-97F4-40A9-B3C9-0B709F037F54}" destId="{74156A07-B4FC-482B-A2F5-C4345B9AE92B}" srcOrd="1" destOrd="0" parTransId="{5549E0AB-128A-48CE-AFFE-A326C10CE934}" sibTransId="{AB150139-A134-4A91-A913-BF3657F715FE}"/>
    <dgm:cxn modelId="{C2724693-CB3D-460D-9632-9C55ED52CFF3}" srcId="{E116E6A3-97F4-40A9-B3C9-0B709F037F54}" destId="{A73B53B0-B80D-409B-8F48-730256E14880}" srcOrd="2" destOrd="0" parTransId="{0A6AB72E-8330-424A-A748-8A279C103936}" sibTransId="{76730867-1D61-4C31-AE7A-189B98DF5DD8}"/>
    <dgm:cxn modelId="{8C652E20-A7D7-4861-8B3C-BCA1E867AA58}" srcId="{E116E6A3-97F4-40A9-B3C9-0B709F037F54}" destId="{50E52705-27B7-4D99-BC1B-C962E614B31B}" srcOrd="3" destOrd="0" parTransId="{4A2AE30D-96A4-4F3C-8347-33769C31DAFC}" sibTransId="{E76542B1-26B0-42AF-A41F-BFC94EDEA0CA}"/>
    <dgm:cxn modelId="{9AB5010E-5B4D-429D-BCAE-EDFC7F476708}" srcId="{E116E6A3-97F4-40A9-B3C9-0B709F037F54}" destId="{B908F3BC-7417-4944-A9F1-4F0B5564FF8C}" srcOrd="4" destOrd="0" parTransId="{C3F0F223-051C-4B67-AD83-BFCF6197832C}" sibTransId="{463135E5-37A0-4A5F-B66A-6F043BC4D941}"/>
    <dgm:cxn modelId="{33097105-78CA-4CDB-B382-050E625BB6A6}" srcId="{E116E6A3-97F4-40A9-B3C9-0B709F037F54}" destId="{88EEA1DB-5063-4F5B-8DFD-5666F87B7D92}" srcOrd="5" destOrd="0" parTransId="{6D1DE2A1-09AA-44E0-8C0D-E239FC32C519}" sibTransId="{86BE5BE9-434E-4695-9902-0CC151E63CF8}"/>
    <dgm:cxn modelId="{7037916C-7564-493A-9B73-36A2487D5A8C}" srcId="{E116E6A3-97F4-40A9-B3C9-0B709F037F54}" destId="{EC857F90-2CDC-4FD4-9AA0-B412089B27E8}" srcOrd="6" destOrd="0" parTransId="{057140A1-6072-4114-9803-1ECF9AD931E5}" sibTransId="{AF9D6710-3FBB-49ED-BC51-5B1B080896DC}"/>
    <dgm:cxn modelId="{BD9B944D-AAD2-4D76-B537-86197E6FDAE9}" srcId="{E116E6A3-97F4-40A9-B3C9-0B709F037F54}" destId="{928AE7BD-399E-4614-A7FE-C5D30850CF3B}" srcOrd="7" destOrd="0" parTransId="{A58C593F-4BB7-4ED1-8423-46B4FCFDAAB9}" sibTransId="{1D22C5E2-581E-4BC0-A631-FDDFFEF48AEA}"/>
    <dgm:cxn modelId="{FC0A012F-C827-49E1-B8A6-BFF96941ECCA}" srcId="{E116E6A3-97F4-40A9-B3C9-0B709F037F54}" destId="{E68581F7-2ABA-4CF2-AAB5-BCD6CD58153B}" srcOrd="8" destOrd="0" parTransId="{F3EEC973-AEF1-4F28-99FD-CDB054715EF1}" sibTransId="{DCF5BFC8-41AC-45CF-A15C-E97C5D1F0C7A}"/>
    <dgm:cxn modelId="{CDB46C24-1B34-42D9-BF7A-FE5E70A5B7B6}" srcId="{E116E6A3-97F4-40A9-B3C9-0B709F037F54}" destId="{2751B73B-81F3-409A-8CD8-34714E670C53}" srcOrd="9" destOrd="0" parTransId="{D9CC7EF2-B0D3-430D-9222-0EB22CE325C0}" sibTransId="{AB3105AA-F80E-428B-AE49-636549079D1B}"/>
    <dgm:cxn modelId="{610808BC-BD8C-40B1-BB86-6D2EFCA3CC9C}" srcId="{E116E6A3-97F4-40A9-B3C9-0B709F037F54}" destId="{E27ED0B2-D41B-413A-B661-7FBC8911B12B}" srcOrd="10" destOrd="0" parTransId="{F9C528D0-98B0-4B66-A562-5C835EA44BA9}" sibTransId="{28512348-6060-4D45-9251-E91FF255C298}"/>
    <dgm:cxn modelId="{93E0E82C-0153-46ED-8C08-CC326E902DD4}" srcId="{E116E6A3-97F4-40A9-B3C9-0B709F037F54}" destId="{41C22EF1-A9C0-4DED-8C49-E737448E5C45}" srcOrd="11" destOrd="0" parTransId="{80092ABB-A09D-4926-AF06-CA625E5F34A3}" sibTransId="{DF9D95D1-B13E-47DF-937D-F392C54B5F91}"/>
    <dgm:cxn modelId="{0B39936E-15C8-4B63-9410-B2BD74595580}" srcId="{E116E6A3-97F4-40A9-B3C9-0B709F037F54}" destId="{88223DCE-781B-4B6B-8661-2FE72A72365D}" srcOrd="12" destOrd="0" parTransId="{CBBC484C-0442-44FB-BC26-A594CC1287DD}" sibTransId="{5B13B2A3-C9C9-46C5-964F-5B3F74F0F8A9}"/>
    <dgm:cxn modelId="{12A8C85A-275D-461E-A308-EF5B93E3BA84}" type="presOf" srcId="{E116E6A3-97F4-40A9-B3C9-0B709F037F54}" destId="{AA55EEEC-7DE5-4CC9-9BA9-5D78E8174869}" srcOrd="0" destOrd="0" presId="urn:microsoft.com/office/officeart/2008/layout/LinedList"/>
    <dgm:cxn modelId="{DD317ED3-C7D3-4C95-9D43-FC884807A8F3}" type="presParOf" srcId="{AA55EEEC-7DE5-4CC9-9BA9-5D78E8174869}" destId="{115A3259-09C6-483E-80FB-D9AC7B1A0595}" srcOrd="0" destOrd="0" presId="urn:microsoft.com/office/officeart/2008/layout/LinedList"/>
    <dgm:cxn modelId="{1CFAD022-7F41-495B-901B-865221E1C770}" type="presParOf" srcId="{AA55EEEC-7DE5-4CC9-9BA9-5D78E8174869}" destId="{AB5AF92D-8230-424B-B27F-0D6AEF7561E5}" srcOrd="1" destOrd="0" presId="urn:microsoft.com/office/officeart/2008/layout/LinedList"/>
    <dgm:cxn modelId="{6AA1DFD4-8B1A-4F3F-BB59-9D1D832A1854}" type="presParOf" srcId="{AB5AF92D-8230-424B-B27F-0D6AEF7561E5}" destId="{9AD38C27-CF32-4FA5-9C01-FF86D0CB4DFC}" srcOrd="0" destOrd="1" presId="urn:microsoft.com/office/officeart/2008/layout/LinedList"/>
    <dgm:cxn modelId="{54C6B32E-F262-4D9A-BF96-5D80D213695D}" type="presOf" srcId="{CA210911-2931-4722-9AE5-A4F5A6666B51}" destId="{9AD38C27-CF32-4FA5-9C01-FF86D0CB4DFC}" srcOrd="0" destOrd="0" presId="urn:microsoft.com/office/officeart/2008/layout/LinedList"/>
    <dgm:cxn modelId="{E61534E2-E075-457A-B7BA-2376122BFD8A}" type="presParOf" srcId="{AB5AF92D-8230-424B-B27F-0D6AEF7561E5}" destId="{07D8F929-6348-4FA3-B2C7-7F2B6E88A923}" srcOrd="1" destOrd="1" presId="urn:microsoft.com/office/officeart/2008/layout/LinedList"/>
    <dgm:cxn modelId="{5F3CA0AE-D709-4363-81BF-B6691C741D25}" type="presParOf" srcId="{AA55EEEC-7DE5-4CC9-9BA9-5D78E8174869}" destId="{40358928-6FEF-44E0-9A87-23FE82508FDC}" srcOrd="2" destOrd="0" presId="urn:microsoft.com/office/officeart/2008/layout/LinedList"/>
    <dgm:cxn modelId="{D052AAD1-2035-4B4A-BA67-B766BFBA3B4B}" type="presParOf" srcId="{AA55EEEC-7DE5-4CC9-9BA9-5D78E8174869}" destId="{1F7A337D-DB2D-4F62-92C8-E0BF56958DF4}" srcOrd="3" destOrd="0" presId="urn:microsoft.com/office/officeart/2008/layout/LinedList"/>
    <dgm:cxn modelId="{D05FCBF4-FB73-4EA7-AAD7-0F552B40A5C4}" type="presParOf" srcId="{1F7A337D-DB2D-4F62-92C8-E0BF56958DF4}" destId="{1531DA5C-4131-4D3D-9C8D-48EC756AFC30}" srcOrd="0" destOrd="3" presId="urn:microsoft.com/office/officeart/2008/layout/LinedList"/>
    <dgm:cxn modelId="{0ACB5F13-F650-4FB2-8733-54055F9EBFBA}" type="presOf" srcId="{74156A07-B4FC-482B-A2F5-C4345B9AE92B}" destId="{1531DA5C-4131-4D3D-9C8D-48EC756AFC30}" srcOrd="0" destOrd="0" presId="urn:microsoft.com/office/officeart/2008/layout/LinedList"/>
    <dgm:cxn modelId="{68AE0A63-407B-411E-88D2-63B43832BF96}" type="presParOf" srcId="{1F7A337D-DB2D-4F62-92C8-E0BF56958DF4}" destId="{C794288A-CBEC-4B50-9F29-3378594B7625}" srcOrd="1" destOrd="3" presId="urn:microsoft.com/office/officeart/2008/layout/LinedList"/>
    <dgm:cxn modelId="{DF97DDB5-5D06-40FF-8FDC-2A8EE9CBAB0F}" type="presParOf" srcId="{AA55EEEC-7DE5-4CC9-9BA9-5D78E8174869}" destId="{978F21FE-2C6F-4EC8-9D29-44F23C621BC6}" srcOrd="4" destOrd="0" presId="urn:microsoft.com/office/officeart/2008/layout/LinedList"/>
    <dgm:cxn modelId="{1F232892-92BD-4515-8A36-3C55292924A0}" type="presParOf" srcId="{AA55EEEC-7DE5-4CC9-9BA9-5D78E8174869}" destId="{66D1C270-24E5-4ACF-97B2-D1AD27DBFF00}" srcOrd="5" destOrd="0" presId="urn:microsoft.com/office/officeart/2008/layout/LinedList"/>
    <dgm:cxn modelId="{8733AFB3-BF9E-4202-B876-CB3E94402499}" type="presParOf" srcId="{66D1C270-24E5-4ACF-97B2-D1AD27DBFF00}" destId="{4133C7D6-A782-4083-B360-D889DCE89780}" srcOrd="0" destOrd="5" presId="urn:microsoft.com/office/officeart/2008/layout/LinedList"/>
    <dgm:cxn modelId="{4E01B7B8-C667-41F2-961F-4A51F6F09B63}" type="presOf" srcId="{A73B53B0-B80D-409B-8F48-730256E14880}" destId="{4133C7D6-A782-4083-B360-D889DCE89780}" srcOrd="0" destOrd="0" presId="urn:microsoft.com/office/officeart/2008/layout/LinedList"/>
    <dgm:cxn modelId="{2103D671-6F9A-4EA4-94B5-3AB22704AD65}" type="presParOf" srcId="{66D1C270-24E5-4ACF-97B2-D1AD27DBFF00}" destId="{60396E79-7E9F-4245-A511-28B7F71A6A9E}" srcOrd="1" destOrd="5" presId="urn:microsoft.com/office/officeart/2008/layout/LinedList"/>
    <dgm:cxn modelId="{D431FEBE-808B-4A40-87A1-BB6B0ABD01A1}" type="presParOf" srcId="{AA55EEEC-7DE5-4CC9-9BA9-5D78E8174869}" destId="{CCBC6BF1-F5C9-401B-870B-4C05CB4D4EAB}" srcOrd="6" destOrd="0" presId="urn:microsoft.com/office/officeart/2008/layout/LinedList"/>
    <dgm:cxn modelId="{3C73EFB0-ED6C-4D36-8FAB-628E5A007B60}" type="presParOf" srcId="{AA55EEEC-7DE5-4CC9-9BA9-5D78E8174869}" destId="{8AFFB741-F55A-4D53-966B-6EE031DC6151}" srcOrd="7" destOrd="0" presId="urn:microsoft.com/office/officeart/2008/layout/LinedList"/>
    <dgm:cxn modelId="{63E9DAF5-A57C-42B7-9922-5E173BE4C451}" type="presParOf" srcId="{8AFFB741-F55A-4D53-966B-6EE031DC6151}" destId="{7DD8070C-2F93-41F9-A06C-FA596462D5C2}" srcOrd="0" destOrd="7" presId="urn:microsoft.com/office/officeart/2008/layout/LinedList"/>
    <dgm:cxn modelId="{ECBF8741-45DC-45A3-A580-B541B6565BE0}" type="presOf" srcId="{50E52705-27B7-4D99-BC1B-C962E614B31B}" destId="{7DD8070C-2F93-41F9-A06C-FA596462D5C2}" srcOrd="0" destOrd="0" presId="urn:microsoft.com/office/officeart/2008/layout/LinedList"/>
    <dgm:cxn modelId="{2252EFB3-28B1-45A8-B46C-C2B5FB2961A5}" type="presParOf" srcId="{8AFFB741-F55A-4D53-966B-6EE031DC6151}" destId="{B235A1F5-5B0F-4D1C-B79D-21FFD20BB5C0}" srcOrd="1" destOrd="7" presId="urn:microsoft.com/office/officeart/2008/layout/LinedList"/>
    <dgm:cxn modelId="{F0D9E4A5-C294-4A90-8EB5-CBFC4926BF16}" type="presParOf" srcId="{AA55EEEC-7DE5-4CC9-9BA9-5D78E8174869}" destId="{42DB2D37-89E3-42FB-80F5-FF472B09E9B8}" srcOrd="8" destOrd="0" presId="urn:microsoft.com/office/officeart/2008/layout/LinedList"/>
    <dgm:cxn modelId="{8B262176-D4D7-42EF-85C6-87A4446B4D11}" type="presParOf" srcId="{AA55EEEC-7DE5-4CC9-9BA9-5D78E8174869}" destId="{90B89DCC-E288-4B29-BE0B-838B7C763A9D}" srcOrd="9" destOrd="0" presId="urn:microsoft.com/office/officeart/2008/layout/LinedList"/>
    <dgm:cxn modelId="{4642F8A4-6316-488E-8438-B55C15C9FD4A}" type="presParOf" srcId="{90B89DCC-E288-4B29-BE0B-838B7C763A9D}" destId="{0EC56F90-58F9-4BC6-B311-EFE71E2D8958}" srcOrd="0" destOrd="9" presId="urn:microsoft.com/office/officeart/2008/layout/LinedList"/>
    <dgm:cxn modelId="{011BED39-FF54-4790-83BC-66E66E4114C6}" type="presOf" srcId="{B908F3BC-7417-4944-A9F1-4F0B5564FF8C}" destId="{0EC56F90-58F9-4BC6-B311-EFE71E2D8958}" srcOrd="0" destOrd="0" presId="urn:microsoft.com/office/officeart/2008/layout/LinedList"/>
    <dgm:cxn modelId="{423BDA86-9771-4DA4-9F0B-46F21C3D02CE}" type="presParOf" srcId="{90B89DCC-E288-4B29-BE0B-838B7C763A9D}" destId="{EBDC56B6-69BD-4256-BD04-A8BB576D75DA}" srcOrd="1" destOrd="9" presId="urn:microsoft.com/office/officeart/2008/layout/LinedList"/>
    <dgm:cxn modelId="{F52A2032-3FB3-467C-8E2C-F687FE0B94A2}" type="presParOf" srcId="{AA55EEEC-7DE5-4CC9-9BA9-5D78E8174869}" destId="{A6AB9C18-8691-462F-A742-D8FE46C813E8}" srcOrd="10" destOrd="0" presId="urn:microsoft.com/office/officeart/2008/layout/LinedList"/>
    <dgm:cxn modelId="{840127F3-1C8F-4B55-803B-6A12FC66D696}" type="presParOf" srcId="{AA55EEEC-7DE5-4CC9-9BA9-5D78E8174869}" destId="{04000256-8504-484E-A09F-A41B1E81A511}" srcOrd="11" destOrd="0" presId="urn:microsoft.com/office/officeart/2008/layout/LinedList"/>
    <dgm:cxn modelId="{81407C1A-FB2D-4381-A48F-7E66F8903D18}" type="presParOf" srcId="{04000256-8504-484E-A09F-A41B1E81A511}" destId="{F2E13B52-99E1-46F8-B909-545C86DE0B9E}" srcOrd="0" destOrd="11" presId="urn:microsoft.com/office/officeart/2008/layout/LinedList"/>
    <dgm:cxn modelId="{5F65F2F7-771E-4F6D-84A7-130F48CD39EB}" type="presOf" srcId="{88EEA1DB-5063-4F5B-8DFD-5666F87B7D92}" destId="{F2E13B52-99E1-46F8-B909-545C86DE0B9E}" srcOrd="0" destOrd="0" presId="urn:microsoft.com/office/officeart/2008/layout/LinedList"/>
    <dgm:cxn modelId="{62422A2C-395C-460D-92F5-73ABF4B1B79A}" type="presParOf" srcId="{04000256-8504-484E-A09F-A41B1E81A511}" destId="{5A6776E3-31DD-4866-8CF8-1DD081E17AD6}" srcOrd="1" destOrd="11" presId="urn:microsoft.com/office/officeart/2008/layout/LinedList"/>
    <dgm:cxn modelId="{2339CCD8-ADA7-4C7D-8C7D-3DD85B9D1677}" type="presParOf" srcId="{AA55EEEC-7DE5-4CC9-9BA9-5D78E8174869}" destId="{3A72C8C7-56A2-4660-A2E8-77F21B52EFA7}" srcOrd="12" destOrd="0" presId="urn:microsoft.com/office/officeart/2008/layout/LinedList"/>
    <dgm:cxn modelId="{7FD90E50-0EE5-4A91-A8A8-718C063C8607}" type="presParOf" srcId="{AA55EEEC-7DE5-4CC9-9BA9-5D78E8174869}" destId="{B0081BAA-0981-4D13-A744-C3F03F207E96}" srcOrd="13" destOrd="0" presId="urn:microsoft.com/office/officeart/2008/layout/LinedList"/>
    <dgm:cxn modelId="{A07900B5-1256-4CB4-B50B-D436E557D278}" type="presParOf" srcId="{B0081BAA-0981-4D13-A744-C3F03F207E96}" destId="{6E87C20C-2A8F-4588-A061-D72C44936B30}" srcOrd="0" destOrd="13" presId="urn:microsoft.com/office/officeart/2008/layout/LinedList"/>
    <dgm:cxn modelId="{72F78A0C-52F3-48BD-AA51-5B55F38BC633}" type="presOf" srcId="{EC857F90-2CDC-4FD4-9AA0-B412089B27E8}" destId="{6E87C20C-2A8F-4588-A061-D72C44936B30}" srcOrd="0" destOrd="0" presId="urn:microsoft.com/office/officeart/2008/layout/LinedList"/>
    <dgm:cxn modelId="{A217505A-DB3A-431A-8EA2-78EC8ABBF59D}" type="presParOf" srcId="{B0081BAA-0981-4D13-A744-C3F03F207E96}" destId="{EC56E278-03F2-4F7B-B97A-A7A78C001576}" srcOrd="1" destOrd="13" presId="urn:microsoft.com/office/officeart/2008/layout/LinedList"/>
    <dgm:cxn modelId="{151E3E7B-1B7B-4381-8AFD-BBED91BBD243}" type="presParOf" srcId="{AA55EEEC-7DE5-4CC9-9BA9-5D78E8174869}" destId="{76089171-4704-4BB2-B2EB-DD31575A54D6}" srcOrd="14" destOrd="0" presId="urn:microsoft.com/office/officeart/2008/layout/LinedList"/>
    <dgm:cxn modelId="{EB0E6C8D-AF54-4D9D-8D75-4EFBD4E15CAB}" type="presParOf" srcId="{AA55EEEC-7DE5-4CC9-9BA9-5D78E8174869}" destId="{2DE7026E-F03C-4D96-86E3-DAA0912C194B}" srcOrd="15" destOrd="0" presId="urn:microsoft.com/office/officeart/2008/layout/LinedList"/>
    <dgm:cxn modelId="{9C31FC5F-AFC7-452F-9C35-96AAFA1F3980}" type="presParOf" srcId="{2DE7026E-F03C-4D96-86E3-DAA0912C194B}" destId="{58688B3E-A0B9-491C-98FE-A6A97A947E70}" srcOrd="0" destOrd="15" presId="urn:microsoft.com/office/officeart/2008/layout/LinedList"/>
    <dgm:cxn modelId="{0365D77F-DA7F-4A6D-906F-DCB5E464FCC8}" type="presOf" srcId="{928AE7BD-399E-4614-A7FE-C5D30850CF3B}" destId="{58688B3E-A0B9-491C-98FE-A6A97A947E70}" srcOrd="0" destOrd="0" presId="urn:microsoft.com/office/officeart/2008/layout/LinedList"/>
    <dgm:cxn modelId="{BCD59631-EFC0-457E-8AC5-9283D6CFFB1C}" type="presParOf" srcId="{2DE7026E-F03C-4D96-86E3-DAA0912C194B}" destId="{C9EB3DA8-F292-45D6-B553-3D9D1A537A38}" srcOrd="1" destOrd="15" presId="urn:microsoft.com/office/officeart/2008/layout/LinedList"/>
    <dgm:cxn modelId="{D6EF03C1-ED0A-4BAA-B0ED-5EF4934634E9}" type="presParOf" srcId="{AA55EEEC-7DE5-4CC9-9BA9-5D78E8174869}" destId="{0F0684E8-04E6-4319-A8CC-FF600B71DD08}" srcOrd="16" destOrd="0" presId="urn:microsoft.com/office/officeart/2008/layout/LinedList"/>
    <dgm:cxn modelId="{DC868677-E993-4149-B26E-E69537B239A3}" type="presParOf" srcId="{AA55EEEC-7DE5-4CC9-9BA9-5D78E8174869}" destId="{39E7E558-A9B7-46C5-A130-D8A8AD7C8299}" srcOrd="17" destOrd="0" presId="urn:microsoft.com/office/officeart/2008/layout/LinedList"/>
    <dgm:cxn modelId="{A8E80EA1-862A-42AB-A976-E5256553EA08}" type="presParOf" srcId="{39E7E558-A9B7-46C5-A130-D8A8AD7C8299}" destId="{84D95154-F58B-4673-9D8A-446D0B074717}" srcOrd="0" destOrd="17" presId="urn:microsoft.com/office/officeart/2008/layout/LinedList"/>
    <dgm:cxn modelId="{C328653A-9DF4-4C1F-A133-0B36BD85B828}" type="presOf" srcId="{E68581F7-2ABA-4CF2-AAB5-BCD6CD58153B}" destId="{84D95154-F58B-4673-9D8A-446D0B074717}" srcOrd="0" destOrd="0" presId="urn:microsoft.com/office/officeart/2008/layout/LinedList"/>
    <dgm:cxn modelId="{EDFCD0FD-4009-449D-9E22-455CD7E004FB}" type="presParOf" srcId="{39E7E558-A9B7-46C5-A130-D8A8AD7C8299}" destId="{2CE72DC5-5828-408A-A560-4B9B22D2257C}" srcOrd="1" destOrd="17" presId="urn:microsoft.com/office/officeart/2008/layout/LinedList"/>
    <dgm:cxn modelId="{AFB4A63B-60A0-490B-BCD0-2403893A40A0}" type="presParOf" srcId="{AA55EEEC-7DE5-4CC9-9BA9-5D78E8174869}" destId="{94E07861-50BF-4711-86E4-3F4E23038DA1}" srcOrd="18" destOrd="0" presId="urn:microsoft.com/office/officeart/2008/layout/LinedList"/>
    <dgm:cxn modelId="{CA662E6D-6306-41DF-BACE-1F740963E620}" type="presParOf" srcId="{AA55EEEC-7DE5-4CC9-9BA9-5D78E8174869}" destId="{4B2A6DC9-7688-41C6-A5F7-94AEC1D476D6}" srcOrd="19" destOrd="0" presId="urn:microsoft.com/office/officeart/2008/layout/LinedList"/>
    <dgm:cxn modelId="{A1942AE8-61B6-4A91-96C8-3E0B073866F5}" type="presParOf" srcId="{4B2A6DC9-7688-41C6-A5F7-94AEC1D476D6}" destId="{FE75FCEF-ADD1-4AAD-8360-18525E960774}" srcOrd="0" destOrd="19" presId="urn:microsoft.com/office/officeart/2008/layout/LinedList"/>
    <dgm:cxn modelId="{83EBC440-8366-49F9-AAE9-260AB23ACBF5}" type="presOf" srcId="{2751B73B-81F3-409A-8CD8-34714E670C53}" destId="{FE75FCEF-ADD1-4AAD-8360-18525E960774}" srcOrd="0" destOrd="0" presId="urn:microsoft.com/office/officeart/2008/layout/LinedList"/>
    <dgm:cxn modelId="{F32AEA98-9775-4A32-9796-A9C14616F724}" type="presParOf" srcId="{4B2A6DC9-7688-41C6-A5F7-94AEC1D476D6}" destId="{9EE5A146-07D4-4FD4-8299-D095E94F9689}" srcOrd="1" destOrd="19" presId="urn:microsoft.com/office/officeart/2008/layout/LinedList"/>
    <dgm:cxn modelId="{352A9BAD-0EE6-44C7-A093-FF3E863A8A45}" type="presParOf" srcId="{AA55EEEC-7DE5-4CC9-9BA9-5D78E8174869}" destId="{BACDF7B1-B1FB-4247-88C7-CA9CF563AE6E}" srcOrd="20" destOrd="0" presId="urn:microsoft.com/office/officeart/2008/layout/LinedList"/>
    <dgm:cxn modelId="{C9C524E9-AEAD-4297-9838-E2D2937CDB93}" type="presParOf" srcId="{AA55EEEC-7DE5-4CC9-9BA9-5D78E8174869}" destId="{5FD3A3C1-6FF4-43EB-85A8-8399DCA1E5D4}" srcOrd="21" destOrd="0" presId="urn:microsoft.com/office/officeart/2008/layout/LinedList"/>
    <dgm:cxn modelId="{8B177F8F-AF57-4BFE-A412-56FABB4B09F5}" type="presParOf" srcId="{5FD3A3C1-6FF4-43EB-85A8-8399DCA1E5D4}" destId="{E58C9D19-E84C-4526-95CF-1004D89B6D03}" srcOrd="0" destOrd="21" presId="urn:microsoft.com/office/officeart/2008/layout/LinedList"/>
    <dgm:cxn modelId="{C090A39F-15C2-48DC-8D8C-28B3ED58DD42}" type="presOf" srcId="{E27ED0B2-D41B-413A-B661-7FBC8911B12B}" destId="{E58C9D19-E84C-4526-95CF-1004D89B6D03}" srcOrd="0" destOrd="0" presId="urn:microsoft.com/office/officeart/2008/layout/LinedList"/>
    <dgm:cxn modelId="{13C2C55A-63E1-44C3-9F8A-0F024E600970}" type="presParOf" srcId="{5FD3A3C1-6FF4-43EB-85A8-8399DCA1E5D4}" destId="{39B014D7-0A73-4446-91C1-B55C380A480D}" srcOrd="1" destOrd="21" presId="urn:microsoft.com/office/officeart/2008/layout/LinedList"/>
    <dgm:cxn modelId="{BACEF644-BD1B-4879-927B-BE3CC44B280B}" type="presParOf" srcId="{AA55EEEC-7DE5-4CC9-9BA9-5D78E8174869}" destId="{48F2570C-736D-4081-858C-3751F7580924}" srcOrd="22" destOrd="0" presId="urn:microsoft.com/office/officeart/2008/layout/LinedList"/>
    <dgm:cxn modelId="{E12963DF-6767-41EB-B332-F7BB84BF636B}" type="presParOf" srcId="{AA55EEEC-7DE5-4CC9-9BA9-5D78E8174869}" destId="{89C894AE-D696-4AD7-BC16-41E2A21CF3A5}" srcOrd="23" destOrd="0" presId="urn:microsoft.com/office/officeart/2008/layout/LinedList"/>
    <dgm:cxn modelId="{C7240FC3-978A-42CF-82F5-0DC0B46B9273}" type="presParOf" srcId="{89C894AE-D696-4AD7-BC16-41E2A21CF3A5}" destId="{DBA55804-0A4A-4A62-B89C-CFD525C7FB75}" srcOrd="0" destOrd="23" presId="urn:microsoft.com/office/officeart/2008/layout/LinedList"/>
    <dgm:cxn modelId="{EC3B745B-0D78-47FC-9DAA-EB0FDDE91B3F}" type="presOf" srcId="{41C22EF1-A9C0-4DED-8C49-E737448E5C45}" destId="{DBA55804-0A4A-4A62-B89C-CFD525C7FB75}" srcOrd="0" destOrd="0" presId="urn:microsoft.com/office/officeart/2008/layout/LinedList"/>
    <dgm:cxn modelId="{EB7653E2-F365-46EC-BF43-895B9BFF0BC6}" type="presParOf" srcId="{89C894AE-D696-4AD7-BC16-41E2A21CF3A5}" destId="{430C7E78-B9F2-45E7-98A3-60C470288680}" srcOrd="1" destOrd="23" presId="urn:microsoft.com/office/officeart/2008/layout/LinedList"/>
    <dgm:cxn modelId="{2C2168A8-1D2D-4FB8-BE72-8159C660C770}" type="presParOf" srcId="{AA55EEEC-7DE5-4CC9-9BA9-5D78E8174869}" destId="{ECD6C03B-2ED3-4578-8C94-5BA96A36A405}" srcOrd="24" destOrd="0" presId="urn:microsoft.com/office/officeart/2008/layout/LinedList"/>
    <dgm:cxn modelId="{E7643B54-45C6-4DAB-9088-22CCDC9BD153}" type="presParOf" srcId="{AA55EEEC-7DE5-4CC9-9BA9-5D78E8174869}" destId="{BB449552-72C5-4B85-B1CB-64516544F627}" srcOrd="25" destOrd="0" presId="urn:microsoft.com/office/officeart/2008/layout/LinedList"/>
    <dgm:cxn modelId="{B2FE0A42-3898-49DB-A1D4-E106BB5D6019}" type="presParOf" srcId="{BB449552-72C5-4B85-B1CB-64516544F627}" destId="{F96EB25B-ADA6-493F-BA02-C8ABA82A8DC1}" srcOrd="0" destOrd="25" presId="urn:microsoft.com/office/officeart/2008/layout/LinedList"/>
    <dgm:cxn modelId="{EFC30E3A-AE6C-4729-B136-76CBCA4D816A}" type="presOf" srcId="{88223DCE-781B-4B6B-8661-2FE72A72365D}" destId="{F96EB25B-ADA6-493F-BA02-C8ABA82A8DC1}" srcOrd="0" destOrd="0" presId="urn:microsoft.com/office/officeart/2008/layout/LinedList"/>
    <dgm:cxn modelId="{45D5164E-5C01-4A58-B51B-AE7A52C437CB}" type="presParOf" srcId="{BB449552-72C5-4B85-B1CB-64516544F627}" destId="{2EC3B194-F194-48DE-AE1A-8DE152EE4FC2}" srcOrd="1" destOrd="25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upa 1"/>
      <dsp:cNvGrpSpPr/>
    </dsp:nvGrpSpPr>
    <dsp:grpSpPr>
      <a:xfrm>
        <a:off x="0" y="0"/>
        <a:ext cx="5961380" cy="5793740"/>
        <a:chOff x="0" y="0"/>
        <a:chExt cx="5961380" cy="5793740"/>
      </a:xfrm>
    </dsp:grpSpPr>
    <dsp:sp modelId="{BC9F9A55-F26E-485B-9DA5-B39686FE156B}">
      <dsp:nvSpPr>
        <dsp:cNvPr id="3" name="Prostokąt zaokrąglony 2"/>
        <dsp:cNvSpPr/>
      </dsp:nvSpPr>
      <dsp:spPr bwMode="white">
        <a:xfrm>
          <a:off x="0" y="746130"/>
          <a:ext cx="5961380" cy="828040"/>
        </a:xfrm>
        <a:prstGeom prst="roundRect">
          <a:avLst/>
        </a:prstGeom>
        <a:solidFill>
          <a:srgbClr val="B3BFFB"/>
        </a:solidFill>
      </dsp:spPr>
      <dsp:style>
        <a:lnRef idx="2">
          <a:schemeClr val="lt1"/>
        </a:lnRef>
        <a:fillRef idx="1">
          <a:schemeClr val="accent2">
            <a:hueOff val="0"/>
            <a:satOff val="0"/>
            <a:lumOff val="0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53340" tIns="53340" rIns="53340" bIns="53340" anchor="ctr"/>
        <a:lstStyle>
          <a:lvl1pPr algn="l">
            <a:defRPr sz="1400"/>
          </a:lvl1pPr>
          <a:lvl2pPr marL="57150" indent="-57150" algn="l">
            <a:defRPr sz="1000"/>
          </a:lvl2pPr>
          <a:lvl3pPr marL="114300" indent="-57150" algn="l">
            <a:defRPr sz="1000"/>
          </a:lvl3pPr>
          <a:lvl4pPr marL="171450" indent="-57150" algn="l">
            <a:defRPr sz="1000"/>
          </a:lvl4pPr>
          <a:lvl5pPr marL="228600" indent="-57150" algn="l">
            <a:defRPr sz="1000"/>
          </a:lvl5pPr>
          <a:lvl6pPr marL="285750" indent="-57150" algn="l">
            <a:defRPr sz="1000"/>
          </a:lvl6pPr>
          <a:lvl7pPr marL="342900" indent="-57150" algn="l">
            <a:defRPr sz="1000"/>
          </a:lvl7pPr>
          <a:lvl8pPr marL="400050" indent="-57150" algn="l">
            <a:defRPr sz="1000"/>
          </a:lvl8pPr>
          <a:lvl9pPr marL="457200" indent="-57150" algn="l">
            <a:defRPr sz="1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de-D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Hyperinflation -Eine Inflation mit einer extremen Inflationsrate, die bei über 100% pro Jahr liegt. Liegt die Inflation so hoch, dann verliert die Bevölkerung das Vertrauen in die inländische Währung</a:t>
          </a:r>
          <a:r>
            <a:rPr lang="pl-P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746130"/>
        <a:ext cx="5961380" cy="828040"/>
      </dsp:txXfrm>
    </dsp:sp>
    <dsp:sp modelId="{8C232FEB-209F-401C-BD7E-DF7484FB01C0}">
      <dsp:nvSpPr>
        <dsp:cNvPr id="4" name="Prostokąt zaokrąglony 3"/>
        <dsp:cNvSpPr/>
      </dsp:nvSpPr>
      <dsp:spPr bwMode="white">
        <a:xfrm>
          <a:off x="0" y="1614490"/>
          <a:ext cx="5961380" cy="828040"/>
        </a:xfrm>
        <a:prstGeom prst="roundRect">
          <a:avLst/>
        </a:prstGeom>
        <a:solidFill>
          <a:srgbClr val="7BB8F5"/>
        </a:solidFill>
      </dsp:spPr>
      <dsp:style>
        <a:lnRef idx="2">
          <a:schemeClr val="lt1"/>
        </a:lnRef>
        <a:fillRef idx="1">
          <a:schemeClr val="accent2">
            <a:hueOff val="-1860000"/>
            <a:satOff val="588"/>
            <a:lumOff val="-587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53340" tIns="53340" rIns="53340" bIns="53340" anchor="ctr"/>
        <a:lstStyle>
          <a:lvl1pPr algn="l">
            <a:defRPr sz="1400"/>
          </a:lvl1pPr>
          <a:lvl2pPr marL="57150" indent="-57150" algn="l">
            <a:defRPr sz="1000"/>
          </a:lvl2pPr>
          <a:lvl3pPr marL="114300" indent="-57150" algn="l">
            <a:defRPr sz="1000"/>
          </a:lvl3pPr>
          <a:lvl4pPr marL="171450" indent="-57150" algn="l">
            <a:defRPr sz="1000"/>
          </a:lvl4pPr>
          <a:lvl5pPr marL="228600" indent="-57150" algn="l">
            <a:defRPr sz="1000"/>
          </a:lvl5pPr>
          <a:lvl6pPr marL="285750" indent="-57150" algn="l">
            <a:defRPr sz="1000"/>
          </a:lvl6pPr>
          <a:lvl7pPr marL="342900" indent="-57150" algn="l">
            <a:defRPr sz="1000"/>
          </a:lvl7pPr>
          <a:lvl8pPr marL="400050" indent="-57150" algn="l">
            <a:defRPr sz="1000"/>
          </a:lvl8pPr>
          <a:lvl9pPr marL="457200" indent="-57150" algn="l">
            <a:defRPr sz="1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de-D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Importierte Inflation -Importierte Inflation beschreibt eine Wirtschaftssituation, die durch steigende Preise von importierten Gütern und Rohstoffen entsteht.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614490"/>
        <a:ext cx="5961380" cy="828040"/>
      </dsp:txXfrm>
    </dsp:sp>
    <dsp:sp modelId="{2773C870-525E-4198-9D47-842F61BBA158}">
      <dsp:nvSpPr>
        <dsp:cNvPr id="5" name="Prostokąt zaokrąglony 4"/>
        <dsp:cNvSpPr/>
      </dsp:nvSpPr>
      <dsp:spPr bwMode="white">
        <a:xfrm>
          <a:off x="0" y="2482850"/>
          <a:ext cx="5961380" cy="828040"/>
        </a:xfrm>
        <a:prstGeom prst="roundRect">
          <a:avLst/>
        </a:prstGeom>
        <a:solidFill>
          <a:srgbClr val="6AA3DC"/>
        </a:solidFill>
      </dsp:spPr>
      <dsp:style>
        <a:lnRef idx="2">
          <a:schemeClr val="lt1"/>
        </a:lnRef>
        <a:fillRef idx="1">
          <a:schemeClr val="accent2">
            <a:hueOff val="-3720000"/>
            <a:satOff val="1176"/>
            <a:lumOff val="-1175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53340" tIns="53340" rIns="53340" bIns="53340" anchor="ctr"/>
        <a:lstStyle>
          <a:lvl1pPr algn="l">
            <a:defRPr sz="1400"/>
          </a:lvl1pPr>
          <a:lvl2pPr marL="57150" indent="-57150" algn="l">
            <a:defRPr sz="1000"/>
          </a:lvl2pPr>
          <a:lvl3pPr marL="114300" indent="-57150" algn="l">
            <a:defRPr sz="1000"/>
          </a:lvl3pPr>
          <a:lvl4pPr marL="171450" indent="-57150" algn="l">
            <a:defRPr sz="1000"/>
          </a:lvl4pPr>
          <a:lvl5pPr marL="228600" indent="-57150" algn="l">
            <a:defRPr sz="1000"/>
          </a:lvl5pPr>
          <a:lvl6pPr marL="285750" indent="-57150" algn="l">
            <a:defRPr sz="1000"/>
          </a:lvl6pPr>
          <a:lvl7pPr marL="342900" indent="-57150" algn="l">
            <a:defRPr sz="1000"/>
          </a:lvl7pPr>
          <a:lvl8pPr marL="400050" indent="-57150" algn="l">
            <a:defRPr sz="1000"/>
          </a:lvl8pPr>
          <a:lvl9pPr marL="457200" indent="-57150" algn="l">
            <a:defRPr sz="1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de-D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Nachfrageinflation - Die Nachfrageinflation ist eine Inflation, die durch eine sehr hohe Nachfrage nach Waren und Dienstleistungen verursacht wird.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482850"/>
        <a:ext cx="5961380" cy="828040"/>
      </dsp:txXfrm>
    </dsp:sp>
    <dsp:sp modelId="{8FFDD013-00B4-47BF-B9C0-FB08E2824599}">
      <dsp:nvSpPr>
        <dsp:cNvPr id="6" name="Prostokąt zaokrąglony 5"/>
        <dsp:cNvSpPr/>
      </dsp:nvSpPr>
      <dsp:spPr bwMode="white">
        <a:xfrm>
          <a:off x="0" y="3351210"/>
          <a:ext cx="5961380" cy="828040"/>
        </a:xfrm>
        <a:prstGeom prst="roundRect">
          <a:avLst/>
        </a:prstGeom>
        <a:solidFill>
          <a:srgbClr val="00B0F0"/>
        </a:solidFill>
      </dsp:spPr>
      <dsp:style>
        <a:lnRef idx="2">
          <a:schemeClr val="lt1"/>
        </a:lnRef>
        <a:fillRef idx="1">
          <a:schemeClr val="accent2">
            <a:hueOff val="-5580000"/>
            <a:satOff val="1765"/>
            <a:lumOff val="-1764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53340" tIns="53340" rIns="53340" bIns="53340" anchor="ctr"/>
        <a:lstStyle>
          <a:lvl1pPr algn="l">
            <a:defRPr sz="1400"/>
          </a:lvl1pPr>
          <a:lvl2pPr marL="57150" indent="-57150" algn="l">
            <a:defRPr sz="1000"/>
          </a:lvl2pPr>
          <a:lvl3pPr marL="114300" indent="-57150" algn="l">
            <a:defRPr sz="1000"/>
          </a:lvl3pPr>
          <a:lvl4pPr marL="171450" indent="-57150" algn="l">
            <a:defRPr sz="1000"/>
          </a:lvl4pPr>
          <a:lvl5pPr marL="228600" indent="-57150" algn="l">
            <a:defRPr sz="1000"/>
          </a:lvl5pPr>
          <a:lvl6pPr marL="285750" indent="-57150" algn="l">
            <a:defRPr sz="1000"/>
          </a:lvl6pPr>
          <a:lvl7pPr marL="342900" indent="-57150" algn="l">
            <a:defRPr sz="1000"/>
          </a:lvl7pPr>
          <a:lvl8pPr marL="400050" indent="-57150" algn="l">
            <a:defRPr sz="1000"/>
          </a:lvl8pPr>
          <a:lvl9pPr marL="457200" indent="-57150" algn="l">
            <a:defRPr sz="1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de-D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Kosteninflation - wird durch den Anstieg der Produktionskosten wie Löhne, Rohstoffe oder Energie verursacht, was zu Preiserhöhungen führt.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351210"/>
        <a:ext cx="5961380" cy="828040"/>
      </dsp:txXfrm>
    </dsp:sp>
    <dsp:sp modelId="{F6AE3DC5-09D5-49CA-8941-3E54C5DB823D}">
      <dsp:nvSpPr>
        <dsp:cNvPr id="7" name="Prostokąt zaokrąglony 6"/>
        <dsp:cNvSpPr/>
      </dsp:nvSpPr>
      <dsp:spPr bwMode="white">
        <a:xfrm>
          <a:off x="0" y="4219570"/>
          <a:ext cx="5961380" cy="828040"/>
        </a:xfrm>
        <a:prstGeom prst="roundRect">
          <a:avLst/>
        </a:prstGeom>
        <a:solidFill>
          <a:srgbClr val="42F5FE"/>
        </a:solidFill>
      </dsp:spPr>
      <dsp:style>
        <a:lnRef idx="2">
          <a:schemeClr val="lt1"/>
        </a:lnRef>
        <a:fillRef idx="1">
          <a:schemeClr val="accent2">
            <a:hueOff val="-7440000"/>
            <a:satOff val="2353"/>
            <a:lumOff val="-2352"/>
            <a:alpha val="100000"/>
          </a:schemeClr>
        </a:fillRef>
        <a:effectRef idx="0">
          <a:scrgbClr r="0" g="0" b="0"/>
        </a:effectRef>
        <a:fontRef idx="minor">
          <a:schemeClr val="lt1"/>
        </a:fontRef>
      </dsp:style>
      <dsp:txBody>
        <a:bodyPr lIns="53340" tIns="53340" rIns="53340" bIns="53340" anchor="ctr"/>
        <a:lstStyle>
          <a:lvl1pPr algn="l">
            <a:defRPr sz="1400"/>
          </a:lvl1pPr>
          <a:lvl2pPr marL="57150" indent="-57150" algn="l">
            <a:defRPr sz="1000"/>
          </a:lvl2pPr>
          <a:lvl3pPr marL="114300" indent="-57150" algn="l">
            <a:defRPr sz="1000"/>
          </a:lvl3pPr>
          <a:lvl4pPr marL="171450" indent="-57150" algn="l">
            <a:defRPr sz="1000"/>
          </a:lvl4pPr>
          <a:lvl5pPr marL="228600" indent="-57150" algn="l">
            <a:defRPr sz="1000"/>
          </a:lvl5pPr>
          <a:lvl6pPr marL="285750" indent="-57150" algn="l">
            <a:defRPr sz="1000"/>
          </a:lvl6pPr>
          <a:lvl7pPr marL="342900" indent="-57150" algn="l">
            <a:defRPr sz="1000"/>
          </a:lvl7pPr>
          <a:lvl8pPr marL="400050" indent="-57150" algn="l">
            <a:defRPr sz="1000"/>
          </a:lvl8pPr>
          <a:lvl9pPr marL="457200" indent="-57150" algn="l">
            <a:defRPr sz="1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de-D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Strukturelle Inflation - resultiert aus dauerhaften strukturellen Veränderungen der Wirtschaftsstruktur, wie technologischen oder demografischen Veränderungen, die sich auf Angebot und Nachfrage auswirken.</a:t>
          </a:r>
          <a:endParaRPr lang="en-US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219570"/>
        <a:ext cx="5961380" cy="8280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upa 1"/>
      <dsp:cNvGrpSpPr/>
    </dsp:nvGrpSpPr>
    <dsp:grpSpPr>
      <a:xfrm>
        <a:off x="0" y="0"/>
        <a:ext cx="10363978" cy="4765707"/>
        <a:chOff x="0" y="0"/>
        <a:chExt cx="10363978" cy="4765707"/>
      </a:xfrm>
    </dsp:grpSpPr>
    <dsp:sp modelId="{DB1B7866-F030-421E-8967-B915B5C9C34D}">
      <dsp:nvSpPr>
        <dsp:cNvPr id="3" name="Łącznik prosty 2"/>
        <dsp:cNvSpPr/>
      </dsp:nvSpPr>
      <dsp:spPr bwMode="white">
        <a:xfrm>
          <a:off x="0" y="0"/>
          <a:ext cx="10363978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0"/>
        <a:ext cx="10363978" cy="0"/>
      </dsp:txXfrm>
    </dsp:sp>
    <dsp:sp modelId="{1C3F7DE2-219A-4F52-9495-F0BE48A4B98A}">
      <dsp:nvSpPr>
        <dsp:cNvPr id="4" name="Prostokąt 3"/>
        <dsp:cNvSpPr/>
      </dsp:nvSpPr>
      <dsp:spPr bwMode="white">
        <a:xfrm>
          <a:off x="0" y="0"/>
          <a:ext cx="10363978" cy="43324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dirty="0">
              <a:solidFill>
                <a:schemeClr val="tx1"/>
              </a:solidFill>
            </a:rPr>
            <a:t>*</a:t>
          </a:r>
          <a:r>
            <a:rPr lang="en-US" dirty="0">
              <a:solidFill>
                <a:schemeClr val="tx1"/>
              </a:solidFill>
            </a:rPr>
            <a:t>die Inflation- </a:t>
          </a:r>
          <a:r>
            <a:rPr lang="en-US" dirty="0" err="1">
              <a:solidFill>
                <a:schemeClr val="tx1"/>
              </a:solidFill>
            </a:rPr>
            <a:t>inflacja</a:t>
          </a:r>
          <a:endParaRPr lang="en-US" dirty="0">
            <a:solidFill>
              <a:schemeClr val="tx1"/>
            </a:solidFill>
          </a:endParaRPr>
        </a:p>
      </dsp:txBody>
      <dsp:txXfrm>
        <a:off x="0" y="0"/>
        <a:ext cx="10363978" cy="433246"/>
      </dsp:txXfrm>
    </dsp:sp>
    <dsp:sp modelId="{0A4AA4DB-0F4D-48DF-B32A-F847D36AF573}">
      <dsp:nvSpPr>
        <dsp:cNvPr id="5" name="Łącznik prosty 4"/>
        <dsp:cNvSpPr/>
      </dsp:nvSpPr>
      <dsp:spPr bwMode="white">
        <a:xfrm>
          <a:off x="0" y="433246"/>
          <a:ext cx="10363978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433246"/>
        <a:ext cx="10363978" cy="0"/>
      </dsp:txXfrm>
    </dsp:sp>
    <dsp:sp modelId="{F01B29A2-8263-423E-960A-F884E57BB936}">
      <dsp:nvSpPr>
        <dsp:cNvPr id="6" name="Prostokąt 5"/>
        <dsp:cNvSpPr/>
      </dsp:nvSpPr>
      <dsp:spPr bwMode="white">
        <a:xfrm>
          <a:off x="0" y="433246"/>
          <a:ext cx="10363978" cy="43324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dirty="0">
              <a:solidFill>
                <a:schemeClr val="tx1"/>
              </a:solidFill>
            </a:rPr>
            <a:t>*</a:t>
          </a:r>
          <a:r>
            <a:rPr lang="de-DE" dirty="0">
              <a:solidFill>
                <a:schemeClr val="tx1"/>
              </a:solidFill>
            </a:rPr>
            <a:t>die Nachfrageinflation – </a:t>
          </a:r>
          <a:r>
            <a:rPr lang="de-DE" dirty="0" err="1">
              <a:solidFill>
                <a:schemeClr val="tx1"/>
              </a:solidFill>
            </a:rPr>
            <a:t>infalacja</a:t>
          </a:r>
          <a:r>
            <a:rPr lang="de-DE" dirty="0">
              <a:solidFill>
                <a:schemeClr val="tx1"/>
              </a:solidFill>
            </a:rPr>
            <a:t> </a:t>
          </a:r>
          <a:r>
            <a:rPr lang="de-DE" dirty="0" err="1">
              <a:solidFill>
                <a:schemeClr val="tx1"/>
              </a:solidFill>
            </a:rPr>
            <a:t>popytowa</a:t>
          </a:r>
          <a:endParaRPr lang="en-US" dirty="0">
            <a:solidFill>
              <a:schemeClr val="tx1"/>
            </a:solidFill>
          </a:endParaRPr>
        </a:p>
      </dsp:txBody>
      <dsp:txXfrm>
        <a:off x="0" y="433246"/>
        <a:ext cx="10363978" cy="433246"/>
      </dsp:txXfrm>
    </dsp:sp>
    <dsp:sp modelId="{FDA78FB1-DB02-4953-8CF7-206FCFDF40C9}">
      <dsp:nvSpPr>
        <dsp:cNvPr id="7" name="Łącznik prosty 6"/>
        <dsp:cNvSpPr/>
      </dsp:nvSpPr>
      <dsp:spPr bwMode="white">
        <a:xfrm>
          <a:off x="0" y="866492"/>
          <a:ext cx="10363978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866492"/>
        <a:ext cx="10363978" cy="0"/>
      </dsp:txXfrm>
    </dsp:sp>
    <dsp:sp modelId="{BDB03BE1-D5AC-47D4-8984-FA1E0FB2653D}">
      <dsp:nvSpPr>
        <dsp:cNvPr id="8" name="Prostokąt 7"/>
        <dsp:cNvSpPr/>
      </dsp:nvSpPr>
      <dsp:spPr bwMode="white">
        <a:xfrm>
          <a:off x="0" y="866492"/>
          <a:ext cx="10363978" cy="43324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dirty="0">
              <a:solidFill>
                <a:schemeClr val="tx1"/>
              </a:solidFill>
            </a:rPr>
            <a:t>*</a:t>
          </a:r>
          <a:r>
            <a:rPr lang="en-US" dirty="0">
              <a:solidFill>
                <a:schemeClr val="tx1"/>
              </a:solidFill>
            </a:rPr>
            <a:t>die </a:t>
          </a:r>
          <a:r>
            <a:rPr lang="de-DE" dirty="0">
              <a:solidFill>
                <a:schemeClr val="tx1"/>
              </a:solidFill>
            </a:rPr>
            <a:t>Kosteninflation – </a:t>
          </a:r>
          <a:r>
            <a:rPr lang="de-DE" dirty="0" err="1">
              <a:solidFill>
                <a:schemeClr val="tx1"/>
              </a:solidFill>
            </a:rPr>
            <a:t>inflacja</a:t>
          </a:r>
          <a:r>
            <a:rPr lang="de-DE" dirty="0">
              <a:solidFill>
                <a:schemeClr val="tx1"/>
              </a:solidFill>
            </a:rPr>
            <a:t> </a:t>
          </a:r>
          <a:r>
            <a:rPr lang="de-DE" dirty="0" err="1">
              <a:solidFill>
                <a:schemeClr val="tx1"/>
              </a:solidFill>
            </a:rPr>
            <a:t>kosztowa</a:t>
          </a:r>
          <a:endParaRPr lang="en-US" dirty="0">
            <a:solidFill>
              <a:schemeClr val="tx1"/>
            </a:solidFill>
          </a:endParaRPr>
        </a:p>
      </dsp:txBody>
      <dsp:txXfrm>
        <a:off x="0" y="866492"/>
        <a:ext cx="10363978" cy="433246"/>
      </dsp:txXfrm>
    </dsp:sp>
    <dsp:sp modelId="{3F3A0C9E-D9A8-4534-9DF9-A0E3C9B77374}">
      <dsp:nvSpPr>
        <dsp:cNvPr id="9" name="Łącznik prosty 8"/>
        <dsp:cNvSpPr/>
      </dsp:nvSpPr>
      <dsp:spPr bwMode="white">
        <a:xfrm>
          <a:off x="0" y="1299738"/>
          <a:ext cx="10363978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1299738"/>
        <a:ext cx="10363978" cy="0"/>
      </dsp:txXfrm>
    </dsp:sp>
    <dsp:sp modelId="{95DEC9E1-A4AA-432A-8E5F-F5CFD837998A}">
      <dsp:nvSpPr>
        <dsp:cNvPr id="10" name="Prostokąt 9"/>
        <dsp:cNvSpPr/>
      </dsp:nvSpPr>
      <dsp:spPr bwMode="white">
        <a:xfrm>
          <a:off x="0" y="1299738"/>
          <a:ext cx="10363978" cy="43324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dirty="0">
              <a:solidFill>
                <a:schemeClr val="tx1"/>
              </a:solidFill>
            </a:rPr>
            <a:t>*</a:t>
          </a:r>
          <a:r>
            <a:rPr lang="de-DE" dirty="0">
              <a:solidFill>
                <a:schemeClr val="tx1"/>
              </a:solidFill>
            </a:rPr>
            <a:t>die Strukturelle Inflation – </a:t>
          </a:r>
          <a:r>
            <a:rPr lang="de-DE" dirty="0" err="1">
              <a:solidFill>
                <a:schemeClr val="tx1"/>
              </a:solidFill>
            </a:rPr>
            <a:t>inflacja</a:t>
          </a:r>
          <a:r>
            <a:rPr lang="de-DE" dirty="0">
              <a:solidFill>
                <a:schemeClr val="tx1"/>
              </a:solidFill>
            </a:rPr>
            <a:t> </a:t>
          </a:r>
          <a:r>
            <a:rPr lang="de-DE" dirty="0" err="1">
              <a:solidFill>
                <a:schemeClr val="tx1"/>
              </a:solidFill>
            </a:rPr>
            <a:t>strukturalna</a:t>
          </a:r>
          <a:endParaRPr lang="en-US" dirty="0">
            <a:solidFill>
              <a:schemeClr val="tx1"/>
            </a:solidFill>
          </a:endParaRPr>
        </a:p>
      </dsp:txBody>
      <dsp:txXfrm>
        <a:off x="0" y="1299738"/>
        <a:ext cx="10363978" cy="433246"/>
      </dsp:txXfrm>
    </dsp:sp>
    <dsp:sp modelId="{28656CB9-45A2-4D70-9E6A-ECA39697250A}">
      <dsp:nvSpPr>
        <dsp:cNvPr id="11" name="Łącznik prosty 10"/>
        <dsp:cNvSpPr/>
      </dsp:nvSpPr>
      <dsp:spPr bwMode="white">
        <a:xfrm>
          <a:off x="0" y="1732984"/>
          <a:ext cx="10363978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1732984"/>
        <a:ext cx="10363978" cy="0"/>
      </dsp:txXfrm>
    </dsp:sp>
    <dsp:sp modelId="{60709CF3-37D3-442B-81E6-03E968C8F69F}">
      <dsp:nvSpPr>
        <dsp:cNvPr id="12" name="Prostokąt 11"/>
        <dsp:cNvSpPr/>
      </dsp:nvSpPr>
      <dsp:spPr bwMode="white">
        <a:xfrm>
          <a:off x="0" y="1732984"/>
          <a:ext cx="10363978" cy="43324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dirty="0">
              <a:solidFill>
                <a:schemeClr val="tx1"/>
              </a:solidFill>
            </a:rPr>
            <a:t>*</a:t>
          </a:r>
          <a:r>
            <a:rPr lang="de-DE" dirty="0">
              <a:solidFill>
                <a:schemeClr val="tx1"/>
              </a:solidFill>
            </a:rPr>
            <a:t>die Importierte Inflation – </a:t>
          </a:r>
          <a:r>
            <a:rPr lang="de-DE" dirty="0" err="1">
              <a:solidFill>
                <a:schemeClr val="tx1"/>
              </a:solidFill>
            </a:rPr>
            <a:t>inflacja</a:t>
          </a:r>
          <a:r>
            <a:rPr lang="de-DE" dirty="0">
              <a:solidFill>
                <a:schemeClr val="tx1"/>
              </a:solidFill>
            </a:rPr>
            <a:t> </a:t>
          </a:r>
          <a:r>
            <a:rPr lang="de-DE" dirty="0" err="1">
              <a:solidFill>
                <a:schemeClr val="tx1"/>
              </a:solidFill>
            </a:rPr>
            <a:t>importowana</a:t>
          </a:r>
          <a:endParaRPr lang="en-US" dirty="0">
            <a:solidFill>
              <a:schemeClr val="tx1"/>
            </a:solidFill>
          </a:endParaRPr>
        </a:p>
      </dsp:txBody>
      <dsp:txXfrm>
        <a:off x="0" y="1732984"/>
        <a:ext cx="10363978" cy="433246"/>
      </dsp:txXfrm>
    </dsp:sp>
    <dsp:sp modelId="{DADCA6EA-61BD-4F22-80CD-C0DD4263D360}">
      <dsp:nvSpPr>
        <dsp:cNvPr id="13" name="Łącznik prosty 12"/>
        <dsp:cNvSpPr/>
      </dsp:nvSpPr>
      <dsp:spPr bwMode="white">
        <a:xfrm>
          <a:off x="0" y="2166230"/>
          <a:ext cx="10363978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2166230"/>
        <a:ext cx="10363978" cy="0"/>
      </dsp:txXfrm>
    </dsp:sp>
    <dsp:sp modelId="{37587F80-CD38-429B-A698-B5577E07F608}">
      <dsp:nvSpPr>
        <dsp:cNvPr id="14" name="Prostokąt 13"/>
        <dsp:cNvSpPr/>
      </dsp:nvSpPr>
      <dsp:spPr bwMode="white">
        <a:xfrm>
          <a:off x="0" y="2166230"/>
          <a:ext cx="10363978" cy="43324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dirty="0">
              <a:solidFill>
                <a:schemeClr val="tx1"/>
              </a:solidFill>
            </a:rPr>
            <a:t>*</a:t>
          </a:r>
          <a:r>
            <a:rPr lang="de-DE" dirty="0">
              <a:solidFill>
                <a:schemeClr val="tx1"/>
              </a:solidFill>
            </a:rPr>
            <a:t>die Hyperinflation – </a:t>
          </a:r>
          <a:r>
            <a:rPr lang="de-DE" dirty="0" err="1">
              <a:solidFill>
                <a:schemeClr val="tx1"/>
              </a:solidFill>
            </a:rPr>
            <a:t>hiperinflacja</a:t>
          </a:r>
          <a:endParaRPr lang="en-US" dirty="0">
            <a:solidFill>
              <a:schemeClr val="tx1"/>
            </a:solidFill>
          </a:endParaRPr>
        </a:p>
      </dsp:txBody>
      <dsp:txXfrm>
        <a:off x="0" y="2166230"/>
        <a:ext cx="10363978" cy="433246"/>
      </dsp:txXfrm>
    </dsp:sp>
    <dsp:sp modelId="{776A990F-0BD4-436D-A136-D9408C109E9D}">
      <dsp:nvSpPr>
        <dsp:cNvPr id="15" name="Łącznik prosty 14"/>
        <dsp:cNvSpPr/>
      </dsp:nvSpPr>
      <dsp:spPr bwMode="white">
        <a:xfrm>
          <a:off x="0" y="2599477"/>
          <a:ext cx="10363978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2599477"/>
        <a:ext cx="10363978" cy="0"/>
      </dsp:txXfrm>
    </dsp:sp>
    <dsp:sp modelId="{B72B01F5-E9C9-437F-BDA8-50DDF0D5BDBB}">
      <dsp:nvSpPr>
        <dsp:cNvPr id="16" name="Prostokąt 15"/>
        <dsp:cNvSpPr/>
      </dsp:nvSpPr>
      <dsp:spPr bwMode="white">
        <a:xfrm>
          <a:off x="0" y="2599477"/>
          <a:ext cx="10363978" cy="43324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dirty="0">
              <a:solidFill>
                <a:schemeClr val="tx1"/>
              </a:solidFill>
            </a:rPr>
            <a:t>*</a:t>
          </a:r>
          <a:r>
            <a:rPr lang="de-DE" dirty="0">
              <a:solidFill>
                <a:schemeClr val="tx1"/>
              </a:solidFill>
            </a:rPr>
            <a:t>dauerhafte strukturelle Veränderungen – </a:t>
          </a:r>
          <a:r>
            <a:rPr lang="de-DE" dirty="0" err="1">
              <a:solidFill>
                <a:schemeClr val="tx1"/>
              </a:solidFill>
            </a:rPr>
            <a:t>trwałe</a:t>
          </a:r>
          <a:r>
            <a:rPr lang="de-DE" dirty="0">
              <a:solidFill>
                <a:schemeClr val="tx1"/>
              </a:solidFill>
            </a:rPr>
            <a:t> </a:t>
          </a:r>
          <a:r>
            <a:rPr lang="de-DE" dirty="0" err="1">
              <a:solidFill>
                <a:schemeClr val="tx1"/>
              </a:solidFill>
            </a:rPr>
            <a:t>zmiany</a:t>
          </a:r>
          <a:r>
            <a:rPr lang="de-DE" dirty="0">
              <a:solidFill>
                <a:schemeClr val="tx1"/>
              </a:solidFill>
            </a:rPr>
            <a:t> </a:t>
          </a:r>
          <a:r>
            <a:rPr lang="de-DE" dirty="0" err="1">
              <a:solidFill>
                <a:schemeClr val="tx1"/>
              </a:solidFill>
            </a:rPr>
            <a:t>strukturalne</a:t>
          </a:r>
          <a:endParaRPr lang="en-US" dirty="0">
            <a:solidFill>
              <a:schemeClr val="tx1"/>
            </a:solidFill>
          </a:endParaRPr>
        </a:p>
      </dsp:txBody>
      <dsp:txXfrm>
        <a:off x="0" y="2599477"/>
        <a:ext cx="10363978" cy="433246"/>
      </dsp:txXfrm>
    </dsp:sp>
    <dsp:sp modelId="{5D7FEFE7-CED6-45F1-9DD6-072C242F5BEC}">
      <dsp:nvSpPr>
        <dsp:cNvPr id="17" name="Łącznik prosty 16"/>
        <dsp:cNvSpPr/>
      </dsp:nvSpPr>
      <dsp:spPr bwMode="white">
        <a:xfrm>
          <a:off x="0" y="3032723"/>
          <a:ext cx="10363978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3032723"/>
        <a:ext cx="10363978" cy="0"/>
      </dsp:txXfrm>
    </dsp:sp>
    <dsp:sp modelId="{1BF1D2BA-394A-444E-BB38-FAA6B2245F47}">
      <dsp:nvSpPr>
        <dsp:cNvPr id="18" name="Prostokąt 17"/>
        <dsp:cNvSpPr/>
      </dsp:nvSpPr>
      <dsp:spPr bwMode="white">
        <a:xfrm>
          <a:off x="0" y="3032723"/>
          <a:ext cx="10363978" cy="43324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dirty="0">
              <a:solidFill>
                <a:schemeClr val="tx1"/>
              </a:solidFill>
            </a:rPr>
            <a:t>*</a:t>
          </a:r>
          <a:r>
            <a:rPr lang="de-DE" dirty="0">
              <a:solidFill>
                <a:schemeClr val="tx1"/>
              </a:solidFill>
            </a:rPr>
            <a:t>Technologische Veränderungen – </a:t>
          </a:r>
          <a:r>
            <a:rPr lang="de-DE" dirty="0" err="1">
              <a:solidFill>
                <a:schemeClr val="tx1"/>
              </a:solidFill>
            </a:rPr>
            <a:t>zmiany</a:t>
          </a:r>
          <a:r>
            <a:rPr lang="de-DE" dirty="0">
              <a:solidFill>
                <a:schemeClr val="tx1"/>
              </a:solidFill>
            </a:rPr>
            <a:t> </a:t>
          </a:r>
          <a:r>
            <a:rPr lang="de-DE" dirty="0" err="1">
              <a:solidFill>
                <a:schemeClr val="tx1"/>
              </a:solidFill>
            </a:rPr>
            <a:t>technologiczne</a:t>
          </a:r>
          <a:endParaRPr lang="en-US" dirty="0">
            <a:solidFill>
              <a:schemeClr val="tx1"/>
            </a:solidFill>
          </a:endParaRPr>
        </a:p>
      </dsp:txBody>
      <dsp:txXfrm>
        <a:off x="0" y="3032723"/>
        <a:ext cx="10363978" cy="433246"/>
      </dsp:txXfrm>
    </dsp:sp>
    <dsp:sp modelId="{DB279264-E180-4288-80DB-6696C36362E2}">
      <dsp:nvSpPr>
        <dsp:cNvPr id="19" name="Łącznik prosty 18"/>
        <dsp:cNvSpPr/>
      </dsp:nvSpPr>
      <dsp:spPr bwMode="white">
        <a:xfrm>
          <a:off x="0" y="3465969"/>
          <a:ext cx="10363978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3465969"/>
        <a:ext cx="10363978" cy="0"/>
      </dsp:txXfrm>
    </dsp:sp>
    <dsp:sp modelId="{FE524348-BEAD-4417-A145-3D8602C05D2A}">
      <dsp:nvSpPr>
        <dsp:cNvPr id="20" name="Prostokąt 19"/>
        <dsp:cNvSpPr/>
      </dsp:nvSpPr>
      <dsp:spPr bwMode="white">
        <a:xfrm>
          <a:off x="0" y="3465969"/>
          <a:ext cx="10363978" cy="43324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dirty="0">
              <a:solidFill>
                <a:schemeClr val="tx1"/>
              </a:solidFill>
            </a:rPr>
            <a:t>*</a:t>
          </a:r>
          <a:r>
            <a:rPr lang="de-DE" altLang="pl-PL" dirty="0">
              <a:solidFill>
                <a:schemeClr val="tx1"/>
              </a:solidFill>
              <a:latin typeface="Calibri" panose="020F0502020204030204" pitchFamily="34" charset="0"/>
            </a:rPr>
            <a:t>d</a:t>
          </a:r>
          <a:r>
            <a:rPr lang="de-DE" dirty="0">
              <a:solidFill>
                <a:schemeClr val="tx1"/>
              </a:solidFill>
            </a:rPr>
            <a:t>emografischer Wandel – </a:t>
          </a:r>
          <a:r>
            <a:rPr lang="de-DE" dirty="0" err="1">
              <a:solidFill>
                <a:schemeClr val="tx1"/>
              </a:solidFill>
            </a:rPr>
            <a:t>zmiany</a:t>
          </a:r>
          <a:r>
            <a:rPr lang="de-DE" dirty="0">
              <a:solidFill>
                <a:schemeClr val="tx1"/>
              </a:solidFill>
            </a:rPr>
            <a:t> </a:t>
          </a:r>
          <a:r>
            <a:rPr lang="de-DE" dirty="0" err="1">
              <a:solidFill>
                <a:schemeClr val="tx1"/>
              </a:solidFill>
            </a:rPr>
            <a:t>demograficzne</a:t>
          </a:r>
          <a:endParaRPr lang="en-US" dirty="0">
            <a:solidFill>
              <a:schemeClr val="tx1"/>
            </a:solidFill>
          </a:endParaRPr>
        </a:p>
      </dsp:txBody>
      <dsp:txXfrm>
        <a:off x="0" y="3465969"/>
        <a:ext cx="10363978" cy="433246"/>
      </dsp:txXfrm>
    </dsp:sp>
    <dsp:sp modelId="{2DAE32CC-06C2-43AF-ACC6-42FF6E432BE4}">
      <dsp:nvSpPr>
        <dsp:cNvPr id="21" name="Łącznik prosty 20"/>
        <dsp:cNvSpPr/>
      </dsp:nvSpPr>
      <dsp:spPr bwMode="white">
        <a:xfrm>
          <a:off x="0" y="3899215"/>
          <a:ext cx="10363978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3899215"/>
        <a:ext cx="10363978" cy="0"/>
      </dsp:txXfrm>
    </dsp:sp>
    <dsp:sp modelId="{05B4E5BD-3EBA-4959-A4BE-C7D9FC5B71CF}">
      <dsp:nvSpPr>
        <dsp:cNvPr id="22" name="Prostokąt 21"/>
        <dsp:cNvSpPr/>
      </dsp:nvSpPr>
      <dsp:spPr bwMode="white">
        <a:xfrm>
          <a:off x="0" y="3899215"/>
          <a:ext cx="10363978" cy="43324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dirty="0">
              <a:solidFill>
                <a:schemeClr val="tx1"/>
              </a:solidFill>
            </a:rPr>
            <a:t>*</a:t>
          </a:r>
          <a:r>
            <a:rPr lang="de-DE" dirty="0">
              <a:solidFill>
                <a:schemeClr val="tx1"/>
              </a:solidFill>
            </a:rPr>
            <a:t>die Produktionskosten – </a:t>
          </a:r>
          <a:r>
            <a:rPr lang="de-DE" dirty="0" err="1">
              <a:solidFill>
                <a:schemeClr val="tx1"/>
              </a:solidFill>
            </a:rPr>
            <a:t>koszty</a:t>
          </a:r>
          <a:r>
            <a:rPr lang="de-DE" dirty="0">
              <a:solidFill>
                <a:schemeClr val="tx1"/>
              </a:solidFill>
            </a:rPr>
            <a:t> </a:t>
          </a:r>
          <a:r>
            <a:rPr lang="de-DE" dirty="0" err="1">
              <a:solidFill>
                <a:schemeClr val="tx1"/>
              </a:solidFill>
            </a:rPr>
            <a:t>produkcji</a:t>
          </a:r>
          <a:endParaRPr lang="en-US" dirty="0">
            <a:solidFill>
              <a:schemeClr val="tx1"/>
            </a:solidFill>
          </a:endParaRPr>
        </a:p>
      </dsp:txBody>
      <dsp:txXfrm>
        <a:off x="0" y="3899215"/>
        <a:ext cx="10363978" cy="433246"/>
      </dsp:txXfrm>
    </dsp:sp>
    <dsp:sp modelId="{2C14C422-25BD-4ECB-AABB-D3CBA9570F7D}">
      <dsp:nvSpPr>
        <dsp:cNvPr id="23" name="Łącznik prosty 22"/>
        <dsp:cNvSpPr/>
      </dsp:nvSpPr>
      <dsp:spPr bwMode="white">
        <a:xfrm>
          <a:off x="0" y="4332461"/>
          <a:ext cx="10363978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4332461"/>
        <a:ext cx="10363978" cy="0"/>
      </dsp:txXfrm>
    </dsp:sp>
    <dsp:sp modelId="{76A5C4D0-FC86-44B3-9009-5E315A3DD2AF}">
      <dsp:nvSpPr>
        <dsp:cNvPr id="24" name="Prostokąt 23"/>
        <dsp:cNvSpPr/>
      </dsp:nvSpPr>
      <dsp:spPr bwMode="white">
        <a:xfrm>
          <a:off x="0" y="4332461"/>
          <a:ext cx="10363978" cy="43324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1800"/>
          </a:lvl1pPr>
          <a:lvl2pPr marL="114300" indent="-114300" algn="l">
            <a:defRPr sz="1400"/>
          </a:lvl2pPr>
          <a:lvl3pPr marL="228600" indent="-114300" algn="l">
            <a:defRPr sz="1400"/>
          </a:lvl3pPr>
          <a:lvl4pPr marL="342900" indent="-114300" algn="l">
            <a:defRPr sz="1400"/>
          </a:lvl4pPr>
          <a:lvl5pPr marL="457200" indent="-114300" algn="l">
            <a:defRPr sz="1400"/>
          </a:lvl5pPr>
          <a:lvl6pPr marL="571500" indent="-114300" algn="l">
            <a:defRPr sz="1400"/>
          </a:lvl6pPr>
          <a:lvl7pPr marL="685800" indent="-114300" algn="l">
            <a:defRPr sz="1400"/>
          </a:lvl7pPr>
          <a:lvl8pPr marL="800100" indent="-114300" algn="l">
            <a:defRPr sz="1400"/>
          </a:lvl8pPr>
          <a:lvl9pPr marL="914400" indent="-114300" algn="l">
            <a:defRPr sz="14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dirty="0">
              <a:solidFill>
                <a:schemeClr val="tx1"/>
              </a:solidFill>
            </a:rPr>
            <a:t>*</a:t>
          </a:r>
          <a:r>
            <a:rPr lang="de-DE" dirty="0">
              <a:solidFill>
                <a:schemeClr val="tx1"/>
              </a:solidFill>
            </a:rPr>
            <a:t>der Lohn – </a:t>
          </a:r>
          <a:r>
            <a:rPr lang="de-DE" dirty="0" err="1">
              <a:solidFill>
                <a:schemeClr val="tx1"/>
              </a:solidFill>
            </a:rPr>
            <a:t>płaca</a:t>
          </a:r>
          <a:endParaRPr lang="en-US" dirty="0">
            <a:solidFill>
              <a:schemeClr val="tx1"/>
            </a:solidFill>
          </a:endParaRPr>
        </a:p>
      </dsp:txBody>
      <dsp:txXfrm>
        <a:off x="0" y="4332461"/>
        <a:ext cx="10363978" cy="4332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upa 1"/>
      <dsp:cNvGrpSpPr/>
    </dsp:nvGrpSpPr>
    <dsp:grpSpPr>
      <a:xfrm>
        <a:off x="0" y="0"/>
        <a:ext cx="9511555" cy="4276693"/>
        <a:chOff x="0" y="0"/>
        <a:chExt cx="9511555" cy="4276693"/>
      </a:xfrm>
    </dsp:grpSpPr>
    <dsp:sp modelId="{115A3259-09C6-483E-80FB-D9AC7B1A0595}">
      <dsp:nvSpPr>
        <dsp:cNvPr id="3" name="Łącznik prosty 2"/>
        <dsp:cNvSpPr/>
      </dsp:nvSpPr>
      <dsp:spPr bwMode="white">
        <a:xfrm>
          <a:off x="0" y="0"/>
          <a:ext cx="9511555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0"/>
        <a:ext cx="9511555" cy="0"/>
      </dsp:txXfrm>
    </dsp:sp>
    <dsp:sp modelId="{9AD38C27-CF32-4FA5-9C01-FF86D0CB4DFC}">
      <dsp:nvSpPr>
        <dsp:cNvPr id="4" name="Prostokąt 3"/>
        <dsp:cNvSpPr/>
      </dsp:nvSpPr>
      <dsp:spPr bwMode="white">
        <a:xfrm>
          <a:off x="0" y="0"/>
          <a:ext cx="9511555" cy="32897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800" dirty="0">
              <a:solidFill>
                <a:schemeClr val="tx1"/>
              </a:solidFill>
            </a:rPr>
            <a:t>*</a:t>
          </a:r>
          <a:r>
            <a:rPr lang="de-DE" sz="1800" dirty="0">
              <a:solidFill>
                <a:schemeClr val="tx1"/>
              </a:solidFill>
            </a:rPr>
            <a:t>die Menschen – </a:t>
          </a:r>
          <a:r>
            <a:rPr lang="de-DE" sz="1800" dirty="0" err="1">
              <a:solidFill>
                <a:schemeClr val="tx1"/>
              </a:solidFill>
            </a:rPr>
            <a:t>ludzie</a:t>
          </a:r>
          <a:endParaRPr lang="en-US" sz="1800" dirty="0">
            <a:solidFill>
              <a:schemeClr val="tx1"/>
            </a:solidFill>
          </a:endParaRPr>
        </a:p>
      </dsp:txBody>
      <dsp:txXfrm>
        <a:off x="0" y="0"/>
        <a:ext cx="9511555" cy="328976"/>
      </dsp:txXfrm>
    </dsp:sp>
    <dsp:sp modelId="{40358928-6FEF-44E0-9A87-23FE82508FDC}">
      <dsp:nvSpPr>
        <dsp:cNvPr id="5" name="Łącznik prosty 4"/>
        <dsp:cNvSpPr/>
      </dsp:nvSpPr>
      <dsp:spPr bwMode="white">
        <a:xfrm>
          <a:off x="0" y="328976"/>
          <a:ext cx="9511555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328976"/>
        <a:ext cx="9511555" cy="0"/>
      </dsp:txXfrm>
    </dsp:sp>
    <dsp:sp modelId="{1531DA5C-4131-4D3D-9C8D-48EC756AFC30}">
      <dsp:nvSpPr>
        <dsp:cNvPr id="6" name="Prostokąt 5"/>
        <dsp:cNvSpPr/>
      </dsp:nvSpPr>
      <dsp:spPr bwMode="white">
        <a:xfrm>
          <a:off x="0" y="328976"/>
          <a:ext cx="9511555" cy="32897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800" dirty="0">
              <a:solidFill>
                <a:schemeClr val="tx1"/>
              </a:solidFill>
            </a:rPr>
            <a:t>*</a:t>
          </a:r>
          <a:r>
            <a:rPr lang="de-DE" sz="1800" dirty="0">
              <a:solidFill>
                <a:schemeClr val="tx1"/>
              </a:solidFill>
            </a:rPr>
            <a:t>wollen- </a:t>
          </a:r>
          <a:r>
            <a:rPr lang="de-DE" sz="1800" dirty="0" err="1">
              <a:solidFill>
                <a:schemeClr val="tx1"/>
              </a:solidFill>
            </a:rPr>
            <a:t>chcieć</a:t>
          </a:r>
          <a:endParaRPr lang="en-US" sz="1800" dirty="0">
            <a:solidFill>
              <a:schemeClr val="tx1"/>
            </a:solidFill>
          </a:endParaRPr>
        </a:p>
      </dsp:txBody>
      <dsp:txXfrm>
        <a:off x="0" y="328976"/>
        <a:ext cx="9511555" cy="328976"/>
      </dsp:txXfrm>
    </dsp:sp>
    <dsp:sp modelId="{978F21FE-2C6F-4EC8-9D29-44F23C621BC6}">
      <dsp:nvSpPr>
        <dsp:cNvPr id="7" name="Łącznik prosty 6"/>
        <dsp:cNvSpPr/>
      </dsp:nvSpPr>
      <dsp:spPr bwMode="white">
        <a:xfrm>
          <a:off x="0" y="657953"/>
          <a:ext cx="9511555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657953"/>
        <a:ext cx="9511555" cy="0"/>
      </dsp:txXfrm>
    </dsp:sp>
    <dsp:sp modelId="{4133C7D6-A782-4083-B360-D889DCE89780}">
      <dsp:nvSpPr>
        <dsp:cNvPr id="8" name="Prostokąt 7"/>
        <dsp:cNvSpPr/>
      </dsp:nvSpPr>
      <dsp:spPr bwMode="white">
        <a:xfrm>
          <a:off x="0" y="657953"/>
          <a:ext cx="9511555" cy="32897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800" dirty="0">
              <a:solidFill>
                <a:schemeClr val="tx1"/>
              </a:solidFill>
            </a:rPr>
            <a:t>*</a:t>
          </a:r>
          <a:r>
            <a:rPr lang="de-DE" sz="1800" dirty="0">
              <a:solidFill>
                <a:schemeClr val="tx1"/>
              </a:solidFill>
            </a:rPr>
            <a:t>ausgeben- </a:t>
          </a:r>
          <a:r>
            <a:rPr lang="de-DE" sz="1800" dirty="0" err="1">
              <a:solidFill>
                <a:schemeClr val="tx1"/>
              </a:solidFill>
            </a:rPr>
            <a:t>wydawać</a:t>
          </a:r>
          <a:endParaRPr lang="en-US" sz="1800" dirty="0">
            <a:solidFill>
              <a:schemeClr val="tx1"/>
            </a:solidFill>
          </a:endParaRPr>
        </a:p>
      </dsp:txBody>
      <dsp:txXfrm>
        <a:off x="0" y="657953"/>
        <a:ext cx="9511555" cy="328976"/>
      </dsp:txXfrm>
    </dsp:sp>
    <dsp:sp modelId="{CCBC6BF1-F5C9-401B-870B-4C05CB4D4EAB}">
      <dsp:nvSpPr>
        <dsp:cNvPr id="9" name="Łącznik prosty 8"/>
        <dsp:cNvSpPr/>
      </dsp:nvSpPr>
      <dsp:spPr bwMode="white">
        <a:xfrm>
          <a:off x="0" y="986929"/>
          <a:ext cx="9511555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986929"/>
        <a:ext cx="9511555" cy="0"/>
      </dsp:txXfrm>
    </dsp:sp>
    <dsp:sp modelId="{7DD8070C-2F93-41F9-A06C-FA596462D5C2}">
      <dsp:nvSpPr>
        <dsp:cNvPr id="10" name="Prostokąt 9"/>
        <dsp:cNvSpPr/>
      </dsp:nvSpPr>
      <dsp:spPr bwMode="white">
        <a:xfrm>
          <a:off x="0" y="986929"/>
          <a:ext cx="9511555" cy="32897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800" dirty="0">
              <a:solidFill>
                <a:schemeClr val="tx1"/>
              </a:solidFill>
            </a:rPr>
            <a:t>*</a:t>
          </a:r>
          <a:r>
            <a:rPr lang="de-DE" sz="1800" dirty="0" err="1">
              <a:solidFill>
                <a:schemeClr val="tx1"/>
              </a:solidFill>
            </a:rPr>
            <a:t>umsichtigere</a:t>
          </a:r>
          <a:r>
            <a:rPr lang="de-DE" sz="1800" dirty="0">
              <a:solidFill>
                <a:schemeClr val="tx1"/>
              </a:solidFill>
            </a:rPr>
            <a:t> Aufnahme von Krediten- </a:t>
          </a:r>
          <a:r>
            <a:rPr lang="de-DE" sz="1800" dirty="0" err="1">
              <a:solidFill>
                <a:schemeClr val="tx1"/>
              </a:solidFill>
            </a:rPr>
            <a:t>bardziej</a:t>
          </a:r>
          <a:r>
            <a:rPr lang="de-DE" sz="1800" dirty="0">
              <a:solidFill>
                <a:schemeClr val="tx1"/>
              </a:solidFill>
            </a:rPr>
            <a:t> </a:t>
          </a:r>
          <a:r>
            <a:rPr lang="de-DE" sz="1800" dirty="0" err="1">
              <a:solidFill>
                <a:schemeClr val="tx1"/>
              </a:solidFill>
            </a:rPr>
            <a:t>ostrożne</a:t>
          </a:r>
          <a:r>
            <a:rPr lang="de-DE" sz="1800" dirty="0">
              <a:solidFill>
                <a:schemeClr val="tx1"/>
              </a:solidFill>
            </a:rPr>
            <a:t> </a:t>
          </a:r>
          <a:r>
            <a:rPr lang="de-DE" sz="1800" dirty="0" err="1">
              <a:solidFill>
                <a:schemeClr val="tx1"/>
              </a:solidFill>
            </a:rPr>
            <a:t>zaciąganie</a:t>
          </a:r>
          <a:r>
            <a:rPr lang="de-DE" sz="1800" dirty="0">
              <a:solidFill>
                <a:schemeClr val="tx1"/>
              </a:solidFill>
            </a:rPr>
            <a:t> </a:t>
          </a:r>
          <a:r>
            <a:rPr lang="de-DE" sz="1800" dirty="0" err="1">
              <a:solidFill>
                <a:schemeClr val="tx1"/>
              </a:solidFill>
            </a:rPr>
            <a:t>kredytów</a:t>
          </a:r>
          <a:endParaRPr lang="en-US" sz="1800" dirty="0">
            <a:solidFill>
              <a:schemeClr val="tx1"/>
            </a:solidFill>
          </a:endParaRPr>
        </a:p>
      </dsp:txBody>
      <dsp:txXfrm>
        <a:off x="0" y="986929"/>
        <a:ext cx="9511555" cy="328976"/>
      </dsp:txXfrm>
    </dsp:sp>
    <dsp:sp modelId="{42DB2D37-89E3-42FB-80F5-FF472B09E9B8}">
      <dsp:nvSpPr>
        <dsp:cNvPr id="11" name="Łącznik prosty 10"/>
        <dsp:cNvSpPr/>
      </dsp:nvSpPr>
      <dsp:spPr bwMode="white">
        <a:xfrm>
          <a:off x="0" y="1315906"/>
          <a:ext cx="9511555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1315906"/>
        <a:ext cx="9511555" cy="0"/>
      </dsp:txXfrm>
    </dsp:sp>
    <dsp:sp modelId="{0EC56F90-58F9-4BC6-B311-EFE71E2D8958}">
      <dsp:nvSpPr>
        <dsp:cNvPr id="12" name="Prostokąt 11"/>
        <dsp:cNvSpPr/>
      </dsp:nvSpPr>
      <dsp:spPr bwMode="white">
        <a:xfrm>
          <a:off x="0" y="1315906"/>
          <a:ext cx="9511555" cy="32897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800" dirty="0">
              <a:solidFill>
                <a:schemeClr val="tx1"/>
              </a:solidFill>
            </a:rPr>
            <a:t>*</a:t>
          </a:r>
          <a:r>
            <a:rPr lang="pl-PL" sz="1800" dirty="0" err="1">
              <a:solidFill>
                <a:schemeClr val="tx1"/>
              </a:solidFill>
            </a:rPr>
            <a:t>das</a:t>
          </a:r>
          <a:r>
            <a:rPr lang="pl-PL" sz="1800" dirty="0">
              <a:solidFill>
                <a:schemeClr val="tx1"/>
              </a:solidFill>
            </a:rPr>
            <a:t> </a:t>
          </a:r>
          <a:r>
            <a:rPr lang="pl-PL" sz="1800" dirty="0" err="1">
              <a:solidFill>
                <a:schemeClr val="tx1"/>
              </a:solidFill>
            </a:rPr>
            <a:t>Streben</a:t>
          </a:r>
          <a:r>
            <a:rPr lang="pl-PL" sz="1800" dirty="0">
              <a:solidFill>
                <a:schemeClr val="tx1"/>
              </a:solidFill>
            </a:rPr>
            <a:t> </a:t>
          </a:r>
          <a:r>
            <a:rPr lang="pl-PL" sz="1800" dirty="0" err="1">
              <a:solidFill>
                <a:schemeClr val="tx1"/>
              </a:solidFill>
            </a:rPr>
            <a:t>nach</a:t>
          </a:r>
          <a:r>
            <a:rPr lang="pl-PL" sz="1800" dirty="0">
              <a:solidFill>
                <a:schemeClr val="tx1"/>
              </a:solidFill>
            </a:rPr>
            <a:t> </a:t>
          </a:r>
          <a:r>
            <a:rPr lang="pl-PL" sz="1800" dirty="0" err="1">
              <a:solidFill>
                <a:schemeClr val="tx1"/>
              </a:solidFill>
            </a:rPr>
            <a:t>Einsparungen</a:t>
          </a:r>
          <a:r>
            <a:rPr lang="pl-PL" sz="1800" dirty="0">
              <a:solidFill>
                <a:schemeClr val="tx1"/>
              </a:solidFill>
            </a:rPr>
            <a:t> - dążenie do gromadzenia oszczędności</a:t>
          </a:r>
          <a:endParaRPr lang="en-US" sz="1800" dirty="0">
            <a:solidFill>
              <a:schemeClr val="tx1"/>
            </a:solidFill>
          </a:endParaRPr>
        </a:p>
      </dsp:txBody>
      <dsp:txXfrm>
        <a:off x="0" y="1315906"/>
        <a:ext cx="9511555" cy="328976"/>
      </dsp:txXfrm>
    </dsp:sp>
    <dsp:sp modelId="{A6AB9C18-8691-462F-A742-D8FE46C813E8}">
      <dsp:nvSpPr>
        <dsp:cNvPr id="13" name="Łącznik prosty 12"/>
        <dsp:cNvSpPr/>
      </dsp:nvSpPr>
      <dsp:spPr bwMode="white">
        <a:xfrm>
          <a:off x="0" y="1644882"/>
          <a:ext cx="9511555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1644882"/>
        <a:ext cx="9511555" cy="0"/>
      </dsp:txXfrm>
    </dsp:sp>
    <dsp:sp modelId="{F2E13B52-99E1-46F8-B909-545C86DE0B9E}">
      <dsp:nvSpPr>
        <dsp:cNvPr id="14" name="Prostokąt 13"/>
        <dsp:cNvSpPr/>
      </dsp:nvSpPr>
      <dsp:spPr bwMode="white">
        <a:xfrm>
          <a:off x="0" y="1644882"/>
          <a:ext cx="9511555" cy="32897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800" dirty="0">
              <a:solidFill>
                <a:schemeClr val="tx1"/>
              </a:solidFill>
            </a:rPr>
            <a:t>*</a:t>
          </a:r>
          <a:r>
            <a:rPr lang="de-DE" sz="1800" dirty="0">
              <a:solidFill>
                <a:schemeClr val="tx1"/>
              </a:solidFill>
            </a:rPr>
            <a:t>weniger unüberlegte Ausgaben – </a:t>
          </a:r>
          <a:r>
            <a:rPr lang="de-DE" sz="1800" dirty="0" err="1">
              <a:solidFill>
                <a:schemeClr val="tx1"/>
              </a:solidFill>
            </a:rPr>
            <a:t>mniej</a:t>
          </a:r>
          <a:r>
            <a:rPr lang="de-DE" sz="1800" dirty="0">
              <a:solidFill>
                <a:schemeClr val="tx1"/>
              </a:solidFill>
            </a:rPr>
            <a:t> </a:t>
          </a:r>
          <a:r>
            <a:rPr lang="de-DE" sz="1800" dirty="0" err="1">
              <a:solidFill>
                <a:schemeClr val="tx1"/>
              </a:solidFill>
            </a:rPr>
            <a:t>nieprzemyślanych</a:t>
          </a:r>
          <a:r>
            <a:rPr lang="de-DE" sz="1800" dirty="0">
              <a:solidFill>
                <a:schemeClr val="tx1"/>
              </a:solidFill>
            </a:rPr>
            <a:t> </a:t>
          </a:r>
          <a:r>
            <a:rPr lang="de-DE" sz="1800" dirty="0" err="1">
              <a:solidFill>
                <a:schemeClr val="tx1"/>
              </a:solidFill>
            </a:rPr>
            <a:t>wydatków</a:t>
          </a:r>
          <a:endParaRPr lang="en-US" sz="1800" dirty="0">
            <a:solidFill>
              <a:schemeClr val="tx1"/>
            </a:solidFill>
          </a:endParaRPr>
        </a:p>
      </dsp:txBody>
      <dsp:txXfrm>
        <a:off x="0" y="1644882"/>
        <a:ext cx="9511555" cy="328976"/>
      </dsp:txXfrm>
    </dsp:sp>
    <dsp:sp modelId="{3A72C8C7-56A2-4660-A2E8-77F21B52EFA7}">
      <dsp:nvSpPr>
        <dsp:cNvPr id="15" name="Łącznik prosty 14"/>
        <dsp:cNvSpPr/>
      </dsp:nvSpPr>
      <dsp:spPr bwMode="white">
        <a:xfrm>
          <a:off x="0" y="1973858"/>
          <a:ext cx="9511555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1973858"/>
        <a:ext cx="9511555" cy="0"/>
      </dsp:txXfrm>
    </dsp:sp>
    <dsp:sp modelId="{6E87C20C-2A8F-4588-A061-D72C44936B30}">
      <dsp:nvSpPr>
        <dsp:cNvPr id="16" name="Prostokąt 15"/>
        <dsp:cNvSpPr/>
      </dsp:nvSpPr>
      <dsp:spPr bwMode="white">
        <a:xfrm>
          <a:off x="0" y="1973858"/>
          <a:ext cx="9511555" cy="32897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800" dirty="0">
              <a:solidFill>
                <a:schemeClr val="tx1"/>
              </a:solidFill>
            </a:rPr>
            <a:t>*</a:t>
          </a:r>
          <a:r>
            <a:rPr lang="de-DE" sz="1800" dirty="0">
              <a:solidFill>
                <a:schemeClr val="tx1"/>
              </a:solidFill>
            </a:rPr>
            <a:t>kaufen – </a:t>
          </a:r>
          <a:r>
            <a:rPr lang="de-DE" sz="1800" dirty="0" err="1">
              <a:solidFill>
                <a:schemeClr val="tx1"/>
              </a:solidFill>
            </a:rPr>
            <a:t>kupować</a:t>
          </a:r>
          <a:endParaRPr lang="en-US" sz="1800" dirty="0">
            <a:solidFill>
              <a:schemeClr val="tx1"/>
            </a:solidFill>
          </a:endParaRPr>
        </a:p>
      </dsp:txBody>
      <dsp:txXfrm>
        <a:off x="0" y="1973858"/>
        <a:ext cx="9511555" cy="328976"/>
      </dsp:txXfrm>
    </dsp:sp>
    <dsp:sp modelId="{76089171-4704-4BB2-B2EB-DD31575A54D6}">
      <dsp:nvSpPr>
        <dsp:cNvPr id="17" name="Łącznik prosty 16"/>
        <dsp:cNvSpPr/>
      </dsp:nvSpPr>
      <dsp:spPr bwMode="white">
        <a:xfrm>
          <a:off x="0" y="2302835"/>
          <a:ext cx="9511555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2302835"/>
        <a:ext cx="9511555" cy="0"/>
      </dsp:txXfrm>
    </dsp:sp>
    <dsp:sp modelId="{58688B3E-A0B9-491C-98FE-A6A97A947E70}">
      <dsp:nvSpPr>
        <dsp:cNvPr id="18" name="Prostokąt 17"/>
        <dsp:cNvSpPr/>
      </dsp:nvSpPr>
      <dsp:spPr bwMode="white">
        <a:xfrm>
          <a:off x="0" y="2302835"/>
          <a:ext cx="9511555" cy="32897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800" dirty="0">
              <a:solidFill>
                <a:schemeClr val="tx1"/>
              </a:solidFill>
            </a:rPr>
            <a:t>*</a:t>
          </a:r>
          <a:r>
            <a:rPr lang="de-DE" sz="1800" dirty="0">
              <a:solidFill>
                <a:schemeClr val="tx1"/>
              </a:solidFill>
            </a:rPr>
            <a:t>der Fehler – </a:t>
          </a:r>
          <a:r>
            <a:rPr lang="de-DE" sz="1800" dirty="0" err="1">
              <a:solidFill>
                <a:schemeClr val="tx1"/>
              </a:solidFill>
            </a:rPr>
            <a:t>wada</a:t>
          </a:r>
          <a:endParaRPr lang="en-US" sz="1800" dirty="0">
            <a:solidFill>
              <a:schemeClr val="tx1"/>
            </a:solidFill>
          </a:endParaRPr>
        </a:p>
      </dsp:txBody>
      <dsp:txXfrm>
        <a:off x="0" y="2302835"/>
        <a:ext cx="9511555" cy="328976"/>
      </dsp:txXfrm>
    </dsp:sp>
    <dsp:sp modelId="{0F0684E8-04E6-4319-A8CC-FF600B71DD08}">
      <dsp:nvSpPr>
        <dsp:cNvPr id="19" name="Łącznik prosty 18"/>
        <dsp:cNvSpPr/>
      </dsp:nvSpPr>
      <dsp:spPr bwMode="white">
        <a:xfrm>
          <a:off x="0" y="2631811"/>
          <a:ext cx="9511555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2631811"/>
        <a:ext cx="9511555" cy="0"/>
      </dsp:txXfrm>
    </dsp:sp>
    <dsp:sp modelId="{84D95154-F58B-4673-9D8A-446D0B074717}">
      <dsp:nvSpPr>
        <dsp:cNvPr id="20" name="Prostokąt 19"/>
        <dsp:cNvSpPr/>
      </dsp:nvSpPr>
      <dsp:spPr bwMode="white">
        <a:xfrm>
          <a:off x="0" y="2631811"/>
          <a:ext cx="9511555" cy="32897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dirty="0">
              <a:solidFill>
                <a:schemeClr val="tx1"/>
              </a:solidFill>
            </a:rPr>
            <a:t>*</a:t>
          </a:r>
          <a:r>
            <a:rPr lang="de-DE" sz="1800" dirty="0">
              <a:solidFill>
                <a:schemeClr val="tx1"/>
              </a:solidFill>
            </a:rPr>
            <a:t>der Vorzug– </a:t>
          </a:r>
          <a:r>
            <a:rPr lang="de-DE" sz="1800" dirty="0" err="1">
              <a:solidFill>
                <a:schemeClr val="tx1"/>
              </a:solidFill>
            </a:rPr>
            <a:t>zaleta</a:t>
          </a:r>
          <a:endParaRPr lang="en-US" sz="1800" dirty="0">
            <a:solidFill>
              <a:schemeClr val="tx1"/>
            </a:solidFill>
          </a:endParaRPr>
        </a:p>
      </dsp:txBody>
      <dsp:txXfrm>
        <a:off x="0" y="2631811"/>
        <a:ext cx="9511555" cy="328976"/>
      </dsp:txXfrm>
    </dsp:sp>
    <dsp:sp modelId="{94E07861-50BF-4711-86E4-3F4E23038DA1}">
      <dsp:nvSpPr>
        <dsp:cNvPr id="21" name="Łącznik prosty 20"/>
        <dsp:cNvSpPr/>
      </dsp:nvSpPr>
      <dsp:spPr bwMode="white">
        <a:xfrm>
          <a:off x="0" y="2960787"/>
          <a:ext cx="9511555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2960787"/>
        <a:ext cx="9511555" cy="0"/>
      </dsp:txXfrm>
    </dsp:sp>
    <dsp:sp modelId="{FE75FCEF-ADD1-4AAD-8360-18525E960774}">
      <dsp:nvSpPr>
        <dsp:cNvPr id="22" name="Prostokąt 21"/>
        <dsp:cNvSpPr/>
      </dsp:nvSpPr>
      <dsp:spPr bwMode="white">
        <a:xfrm>
          <a:off x="0" y="2960787"/>
          <a:ext cx="9511555" cy="32897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800" dirty="0">
              <a:solidFill>
                <a:schemeClr val="tx1"/>
              </a:solidFill>
            </a:rPr>
            <a:t>*</a:t>
          </a:r>
          <a:r>
            <a:rPr lang="de-DE" sz="1800" dirty="0">
              <a:solidFill>
                <a:schemeClr val="tx1"/>
              </a:solidFill>
            </a:rPr>
            <a:t>der Vorteil, der Nachteil-</a:t>
          </a:r>
          <a:r>
            <a:rPr lang="de-DE" sz="1800" dirty="0" err="1">
              <a:solidFill>
                <a:schemeClr val="tx1"/>
              </a:solidFill>
            </a:rPr>
            <a:t>zaleta</a:t>
          </a:r>
          <a:r>
            <a:rPr lang="de-DE" sz="1800" dirty="0">
              <a:solidFill>
                <a:schemeClr val="tx1"/>
              </a:solidFill>
            </a:rPr>
            <a:t>, </a:t>
          </a:r>
          <a:r>
            <a:rPr lang="de-DE" sz="1800" dirty="0" err="1">
              <a:solidFill>
                <a:schemeClr val="tx1"/>
              </a:solidFill>
            </a:rPr>
            <a:t>wada</a:t>
          </a:r>
          <a:endParaRPr lang="en-US" sz="1800" dirty="0">
            <a:solidFill>
              <a:schemeClr val="tx1"/>
            </a:solidFill>
          </a:endParaRPr>
        </a:p>
      </dsp:txBody>
      <dsp:txXfrm>
        <a:off x="0" y="2960787"/>
        <a:ext cx="9511555" cy="328976"/>
      </dsp:txXfrm>
    </dsp:sp>
    <dsp:sp modelId="{BACDF7B1-B1FB-4247-88C7-CA9CF563AE6E}">
      <dsp:nvSpPr>
        <dsp:cNvPr id="23" name="Łącznik prosty 22"/>
        <dsp:cNvSpPr/>
      </dsp:nvSpPr>
      <dsp:spPr bwMode="white">
        <a:xfrm>
          <a:off x="0" y="3289764"/>
          <a:ext cx="9511555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3289764"/>
        <a:ext cx="9511555" cy="0"/>
      </dsp:txXfrm>
    </dsp:sp>
    <dsp:sp modelId="{E58C9D19-E84C-4526-95CF-1004D89B6D03}">
      <dsp:nvSpPr>
        <dsp:cNvPr id="24" name="Prostokąt 23"/>
        <dsp:cNvSpPr/>
      </dsp:nvSpPr>
      <dsp:spPr bwMode="white">
        <a:xfrm>
          <a:off x="0" y="3289764"/>
          <a:ext cx="9511555" cy="32897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800" dirty="0">
              <a:solidFill>
                <a:schemeClr val="tx1"/>
              </a:solidFill>
            </a:rPr>
            <a:t>*</a:t>
          </a:r>
          <a:r>
            <a:rPr lang="de-DE" sz="1800" dirty="0">
              <a:solidFill>
                <a:schemeClr val="tx1"/>
              </a:solidFill>
            </a:rPr>
            <a:t>Übermäßige Nachfrage – </a:t>
          </a:r>
          <a:r>
            <a:rPr lang="de-DE" sz="1800" dirty="0" err="1">
              <a:solidFill>
                <a:schemeClr val="tx1"/>
              </a:solidFill>
            </a:rPr>
            <a:t>nadmierny</a:t>
          </a:r>
          <a:r>
            <a:rPr lang="de-DE" sz="1800" dirty="0">
              <a:solidFill>
                <a:schemeClr val="tx1"/>
              </a:solidFill>
            </a:rPr>
            <a:t> </a:t>
          </a:r>
          <a:r>
            <a:rPr lang="de-DE" sz="1800" dirty="0" err="1">
              <a:solidFill>
                <a:schemeClr val="tx1"/>
              </a:solidFill>
            </a:rPr>
            <a:t>popyt</a:t>
          </a:r>
          <a:endParaRPr lang="en-US" sz="1800" dirty="0">
            <a:solidFill>
              <a:schemeClr val="tx1"/>
            </a:solidFill>
          </a:endParaRPr>
        </a:p>
      </dsp:txBody>
      <dsp:txXfrm>
        <a:off x="0" y="3289764"/>
        <a:ext cx="9511555" cy="328976"/>
      </dsp:txXfrm>
    </dsp:sp>
    <dsp:sp modelId="{48F2570C-736D-4081-858C-3751F7580924}">
      <dsp:nvSpPr>
        <dsp:cNvPr id="25" name="Łącznik prosty 24"/>
        <dsp:cNvSpPr/>
      </dsp:nvSpPr>
      <dsp:spPr bwMode="white">
        <a:xfrm>
          <a:off x="0" y="3618740"/>
          <a:ext cx="9511555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3618740"/>
        <a:ext cx="9511555" cy="0"/>
      </dsp:txXfrm>
    </dsp:sp>
    <dsp:sp modelId="{DBA55804-0A4A-4A62-B89C-CFD525C7FB75}">
      <dsp:nvSpPr>
        <dsp:cNvPr id="26" name="Prostokąt 25"/>
        <dsp:cNvSpPr/>
      </dsp:nvSpPr>
      <dsp:spPr bwMode="white">
        <a:xfrm>
          <a:off x="0" y="3618740"/>
          <a:ext cx="9511555" cy="32897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dirty="0">
              <a:solidFill>
                <a:schemeClr val="tx1"/>
              </a:solidFill>
            </a:rPr>
            <a:t>*</a:t>
          </a:r>
          <a:r>
            <a:rPr lang="de-DE" sz="1800" dirty="0">
              <a:solidFill>
                <a:schemeClr val="tx1"/>
              </a:solidFill>
            </a:rPr>
            <a:t>Preisniveau im laufenden Jah</a:t>
          </a:r>
          <a:r>
            <a:rPr lang="pl-PL" sz="1800" dirty="0">
              <a:solidFill>
                <a:schemeClr val="tx1"/>
              </a:solidFill>
            </a:rPr>
            <a:t>r -</a:t>
          </a:r>
          <a:r>
            <a:rPr lang="de-DE" altLang="pl-PL" sz="1800" dirty="0">
              <a:solidFill>
                <a:schemeClr val="tx1"/>
              </a:solidFill>
              <a:latin typeface="Calibri" panose="020F0502020204030204" pitchFamily="34" charset="0"/>
            </a:rPr>
            <a:t>p</a:t>
          </a:r>
          <a:r>
            <a:rPr lang="de-DE" sz="1800" dirty="0" err="1">
              <a:solidFill>
                <a:schemeClr val="tx1"/>
              </a:solidFill>
            </a:rPr>
            <a:t>oziom</a:t>
          </a:r>
          <a:r>
            <a:rPr lang="de-DE" sz="1800" dirty="0">
              <a:solidFill>
                <a:schemeClr val="tx1"/>
              </a:solidFill>
            </a:rPr>
            <a:t> </a:t>
          </a:r>
          <a:r>
            <a:rPr lang="de-DE" sz="1800" dirty="0" err="1">
              <a:solidFill>
                <a:schemeClr val="tx1"/>
              </a:solidFill>
            </a:rPr>
            <a:t>cen</a:t>
          </a:r>
          <a:r>
            <a:rPr lang="de-DE" sz="1800" dirty="0">
              <a:solidFill>
                <a:schemeClr val="tx1"/>
              </a:solidFill>
            </a:rPr>
            <a:t> w </a:t>
          </a:r>
          <a:r>
            <a:rPr lang="de-DE" sz="1800" dirty="0" err="1">
              <a:solidFill>
                <a:schemeClr val="tx1"/>
              </a:solidFill>
            </a:rPr>
            <a:t>roku</a:t>
          </a:r>
          <a:r>
            <a:rPr lang="de-DE" sz="1800" dirty="0">
              <a:solidFill>
                <a:schemeClr val="tx1"/>
              </a:solidFill>
            </a:rPr>
            <a:t> </a:t>
          </a:r>
          <a:r>
            <a:rPr lang="de-DE" sz="1800" dirty="0" err="1">
              <a:solidFill>
                <a:schemeClr val="tx1"/>
              </a:solidFill>
            </a:rPr>
            <a:t>bieżącym</a:t>
          </a:r>
          <a:endParaRPr lang="en-US" sz="1800" dirty="0">
            <a:solidFill>
              <a:schemeClr val="tx1"/>
            </a:solidFill>
          </a:endParaRPr>
        </a:p>
      </dsp:txBody>
      <dsp:txXfrm>
        <a:off x="0" y="3618740"/>
        <a:ext cx="9511555" cy="328976"/>
      </dsp:txXfrm>
    </dsp:sp>
    <dsp:sp modelId="{ECD6C03B-2ED3-4578-8C94-5BA96A36A405}">
      <dsp:nvSpPr>
        <dsp:cNvPr id="27" name="Łącznik prosty 26"/>
        <dsp:cNvSpPr/>
      </dsp:nvSpPr>
      <dsp:spPr bwMode="white">
        <a:xfrm>
          <a:off x="0" y="3947717"/>
          <a:ext cx="9511555" cy="0"/>
        </a:xfrm>
        <a:prstGeom prst="line">
          <a:avLst/>
        </a:prstGeom>
      </dsp:spPr>
      <dsp:style>
        <a:lnRef idx="2">
          <a:schemeClr val="accen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0" y="3947717"/>
        <a:ext cx="9511555" cy="0"/>
      </dsp:txXfrm>
    </dsp:sp>
    <dsp:sp modelId="{F96EB25B-ADA6-493F-BA02-C8ABA82A8DC1}">
      <dsp:nvSpPr>
        <dsp:cNvPr id="28" name="Prostokąt 27"/>
        <dsp:cNvSpPr/>
      </dsp:nvSpPr>
      <dsp:spPr bwMode="white">
        <a:xfrm>
          <a:off x="0" y="3947717"/>
          <a:ext cx="9511555" cy="328976"/>
        </a:xfrm>
        <a:prstGeom prst="rect">
          <a:avLst/>
        </a:prstGeom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lIns="68580" tIns="68580" rIns="68580" bIns="68580" anchor="t"/>
        <a:lstStyle>
          <a:lvl1pPr algn="l">
            <a:defRPr sz="6500"/>
          </a:lvl1pPr>
          <a:lvl2pPr marL="285750" indent="-285750" algn="l">
            <a:defRPr sz="5000"/>
          </a:lvl2pPr>
          <a:lvl3pPr marL="571500" indent="-285750" algn="l">
            <a:defRPr sz="5000"/>
          </a:lvl3pPr>
          <a:lvl4pPr marL="857250" indent="-285750" algn="l">
            <a:defRPr sz="5000"/>
          </a:lvl4pPr>
          <a:lvl5pPr marL="1143000" indent="-285750" algn="l">
            <a:defRPr sz="5000"/>
          </a:lvl5pPr>
          <a:lvl6pPr marL="1428750" indent="-285750" algn="l">
            <a:defRPr sz="5000"/>
          </a:lvl6pPr>
          <a:lvl7pPr marL="1714500" indent="-285750" algn="l">
            <a:defRPr sz="5000"/>
          </a:lvl7pPr>
          <a:lvl8pPr marL="2000250" indent="-285750" algn="l">
            <a:defRPr sz="5000"/>
          </a:lvl8pPr>
          <a:lvl9pPr marL="2286000" indent="-285750" algn="l">
            <a:defRPr sz="50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dirty="0">
              <a:solidFill>
                <a:schemeClr val="tx1"/>
              </a:solidFill>
            </a:rPr>
            <a:t>*</a:t>
          </a:r>
          <a:r>
            <a:rPr lang="pl-PL" sz="1800" dirty="0" err="1">
              <a:solidFill>
                <a:schemeClr val="tx1"/>
              </a:solidFill>
            </a:rPr>
            <a:t>Preisniveau</a:t>
          </a:r>
          <a:r>
            <a:rPr lang="pl-PL" sz="1800" dirty="0">
              <a:solidFill>
                <a:schemeClr val="tx1"/>
              </a:solidFill>
            </a:rPr>
            <a:t> im </a:t>
          </a:r>
          <a:r>
            <a:rPr lang="pl-PL" sz="1800" dirty="0" err="1">
              <a:solidFill>
                <a:schemeClr val="tx1"/>
              </a:solidFill>
            </a:rPr>
            <a:t>Vor</a:t>
          </a:r>
          <a:r>
            <a:rPr lang="de-DE" altLang="pl-PL" sz="1800" dirty="0" err="1">
              <a:solidFill>
                <a:schemeClr val="tx1"/>
              </a:solidFill>
              <a:latin typeface="Calibri" panose="020F0502020204030204" pitchFamily="34" charset="0"/>
            </a:rPr>
            <a:t>j</a:t>
          </a:r>
          <a:r>
            <a:rPr lang="pl-PL" sz="1800" dirty="0" err="1">
              <a:solidFill>
                <a:schemeClr val="tx1"/>
              </a:solidFill>
            </a:rPr>
            <a:t>ahr</a:t>
          </a:r>
          <a:r>
            <a:rPr lang="pl-PL" sz="1800" dirty="0">
              <a:solidFill>
                <a:schemeClr val="tx1"/>
              </a:solidFill>
            </a:rPr>
            <a:t> - </a:t>
          </a:r>
          <a:r>
            <a:rPr lang="de-DE" altLang="pl-PL" sz="1800" dirty="0">
              <a:solidFill>
                <a:schemeClr val="tx1"/>
              </a:solidFill>
              <a:latin typeface="Calibri" panose="020F0502020204030204" pitchFamily="34" charset="0"/>
            </a:rPr>
            <a:t>p</a:t>
          </a:r>
          <a:r>
            <a:rPr lang="pl-PL" sz="1800" dirty="0">
              <a:solidFill>
                <a:schemeClr val="tx1"/>
              </a:solidFill>
            </a:rPr>
            <a:t>oziom cen w poprzednim roku</a:t>
          </a:r>
          <a:endParaRPr lang="en-US" sz="1800" dirty="0">
            <a:solidFill>
              <a:schemeClr val="tx1"/>
            </a:solidFill>
          </a:endParaRPr>
        </a:p>
      </dsp:txBody>
      <dsp:txXfrm>
        <a:off x="0" y="3947717"/>
        <a:ext cx="9511555" cy="3289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lnSpAfChP" val="20"/>
              <dgm:param type="stBulletLvl" val="1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themeOverride" Target="../theme/themeOverride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Slajd tytułowy">
    <p:bg>
      <p:bgPr>
        <a:solidFill>
          <a:srgbClr val="A8A8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61872" y="758952"/>
            <a:ext cx="9418320" cy="4041648"/>
          </a:xfrm>
        </p:spPr>
        <p:txBody>
          <a:bodyPr/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261872" y="4800600"/>
            <a:ext cx="9418320" cy="1691640"/>
          </a:xfrm>
        </p:spPr>
        <p:txBody>
          <a:bodyPr/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82A7D2A1-B4AE-4BFC-9755-6D6A3B3BAC9F}" type="datetimeFigureOut">
              <a:rPr lang="pl-PL"/>
            </a:fld>
            <a:endParaRPr lang="pl-P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fld id="{1A6AE397-672B-4E50-A15F-0DD08ED87494}" type="slidenum">
              <a:rPr lang="pl-PL"/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3F5EF-DDF2-46C8-8542-654B3E4080E9}" type="datetimeFigureOut">
              <a:rPr lang="pl-PL"/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659C2-1470-4D1D-9F91-40EE8F89C072}" type="slidenum">
              <a:rPr lang="pl-PL"/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62F452-22EE-4BC9-88EF-3401557928B6}" type="datetimeFigureOut">
              <a:rPr lang="pl-PL"/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99ED9-D145-44B1-A309-15FDDE6DBEEB}" type="slidenum">
              <a:rPr lang="pl-PL"/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E7119-26F3-45A0-A76F-4658D29B0835}" type="datetimeFigureOut">
              <a:rPr lang="pl-PL"/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8B41D-D6DB-4870-BC7D-91D41F07904A}" type="slidenum">
              <a:rPr lang="pl-PL"/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261872" y="758952"/>
            <a:ext cx="9418320" cy="4041648"/>
          </a:xfrm>
        </p:spPr>
        <p:txBody>
          <a:bodyPr/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261872" y="4800600"/>
            <a:ext cx="9418320" cy="1691640"/>
          </a:xfrm>
        </p:spPr>
        <p:txBody>
          <a:bodyPr anchor="t"/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891A8-3E23-415A-A6CC-48F1348D24AE}" type="datetimeFigureOut">
              <a:rPr lang="pl-PL"/>
            </a:fld>
            <a:endParaRPr lang="pl-P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B8A40-3C1A-49CB-BE51-010E731652BF}" type="slidenum">
              <a:rPr lang="pl-PL"/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0A25B-EE62-4510-A9CB-A51D9005D014}" type="datetimeFigureOut">
              <a:rPr lang="pl-PL"/>
            </a:fld>
            <a:endParaRPr lang="pl-P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C2CEF-725C-4B95-B319-D7E87DD73459}" type="slidenum">
              <a:rPr lang="pl-PL"/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261872" y="1713655"/>
            <a:ext cx="4480560" cy="731520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26480" y="1713655"/>
            <a:ext cx="4480560" cy="731520"/>
          </a:xfrm>
        </p:spPr>
        <p:txBody>
          <a:bodyPr anchor="b"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1A8F17-CC7B-4EA1-AA39-4BAF07B099A0}" type="datetimeFigureOut">
              <a:rPr lang="pl-PL"/>
            </a:fld>
            <a:endParaRPr lang="pl-PL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2F640-E64E-4F5F-9DB6-7A2289B1168B}" type="slidenum">
              <a:rPr lang="pl-PL"/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ABCD2-0B47-4215-958A-016E1FF7D59E}" type="datetimeFigureOut">
              <a:rPr lang="pl-PL"/>
            </a:fld>
            <a:endParaRPr lang="pl-P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FB40F-D4C3-4329-9AE2-FADACA712301}" type="slidenum">
              <a:rPr lang="pl-PL"/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2F0A1-6B71-4F48-8AE6-EA3ACB871052}" type="datetimeFigureOut">
              <a:rPr lang="pl-PL"/>
            </a:fld>
            <a:endParaRPr lang="pl-P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F543B-0741-4B06-BC44-CCBFC916C839}" type="slidenum">
              <a:rPr lang="pl-PL"/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41248" y="457200"/>
            <a:ext cx="3200400" cy="1600197"/>
          </a:xfrm>
        </p:spPr>
        <p:txBody>
          <a:bodyPr/>
          <a:lstStyle>
            <a:lvl1pPr>
              <a:defRPr sz="3200" b="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41248" y="2099734"/>
            <a:ext cx="3200400" cy="3810001"/>
          </a:xfrm>
        </p:spPr>
        <p:txBody>
          <a:bodyPr/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ECDC2-AA8C-491D-BD55-1D507D5C198D}" type="datetimeFigureOut">
              <a:rPr lang="pl-PL"/>
            </a:fld>
            <a:endParaRPr lang="pl-P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8A679-7546-4E4E-A864-E1F02802C2A1}" type="slidenum">
              <a:rPr lang="pl-PL"/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5105400"/>
            <a:ext cx="11293475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5257800"/>
            <a:ext cx="9982200" cy="914400"/>
          </a:xfrm>
        </p:spPr>
        <p:txBody>
          <a:bodyPr/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/>
              <a:t>Kliknij ikonę, aby dodać obraz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914400" y="6108589"/>
            <a:ext cx="9982200" cy="597011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  <a:endParaRPr lang="pl-PL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51C99-1A28-423E-A4A6-37C5AE4E8023}" type="datetimeFigureOut">
              <a:rPr lang="pl-PL"/>
            </a:fld>
            <a:endParaRPr lang="pl-PL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96543-D8C6-4049-BAE3-13B66863BC6A}" type="slidenum">
              <a:rPr lang="pl-PL"/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3475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2063" y="365125"/>
            <a:ext cx="969168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2063" y="1828800"/>
            <a:ext cx="85947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  <a:endParaRPr lang="pl-PL"/>
          </a:p>
          <a:p>
            <a:pPr lvl="1"/>
            <a:r>
              <a:rPr lang="pl-PL"/>
              <a:t>Drugi poziom</a:t>
            </a:r>
            <a:endParaRPr lang="pl-PL"/>
          </a:p>
          <a:p>
            <a:pPr lvl="2"/>
            <a:r>
              <a:rPr lang="pl-PL"/>
              <a:t>Trzeci poziom</a:t>
            </a:r>
            <a:endParaRPr lang="pl-PL"/>
          </a:p>
          <a:p>
            <a:pPr lvl="3"/>
            <a:r>
              <a:rPr lang="pl-PL"/>
              <a:t>Czwarty poziom</a:t>
            </a:r>
            <a:endParaRPr lang="pl-PL"/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8176" y="998537"/>
            <a:ext cx="1905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50" b="0" smtClean="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CB3AED-A357-4E17-BC33-E94C3A86405A}" type="datetimeFigureOut">
              <a:rPr lang="pl-PL"/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976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chemeClr val="tx2">
                    <a:lumMod val="20000"/>
                    <a:lumOff val="8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3475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360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B67803A-B6CA-4B7C-8C22-CB4677D79B0F}" type="slidenum">
              <a:rPr lang="pl-PL"/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 spc="-5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anose="02040604050505020304" pitchFamily="18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anose="02040604050505020304" pitchFamily="18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anose="02040604050505020304" pitchFamily="18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anose="02040604050505020304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anose="02040604050505020304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anose="02040604050505020304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anose="02040604050505020304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Schoolbook" panose="02040604050505020304" pitchFamily="18" charset="0"/>
        </a:defRPr>
      </a:lvl9pPr>
    </p:titleStyle>
    <p:bodyStyle>
      <a:lvl1pPr marL="182880" indent="-182880" algn="l" rtl="0" fontAlgn="base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anose="020B0604020202020204" pitchFamily="34" charset="0"/>
        <a:buChar char="•"/>
        <a:defRPr kern="1200" spc="1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rtl="0" fontAlgn="base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600" kern="1200">
          <a:solidFill>
            <a:srgbClr val="262626"/>
          </a:solidFill>
          <a:latin typeface="+mn-lt"/>
          <a:ea typeface="+mn-ea"/>
          <a:cs typeface="+mn-cs"/>
        </a:defRPr>
      </a:lvl2pPr>
      <a:lvl3pPr marL="730250" indent="-182880" algn="l" rtl="0" fontAlgn="base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400" kern="1200">
          <a:solidFill>
            <a:srgbClr val="262626"/>
          </a:solidFill>
          <a:latin typeface="+mn-lt"/>
          <a:ea typeface="+mn-ea"/>
          <a:cs typeface="+mn-cs"/>
        </a:defRPr>
      </a:lvl3pPr>
      <a:lvl4pPr marL="1005205" indent="-182880" algn="l" rtl="0" fontAlgn="base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400" kern="1200">
          <a:solidFill>
            <a:srgbClr val="262626"/>
          </a:solidFill>
          <a:latin typeface="+mn-lt"/>
          <a:ea typeface="+mn-ea"/>
          <a:cs typeface="+mn-cs"/>
        </a:defRPr>
      </a:lvl4pPr>
      <a:lvl5pPr marL="1279525" indent="-182880" algn="l" rtl="0" fontAlgn="base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400" kern="1200">
          <a:solidFill>
            <a:srgbClr val="262626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anose="05020102010507070707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3.xml"/><Relationship Id="rId4" Type="http://schemas.openxmlformats.org/officeDocument/2006/relationships/diagramColors" Target="../diagrams/colors3.xml"/><Relationship Id="rId3" Type="http://schemas.openxmlformats.org/officeDocument/2006/relationships/diagramQuickStyle" Target="../diagrams/quickStyle3.xml"/><Relationship Id="rId2" Type="http://schemas.openxmlformats.org/officeDocument/2006/relationships/diagramLayout" Target="../diagrams/layout3.xml"/><Relationship Id="rId1" Type="http://schemas.openxmlformats.org/officeDocument/2006/relationships/diagramData" Target="../diagrams/data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2.svg"/><Relationship Id="rId1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14.svg"/><Relationship Id="rId6" Type="http://schemas.openxmlformats.org/officeDocument/2006/relationships/image" Target="../media/image13.png"/><Relationship Id="rId5" Type="http://schemas.openxmlformats.org/officeDocument/2006/relationships/hyperlink" Target="https://matheloeser.com/magazin/Mathematik%20und%20Wirtschaft:%20Was%20bedeutet%20der%20Begriff%20Inflation" TargetMode="External"/><Relationship Id="rId4" Type="http://schemas.openxmlformats.org/officeDocument/2006/relationships/hyperlink" Target="https://de.statista.com/statistik/daten/studie/1045/umfrage/inflationsrate-in-deutschland-veraenderung-des-verbraucherpreisindexes-zum-vorjahresmonat/" TargetMode="External"/><Relationship Id="rId3" Type="http://schemas.openxmlformats.org/officeDocument/2006/relationships/hyperlink" Target="https://www.buchhaltung-einfach-sicher.de/finanzen/inflation" TargetMode="External"/><Relationship Id="rId2" Type="http://schemas.openxmlformats.org/officeDocument/2006/relationships/hyperlink" Target="https://studyflix.de/wirtschaft/inflationsarten-5987" TargetMode="External"/><Relationship Id="rId1" Type="http://schemas.openxmlformats.org/officeDocument/2006/relationships/hyperlink" Target="https://www.fes.de/wissen/inflation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8F8F8"/>
            </a:gs>
            <a:gs pos="88000">
              <a:srgbClr val="6ACFF3"/>
            </a:gs>
            <a:gs pos="97000">
              <a:srgbClr val="00B0F0"/>
            </a:gs>
            <a:gs pos="100000">
              <a:srgbClr val="00B0F0"/>
            </a:gs>
            <a:gs pos="100000">
              <a:srgbClr val="00B0F0"/>
            </a:gs>
            <a:gs pos="100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ctrTitle"/>
          </p:nvPr>
        </p:nvSpPr>
        <p:spPr>
          <a:xfrm>
            <a:off x="1800225" y="1909763"/>
            <a:ext cx="8826500" cy="1838325"/>
          </a:xfrm>
        </p:spPr>
        <p:txBody>
          <a:bodyPr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dirty="0">
                <a:solidFill>
                  <a:srgbClr val="000000"/>
                </a:solidFill>
                <a:latin typeface="Times New Roman" panose="02020603050405020304" pitchFamily="18"/>
                <a:cs typeface="Times New Roman" panose="02020603050405020304" pitchFamily="18"/>
              </a:rPr>
              <a:t>Die Inflation</a:t>
            </a:r>
            <a:endParaRPr dirty="0">
              <a:solidFill>
                <a:srgbClr val="000000"/>
              </a:solidFill>
              <a:latin typeface="Times New Roman" panose="02020603050405020304" pitchFamily="18"/>
              <a:cs typeface="Times New Roman" panose="02020603050405020304" pitchFamily="18"/>
            </a:endParaRPr>
          </a:p>
        </p:txBody>
      </p:sp>
      <p:sp>
        <p:nvSpPr>
          <p:cNvPr id="3" name="Podtytuł 2"/>
          <p:cNvSpPr txBox="1">
            <a:spLocks noGrp="1"/>
          </p:cNvSpPr>
          <p:nvPr>
            <p:ph type="subTitle" idx="1"/>
          </p:nvPr>
        </p:nvSpPr>
        <p:spPr>
          <a:xfrm>
            <a:off x="1365250" y="4687888"/>
            <a:ext cx="10664825" cy="1927225"/>
          </a:xfrm>
        </p:spPr>
        <p:txBody>
          <a:bodyPr>
            <a:normAutofit fontScale="85000" lnSpcReduction="20000"/>
          </a:bodyPr>
          <a:lstStyle/>
          <a:p>
            <a:pPr algn="r" fontAlgn="auto">
              <a:lnSpc>
                <a:spcPct val="90000"/>
              </a:lnSpc>
              <a:buFont typeface="Arial" panose="020B0604020202020204" pitchFamily="34"/>
              <a:buNone/>
              <a:defRPr/>
            </a:pPr>
            <a:r>
              <a:rPr lang="de-DE" sz="2000" dirty="0">
                <a:solidFill>
                  <a:srgbClr val="000000"/>
                </a:solidFill>
                <a:latin typeface="Times New Roman" panose="02020603050405020304" pitchFamily="18"/>
                <a:cs typeface="Times New Roman" panose="02020603050405020304" pitchFamily="18"/>
              </a:rPr>
              <a:t>Bearbeitet von </a:t>
            </a:r>
            <a:r>
              <a:rPr dirty="0">
                <a:solidFill>
                  <a:srgbClr val="000000"/>
                </a:solidFill>
                <a:latin typeface="Times New Roman" panose="02020603050405020304" pitchFamily="18"/>
                <a:cs typeface="Times New Roman" panose="02020603050405020304" pitchFamily="18"/>
              </a:rPr>
              <a:t>Wiktoria Matjasowicz</a:t>
            </a:r>
            <a:endParaRPr lang="de-DE" sz="2000" dirty="0">
              <a:solidFill>
                <a:srgbClr val="000000"/>
              </a:solidFill>
              <a:latin typeface="Times New Roman" panose="02020603050405020304" pitchFamily="18"/>
              <a:cs typeface="Times New Roman" panose="02020603050405020304" pitchFamily="18"/>
            </a:endParaRPr>
          </a:p>
          <a:p>
            <a:pPr algn="r" fontAlgn="auto">
              <a:lnSpc>
                <a:spcPct val="90000"/>
              </a:lnSpc>
              <a:buFont typeface="Arial" panose="020B0604020202020204" pitchFamily="34"/>
              <a:buNone/>
              <a:defRPr/>
            </a:pPr>
            <a:r>
              <a:rPr lang="de-DE" sz="2000" dirty="0">
                <a:solidFill>
                  <a:srgbClr val="000000"/>
                </a:solidFill>
                <a:latin typeface="Times New Roman" panose="02020603050405020304" pitchFamily="18"/>
                <a:cs typeface="Times New Roman" panose="02020603050405020304" pitchFamily="18"/>
              </a:rPr>
              <a:t>Student</a:t>
            </a:r>
            <a:r>
              <a:rPr lang="pl-PL" sz="2000" dirty="0">
                <a:solidFill>
                  <a:srgbClr val="000000"/>
                </a:solidFill>
                <a:latin typeface="Times New Roman" panose="02020603050405020304" pitchFamily="18"/>
                <a:cs typeface="Times New Roman" panose="02020603050405020304" pitchFamily="18"/>
              </a:rPr>
              <a:t>in</a:t>
            </a:r>
            <a:r>
              <a:rPr lang="de-DE" sz="2000" dirty="0">
                <a:solidFill>
                  <a:srgbClr val="000000"/>
                </a:solidFill>
                <a:latin typeface="Times New Roman" panose="02020603050405020304" pitchFamily="18"/>
                <a:cs typeface="Times New Roman" panose="02020603050405020304" pitchFamily="18"/>
              </a:rPr>
              <a:t> des 2. Studienjahres</a:t>
            </a:r>
            <a:endParaRPr lang="de-DE" sz="2000" dirty="0">
              <a:solidFill>
                <a:srgbClr val="000000"/>
              </a:solidFill>
              <a:latin typeface="Times New Roman" panose="02020603050405020304" pitchFamily="18"/>
              <a:cs typeface="Times New Roman" panose="02020603050405020304" pitchFamily="18"/>
            </a:endParaRPr>
          </a:p>
          <a:p>
            <a:pPr algn="r" fontAlgn="auto">
              <a:lnSpc>
                <a:spcPct val="90000"/>
              </a:lnSpc>
              <a:buFont typeface="Arial" panose="020B0604020202020204" pitchFamily="34"/>
              <a:buNone/>
              <a:defRPr/>
            </a:pP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/>
                <a:cs typeface="Times New Roman" panose="02020603050405020304" pitchFamily="18"/>
              </a:rPr>
              <a:t>Institut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/>
                <a:cs typeface="Times New Roman" panose="02020603050405020304" pitchFamily="18"/>
              </a:rPr>
              <a:t> für </a:t>
            </a:r>
            <a:r>
              <a:rPr lang="de-DE" sz="2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Ökonomie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/>
                <a:cs typeface="Times New Roman" panose="02020603050405020304" pitchFamily="18"/>
              </a:rPr>
              <a:t> und </a:t>
            </a:r>
            <a:r>
              <a:rPr lang="en-US" sz="2000" dirty="0" err="1">
                <a:solidFill>
                  <a:srgbClr val="000000"/>
                </a:solidFill>
                <a:latin typeface="Times New Roman" panose="02020603050405020304" pitchFamily="18"/>
                <a:cs typeface="Times New Roman" panose="02020603050405020304" pitchFamily="18"/>
              </a:rPr>
              <a:t>Finanzwesen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/>
              <a:cs typeface="Times New Roman" panose="02020603050405020304" pitchFamily="18"/>
            </a:endParaRPr>
          </a:p>
          <a:p>
            <a:pPr algn="r" fontAlgn="auto">
              <a:lnSpc>
                <a:spcPct val="90000"/>
              </a:lnSpc>
              <a:buFont typeface="Arial" panose="020B0604020202020204" pitchFamily="34"/>
              <a:buNone/>
              <a:defRPr/>
            </a:pPr>
            <a:r>
              <a:rPr lang="de-DE" sz="2000" dirty="0" err="1">
                <a:solidFill>
                  <a:srgbClr val="000000"/>
                </a:solidFill>
                <a:latin typeface="Times New Roman" panose="02020603050405020304" pitchFamily="18"/>
                <a:cs typeface="Times New Roman" panose="02020603050405020304" pitchFamily="18"/>
              </a:rPr>
              <a:t>Rzeszower</a:t>
            </a:r>
            <a:r>
              <a:rPr lang="de-DE" sz="2000" dirty="0">
                <a:solidFill>
                  <a:srgbClr val="000000"/>
                </a:solidFill>
                <a:latin typeface="Times New Roman" panose="02020603050405020304" pitchFamily="18"/>
                <a:cs typeface="Times New Roman" panose="02020603050405020304" pitchFamily="18"/>
              </a:rPr>
              <a:t> Universität</a:t>
            </a:r>
            <a:endParaRPr lang="pl-PL" sz="2000" dirty="0">
              <a:solidFill>
                <a:srgbClr val="000000"/>
              </a:solidFill>
              <a:latin typeface="Times New Roman" panose="02020603050405020304" pitchFamily="18"/>
              <a:cs typeface="Times New Roman" panose="02020603050405020304" pitchFamily="18"/>
            </a:endParaRPr>
          </a:p>
          <a:p>
            <a:pPr algn="r" fontAlgn="auto">
              <a:lnSpc>
                <a:spcPct val="90000"/>
              </a:lnSpc>
              <a:buFont typeface="Arial" panose="020B0604020202020204" pitchFamily="34"/>
              <a:buNone/>
              <a:defRPr/>
            </a:pPr>
            <a:r>
              <a:rPr lang="pl-PL" sz="2000" dirty="0">
                <a:solidFill>
                  <a:srgbClr val="000000"/>
                </a:solidFill>
                <a:latin typeface="Times New Roman" panose="02020603050405020304" pitchFamily="18"/>
                <a:cs typeface="Times New Roman" panose="02020603050405020304" pitchFamily="18"/>
              </a:rPr>
              <a:t>2023/2024</a:t>
            </a:r>
            <a:endParaRPr lang="de-DE" sz="2000" dirty="0">
              <a:solidFill>
                <a:srgbClr val="000000"/>
              </a:solidFill>
              <a:latin typeface="Times New Roman" panose="02020603050405020304" pitchFamily="18"/>
              <a:cs typeface="Times New Roman" panose="02020603050405020304" pitchFamily="18"/>
            </a:endParaRPr>
          </a:p>
          <a:p>
            <a:pPr fontAlgn="auto">
              <a:buFont typeface="Arial" panose="020B0604020202020204" pitchFamily="34"/>
              <a:buNone/>
              <a:defRPr/>
            </a:pPr>
            <a:endParaRPr dirty="0"/>
          </a:p>
        </p:txBody>
      </p:sp>
      <p:pic>
        <p:nvPicPr>
          <p:cNvPr id="5124" name="Picture 4" descr="Logo&#10;&#10;Description automatically generated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7150" y="0"/>
            <a:ext cx="1974850" cy="156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18874" y="677862"/>
            <a:ext cx="4534047" cy="1570037"/>
          </a:xfrm>
        </p:spPr>
        <p:txBody>
          <a:bodyPr>
            <a:normAutofit/>
          </a:bodyPr>
          <a:lstStyle/>
          <a:p>
            <a:r>
              <a:rPr lang="pl-PL" sz="2000" b="1" kern="15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…………….</a:t>
            </a:r>
            <a:r>
              <a:rPr lang="de-DE" sz="2000" b="1" kern="15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beschreibt eine Wirtschaftssituation, die durch steigende Preise von importierten Gütern und Rohstoffen entsteht</a:t>
            </a:r>
            <a:r>
              <a:rPr lang="pl-PL" sz="2000" b="1" kern="15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de-DE" sz="2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Wie hoch ist die Inflation?</a:t>
            </a:r>
            <a:endParaRPr lang="pl-PL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18873" y="2477558"/>
            <a:ext cx="4534048" cy="3854979"/>
          </a:xfrm>
        </p:spPr>
        <p:txBody>
          <a:bodyPr>
            <a:normAutofit/>
          </a:bodyPr>
          <a:lstStyle/>
          <a:p>
            <a:pPr marL="342900" lvl="0" indent="-342900">
              <a:buFont typeface="+mj-lt"/>
              <a:buAutoNum type="alphaLcParenR"/>
            </a:pPr>
            <a:r>
              <a:rPr lang="de-DE" kern="15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Hyperinflation </a:t>
            </a:r>
            <a:endParaRPr lang="pl-PL" kern="15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lphaLcParenR"/>
            </a:pPr>
            <a:r>
              <a:rPr lang="de-DE" kern="15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Importierte Inflation </a:t>
            </a:r>
            <a:endParaRPr lang="pl-PL" kern="15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lphaLcParenR"/>
            </a:pPr>
            <a:r>
              <a:rPr lang="de-DE" kern="15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Nachfrageinflation </a:t>
            </a:r>
            <a:endParaRPr lang="pl-PL" kern="15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lphaLcParenR"/>
            </a:pPr>
            <a:r>
              <a:rPr lang="de-DE" kern="15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Kosteninflation </a:t>
            </a:r>
            <a:endParaRPr lang="pl-PL" kern="15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lphaLcParenR"/>
            </a:pPr>
            <a:r>
              <a:rPr lang="de-DE" kern="15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Strukturelle Inflation</a:t>
            </a:r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19713" y="661484"/>
            <a:ext cx="5036877" cy="5535031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217488" y="120650"/>
            <a:ext cx="3365500" cy="958850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dirty="0">
                <a:latin typeface="Times New Roman" panose="02020603050405020304" pitchFamily="18" charset="0"/>
                <a:ea typeface="Calibri" panose="020F0502020204030204" pitchFamily="34"/>
                <a:cs typeface="Times New Roman" panose="02020603050405020304" pitchFamily="18" charset="0"/>
              </a:rPr>
              <a:t>Wörterbuch: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247" name="Symbol zastępczy zawartości 2"/>
          <p:cNvGraphicFramePr>
            <a:graphicFrameLocks noGrp="1"/>
          </p:cNvGraphicFramePr>
          <p:nvPr>
            <p:ph idx="1"/>
          </p:nvPr>
        </p:nvGraphicFramePr>
        <p:xfrm>
          <a:off x="114300" y="1252538"/>
          <a:ext cx="10363978" cy="47657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45233" y="214604"/>
            <a:ext cx="10608517" cy="888255"/>
          </a:xfrm>
        </p:spPr>
        <p:txBody>
          <a:bodyPr/>
          <a:lstStyle/>
          <a:p>
            <a:r>
              <a:rPr lang="de-DE" b="1" dirty="0">
                <a:latin typeface="Times New Roman" panose="02020603050405020304" pitchFamily="18" charset="0"/>
                <a:ea typeface="Calibri" panose="020F0502020204030204" pitchFamily="34"/>
                <a:cs typeface="Times New Roman" panose="02020603050405020304" pitchFamily="18" charset="0"/>
              </a:rPr>
              <a:t>Wörterbuch:</a:t>
            </a:r>
            <a:endParaRPr lang="pl-PL" dirty="0"/>
          </a:p>
        </p:txBody>
      </p:sp>
      <p:graphicFrame>
        <p:nvGraphicFramePr>
          <p:cNvPr id="5" name="Symbol zastępczy zawartości 2"/>
          <p:cNvGraphicFramePr>
            <a:graphicFrameLocks noGrp="1"/>
          </p:cNvGraphicFramePr>
          <p:nvPr>
            <p:ph idx="1"/>
          </p:nvPr>
        </p:nvGraphicFramePr>
        <p:xfrm>
          <a:off x="345233" y="1290653"/>
          <a:ext cx="9511555" cy="42766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54685" y="1390650"/>
            <a:ext cx="6166485" cy="42830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LI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Vielen Dank für Ihre Aufmerksamkeit!</a:t>
            </a:r>
            <a:r>
              <a:rPr lang="pl-PL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r>
              <a:rPr lang="pl-PL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pl-PL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  <p:pic>
        <p:nvPicPr>
          <p:cNvPr id="7" name="Graphic 6" descr="Koliber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139446" y="1730375"/>
            <a:ext cx="3639872" cy="363987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812180" y="360622"/>
            <a:ext cx="4534047" cy="1325562"/>
          </a:xfrm>
        </p:spPr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>
                <a:latin typeface="Times New Roman" panose="02020603050405020304" pitchFamily="18" charset="0"/>
                <a:ea typeface="Calibri" panose="020F0502020204030204" pitchFamily="34"/>
                <a:cs typeface="Times New Roman" panose="02020603050405020304" pitchFamily="18" charset="0"/>
              </a:rPr>
              <a:t>Quellen</a:t>
            </a:r>
            <a:r>
              <a:rPr lang="pl-PL" b="1" dirty="0">
                <a:latin typeface="Times New Roman" panose="02020603050405020304" pitchFamily="18" charset="0"/>
                <a:ea typeface="Calibri" panose="020F0502020204030204" pitchFamily="34"/>
                <a:cs typeface="Times New Roman" panose="02020603050405020304" pitchFamily="18" charset="0"/>
              </a:rPr>
              <a:t> :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>
          <a:xfrm>
            <a:off x="653560" y="2045240"/>
            <a:ext cx="4534048" cy="3854979"/>
          </a:xfrm>
        </p:spPr>
        <p:txBody>
          <a:bodyPr>
            <a:normAutofit/>
          </a:bodyPr>
          <a:lstStyle/>
          <a:p>
            <a:pPr fontAlgn="auto">
              <a:buFont typeface="Wingdings" panose="05000000000000000000" pitchFamily="2" charset="2"/>
              <a:buChar char="Ø"/>
              <a:defRPr/>
            </a:pPr>
            <a:r>
              <a:rPr lang="pl-PL" sz="1500" u="sng" kern="15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hlinkClick r:id="rId1"/>
              </a:rPr>
              <a:t>https://www.fes.de/wissen/inflation</a:t>
            </a:r>
            <a:endParaRPr lang="pl-PL" sz="1500" kern="15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fontAlgn="auto">
              <a:buFont typeface="Wingdings" panose="05000000000000000000" pitchFamily="2" charset="2"/>
              <a:buChar char="Ø"/>
              <a:defRPr/>
            </a:pPr>
            <a:r>
              <a:rPr lang="pl-PL" sz="1500" u="sng" kern="15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https://studyflix.de/wirtschaft/inflationsarten-5987</a:t>
            </a:r>
            <a:endParaRPr lang="pl-PL" sz="1500" kern="15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fontAlgn="auto">
              <a:spcAft>
                <a:spcPts val="800"/>
              </a:spcAft>
              <a:buFont typeface="Wingdings" panose="05000000000000000000" pitchFamily="2" charset="2"/>
              <a:buChar char="Ø"/>
              <a:defRPr/>
            </a:pPr>
            <a:r>
              <a:rPr lang="pl-PL" sz="1500" u="sng" kern="150" dirty="0"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https://www.buchhaltung-einfach-sicher.de/finanzen/inflation</a:t>
            </a:r>
            <a:endParaRPr lang="pl-PL" sz="1500" kern="15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fontAlgn="auto">
              <a:buFont typeface="Wingdings" panose="05000000000000000000" pitchFamily="2" charset="2"/>
              <a:buChar char="Ø"/>
              <a:defRPr/>
            </a:pPr>
            <a:r>
              <a:rPr lang="pl-PL" sz="1500" dirty="0">
                <a:hlinkClick r:id="rId4"/>
              </a:rPr>
              <a:t>https://de.statista.com/statistik/daten/studie/1045/umfrage/inflationsrate-in-deutschland-veraenderung-des-verbraucherpreisindexes-zum-vorjahresmonat/</a:t>
            </a:r>
            <a:endParaRPr lang="pl-PL" sz="1500" dirty="0"/>
          </a:p>
          <a:p>
            <a:pPr fontAlgn="auto">
              <a:buFont typeface="Wingdings" panose="05000000000000000000" pitchFamily="2" charset="2"/>
              <a:buChar char="Ø"/>
              <a:defRPr/>
            </a:pPr>
            <a:r>
              <a:rPr lang="pl-PL" sz="1500" dirty="0">
                <a:hlinkClick r:id="rId5"/>
              </a:rPr>
              <a:t>https://matheloeser.com/magazin/Mathematik%20und%20Wirtschaft:%20Was%20bedeutet%20der%20Begriff%20Inflation</a:t>
            </a:r>
            <a:r>
              <a:rPr lang="pl-PL" sz="1500" dirty="0"/>
              <a:t>?</a:t>
            </a:r>
            <a:endParaRPr lang="pl-PL" sz="1500" dirty="0"/>
          </a:p>
          <a:p>
            <a:pPr marL="182880" indent="-182880" fontAlgn="auto">
              <a:buFont typeface="Arial" panose="020B0604020202020204" pitchFamily="34"/>
              <a:buChar char="•"/>
              <a:defRPr/>
            </a:pPr>
            <a:endParaRPr lang="pl-PL" sz="1500" dirty="0"/>
          </a:p>
          <a:p>
            <a:pPr marL="0" indent="0" fontAlgn="auto">
              <a:buNone/>
              <a:defRPr/>
            </a:pPr>
            <a:endParaRPr lang="pl-PL" sz="1500" dirty="0"/>
          </a:p>
        </p:txBody>
      </p:sp>
      <p:pic>
        <p:nvPicPr>
          <p:cNvPr id="9" name="Graphic 6" descr="Znacznik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33157" y="824005"/>
            <a:ext cx="5209989" cy="5209989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 txBox="1">
            <a:spLocks noGrp="1"/>
          </p:cNvSpPr>
          <p:nvPr>
            <p:ph type="title"/>
          </p:nvPr>
        </p:nvSpPr>
        <p:spPr>
          <a:xfrm>
            <a:off x="1238767" y="175857"/>
            <a:ext cx="4534047" cy="1550284"/>
          </a:xfrm>
        </p:spPr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Präsentationsplan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7" name="Rectangle 5126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 txBox="1">
            <a:spLocks noGrp="1"/>
          </p:cNvSpPr>
          <p:nvPr>
            <p:ph idx="1"/>
          </p:nvPr>
        </p:nvSpPr>
        <p:spPr>
          <a:xfrm>
            <a:off x="1200812" y="1981199"/>
            <a:ext cx="4572002" cy="3853219"/>
          </a:xfrm>
        </p:spPr>
        <p:txBody>
          <a:bodyPr>
            <a:normAutofit/>
          </a:bodyPr>
          <a:lstStyle/>
          <a:p>
            <a:pPr fontAlgn="auto">
              <a:buFont typeface="Wingdings" panose="05000000000000000000" pitchFamily="2" charset="2"/>
              <a:buChar char="Ø"/>
              <a:defRPr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 von 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Inflation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buFont typeface="Wingdings" panose="05000000000000000000" pitchFamily="2" charset="2"/>
              <a:buChar char="Ø"/>
              <a:defRPr/>
            </a:pP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Arten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der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Inflation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buFont typeface="Wingdings" panose="05000000000000000000" pitchFamily="2" charset="2"/>
              <a:buChar char="Ø"/>
              <a:defRPr/>
            </a:pP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Nachteile und Vorteile der Inflation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buFont typeface="Wingdings" panose="05000000000000000000" pitchFamily="2" charset="2"/>
              <a:buChar char="Ø"/>
              <a:defRPr/>
            </a:pPr>
            <a:r>
              <a:rPr lang="pl-PL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Inflation</a:t>
            </a:r>
            <a:r>
              <a:rPr lang="pl-PL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in </a:t>
            </a:r>
            <a:r>
              <a:rPr lang="pl-PL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Deutschland</a:t>
            </a:r>
            <a:endParaRPr lang="pl-PL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buFont typeface="Wingdings" panose="05000000000000000000" pitchFamily="2" charset="2"/>
              <a:buChar char="Ø"/>
              <a:defRPr/>
            </a:pPr>
            <a:r>
              <a:rPr lang="pl-PL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Die</a:t>
            </a:r>
            <a:r>
              <a:rPr lang="pl-PL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Inflationsrate</a:t>
            </a:r>
            <a:r>
              <a:rPr lang="pl-PL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berechnen</a:t>
            </a:r>
            <a:endParaRPr lang="pl-PL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buFont typeface="Wingdings" panose="05000000000000000000" pitchFamily="2" charset="2"/>
              <a:buChar char="Ø"/>
              <a:defRPr/>
            </a:pP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Quiz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buFont typeface="Wingdings" panose="05000000000000000000" pitchFamily="2" charset="2"/>
              <a:buChar char="Ø"/>
              <a:defRPr/>
            </a:pPr>
            <a:r>
              <a:rPr lang="de-DE" dirty="0">
                <a:latin typeface="Times New Roman" panose="02020603050405020304" pitchFamily="18" charset="0"/>
                <a:ea typeface="Calibri" panose="020F0502020204030204" pitchFamily="34"/>
                <a:cs typeface="Times New Roman" panose="02020603050405020304" pitchFamily="18" charset="0"/>
              </a:rPr>
              <a:t>Wörterbuch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" indent="-182880" fontAlgn="auto">
              <a:buFont typeface="Arial" panose="020B0604020202020204" pitchFamily="34"/>
              <a:buChar char="•"/>
              <a:defRPr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グラフィックでビジネスプレゼンテーションを作る女性。セミナーでビジネスプランを発表する労働者。フラット ベクター分離図のイラスト素材・ベクター  Image 123237407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71" r="558"/>
          <a:stretch>
            <a:fillRect/>
          </a:stretch>
        </p:blipFill>
        <p:spPr bwMode="auto">
          <a:xfrm>
            <a:off x="6097181" y="10"/>
            <a:ext cx="609481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419850" y="539750"/>
            <a:ext cx="4533900" cy="15843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b="1" kern="15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Was ist Inflation?</a:t>
            </a:r>
            <a:br>
              <a:rPr lang="pl-PL" kern="15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pic>
        <p:nvPicPr>
          <p:cNvPr id="7171" name="Picture 6" descr="Co to jest inflacja i jak ją zatrzymać? – zsek.zgora.pl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66" r="24376"/>
          <a:stretch>
            <a:fillRect/>
          </a:stretch>
        </p:blipFill>
        <p:spPr bwMode="auto">
          <a:xfrm>
            <a:off x="0" y="0"/>
            <a:ext cx="60944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094730" y="2438400"/>
            <a:ext cx="5074920" cy="3879850"/>
          </a:xfrm>
        </p:spPr>
        <p:txBody>
          <a:bodyPr/>
          <a:lstStyle/>
          <a:p>
            <a:pPr marL="0" indent="0" fontAlgn="auto">
              <a:buFont typeface="Arial" panose="020B0604020202020204" pitchFamily="34" charset="0"/>
              <a:buNone/>
              <a:defRPr/>
            </a:pPr>
            <a:r>
              <a:rPr lang="de-DE" sz="2400" kern="150" dirty="0">
                <a:latin typeface="Times New Roman" panose="02020603050405020304" pitchFamily="18" charset="0"/>
                <a:ea typeface="Aptos" panose="020B0004020202020204" pitchFamily="34" charset="0"/>
              </a:rPr>
              <a:t>Die Preise für Waren und Dienstleistungen verändern sich im Laufe der Zeit. </a:t>
            </a:r>
            <a:endParaRPr lang="de-DE" sz="2400" kern="150" dirty="0"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indent="0" fontAlgn="auto">
              <a:buFont typeface="Arial" panose="020B0604020202020204" pitchFamily="34" charset="0"/>
              <a:buNone/>
              <a:defRPr/>
            </a:pPr>
            <a:r>
              <a:rPr lang="de-DE" sz="2400" kern="150" dirty="0">
                <a:latin typeface="Times New Roman" panose="02020603050405020304" pitchFamily="18" charset="0"/>
                <a:ea typeface="Aptos" panose="020B0004020202020204" pitchFamily="34" charset="0"/>
              </a:rPr>
              <a:t>Sie übersteigen die Preiserhöhungen die Preisreduzierungen, es entsteht ein anhaltender Prozess der Geldentwertung: </a:t>
            </a:r>
            <a:r>
              <a:rPr lang="de-DE" sz="2400" b="1" kern="150" dirty="0">
                <a:latin typeface="Times New Roman" panose="02020603050405020304" pitchFamily="18" charset="0"/>
                <a:ea typeface="Aptos" panose="020B0004020202020204" pitchFamily="34" charset="0"/>
              </a:rPr>
              <a:t>die Inflation.</a:t>
            </a:r>
            <a:r>
              <a:rPr lang="de-DE" sz="2400" kern="150" dirty="0"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pl-PL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 descr="&quot;&quot;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05606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66738" y="836613"/>
            <a:ext cx="2717800" cy="5183187"/>
          </a:xfr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de-DE" b="1" kern="15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Arten der Inflation:</a:t>
            </a:r>
            <a:br>
              <a:rPr lang="pl-PL" sz="3600" kern="150" dirty="0">
                <a:solidFill>
                  <a:srgbClr val="FFFFFF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pl-PL" sz="3600" dirty="0">
              <a:solidFill>
                <a:srgbClr val="FFFFFF"/>
              </a:solidFill>
            </a:endParaRPr>
          </a:p>
        </p:txBody>
      </p:sp>
      <p:sp>
        <p:nvSpPr>
          <p:cNvPr id="11" name="Rectangle 10" descr="&quot;&quot;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1293475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graphicFrame>
        <p:nvGraphicFramePr>
          <p:cNvPr id="5" name="Symbol zastępczy zawartości 2"/>
          <p:cNvGraphicFramePr>
            <a:graphicFrameLocks noGrp="1"/>
          </p:cNvGraphicFramePr>
          <p:nvPr>
            <p:ph idx="1"/>
          </p:nvPr>
        </p:nvGraphicFramePr>
        <p:xfrm>
          <a:off x="4687570" y="579120"/>
          <a:ext cx="5961380" cy="57937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 descr="&quot;&quot;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129347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2" name="Picture 4" descr="Lupe, die sinkende Leistung zeigt"/>
          <p:cNvPicPr>
            <a:picLocks noChangeAspect="1"/>
          </p:cNvPicPr>
          <p:nvPr/>
        </p:nvPicPr>
        <p:blipFill rotWithShape="1">
          <a:blip r:embed="rId1">
            <a:alphaModFix amt="25000"/>
            <a:duotone>
              <a:schemeClr val="bg2">
                <a:shade val="45000"/>
                <a:satMod val="135000"/>
              </a:schemeClr>
              <a:prstClr val="white"/>
            </a:duotone>
          </a:blip>
          <a:srcRect b="9020"/>
          <a:stretch>
            <a:fillRect/>
          </a:stretch>
        </p:blipFill>
        <p:spPr>
          <a:xfrm>
            <a:off x="20" y="10"/>
            <a:ext cx="11292820" cy="6857990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41313" y="-82550"/>
            <a:ext cx="10609262" cy="132556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 sind die Vor- und Nachteile der Inflation?</a:t>
            </a:r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2450" y="1690688"/>
            <a:ext cx="9304338" cy="4489450"/>
          </a:xfrm>
        </p:spPr>
        <p:txBody>
          <a:bodyPr>
            <a:normAutofit fontScale="92500" lnSpcReduction="20000"/>
          </a:bodyPr>
          <a:lstStyle/>
          <a:p>
            <a:pPr marL="0" indent="0" fontAlgn="auto"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de-DE" sz="1900" b="1" kern="15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Nachteile der Inflation:</a:t>
            </a:r>
            <a:endParaRPr lang="pl-PL" sz="1900" kern="15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82880" indent="-182880" fontAlgn="auto">
              <a:buFont typeface="Wingdings" panose="05000000000000000000" pitchFamily="2" charset="2"/>
              <a:buChar char="v"/>
              <a:defRPr/>
            </a:pPr>
            <a:r>
              <a:rPr lang="de-DE" sz="1900" kern="15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Die Menschen können sich für ihr Geld weniger kaufen.</a:t>
            </a:r>
            <a:endParaRPr lang="pl-PL" sz="1900" kern="15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82880" indent="-182880" fontAlgn="auto">
              <a:buFont typeface="Wingdings" panose="05000000000000000000" pitchFamily="2" charset="2"/>
              <a:buChar char="v"/>
              <a:defRPr/>
            </a:pPr>
            <a:r>
              <a:rPr lang="de-DE" sz="1900" kern="15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Die Kaufkraft und der Wert des Geldes sinken.</a:t>
            </a:r>
            <a:endParaRPr lang="pl-PL" sz="1900" kern="15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82880" indent="-182880" fontAlgn="auto">
              <a:buFont typeface="Wingdings" panose="05000000000000000000" pitchFamily="2" charset="2"/>
              <a:buChar char="v"/>
              <a:defRPr/>
            </a:pPr>
            <a:r>
              <a:rPr lang="de-DE" sz="1900" kern="15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Unternehmen investieren bei höheren Preisen weniger.</a:t>
            </a:r>
            <a:endParaRPr lang="pl-PL" sz="1900" kern="15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82880" indent="-182880" fontAlgn="auto">
              <a:buFont typeface="Wingdings" panose="05000000000000000000" pitchFamily="2" charset="2"/>
              <a:buChar char="v"/>
              <a:defRPr/>
            </a:pPr>
            <a:r>
              <a:rPr lang="de-DE" sz="1900" kern="15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Sie müssen ihre Abgabepreise erhöhen, um Kosten zu decken.</a:t>
            </a:r>
            <a:endParaRPr lang="pl-PL" sz="1900" kern="15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82880" indent="-182880" fontAlgn="auto">
              <a:spcAft>
                <a:spcPts val="800"/>
              </a:spcAft>
              <a:buFont typeface="Wingdings" panose="05000000000000000000" pitchFamily="2" charset="2"/>
              <a:buChar char="v"/>
              <a:defRPr/>
            </a:pPr>
            <a:r>
              <a:rPr lang="de-DE" sz="1900" kern="15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Die Sparneigung der Menschen sinkt, da sie vermehrt in Sachwerte investieren.</a:t>
            </a:r>
            <a:endParaRPr lang="pl-PL" sz="1900" kern="15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800"/>
              </a:spcAft>
              <a:buFont typeface="Arial" panose="020B0604020202020204" pitchFamily="34" charset="0"/>
              <a:buNone/>
              <a:defRPr/>
            </a:pPr>
            <a:r>
              <a:rPr lang="de-DE" sz="1900" b="1" kern="15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Vorteile der Inflation:</a:t>
            </a:r>
            <a:endParaRPr lang="pl-PL" sz="1900" kern="15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82880" indent="-182880" fontAlgn="auto">
              <a:spcAft>
                <a:spcPts val="800"/>
              </a:spcAft>
              <a:buFont typeface="Wingdings" panose="05000000000000000000" pitchFamily="2" charset="2"/>
              <a:buChar char="v"/>
              <a:defRPr/>
            </a:pPr>
            <a:r>
              <a:rPr lang="de-DE" sz="1900" kern="15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mehr Kontrolle über die Haushalte – weniger unüberlegte Ausgaben;</a:t>
            </a:r>
            <a:endParaRPr lang="pl-PL" sz="1900" kern="15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82880" indent="-182880" fontAlgn="auto">
              <a:spcAft>
                <a:spcPts val="800"/>
              </a:spcAft>
              <a:buFont typeface="Wingdings" panose="05000000000000000000" pitchFamily="2" charset="2"/>
              <a:buChar char="v"/>
              <a:defRPr/>
            </a:pPr>
            <a:r>
              <a:rPr lang="de-DE" sz="1900" kern="15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de-DE" sz="1900" kern="150" dirty="0" err="1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umsichtigere</a:t>
            </a:r>
            <a:r>
              <a:rPr lang="de-DE" sz="1900" kern="15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Aufnahme von Krediten und Krediten;</a:t>
            </a:r>
            <a:endParaRPr lang="pl-PL" sz="1900" kern="15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82880" indent="-182880" fontAlgn="auto">
              <a:spcAft>
                <a:spcPts val="800"/>
              </a:spcAft>
              <a:buFont typeface="Wingdings" panose="05000000000000000000" pitchFamily="2" charset="2"/>
              <a:buChar char="v"/>
              <a:defRPr/>
            </a:pPr>
            <a:r>
              <a:rPr lang="de-DE" sz="1900" kern="15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das Streben nach Einsparungen;</a:t>
            </a:r>
            <a:endParaRPr lang="pl-PL" sz="1900" kern="15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82880" indent="-182880" fontAlgn="auto">
              <a:defRPr/>
            </a:pPr>
            <a:endParaRPr lang="pl-PL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sp>
        <p:nvSpPr>
          <p:cNvPr id="14" name="Rectangle 13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059079" y="0"/>
            <a:ext cx="723376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71449" y="93044"/>
            <a:ext cx="7492481" cy="115456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85000"/>
              </a:lnSpc>
            </a:pP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Inflation in Deutschland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2344830" y="1464735"/>
            <a:ext cx="7319100" cy="1427303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/>
          <a:p>
            <a:pPr defTabSz="914400" eaLnBrk="1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</a:pPr>
            <a:r>
              <a:rPr lang="en-US" b="0" i="0" spc="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Die Inflation in Deutschland lag </a:t>
            </a:r>
            <a:r>
              <a:rPr lang="en-US" b="0" i="0" spc="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b="0" i="0" spc="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0" i="0" spc="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Januar</a:t>
            </a:r>
            <a:r>
              <a:rPr lang="en-US" b="0" i="0" spc="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2024 </a:t>
            </a:r>
            <a:r>
              <a:rPr lang="en-US" b="0" i="0" spc="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b="0" i="0" spc="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2,9 </a:t>
            </a:r>
            <a:r>
              <a:rPr lang="en-US" b="0" i="0" spc="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Prozent</a:t>
            </a:r>
            <a:r>
              <a:rPr lang="en-US" b="0" i="0" spc="10" dirty="0">
                <a:effectLst/>
                <a:latin typeface="+mn-lt"/>
              </a:rPr>
              <a:t>.</a:t>
            </a:r>
            <a:endParaRPr lang="en-US" spc="10" dirty="0">
              <a:latin typeface="+mn-lt"/>
            </a:endParaRPr>
          </a:p>
        </p:txBody>
      </p:sp>
      <p:pic>
        <p:nvPicPr>
          <p:cNvPr id="15" name="Obraz 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44830" y="2178386"/>
            <a:ext cx="6759526" cy="4305673"/>
          </a:xfrm>
          <a:prstGeom prst="rect">
            <a:avLst/>
          </a:prstGeom>
        </p:spPr>
      </p:pic>
      <p:cxnSp>
        <p:nvCxnSpPr>
          <p:cNvPr id="9" name="Łącznik prosty ze strzałką 8"/>
          <p:cNvCxnSpPr/>
          <p:nvPr/>
        </p:nvCxnSpPr>
        <p:spPr>
          <a:xfrm flipH="1">
            <a:off x="8735666" y="4441371"/>
            <a:ext cx="975288" cy="681306"/>
          </a:xfrm>
          <a:prstGeom prst="straightConnector1">
            <a:avLst/>
          </a:prstGeom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wucyfrowa inflacja w Polsce w 2022 roku - Infor.pl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7312" y="-47883"/>
            <a:ext cx="6764694" cy="6540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Die</a:t>
            </a:r>
            <a:r>
              <a:rPr lang="pl-PL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b="1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Inflationsrate</a:t>
            </a:r>
            <a:r>
              <a:rPr lang="pl-PL" b="1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b="1" i="0" dirty="0" err="1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berechnen</a:t>
            </a:r>
            <a:br>
              <a:rPr lang="pl-PL" b="0" i="0" dirty="0">
                <a:solidFill>
                  <a:srgbClr val="212529"/>
                </a:solidFill>
                <a:effectLst/>
                <a:latin typeface="-apple-system"/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30629" y="1828800"/>
            <a:ext cx="4991877" cy="5029200"/>
          </a:xfrm>
        </p:spPr>
        <p:txBody>
          <a:bodyPr/>
          <a:lstStyle/>
          <a:p>
            <a:pPr marL="0" indent="0">
              <a:buNone/>
            </a:pPr>
            <a:r>
              <a:rPr lang="de-DE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Deutschland geschieht dies vom </a:t>
            </a:r>
            <a:r>
              <a:rPr lang="de-DE" b="0" i="0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Statistischen Bundesamt</a:t>
            </a:r>
            <a:r>
              <a:rPr lang="de-DE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de-DE" b="0" i="0" dirty="0">
                <a:solidFill>
                  <a:srgbClr val="212529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mithilfe vom Verbraucherpreisindex (VPI). Dieser misst monatlich die durchschnittliche Preisentwicklung aller Waren und Dienstleistungen, die private Haushalte in Deutschland konsumieren.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Pole tekstowe 3"/>
              <p:cNvSpPr txBox="1"/>
              <p:nvPr/>
            </p:nvSpPr>
            <p:spPr>
              <a:xfrm>
                <a:off x="-19049" y="3928428"/>
                <a:ext cx="10972799" cy="15150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l-PL" sz="1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Die </a:t>
                </a:r>
                <a:r>
                  <a:rPr lang="pl-PL" sz="18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Inflationsrate</a:t>
                </a:r>
                <a:r>
                  <a:rPr lang="pl-PL" sz="1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pl-PL" sz="1800" b="1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l-PL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l-PL" sz="3600" i="1">
                            <a:latin typeface="Cambria Math" panose="02040503050406030204" pitchFamily="18" charset="0"/>
                          </a:rPr>
                          <m:t>𝑃𝑟𝑒𝑖𝑠𝑛𝑖𝑣𝑒𝑎𝑢</m:t>
                        </m:r>
                        <m:r>
                          <a:rPr lang="pl-PL" sz="3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l-PL" sz="3600" i="1">
                            <a:latin typeface="Cambria Math" panose="02040503050406030204" pitchFamily="18" charset="0"/>
                          </a:rPr>
                          <m:t>𝑖𝑚</m:t>
                        </m:r>
                        <m:r>
                          <a:rPr lang="pl-PL" sz="3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pl-PL" sz="3600" i="0">
                            <a:latin typeface="Cambria Math" panose="02040503050406030204" pitchFamily="18" charset="0"/>
                          </a:rPr>
                          <m:t>laufenden</m:t>
                        </m:r>
                        <m:r>
                          <a:rPr lang="pl-PL" sz="3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l-PL" sz="3600" i="1">
                            <a:latin typeface="Cambria Math" panose="02040503050406030204" pitchFamily="18" charset="0"/>
                          </a:rPr>
                          <m:t>𝐽𝑎ℎ𝑟</m:t>
                        </m:r>
                        <m:r>
                          <a:rPr lang="pl-PL" sz="3600" b="0" i="1" smtClean="0"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m:rPr>
                            <m:sty m:val="p"/>
                          </m:rPr>
                          <a:rPr lang="pl-PL" sz="3600" i="0">
                            <a:latin typeface="Cambria Math" panose="02040503050406030204" pitchFamily="18" charset="0"/>
                          </a:rPr>
                          <m:t>Preisniveau</m:t>
                        </m:r>
                        <m:r>
                          <a:rPr lang="pl-PL" sz="3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l-PL" sz="3600" i="1">
                            <a:latin typeface="Cambria Math" panose="02040503050406030204" pitchFamily="18" charset="0"/>
                          </a:rPr>
                          <m:t>𝑖𝑚</m:t>
                        </m:r>
                        <m:r>
                          <a:rPr lang="pl-PL" sz="3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l-PL" sz="3600" i="1">
                            <a:latin typeface="Cambria Math" panose="02040503050406030204" pitchFamily="18" charset="0"/>
                          </a:rPr>
                          <m:t>𝑉𝑜𝑟𝑗𝑎ℎ𝑟</m:t>
                        </m:r>
                      </m:num>
                      <m:den>
                        <m:r>
                          <a:rPr lang="pl-PL" sz="3600" i="1">
                            <a:latin typeface="Cambria Math" panose="02040503050406030204" pitchFamily="18" charset="0"/>
                          </a:rPr>
                          <m:t>𝑃𝑟𝑒𝑖𝑠𝑛𝑖𝑣𝑒𝑎𝑢</m:t>
                        </m:r>
                        <m:r>
                          <a:rPr lang="pl-PL" sz="3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l-PL" sz="3600" i="1">
                            <a:latin typeface="Cambria Math" panose="02040503050406030204" pitchFamily="18" charset="0"/>
                          </a:rPr>
                          <m:t>𝑖𝑚</m:t>
                        </m:r>
                        <m:r>
                          <a:rPr lang="pl-PL" sz="36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l-PL" sz="3600" i="1">
                            <a:latin typeface="Cambria Math" panose="02040503050406030204" pitchFamily="18" charset="0"/>
                          </a:rPr>
                          <m:t>𝑉𝑜𝑟𝑗𝑎ℎ𝑟</m:t>
                        </m:r>
                      </m:den>
                    </m:f>
                  </m:oMath>
                </a14:m>
                <a:r>
                  <a:rPr lang="pl-PL" sz="1800" i="1" dirty="0"/>
                  <a:t> </a:t>
                </a:r>
                <a:r>
                  <a:rPr lang="pl-PL" sz="3600" i="1" dirty="0"/>
                  <a:t>x100</a:t>
                </a:r>
                <a:endParaRPr lang="pl-PL" sz="3600" i="1" dirty="0"/>
              </a:p>
              <a:p>
                <a:endParaRPr lang="pl-PL" dirty="0"/>
              </a:p>
            </p:txBody>
          </p:sp>
        </mc:Choice>
        <mc:Fallback>
          <p:sp>
            <p:nvSpPr>
              <p:cNvPr id="4" name="Pole tekstow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9049" y="3928428"/>
                <a:ext cx="10972799" cy="1515030"/>
              </a:xfrm>
              <a:prstGeom prst="rect">
                <a:avLst/>
              </a:prstGeom>
              <a:blipFill rotWithShape="1">
                <a:blip r:embed="rId2"/>
                <a:stretch>
                  <a:fillRect l="6" t="-21" b="-14109"/>
                </a:stretch>
              </a:blipFill>
            </p:spPr>
            <p:txBody>
              <a:bodyPr/>
              <a:lstStyle/>
              <a:p>
                <a:r>
                  <a:rPr lang="pl-PL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2054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l-PL"/>
          </a:p>
        </p:txBody>
      </p:sp>
      <p:sp>
        <p:nvSpPr>
          <p:cNvPr id="2057" name="Rectangle 2056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4059079" y="0"/>
            <a:ext cx="723376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4654296" y="931862"/>
            <a:ext cx="6293104" cy="310310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 eaLnBrk="1" hangingPunct="1">
              <a:lnSpc>
                <a:spcPct val="85000"/>
              </a:lnSpc>
              <a:spcAft>
                <a:spcPts val="600"/>
              </a:spcAft>
            </a:pPr>
            <a:r>
              <a:rPr lang="en-US" sz="8800" b="1" spc="-50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QUIZZ</a:t>
            </a:r>
            <a:endParaRPr lang="en-US" sz="4400" b="1" spc="-50" dirty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pic>
        <p:nvPicPr>
          <p:cNvPr id="2050" name="Picture 2" descr="pogrubione-czarne-znaki-zapytania-na-kartach-papierowych_124595-3 | Nocleg.  Ośrodek Wypoczynkowy IGOR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93" r="28348"/>
          <a:stretch>
            <a:fillRect/>
          </a:stretch>
        </p:blipFill>
        <p:spPr bwMode="auto">
          <a:xfrm>
            <a:off x="20" y="10"/>
            <a:ext cx="5346421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53280" y="446405"/>
            <a:ext cx="6448425" cy="1559560"/>
          </a:xfrm>
        </p:spPr>
        <p:txBody>
          <a:bodyPr>
            <a:normAutofit/>
          </a:bodyPr>
          <a:lstStyle/>
          <a:p>
            <a:r>
              <a:rPr lang="de-DE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Wie hoch </a:t>
            </a:r>
            <a:r>
              <a:rPr lang="de-DE" sz="32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war</a:t>
            </a:r>
            <a:r>
              <a:rPr lang="de-DE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die Inflation </a:t>
            </a:r>
            <a:br>
              <a:rPr lang="de-DE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 Deutschland im Januar 2024</a:t>
            </a:r>
            <a:r>
              <a:rPr lang="pl-PL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pl-PL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Pytanie Znak Zapytania Pomoc - Darmowe zdjęcie na Pixabay - Pixabay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48" r="4400"/>
          <a:stretch>
            <a:fillRect/>
          </a:stretch>
        </p:blipFill>
        <p:spPr bwMode="auto">
          <a:xfrm>
            <a:off x="20" y="10"/>
            <a:ext cx="4653291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869584" y="2317842"/>
            <a:ext cx="6015571" cy="4174398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lphaLcParenR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3,4 %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lphaLcParenR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2,5%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lphaLcParenR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2,9%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lphaLcParenR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3,9 %</a:t>
            </a: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dok">
  <a:themeElements>
    <a:clrScheme name="Niestandardowy 10">
      <a:dk1>
        <a:srgbClr val="000000"/>
      </a:dk1>
      <a:lt1>
        <a:srgbClr val="FFFFFF"/>
      </a:lt1>
      <a:dk2>
        <a:srgbClr val="E2E2E3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Widok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dok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Niestandardowy 10">
    <a:dk1>
      <a:srgbClr val="000000"/>
    </a:dk1>
    <a:lt1>
      <a:srgbClr val="FFFFFF"/>
    </a:lt1>
    <a:dk2>
      <a:srgbClr val="E2E2E3"/>
    </a:dk2>
    <a:lt2>
      <a:srgbClr val="D6D3CC"/>
    </a:lt2>
    <a:accent1>
      <a:srgbClr val="6F6F74"/>
    </a:accent1>
    <a:accent2>
      <a:srgbClr val="92A9B9"/>
    </a:accent2>
    <a:accent3>
      <a:srgbClr val="A7B789"/>
    </a:accent3>
    <a:accent4>
      <a:srgbClr val="B9A489"/>
    </a:accent4>
    <a:accent5>
      <a:srgbClr val="8D6374"/>
    </a:accent5>
    <a:accent6>
      <a:srgbClr val="9B7362"/>
    </a:accent6>
    <a:hlink>
      <a:srgbClr val="67AABF"/>
    </a:hlink>
    <a:folHlink>
      <a:srgbClr val="ABAFA5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F032860FE59B94DB7E8C59EF37275DE" ma:contentTypeVersion="4" ma:contentTypeDescription="Utwórz nowy dokument." ma:contentTypeScope="" ma:versionID="30a33ceb647133b84e5dba8a309f7008">
  <xsd:schema xmlns:xsd="http://www.w3.org/2001/XMLSchema" xmlns:xs="http://www.w3.org/2001/XMLSchema" xmlns:p="http://schemas.microsoft.com/office/2006/metadata/properties" xmlns:ns2="6088189d-10d2-4b44-9742-ab2d115595fe" targetNamespace="http://schemas.microsoft.com/office/2006/metadata/properties" ma:root="true" ma:fieldsID="513c54406955a8cf909538105aa7cd4f" ns2:_="">
    <xsd:import namespace="6088189d-10d2-4b44-9742-ab2d115595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88189d-10d2-4b44-9742-ab2d115595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10B5FAE-10FA-4B2D-82A8-67032B505D5D}"/>
</file>

<file path=customXml/itemProps2.xml><?xml version="1.0" encoding="utf-8"?>
<ds:datastoreItem xmlns:ds="http://schemas.openxmlformats.org/officeDocument/2006/customXml" ds:itemID="{338AF33D-10FA-420F-B42B-3A2CBCC49AC8}"/>
</file>

<file path=customXml/itemProps3.xml><?xml version="1.0" encoding="utf-8"?>
<ds:datastoreItem xmlns:ds="http://schemas.openxmlformats.org/officeDocument/2006/customXml" ds:itemID="{58655E61-2CC1-4C3A-B7A8-BEC3830AC0D9}"/>
</file>

<file path=docProps/app.xml><?xml version="1.0" encoding="utf-8"?>
<Properties xmlns="http://schemas.openxmlformats.org/officeDocument/2006/extended-properties" xmlns:vt="http://schemas.openxmlformats.org/officeDocument/2006/docPropsVTypes">
  <Template>Widok</Template>
  <TotalTime>0</TotalTime>
  <Words>2387</Words>
  <Application>WPS Presentation</Application>
  <PresentationFormat>Panoramiczny</PresentationFormat>
  <Paragraphs>87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32" baseType="lpstr">
      <vt:lpstr>Arial</vt:lpstr>
      <vt:lpstr>SimSun</vt:lpstr>
      <vt:lpstr>Wingdings</vt:lpstr>
      <vt:lpstr>Century Schoolbook</vt:lpstr>
      <vt:lpstr>Wingdings 2</vt:lpstr>
      <vt:lpstr>Times New Roman</vt:lpstr>
      <vt:lpstr>Arial</vt:lpstr>
      <vt:lpstr>Times New Roman</vt:lpstr>
      <vt:lpstr>Calibri</vt:lpstr>
      <vt:lpstr>Aptos</vt:lpstr>
      <vt:lpstr>Segoe Print</vt:lpstr>
      <vt:lpstr>Century Schoolbook</vt:lpstr>
      <vt:lpstr>-apple-system</vt:lpstr>
      <vt:lpstr>Cambria Math</vt:lpstr>
      <vt:lpstr>Calibri</vt:lpstr>
      <vt:lpstr>Microsoft YaHei</vt:lpstr>
      <vt:lpstr>Arial Unicode MS</vt:lpstr>
      <vt:lpstr>Widok</vt:lpstr>
      <vt:lpstr>Die Inflation</vt:lpstr>
      <vt:lpstr>Präsentationsplan :</vt:lpstr>
      <vt:lpstr>Was ist Inflation? </vt:lpstr>
      <vt:lpstr>Arten der Inflation: </vt:lpstr>
      <vt:lpstr>Was sind die Vor- und Nachteile der Inflation?</vt:lpstr>
      <vt:lpstr>Inflation in Deutschland</vt:lpstr>
      <vt:lpstr>Die Inflationsrate berechnen </vt:lpstr>
      <vt:lpstr>PowerPoint 演示文稿</vt:lpstr>
      <vt:lpstr>Wie hoch war die Inflation in Deutschland im Januar 2024?</vt:lpstr>
      <vt:lpstr>…………….beschreibt eine Wirtschaftssituation, die durch steigende Preise von importierten Gütern und Rohstoffen entsteht. Wie hoch ist die Inflation?</vt:lpstr>
      <vt:lpstr>Wörterbuch:</vt:lpstr>
      <vt:lpstr>Wörterbuch:</vt:lpstr>
      <vt:lpstr>PowerPoint 演示文稿</vt:lpstr>
      <vt:lpstr>Quellen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Inflation</dc:title>
  <dc:creator>Wiktoria Matjasowicz</dc:creator>
  <cp:lastModifiedBy>Oem</cp:lastModifiedBy>
  <cp:revision>5</cp:revision>
  <dcterms:created xsi:type="dcterms:W3CDTF">2024-03-04T21:39:00Z</dcterms:created>
  <dcterms:modified xsi:type="dcterms:W3CDTF">2024-03-06T23:04:32Z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12900D63F91E4AE4AB917F6DC7BD5A2D_12</vt:lpwstr>
  </property>
  <property fmtid="{D5CDD505-2E9C-101B-9397-08002B2CF9AE}" pid="3" name="KSOProductBuildVer">
    <vt:lpwstr>1045-12.2.0.13489</vt:lpwstr>
  </property>
  <property fmtid="{D5CDD505-2E9C-101B-9397-08002B2CF9AE}" pid="4" name="ContentTypeId">
    <vt:lpwstr>0x0101000F032860FE59B94DB7E8C59EF37275DE</vt:lpwstr>
  </property>
</Properties>
</file>