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5" r:id="rId5"/>
    <p:sldId id="276" r:id="rId6"/>
    <p:sldId id="281" r:id="rId7"/>
    <p:sldId id="277" r:id="rId8"/>
    <p:sldId id="278" r:id="rId9"/>
    <p:sldId id="282" r:id="rId10"/>
    <p:sldId id="280" r:id="rId11"/>
    <p:sldId id="269" r:id="rId12"/>
    <p:sldId id="258" r:id="rId13"/>
    <p:sldId id="270" r:id="rId14"/>
    <p:sldId id="260" r:id="rId15"/>
    <p:sldId id="259" r:id="rId16"/>
    <p:sldId id="273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B5D8F-9F65-4217-A9BA-D728273B5F43}" v="88" dt="2024-03-16T21:23:41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a Kuznia" userId="7912d1c0398f7ebb" providerId="LiveId" clId="{628B5D8F-9F65-4217-A9BA-D728273B5F43}"/>
    <pc:docChg chg="undo redo custSel addSld delSld modSld sldOrd">
      <pc:chgData name="Ola Kuznia" userId="7912d1c0398f7ebb" providerId="LiveId" clId="{628B5D8F-9F65-4217-A9BA-D728273B5F43}" dt="2024-03-16T21:24:14.923" v="858" actId="1076"/>
      <pc:docMkLst>
        <pc:docMk/>
      </pc:docMkLst>
      <pc:sldChg chg="addSp delSp modSp new mod modMedia setBg delAnim setClrOvrMap">
        <pc:chgData name="Ola Kuznia" userId="7912d1c0398f7ebb" providerId="LiveId" clId="{628B5D8F-9F65-4217-A9BA-D728273B5F43}" dt="2024-03-13T19:53:50.663" v="412" actId="14100"/>
        <pc:sldMkLst>
          <pc:docMk/>
          <pc:sldMk cId="3134200618" sldId="256"/>
        </pc:sldMkLst>
        <pc:spChg chg="mod">
          <ac:chgData name="Ola Kuznia" userId="7912d1c0398f7ebb" providerId="LiveId" clId="{628B5D8F-9F65-4217-A9BA-D728273B5F43}" dt="2024-03-13T19:41:09.691" v="322" actId="26606"/>
          <ac:spMkLst>
            <pc:docMk/>
            <pc:sldMk cId="3134200618" sldId="256"/>
            <ac:spMk id="2" creationId="{B0242601-4F1C-B649-7C42-B109C1732202}"/>
          </ac:spMkLst>
        </pc:spChg>
        <pc:spChg chg="mod">
          <ac:chgData name="Ola Kuznia" userId="7912d1c0398f7ebb" providerId="LiveId" clId="{628B5D8F-9F65-4217-A9BA-D728273B5F43}" dt="2024-03-13T19:41:31.398" v="331" actId="1076"/>
          <ac:spMkLst>
            <pc:docMk/>
            <pc:sldMk cId="3134200618" sldId="256"/>
            <ac:spMk id="3" creationId="{E7679011-916E-A396-2202-A38E83E5EA68}"/>
          </ac:spMkLst>
        </pc:spChg>
        <pc:spChg chg="add del">
          <ac:chgData name="Ola Kuznia" userId="7912d1c0398f7ebb" providerId="LiveId" clId="{628B5D8F-9F65-4217-A9BA-D728273B5F43}" dt="2024-03-13T19:38:38.418" v="316" actId="26606"/>
          <ac:spMkLst>
            <pc:docMk/>
            <pc:sldMk cId="3134200618" sldId="256"/>
            <ac:spMk id="9" creationId="{E2BA2BD9-7B54-4190-8F06-3EF3658A0020}"/>
          </ac:spMkLst>
        </pc:spChg>
        <pc:spChg chg="add del">
          <ac:chgData name="Ola Kuznia" userId="7912d1c0398f7ebb" providerId="LiveId" clId="{628B5D8F-9F65-4217-A9BA-D728273B5F43}" dt="2024-03-13T19:38:38.418" v="316" actId="26606"/>
          <ac:spMkLst>
            <pc:docMk/>
            <pc:sldMk cId="3134200618" sldId="256"/>
            <ac:spMk id="11" creationId="{184F9D61-9303-40B4-9F7E-66A9B4EDC458}"/>
          </ac:spMkLst>
        </pc:spChg>
        <pc:spChg chg="add del">
          <ac:chgData name="Ola Kuznia" userId="7912d1c0398f7ebb" providerId="LiveId" clId="{628B5D8F-9F65-4217-A9BA-D728273B5F43}" dt="2024-03-13T19:38:38.418" v="316" actId="26606"/>
          <ac:spMkLst>
            <pc:docMk/>
            <pc:sldMk cId="3134200618" sldId="256"/>
            <ac:spMk id="13" creationId="{648D746A-0359-4EAE-8CF9-062E281698EC}"/>
          </ac:spMkLst>
        </pc:spChg>
        <pc:spChg chg="add del">
          <ac:chgData name="Ola Kuznia" userId="7912d1c0398f7ebb" providerId="LiveId" clId="{628B5D8F-9F65-4217-A9BA-D728273B5F43}" dt="2024-03-13T19:41:09.691" v="322" actId="26606"/>
          <ac:spMkLst>
            <pc:docMk/>
            <pc:sldMk cId="3134200618" sldId="256"/>
            <ac:spMk id="15" creationId="{6F828D28-8E09-41CC-8229-3070B5467A96}"/>
          </ac:spMkLst>
        </pc:spChg>
        <pc:spChg chg="add del">
          <ac:chgData name="Ola Kuznia" userId="7912d1c0398f7ebb" providerId="LiveId" clId="{628B5D8F-9F65-4217-A9BA-D728273B5F43}" dt="2024-03-13T19:41:09.691" v="322" actId="26606"/>
          <ac:spMkLst>
            <pc:docMk/>
            <pc:sldMk cId="3134200618" sldId="256"/>
            <ac:spMk id="17" creationId="{D5B012D8-7F27-4758-9AC6-C889B154BD73}"/>
          </ac:spMkLst>
        </pc:spChg>
        <pc:spChg chg="add del">
          <ac:chgData name="Ola Kuznia" userId="7912d1c0398f7ebb" providerId="LiveId" clId="{628B5D8F-9F65-4217-A9BA-D728273B5F43}" dt="2024-03-13T19:41:09.691" v="322" actId="26606"/>
          <ac:spMkLst>
            <pc:docMk/>
            <pc:sldMk cId="3134200618" sldId="256"/>
            <ac:spMk id="18" creationId="{4063B759-00FC-46D1-9898-8E8625268FAF}"/>
          </ac:spMkLst>
        </pc:spChg>
        <pc:spChg chg="add">
          <ac:chgData name="Ola Kuznia" userId="7912d1c0398f7ebb" providerId="LiveId" clId="{628B5D8F-9F65-4217-A9BA-D728273B5F43}" dt="2024-03-13T19:41:09.691" v="322" actId="26606"/>
          <ac:spMkLst>
            <pc:docMk/>
            <pc:sldMk cId="3134200618" sldId="256"/>
            <ac:spMk id="23" creationId="{C5E6CFF1-2F42-4E10-9A97-F116F46F53FE}"/>
          </ac:spMkLst>
        </pc:spChg>
        <pc:picChg chg="add mod ord">
          <ac:chgData name="Ola Kuznia" userId="7912d1c0398f7ebb" providerId="LiveId" clId="{628B5D8F-9F65-4217-A9BA-D728273B5F43}" dt="2024-03-13T19:41:09.691" v="322" actId="26606"/>
          <ac:picMkLst>
            <pc:docMk/>
            <pc:sldMk cId="3134200618" sldId="256"/>
            <ac:picMk id="4" creationId="{2B0939FA-B359-2312-FB66-16C23BC7151F}"/>
          </ac:picMkLst>
        </pc:picChg>
        <pc:picChg chg="add del">
          <ac:chgData name="Ola Kuznia" userId="7912d1c0398f7ebb" providerId="LiveId" clId="{628B5D8F-9F65-4217-A9BA-D728273B5F43}" dt="2024-03-13T19:38:38.418" v="316" actId="26606"/>
          <ac:picMkLst>
            <pc:docMk/>
            <pc:sldMk cId="3134200618" sldId="256"/>
            <ac:picMk id="5" creationId="{A1DB12CB-59C1-0E4F-8205-9CE5B17A4B67}"/>
          </ac:picMkLst>
        </pc:picChg>
        <pc:picChg chg="add mod">
          <ac:chgData name="Ola Kuznia" userId="7912d1c0398f7ebb" providerId="LiveId" clId="{628B5D8F-9F65-4217-A9BA-D728273B5F43}" dt="2024-03-13T19:53:50.663" v="412" actId="14100"/>
          <ac:picMkLst>
            <pc:docMk/>
            <pc:sldMk cId="3134200618" sldId="256"/>
            <ac:picMk id="6" creationId="{5DC42840-985A-4034-6478-2749076E60CB}"/>
          </ac:picMkLst>
        </pc:picChg>
        <pc:picChg chg="add del mod">
          <ac:chgData name="Ola Kuznia" userId="7912d1c0398f7ebb" providerId="LiveId" clId="{628B5D8F-9F65-4217-A9BA-D728273B5F43}" dt="2024-03-13T19:40:02.814" v="320" actId="478"/>
          <ac:picMkLst>
            <pc:docMk/>
            <pc:sldMk cId="3134200618" sldId="256"/>
            <ac:picMk id="16" creationId="{4343F687-7B50-D70B-0DBB-FBEC7BE189FF}"/>
          </ac:picMkLst>
        </pc:picChg>
        <pc:cxnChg chg="add">
          <ac:chgData name="Ola Kuznia" userId="7912d1c0398f7ebb" providerId="LiveId" clId="{628B5D8F-9F65-4217-A9BA-D728273B5F43}" dt="2024-03-13T19:41:09.691" v="322" actId="26606"/>
          <ac:cxnSpMkLst>
            <pc:docMk/>
            <pc:sldMk cId="3134200618" sldId="256"/>
            <ac:cxnSpMk id="25" creationId="{96A8629B-8289-498B-939B-1CA0C106182C}"/>
          </ac:cxnSpMkLst>
        </pc:cxnChg>
      </pc:sldChg>
      <pc:sldChg chg="addSp delSp modSp new mod ord setBg">
        <pc:chgData name="Ola Kuznia" userId="7912d1c0398f7ebb" providerId="LiveId" clId="{628B5D8F-9F65-4217-A9BA-D728273B5F43}" dt="2024-03-13T21:00:40.151" v="715" actId="20577"/>
        <pc:sldMkLst>
          <pc:docMk/>
          <pc:sldMk cId="210544091" sldId="257"/>
        </pc:sldMkLst>
        <pc:spChg chg="add del mod">
          <ac:chgData name="Ola Kuznia" userId="7912d1c0398f7ebb" providerId="LiveId" clId="{628B5D8F-9F65-4217-A9BA-D728273B5F43}" dt="2024-03-05T20:36:11.044" v="113"/>
          <ac:spMkLst>
            <pc:docMk/>
            <pc:sldMk cId="210544091" sldId="257"/>
            <ac:spMk id="2" creationId="{9C2C1665-3FF5-5522-6F73-721F7E86DFB6}"/>
          </ac:spMkLst>
        </pc:spChg>
        <pc:spChg chg="add mod">
          <ac:chgData name="Ola Kuznia" userId="7912d1c0398f7ebb" providerId="LiveId" clId="{628B5D8F-9F65-4217-A9BA-D728273B5F43}" dt="2024-03-13T21:00:40.151" v="715" actId="20577"/>
          <ac:spMkLst>
            <pc:docMk/>
            <pc:sldMk cId="210544091" sldId="257"/>
            <ac:spMk id="3" creationId="{80AD3436-EF76-FE44-F7EE-AB683DAA303E}"/>
          </ac:spMkLst>
        </pc:spChg>
        <pc:spChg chg="add">
          <ac:chgData name="Ola Kuznia" userId="7912d1c0398f7ebb" providerId="LiveId" clId="{628B5D8F-9F65-4217-A9BA-D728273B5F43}" dt="2024-03-13T19:37:13.794" v="308" actId="26606"/>
          <ac:spMkLst>
            <pc:docMk/>
            <pc:sldMk cId="210544091" sldId="257"/>
            <ac:spMk id="9" creationId="{C0763A76-9F1C-4FC5-82B7-DD475DA461B2}"/>
          </ac:spMkLst>
        </pc:spChg>
        <pc:spChg chg="add">
          <ac:chgData name="Ola Kuznia" userId="7912d1c0398f7ebb" providerId="LiveId" clId="{628B5D8F-9F65-4217-A9BA-D728273B5F43}" dt="2024-03-13T19:37:13.794" v="308" actId="26606"/>
          <ac:spMkLst>
            <pc:docMk/>
            <pc:sldMk cId="210544091" sldId="257"/>
            <ac:spMk id="11" creationId="{E81BF4F6-F2CF-4984-9D14-D6966D92F99F}"/>
          </ac:spMkLst>
        </pc:spChg>
        <pc:picChg chg="add">
          <ac:chgData name="Ola Kuznia" userId="7912d1c0398f7ebb" providerId="LiveId" clId="{628B5D8F-9F65-4217-A9BA-D728273B5F43}" dt="2024-03-13T19:37:13.794" v="308" actId="26606"/>
          <ac:picMkLst>
            <pc:docMk/>
            <pc:sldMk cId="210544091" sldId="257"/>
            <ac:picMk id="5" creationId="{3577E943-3776-C6C4-E6AD-F0D15D896E90}"/>
          </ac:picMkLst>
        </pc:picChg>
      </pc:sldChg>
      <pc:sldChg chg="addSp delSp modSp new mod setBg">
        <pc:chgData name="Ola Kuznia" userId="7912d1c0398f7ebb" providerId="LiveId" clId="{628B5D8F-9F65-4217-A9BA-D728273B5F43}" dt="2024-03-15T07:06:12.941" v="762" actId="20577"/>
        <pc:sldMkLst>
          <pc:docMk/>
          <pc:sldMk cId="45899661" sldId="258"/>
        </pc:sldMkLst>
        <pc:spChg chg="add mod">
          <ac:chgData name="Ola Kuznia" userId="7912d1c0398f7ebb" providerId="LiveId" clId="{628B5D8F-9F65-4217-A9BA-D728273B5F43}" dt="2024-03-13T19:36:06.972" v="302" actId="14100"/>
          <ac:spMkLst>
            <pc:docMk/>
            <pc:sldMk cId="45899661" sldId="258"/>
            <ac:spMk id="2" creationId="{A874A705-958B-9E63-1152-D5436BC45636}"/>
          </ac:spMkLst>
        </pc:spChg>
        <pc:spChg chg="add del mod">
          <ac:chgData name="Ola Kuznia" userId="7912d1c0398f7ebb" providerId="LiveId" clId="{628B5D8F-9F65-4217-A9BA-D728273B5F43}" dt="2024-03-05T21:09:17.572" v="248" actId="22"/>
          <ac:spMkLst>
            <pc:docMk/>
            <pc:sldMk cId="45899661" sldId="258"/>
            <ac:spMk id="4" creationId="{346ECCEA-7EBD-7B2D-A162-2D598B2BAFB1}"/>
          </ac:spMkLst>
        </pc:spChg>
        <pc:spChg chg="add">
          <ac:chgData name="Ola Kuznia" userId="7912d1c0398f7ebb" providerId="LiveId" clId="{628B5D8F-9F65-4217-A9BA-D728273B5F43}" dt="2024-03-13T19:36:01.087" v="301" actId="26606"/>
          <ac:spMkLst>
            <pc:docMk/>
            <pc:sldMk cId="45899661" sldId="258"/>
            <ac:spMk id="9" creationId="{BA79A7CF-01AF-4178-9369-94E0C90EB046}"/>
          </ac:spMkLst>
        </pc:spChg>
        <pc:spChg chg="add">
          <ac:chgData name="Ola Kuznia" userId="7912d1c0398f7ebb" providerId="LiveId" clId="{628B5D8F-9F65-4217-A9BA-D728273B5F43}" dt="2024-03-13T19:36:01.087" v="301" actId="26606"/>
          <ac:spMkLst>
            <pc:docMk/>
            <pc:sldMk cId="45899661" sldId="258"/>
            <ac:spMk id="11" creationId="{99413ED5-9ED4-4772-BCE4-2BCAE6B12E35}"/>
          </ac:spMkLst>
        </pc:spChg>
        <pc:spChg chg="add">
          <ac:chgData name="Ola Kuznia" userId="7912d1c0398f7ebb" providerId="LiveId" clId="{628B5D8F-9F65-4217-A9BA-D728273B5F43}" dt="2024-03-13T19:36:01.087" v="301" actId="26606"/>
          <ac:spMkLst>
            <pc:docMk/>
            <pc:sldMk cId="45899661" sldId="258"/>
            <ac:spMk id="13" creationId="{04357C93-F0CB-4A1C-8F77-4E9063789819}"/>
          </ac:spMkLst>
        </pc:spChg>
        <pc:spChg chg="add">
          <ac:chgData name="Ola Kuznia" userId="7912d1c0398f7ebb" providerId="LiveId" clId="{628B5D8F-9F65-4217-A9BA-D728273B5F43}" dt="2024-03-13T19:36:01.087" v="301" actId="26606"/>
          <ac:spMkLst>
            <pc:docMk/>
            <pc:sldMk cId="45899661" sldId="258"/>
            <ac:spMk id="15" creationId="{90F533E9-6690-41A8-A372-4C6C622D028D}"/>
          </ac:spMkLst>
        </pc:spChg>
        <pc:graphicFrameChg chg="add del mod modGraphic">
          <ac:chgData name="Ola Kuznia" userId="7912d1c0398f7ebb" providerId="LiveId" clId="{628B5D8F-9F65-4217-A9BA-D728273B5F43}" dt="2024-03-13T19:31:56.709" v="276" actId="3680"/>
          <ac:graphicFrameMkLst>
            <pc:docMk/>
            <pc:sldMk cId="45899661" sldId="258"/>
            <ac:graphicFrameMk id="3" creationId="{52D1C813-83C9-14D1-967A-DDDAFD87105C}"/>
          </ac:graphicFrameMkLst>
        </pc:graphicFrameChg>
        <pc:graphicFrameChg chg="add mod modGraphic">
          <ac:chgData name="Ola Kuznia" userId="7912d1c0398f7ebb" providerId="LiveId" clId="{628B5D8F-9F65-4217-A9BA-D728273B5F43}" dt="2024-03-15T07:06:12.941" v="762" actId="20577"/>
          <ac:graphicFrameMkLst>
            <pc:docMk/>
            <pc:sldMk cId="45899661" sldId="258"/>
            <ac:graphicFrameMk id="4" creationId="{A8E79FF2-39AD-13C4-7F84-703CAAA73CF7}"/>
          </ac:graphicFrameMkLst>
        </pc:graphicFrameChg>
        <pc:graphicFrameChg chg="add del mod modGraphic">
          <ac:chgData name="Ola Kuznia" userId="7912d1c0398f7ebb" providerId="LiveId" clId="{628B5D8F-9F65-4217-A9BA-D728273B5F43}" dt="2024-03-05T21:11:01.891" v="255" actId="3680"/>
          <ac:graphicFrameMkLst>
            <pc:docMk/>
            <pc:sldMk cId="45899661" sldId="258"/>
            <ac:graphicFrameMk id="5" creationId="{F53B291F-2B12-7AC6-7B4D-9BE511563385}"/>
          </ac:graphicFrameMkLst>
        </pc:graphicFrameChg>
      </pc:sldChg>
      <pc:sldChg chg="addSp delSp modSp new mod setBg">
        <pc:chgData name="Ola Kuznia" userId="7912d1c0398f7ebb" providerId="LiveId" clId="{628B5D8F-9F65-4217-A9BA-D728273B5F43}" dt="2024-03-13T20:26:36.744" v="579" actId="20577"/>
        <pc:sldMkLst>
          <pc:docMk/>
          <pc:sldMk cId="4060544733" sldId="259"/>
        </pc:sldMkLst>
        <pc:spChg chg="add del mod">
          <ac:chgData name="Ola Kuznia" userId="7912d1c0398f7ebb" providerId="LiveId" clId="{628B5D8F-9F65-4217-A9BA-D728273B5F43}" dt="2024-03-13T19:47:55.524" v="387" actId="26606"/>
          <ac:spMkLst>
            <pc:docMk/>
            <pc:sldMk cId="4060544733" sldId="259"/>
            <ac:spMk id="2" creationId="{8402293D-157B-D7FD-7072-9F4E01453325}"/>
          </ac:spMkLst>
        </pc:spChg>
        <pc:spChg chg="add del">
          <ac:chgData name="Ola Kuznia" userId="7912d1c0398f7ebb" providerId="LiveId" clId="{628B5D8F-9F65-4217-A9BA-D728273B5F43}" dt="2024-03-13T19:48:08.384" v="389" actId="26606"/>
          <ac:spMkLst>
            <pc:docMk/>
            <pc:sldMk cId="4060544733" sldId="259"/>
            <ac:spMk id="8" creationId="{B210AC1D-4063-4C6E-9528-FA9C4C0C18E6}"/>
          </ac:spMkLst>
        </pc:spChg>
        <pc:spChg chg="add del">
          <ac:chgData name="Ola Kuznia" userId="7912d1c0398f7ebb" providerId="LiveId" clId="{628B5D8F-9F65-4217-A9BA-D728273B5F43}" dt="2024-03-13T19:48:08.384" v="389" actId="26606"/>
          <ac:spMkLst>
            <pc:docMk/>
            <pc:sldMk cId="4060544733" sldId="259"/>
            <ac:spMk id="10" creationId="{02F8C595-E68C-4306-AED8-DC7826A0A506}"/>
          </ac:spMkLst>
        </pc:spChg>
        <pc:spChg chg="add mod">
          <ac:chgData name="Ola Kuznia" userId="7912d1c0398f7ebb" providerId="LiveId" clId="{628B5D8F-9F65-4217-A9BA-D728273B5F43}" dt="2024-03-13T20:26:36.744" v="579" actId="20577"/>
          <ac:spMkLst>
            <pc:docMk/>
            <pc:sldMk cId="4060544733" sldId="259"/>
            <ac:spMk id="11" creationId="{8402293D-157B-D7FD-7072-9F4E01453325}"/>
          </ac:spMkLst>
        </pc:spChg>
        <pc:spChg chg="add">
          <ac:chgData name="Ola Kuznia" userId="7912d1c0398f7ebb" providerId="LiveId" clId="{628B5D8F-9F65-4217-A9BA-D728273B5F43}" dt="2024-03-13T19:48:08.384" v="389" actId="26606"/>
          <ac:spMkLst>
            <pc:docMk/>
            <pc:sldMk cId="4060544733" sldId="259"/>
            <ac:spMk id="16" creationId="{04812C46-200A-4DEB-A05E-3ED6C68C2387}"/>
          </ac:spMkLst>
        </pc:spChg>
        <pc:spChg chg="add">
          <ac:chgData name="Ola Kuznia" userId="7912d1c0398f7ebb" providerId="LiveId" clId="{628B5D8F-9F65-4217-A9BA-D728273B5F43}" dt="2024-03-13T19:48:08.384" v="389" actId="26606"/>
          <ac:spMkLst>
            <pc:docMk/>
            <pc:sldMk cId="4060544733" sldId="259"/>
            <ac:spMk id="18" creationId="{D1EA859B-E555-4109-94F3-6700E046E008}"/>
          </ac:spMkLst>
        </pc:spChg>
        <pc:graphicFrameChg chg="add del">
          <ac:chgData name="Ola Kuznia" userId="7912d1c0398f7ebb" providerId="LiveId" clId="{628B5D8F-9F65-4217-A9BA-D728273B5F43}" dt="2024-03-13T19:47:44.197" v="384" actId="26606"/>
          <ac:graphicFrameMkLst>
            <pc:docMk/>
            <pc:sldMk cId="4060544733" sldId="259"/>
            <ac:graphicFrameMk id="5" creationId="{2DDA543D-FC2D-FB79-BD43-432A31873B46}"/>
          </ac:graphicFrameMkLst>
        </pc:graphicFrameChg>
        <pc:graphicFrameChg chg="add del">
          <ac:chgData name="Ola Kuznia" userId="7912d1c0398f7ebb" providerId="LiveId" clId="{628B5D8F-9F65-4217-A9BA-D728273B5F43}" dt="2024-03-13T19:47:55.511" v="386" actId="26606"/>
          <ac:graphicFrameMkLst>
            <pc:docMk/>
            <pc:sldMk cId="4060544733" sldId="259"/>
            <ac:graphicFrameMk id="7" creationId="{03C18481-9168-3542-07CC-F41AC621149E}"/>
          </ac:graphicFrameMkLst>
        </pc:graphicFrameChg>
        <pc:picChg chg="add del">
          <ac:chgData name="Ola Kuznia" userId="7912d1c0398f7ebb" providerId="LiveId" clId="{628B5D8F-9F65-4217-A9BA-D728273B5F43}" dt="2024-03-05T21:07:14.864" v="235" actId="22"/>
          <ac:picMkLst>
            <pc:docMk/>
            <pc:sldMk cId="4060544733" sldId="259"/>
            <ac:picMk id="4" creationId="{536E7BD3-F3E2-6F3B-C1B7-1DF63A674255}"/>
          </ac:picMkLst>
        </pc:picChg>
        <pc:picChg chg="add mod">
          <ac:chgData name="Ola Kuznia" userId="7912d1c0398f7ebb" providerId="LiveId" clId="{628B5D8F-9F65-4217-A9BA-D728273B5F43}" dt="2024-03-13T19:48:08.384" v="389" actId="26606"/>
          <ac:picMkLst>
            <pc:docMk/>
            <pc:sldMk cId="4060544733" sldId="259"/>
            <ac:picMk id="9" creationId="{3967A6DB-A906-D07B-EC50-C73473AB5368}"/>
          </ac:picMkLst>
        </pc:picChg>
      </pc:sldChg>
      <pc:sldChg chg="addSp delSp modSp new mod ord setBg setClrOvrMap">
        <pc:chgData name="Ola Kuznia" userId="7912d1c0398f7ebb" providerId="LiveId" clId="{628B5D8F-9F65-4217-A9BA-D728273B5F43}" dt="2024-03-16T21:24:14.923" v="858" actId="1076"/>
        <pc:sldMkLst>
          <pc:docMk/>
          <pc:sldMk cId="1994998032" sldId="260"/>
        </pc:sldMkLst>
        <pc:spChg chg="add mod">
          <ac:chgData name="Ola Kuznia" userId="7912d1c0398f7ebb" providerId="LiveId" clId="{628B5D8F-9F65-4217-A9BA-D728273B5F43}" dt="2024-03-16T21:24:14.923" v="858" actId="1076"/>
          <ac:spMkLst>
            <pc:docMk/>
            <pc:sldMk cId="1994998032" sldId="260"/>
            <ac:spMk id="2" creationId="{47554180-6F1E-9172-40A2-9777B0BCA45C}"/>
          </ac:spMkLst>
        </pc:spChg>
        <pc:spChg chg="add del mod">
          <ac:chgData name="Ola Kuznia" userId="7912d1c0398f7ebb" providerId="LiveId" clId="{628B5D8F-9F65-4217-A9BA-D728273B5F43}" dt="2024-03-13T19:45:03.440" v="368" actId="26606"/>
          <ac:spMkLst>
            <pc:docMk/>
            <pc:sldMk cId="1994998032" sldId="260"/>
            <ac:spMk id="2" creationId="{89349CA1-A69B-CBB9-5241-E689185BF684}"/>
          </ac:spMkLst>
        </pc:spChg>
        <pc:spChg chg="add del">
          <ac:chgData name="Ola Kuznia" userId="7912d1c0398f7ebb" providerId="LiveId" clId="{628B5D8F-9F65-4217-A9BA-D728273B5F43}" dt="2024-03-13T19:46:52.913" v="378" actId="26606"/>
          <ac:spMkLst>
            <pc:docMk/>
            <pc:sldMk cId="1994998032" sldId="260"/>
            <ac:spMk id="9" creationId="{C5E6CFF1-2F42-4E10-9A97-F116F46F53FE}"/>
          </ac:spMkLst>
        </pc:spChg>
        <pc:spChg chg="add">
          <ac:chgData name="Ola Kuznia" userId="7912d1c0398f7ebb" providerId="LiveId" clId="{628B5D8F-9F65-4217-A9BA-D728273B5F43}" dt="2024-03-13T19:46:52.969" v="379" actId="26606"/>
          <ac:spMkLst>
            <pc:docMk/>
            <pc:sldMk cId="1994998032" sldId="260"/>
            <ac:spMk id="13" creationId="{23E547B5-89CF-4EC0-96DE-25771AED0799}"/>
          </ac:spMkLst>
        </pc:spChg>
        <pc:spChg chg="add">
          <ac:chgData name="Ola Kuznia" userId="7912d1c0398f7ebb" providerId="LiveId" clId="{628B5D8F-9F65-4217-A9BA-D728273B5F43}" dt="2024-03-13T19:46:52.969" v="379" actId="26606"/>
          <ac:spMkLst>
            <pc:docMk/>
            <pc:sldMk cId="1994998032" sldId="260"/>
            <ac:spMk id="14" creationId="{3F0B8CEB-8279-4E5E-A0CE-1FC9F71736F2}"/>
          </ac:spMkLst>
        </pc:spChg>
        <pc:graphicFrameChg chg="add mod ord modGraphic">
          <ac:chgData name="Ola Kuznia" userId="7912d1c0398f7ebb" providerId="LiveId" clId="{628B5D8F-9F65-4217-A9BA-D728273B5F43}" dt="2024-03-16T21:23:15.927" v="852"/>
          <ac:graphicFrameMkLst>
            <pc:docMk/>
            <pc:sldMk cId="1994998032" sldId="260"/>
            <ac:graphicFrameMk id="4" creationId="{F837B96B-2932-6278-539C-9BA97432CA20}"/>
          </ac:graphicFrameMkLst>
        </pc:graphicFrameChg>
        <pc:picChg chg="add mod">
          <ac:chgData name="Ola Kuznia" userId="7912d1c0398f7ebb" providerId="LiveId" clId="{628B5D8F-9F65-4217-A9BA-D728273B5F43}" dt="2024-03-13T19:46:52.969" v="379" actId="26606"/>
          <ac:picMkLst>
            <pc:docMk/>
            <pc:sldMk cId="1994998032" sldId="260"/>
            <ac:picMk id="3" creationId="{3F0AB4AC-59C4-1FB8-8625-3C9F22300271}"/>
          </ac:picMkLst>
        </pc:picChg>
        <pc:cxnChg chg="add del">
          <ac:chgData name="Ola Kuznia" userId="7912d1c0398f7ebb" providerId="LiveId" clId="{628B5D8F-9F65-4217-A9BA-D728273B5F43}" dt="2024-03-13T19:46:52.913" v="378" actId="26606"/>
          <ac:cxnSpMkLst>
            <pc:docMk/>
            <pc:sldMk cId="1994998032" sldId="260"/>
            <ac:cxnSpMk id="11" creationId="{96A8629B-8289-498B-939B-1CA0C106182C}"/>
          </ac:cxnSpMkLst>
        </pc:cxnChg>
      </pc:sldChg>
      <pc:sldChg chg="new del ord">
        <pc:chgData name="Ola Kuznia" userId="7912d1c0398f7ebb" providerId="LiveId" clId="{628B5D8F-9F65-4217-A9BA-D728273B5F43}" dt="2024-03-13T19:52:58.278" v="409" actId="47"/>
        <pc:sldMkLst>
          <pc:docMk/>
          <pc:sldMk cId="1520649965" sldId="261"/>
        </pc:sldMkLst>
      </pc:sldChg>
      <pc:sldChg chg="new del">
        <pc:chgData name="Ola Kuznia" userId="7912d1c0398f7ebb" providerId="LiveId" clId="{628B5D8F-9F65-4217-A9BA-D728273B5F43}" dt="2024-03-13T19:52:41.107" v="402" actId="2696"/>
        <pc:sldMkLst>
          <pc:docMk/>
          <pc:sldMk cId="3020367412" sldId="262"/>
        </pc:sldMkLst>
      </pc:sldChg>
      <pc:sldChg chg="new del">
        <pc:chgData name="Ola Kuznia" userId="7912d1c0398f7ebb" providerId="LiveId" clId="{628B5D8F-9F65-4217-A9BA-D728273B5F43}" dt="2024-03-13T19:52:42.987" v="403" actId="47"/>
        <pc:sldMkLst>
          <pc:docMk/>
          <pc:sldMk cId="45558833" sldId="263"/>
        </pc:sldMkLst>
      </pc:sldChg>
      <pc:sldChg chg="new del">
        <pc:chgData name="Ola Kuznia" userId="7912d1c0398f7ebb" providerId="LiveId" clId="{628B5D8F-9F65-4217-A9BA-D728273B5F43}" dt="2024-03-13T19:52:44.060" v="404" actId="47"/>
        <pc:sldMkLst>
          <pc:docMk/>
          <pc:sldMk cId="1865166984" sldId="264"/>
        </pc:sldMkLst>
      </pc:sldChg>
      <pc:sldChg chg="new del">
        <pc:chgData name="Ola Kuznia" userId="7912d1c0398f7ebb" providerId="LiveId" clId="{628B5D8F-9F65-4217-A9BA-D728273B5F43}" dt="2024-03-13T19:52:45.591" v="405" actId="47"/>
        <pc:sldMkLst>
          <pc:docMk/>
          <pc:sldMk cId="22790951" sldId="265"/>
        </pc:sldMkLst>
      </pc:sldChg>
      <pc:sldChg chg="new del">
        <pc:chgData name="Ola Kuznia" userId="7912d1c0398f7ebb" providerId="LiveId" clId="{628B5D8F-9F65-4217-A9BA-D728273B5F43}" dt="2024-03-13T19:52:48.091" v="407" actId="47"/>
        <pc:sldMkLst>
          <pc:docMk/>
          <pc:sldMk cId="814305017" sldId="266"/>
        </pc:sldMkLst>
      </pc:sldChg>
      <pc:sldChg chg="new del ord">
        <pc:chgData name="Ola Kuznia" userId="7912d1c0398f7ebb" providerId="LiveId" clId="{628B5D8F-9F65-4217-A9BA-D728273B5F43}" dt="2024-03-13T19:36:53.720" v="305" actId="2696"/>
        <pc:sldMkLst>
          <pc:docMk/>
          <pc:sldMk cId="3281941595" sldId="267"/>
        </pc:sldMkLst>
      </pc:sldChg>
      <pc:sldChg chg="new del ord">
        <pc:chgData name="Ola Kuznia" userId="7912d1c0398f7ebb" providerId="LiveId" clId="{628B5D8F-9F65-4217-A9BA-D728273B5F43}" dt="2024-03-13T19:36:49.243" v="304" actId="2696"/>
        <pc:sldMkLst>
          <pc:docMk/>
          <pc:sldMk cId="3524290529" sldId="268"/>
        </pc:sldMkLst>
      </pc:sldChg>
      <pc:sldChg chg="addSp delSp modSp new mod setBg">
        <pc:chgData name="Ola Kuznia" userId="7912d1c0398f7ebb" providerId="LiveId" clId="{628B5D8F-9F65-4217-A9BA-D728273B5F43}" dt="2024-03-13T20:31:53.101" v="630"/>
        <pc:sldMkLst>
          <pc:docMk/>
          <pc:sldMk cId="2199133383" sldId="269"/>
        </pc:sldMkLst>
        <pc:spChg chg="del">
          <ac:chgData name="Ola Kuznia" userId="7912d1c0398f7ebb" providerId="LiveId" clId="{628B5D8F-9F65-4217-A9BA-D728273B5F43}" dt="2024-03-05T20:53:46.217" v="184" actId="26606"/>
          <ac:spMkLst>
            <pc:docMk/>
            <pc:sldMk cId="2199133383" sldId="269"/>
            <ac:spMk id="2" creationId="{67786D27-6720-77BC-5C28-C1E203F90CFD}"/>
          </ac:spMkLst>
        </pc:spChg>
        <pc:spChg chg="del">
          <ac:chgData name="Ola Kuznia" userId="7912d1c0398f7ebb" providerId="LiveId" clId="{628B5D8F-9F65-4217-A9BA-D728273B5F43}" dt="2024-03-05T20:53:46.217" v="184" actId="26606"/>
          <ac:spMkLst>
            <pc:docMk/>
            <pc:sldMk cId="2199133383" sldId="269"/>
            <ac:spMk id="3" creationId="{3FC49568-CA31-C20B-1354-A397FF301E40}"/>
          </ac:spMkLst>
        </pc:spChg>
        <pc:spChg chg="add del mod">
          <ac:chgData name="Ola Kuznia" userId="7912d1c0398f7ebb" providerId="LiveId" clId="{628B5D8F-9F65-4217-A9BA-D728273B5F43}" dt="2024-03-13T20:26:19.052" v="575" actId="26606"/>
          <ac:spMkLst>
            <pc:docMk/>
            <pc:sldMk cId="2199133383" sldId="269"/>
            <ac:spMk id="3" creationId="{769DD358-13EF-264C-2152-EBB9B314D770}"/>
          </ac:spMkLst>
        </pc:spChg>
        <pc:spChg chg="add mod">
          <ac:chgData name="Ola Kuznia" userId="7912d1c0398f7ebb" providerId="LiveId" clId="{628B5D8F-9F65-4217-A9BA-D728273B5F43}" dt="2024-03-13T20:31:51.378" v="629" actId="478"/>
          <ac:spMkLst>
            <pc:docMk/>
            <pc:sldMk cId="2199133383" sldId="269"/>
            <ac:spMk id="6" creationId="{B3C3BB9F-61A2-30DB-5103-E9A82788DCC7}"/>
          </ac:spMkLst>
        </pc:spChg>
        <pc:spChg chg="add del mod">
          <ac:chgData name="Ola Kuznia" userId="7912d1c0398f7ebb" providerId="LiveId" clId="{628B5D8F-9F65-4217-A9BA-D728273B5F43}" dt="2024-03-05T21:01:03.651" v="189" actId="26606"/>
          <ac:spMkLst>
            <pc:docMk/>
            <pc:sldMk cId="2199133383" sldId="269"/>
            <ac:spMk id="7" creationId="{DB9C7B84-8A62-F1D5-486F-78CBC0F73C0E}"/>
          </ac:spMkLst>
        </pc:spChg>
        <pc:spChg chg="add del">
          <ac:chgData name="Ola Kuznia" userId="7912d1c0398f7ebb" providerId="LiveId" clId="{628B5D8F-9F65-4217-A9BA-D728273B5F43}" dt="2024-03-05T21:01:03.651" v="189" actId="26606"/>
          <ac:spMkLst>
            <pc:docMk/>
            <pc:sldMk cId="2199133383" sldId="269"/>
            <ac:spMk id="10" creationId="{42A4FC2C-047E-45A5-965D-8E1E3BF09BC6}"/>
          </ac:spMkLst>
        </pc:spChg>
        <pc:spChg chg="add del">
          <ac:chgData name="Ola Kuznia" userId="7912d1c0398f7ebb" providerId="LiveId" clId="{628B5D8F-9F65-4217-A9BA-D728273B5F43}" dt="2024-03-05T21:01:03.638" v="188" actId="26606"/>
          <ac:spMkLst>
            <pc:docMk/>
            <pc:sldMk cId="2199133383" sldId="269"/>
            <ac:spMk id="15" creationId="{42A4FC2C-047E-45A5-965D-8E1E3BF09BC6}"/>
          </ac:spMkLst>
        </pc:spChg>
        <pc:spChg chg="add del">
          <ac:chgData name="Ola Kuznia" userId="7912d1c0398f7ebb" providerId="LiveId" clId="{628B5D8F-9F65-4217-A9BA-D728273B5F43}" dt="2024-03-13T20:26:19.052" v="575" actId="26606"/>
          <ac:spMkLst>
            <pc:docMk/>
            <pc:sldMk cId="2199133383" sldId="269"/>
            <ac:spMk id="17" creationId="{1855405F-37A2-4869-9154-F8BE3BECE6C3}"/>
          </ac:spMkLst>
        </pc:spChg>
        <pc:spChg chg="add del">
          <ac:chgData name="Ola Kuznia" userId="7912d1c0398f7ebb" providerId="LiveId" clId="{628B5D8F-9F65-4217-A9BA-D728273B5F43}" dt="2024-03-13T20:26:19.052" v="575" actId="26606"/>
          <ac:spMkLst>
            <pc:docMk/>
            <pc:sldMk cId="2199133383" sldId="269"/>
            <ac:spMk id="18" creationId="{01D0AF59-99C3-4251-AB9A-C966C6AD4400}"/>
          </ac:spMkLst>
        </pc:spChg>
        <pc:spChg chg="add">
          <ac:chgData name="Ola Kuznia" userId="7912d1c0398f7ebb" providerId="LiveId" clId="{628B5D8F-9F65-4217-A9BA-D728273B5F43}" dt="2024-03-13T20:26:19.052" v="575" actId="26606"/>
          <ac:spMkLst>
            <pc:docMk/>
            <pc:sldMk cId="2199133383" sldId="269"/>
            <ac:spMk id="23" creationId="{42A4FC2C-047E-45A5-965D-8E1E3BF09BC6}"/>
          </ac:spMkLst>
        </pc:spChg>
        <pc:picChg chg="add del mod">
          <ac:chgData name="Ola Kuznia" userId="7912d1c0398f7ebb" providerId="LiveId" clId="{628B5D8F-9F65-4217-A9BA-D728273B5F43}" dt="2024-03-13T20:31:51.378" v="629" actId="478"/>
          <ac:picMkLst>
            <pc:docMk/>
            <pc:sldMk cId="2199133383" sldId="269"/>
            <ac:picMk id="4" creationId="{9DD5F77F-81A7-0AE9-F104-43508F7B88BF}"/>
          </ac:picMkLst>
        </pc:picChg>
        <pc:picChg chg="add del mod">
          <ac:chgData name="Ola Kuznia" userId="7912d1c0398f7ebb" providerId="LiveId" clId="{628B5D8F-9F65-4217-A9BA-D728273B5F43}" dt="2024-03-05T20:55:02.966" v="185" actId="478"/>
          <ac:picMkLst>
            <pc:docMk/>
            <pc:sldMk cId="2199133383" sldId="269"/>
            <ac:picMk id="5" creationId="{AC27F38B-708F-A9F2-7C3E-5B0A62F80E7C}"/>
          </ac:picMkLst>
        </pc:picChg>
        <pc:picChg chg="add del mod">
          <ac:chgData name="Ola Kuznia" userId="7912d1c0398f7ebb" providerId="LiveId" clId="{628B5D8F-9F65-4217-A9BA-D728273B5F43}" dt="2024-03-13T20:26:12.761" v="573" actId="478"/>
          <ac:picMkLst>
            <pc:docMk/>
            <pc:sldMk cId="2199133383" sldId="269"/>
            <ac:picMk id="9" creationId="{08023177-BA9C-1074-05FD-A6D016356B21}"/>
          </ac:picMkLst>
        </pc:picChg>
        <pc:picChg chg="add">
          <ac:chgData name="Ola Kuznia" userId="7912d1c0398f7ebb" providerId="LiveId" clId="{628B5D8F-9F65-4217-A9BA-D728273B5F43}" dt="2024-03-13T20:31:53.101" v="630"/>
          <ac:picMkLst>
            <pc:docMk/>
            <pc:sldMk cId="2199133383" sldId="269"/>
            <ac:picMk id="1026" creationId="{190981D3-DE91-EAE9-5FEA-9BD77367D2F2}"/>
          </ac:picMkLst>
        </pc:picChg>
      </pc:sldChg>
      <pc:sldChg chg="addSp modSp new mod setBg">
        <pc:chgData name="Ola Kuznia" userId="7912d1c0398f7ebb" providerId="LiveId" clId="{628B5D8F-9F65-4217-A9BA-D728273B5F43}" dt="2024-03-15T07:07:23.536" v="841" actId="20577"/>
        <pc:sldMkLst>
          <pc:docMk/>
          <pc:sldMk cId="3513820606" sldId="270"/>
        </pc:sldMkLst>
        <pc:spChg chg="add">
          <ac:chgData name="Ola Kuznia" userId="7912d1c0398f7ebb" providerId="LiveId" clId="{628B5D8F-9F65-4217-A9BA-D728273B5F43}" dt="2024-03-13T19:36:18.766" v="303" actId="26606"/>
          <ac:spMkLst>
            <pc:docMk/>
            <pc:sldMk cId="3513820606" sldId="270"/>
            <ac:spMk id="7" creationId="{F3060C83-F051-4F0E-ABAD-AA0DFC48B218}"/>
          </ac:spMkLst>
        </pc:spChg>
        <pc:spChg chg="add">
          <ac:chgData name="Ola Kuznia" userId="7912d1c0398f7ebb" providerId="LiveId" clId="{628B5D8F-9F65-4217-A9BA-D728273B5F43}" dt="2024-03-13T19:36:18.766" v="303" actId="26606"/>
          <ac:spMkLst>
            <pc:docMk/>
            <pc:sldMk cId="3513820606" sldId="270"/>
            <ac:spMk id="9" creationId="{83C98ABE-055B-441F-B07E-44F97F083C39}"/>
          </ac:spMkLst>
        </pc:spChg>
        <pc:spChg chg="add">
          <ac:chgData name="Ola Kuznia" userId="7912d1c0398f7ebb" providerId="LiveId" clId="{628B5D8F-9F65-4217-A9BA-D728273B5F43}" dt="2024-03-13T19:36:18.766" v="303" actId="26606"/>
          <ac:spMkLst>
            <pc:docMk/>
            <pc:sldMk cId="3513820606" sldId="270"/>
            <ac:spMk id="11" creationId="{29FDB030-9B49-4CED-8CCD-4D99382388AC}"/>
          </ac:spMkLst>
        </pc:spChg>
        <pc:spChg chg="add">
          <ac:chgData name="Ola Kuznia" userId="7912d1c0398f7ebb" providerId="LiveId" clId="{628B5D8F-9F65-4217-A9BA-D728273B5F43}" dt="2024-03-13T19:36:18.766" v="303" actId="26606"/>
          <ac:spMkLst>
            <pc:docMk/>
            <pc:sldMk cId="3513820606" sldId="270"/>
            <ac:spMk id="13" creationId="{3783CA14-24A1-485C-8B30-D6A5D87987AD}"/>
          </ac:spMkLst>
        </pc:spChg>
        <pc:spChg chg="add">
          <ac:chgData name="Ola Kuznia" userId="7912d1c0398f7ebb" providerId="LiveId" clId="{628B5D8F-9F65-4217-A9BA-D728273B5F43}" dt="2024-03-13T19:36:18.766" v="303" actId="26606"/>
          <ac:spMkLst>
            <pc:docMk/>
            <pc:sldMk cId="3513820606" sldId="270"/>
            <ac:spMk id="15" creationId="{9A97C86A-04D6-40F7-AE84-31AB43E6A846}"/>
          </ac:spMkLst>
        </pc:spChg>
        <pc:spChg chg="add">
          <ac:chgData name="Ola Kuznia" userId="7912d1c0398f7ebb" providerId="LiveId" clId="{628B5D8F-9F65-4217-A9BA-D728273B5F43}" dt="2024-03-13T19:36:18.766" v="303" actId="26606"/>
          <ac:spMkLst>
            <pc:docMk/>
            <pc:sldMk cId="3513820606" sldId="270"/>
            <ac:spMk id="17" creationId="{FF9F2414-84E8-453E-B1F3-389FDE8192D9}"/>
          </ac:spMkLst>
        </pc:spChg>
        <pc:spChg chg="add">
          <ac:chgData name="Ola Kuznia" userId="7912d1c0398f7ebb" providerId="LiveId" clId="{628B5D8F-9F65-4217-A9BA-D728273B5F43}" dt="2024-03-13T19:36:18.766" v="303" actId="26606"/>
          <ac:spMkLst>
            <pc:docMk/>
            <pc:sldMk cId="3513820606" sldId="270"/>
            <ac:spMk id="19" creationId="{3ECA69A1-7536-43AC-85EF-C7106179F5ED}"/>
          </ac:spMkLst>
        </pc:spChg>
        <pc:graphicFrameChg chg="add mod modGraphic">
          <ac:chgData name="Ola Kuznia" userId="7912d1c0398f7ebb" providerId="LiveId" clId="{628B5D8F-9F65-4217-A9BA-D728273B5F43}" dt="2024-03-15T07:07:23.536" v="841" actId="20577"/>
          <ac:graphicFrameMkLst>
            <pc:docMk/>
            <pc:sldMk cId="3513820606" sldId="270"/>
            <ac:graphicFrameMk id="2" creationId="{A00B4F1F-1612-D14F-2014-81B66994A05A}"/>
          </ac:graphicFrameMkLst>
        </pc:graphicFrameChg>
      </pc:sldChg>
      <pc:sldChg chg="new del ord">
        <pc:chgData name="Ola Kuznia" userId="7912d1c0398f7ebb" providerId="LiveId" clId="{628B5D8F-9F65-4217-A9BA-D728273B5F43}" dt="2024-03-13T19:52:48.102" v="408" actId="47"/>
        <pc:sldMkLst>
          <pc:docMk/>
          <pc:sldMk cId="116608995" sldId="271"/>
        </pc:sldMkLst>
      </pc:sldChg>
      <pc:sldChg chg="new del ord">
        <pc:chgData name="Ola Kuznia" userId="7912d1c0398f7ebb" providerId="LiveId" clId="{628B5D8F-9F65-4217-A9BA-D728273B5F43}" dt="2024-03-13T19:52:46.397" v="406" actId="47"/>
        <pc:sldMkLst>
          <pc:docMk/>
          <pc:sldMk cId="2469798664" sldId="272"/>
        </pc:sldMkLst>
      </pc:sldChg>
      <pc:sldChg chg="addSp delSp modSp new mod setBg">
        <pc:chgData name="Ola Kuznia" userId="7912d1c0398f7ebb" providerId="LiveId" clId="{628B5D8F-9F65-4217-A9BA-D728273B5F43}" dt="2024-03-13T20:20:37.365" v="572" actId="26606"/>
        <pc:sldMkLst>
          <pc:docMk/>
          <pc:sldMk cId="3316583304" sldId="273"/>
        </pc:sldMkLst>
        <pc:spChg chg="add mod ord">
          <ac:chgData name="Ola Kuznia" userId="7912d1c0398f7ebb" providerId="LiveId" clId="{628B5D8F-9F65-4217-A9BA-D728273B5F43}" dt="2024-03-13T20:20:37.365" v="572" actId="26606"/>
          <ac:spMkLst>
            <pc:docMk/>
            <pc:sldMk cId="3316583304" sldId="273"/>
            <ac:spMk id="2" creationId="{A946D695-C3F2-E5DF-ED42-F6C807063C80}"/>
          </ac:spMkLst>
        </pc:spChg>
        <pc:spChg chg="add del">
          <ac:chgData name="Ola Kuznia" userId="7912d1c0398f7ebb" providerId="LiveId" clId="{628B5D8F-9F65-4217-A9BA-D728273B5F43}" dt="2024-03-13T20:20:37.365" v="572" actId="26606"/>
          <ac:spMkLst>
            <pc:docMk/>
            <pc:sldMk cId="3316583304" sldId="273"/>
            <ac:spMk id="8" creationId="{EB0222B5-B739-82A9-5CCC-C5585AE12A69}"/>
          </ac:spMkLst>
        </pc:spChg>
        <pc:spChg chg="add del">
          <ac:chgData name="Ola Kuznia" userId="7912d1c0398f7ebb" providerId="LiveId" clId="{628B5D8F-9F65-4217-A9BA-D728273B5F43}" dt="2024-03-13T20:20:37.365" v="572" actId="26606"/>
          <ac:spMkLst>
            <pc:docMk/>
            <pc:sldMk cId="3316583304" sldId="273"/>
            <ac:spMk id="10" creationId="{5BE23E75-E7E9-4D9F-6D25-5512363F8621}"/>
          </ac:spMkLst>
        </pc:spChg>
        <pc:spChg chg="add">
          <ac:chgData name="Ola Kuznia" userId="7912d1c0398f7ebb" providerId="LiveId" clId="{628B5D8F-9F65-4217-A9BA-D728273B5F43}" dt="2024-03-13T20:20:37.365" v="572" actId="26606"/>
          <ac:spMkLst>
            <pc:docMk/>
            <pc:sldMk cId="3316583304" sldId="273"/>
            <ac:spMk id="17" creationId="{EB0222B5-B739-82A9-5CCC-C5585AE12A69}"/>
          </ac:spMkLst>
        </pc:spChg>
        <pc:spChg chg="add">
          <ac:chgData name="Ola Kuznia" userId="7912d1c0398f7ebb" providerId="LiveId" clId="{628B5D8F-9F65-4217-A9BA-D728273B5F43}" dt="2024-03-13T20:20:37.365" v="572" actId="26606"/>
          <ac:spMkLst>
            <pc:docMk/>
            <pc:sldMk cId="3316583304" sldId="273"/>
            <ac:spMk id="19" creationId="{5BE23E75-E7E9-4D9F-6D25-5512363F8621}"/>
          </ac:spMkLst>
        </pc:spChg>
        <pc:picChg chg="add mod">
          <ac:chgData name="Ola Kuznia" userId="7912d1c0398f7ebb" providerId="LiveId" clId="{628B5D8F-9F65-4217-A9BA-D728273B5F43}" dt="2024-03-13T20:20:27.125" v="570" actId="26606"/>
          <ac:picMkLst>
            <pc:docMk/>
            <pc:sldMk cId="3316583304" sldId="273"/>
            <ac:picMk id="3" creationId="{7F3ACE26-CC66-4DD1-0D79-26A745BAB002}"/>
          </ac:picMkLst>
        </pc:picChg>
        <pc:cxnChg chg="add del">
          <ac:chgData name="Ola Kuznia" userId="7912d1c0398f7ebb" providerId="LiveId" clId="{628B5D8F-9F65-4217-A9BA-D728273B5F43}" dt="2024-03-13T20:20:37.365" v="572" actId="26606"/>
          <ac:cxnSpMkLst>
            <pc:docMk/>
            <pc:sldMk cId="3316583304" sldId="273"/>
            <ac:cxnSpMk id="12" creationId="{61B115DB-65EB-3FC3-7284-CFDF4ADC60B6}"/>
          </ac:cxnSpMkLst>
        </pc:cxnChg>
        <pc:cxnChg chg="add">
          <ac:chgData name="Ola Kuznia" userId="7912d1c0398f7ebb" providerId="LiveId" clId="{628B5D8F-9F65-4217-A9BA-D728273B5F43}" dt="2024-03-13T20:20:37.365" v="572" actId="26606"/>
          <ac:cxnSpMkLst>
            <pc:docMk/>
            <pc:sldMk cId="3316583304" sldId="273"/>
            <ac:cxnSpMk id="21" creationId="{61B115DB-65EB-3FC3-7284-CFDF4ADC60B6}"/>
          </ac:cxnSpMkLst>
        </pc:cxnChg>
      </pc:sldChg>
      <pc:sldChg chg="addSp delSp modSp new mod setBg">
        <pc:chgData name="Ola Kuznia" userId="7912d1c0398f7ebb" providerId="LiveId" clId="{628B5D8F-9F65-4217-A9BA-D728273B5F43}" dt="2024-03-13T20:01:46.347" v="472" actId="123"/>
        <pc:sldMkLst>
          <pc:docMk/>
          <pc:sldMk cId="536798785" sldId="274"/>
        </pc:sldMkLst>
        <pc:spChg chg="add mod ord">
          <ac:chgData name="Ola Kuznia" userId="7912d1c0398f7ebb" providerId="LiveId" clId="{628B5D8F-9F65-4217-A9BA-D728273B5F43}" dt="2024-03-13T20:01:46.347" v="472" actId="123"/>
          <ac:spMkLst>
            <pc:docMk/>
            <pc:sldMk cId="536798785" sldId="274"/>
            <ac:spMk id="2" creationId="{7480F0DE-C4FE-332D-7E61-BE473E91120E}"/>
          </ac:spMkLst>
        </pc:spChg>
        <pc:spChg chg="add del">
          <ac:chgData name="Ola Kuznia" userId="7912d1c0398f7ebb" providerId="LiveId" clId="{628B5D8F-9F65-4217-A9BA-D728273B5F43}" dt="2024-03-13T20:01:04.789" v="465" actId="26606"/>
          <ac:spMkLst>
            <pc:docMk/>
            <pc:sldMk cId="536798785" sldId="274"/>
            <ac:spMk id="8" creationId="{C0A1ED06-4733-4020-9C60-81D4D801408D}"/>
          </ac:spMkLst>
        </pc:spChg>
        <pc:spChg chg="add del">
          <ac:chgData name="Ola Kuznia" userId="7912d1c0398f7ebb" providerId="LiveId" clId="{628B5D8F-9F65-4217-A9BA-D728273B5F43}" dt="2024-03-13T20:01:04.789" v="465" actId="26606"/>
          <ac:spMkLst>
            <pc:docMk/>
            <pc:sldMk cId="536798785" sldId="274"/>
            <ac:spMk id="10" creationId="{B0CA3509-3AF9-45FE-93ED-57BB5D5E8E07}"/>
          </ac:spMkLst>
        </pc:spChg>
        <pc:spChg chg="add">
          <ac:chgData name="Ola Kuznia" userId="7912d1c0398f7ebb" providerId="LiveId" clId="{628B5D8F-9F65-4217-A9BA-D728273B5F43}" dt="2024-03-13T20:01:04.879" v="466" actId="26606"/>
          <ac:spMkLst>
            <pc:docMk/>
            <pc:sldMk cId="536798785" sldId="274"/>
            <ac:spMk id="12" creationId="{08C9B587-E65E-4B52-B37C-ABEBB6E87928}"/>
          </ac:spMkLst>
        </pc:spChg>
        <pc:spChg chg="add">
          <ac:chgData name="Ola Kuznia" userId="7912d1c0398f7ebb" providerId="LiveId" clId="{628B5D8F-9F65-4217-A9BA-D728273B5F43}" dt="2024-03-13T20:01:04.879" v="466" actId="26606"/>
          <ac:spMkLst>
            <pc:docMk/>
            <pc:sldMk cId="536798785" sldId="274"/>
            <ac:spMk id="13" creationId="{7C432AFE-B3D2-4BFF-BF8F-96C27AFF1AC7}"/>
          </ac:spMkLst>
        </pc:spChg>
        <pc:spChg chg="add">
          <ac:chgData name="Ola Kuznia" userId="7912d1c0398f7ebb" providerId="LiveId" clId="{628B5D8F-9F65-4217-A9BA-D728273B5F43}" dt="2024-03-13T20:01:04.879" v="466" actId="26606"/>
          <ac:spMkLst>
            <pc:docMk/>
            <pc:sldMk cId="536798785" sldId="274"/>
            <ac:spMk id="14" creationId="{AF2F604E-43BE-4DC3-B983-E071523364F8}"/>
          </ac:spMkLst>
        </pc:spChg>
        <pc:picChg chg="add mod">
          <ac:chgData name="Ola Kuznia" userId="7912d1c0398f7ebb" providerId="LiveId" clId="{628B5D8F-9F65-4217-A9BA-D728273B5F43}" dt="2024-03-13T20:01:04.879" v="466" actId="26606"/>
          <ac:picMkLst>
            <pc:docMk/>
            <pc:sldMk cId="536798785" sldId="274"/>
            <ac:picMk id="3" creationId="{DC3E2451-C0A8-DD4F-950A-C082FACB895F}"/>
          </ac:picMkLst>
        </pc:picChg>
      </pc:sldChg>
      <pc:sldChg chg="addSp delSp modSp new mod setBg">
        <pc:chgData name="Ola Kuznia" userId="7912d1c0398f7ebb" providerId="LiveId" clId="{628B5D8F-9F65-4217-A9BA-D728273B5F43}" dt="2024-03-15T07:28:48.145" v="849" actId="14100"/>
        <pc:sldMkLst>
          <pc:docMk/>
          <pc:sldMk cId="1851344530" sldId="275"/>
        </pc:sldMkLst>
        <pc:spChg chg="add mod ord">
          <ac:chgData name="Ola Kuznia" userId="7912d1c0398f7ebb" providerId="LiveId" clId="{628B5D8F-9F65-4217-A9BA-D728273B5F43}" dt="2024-03-15T07:28:48.145" v="849" actId="14100"/>
          <ac:spMkLst>
            <pc:docMk/>
            <pc:sldMk cId="1851344530" sldId="275"/>
            <ac:spMk id="2" creationId="{8177F4A1-11B0-64B3-0584-9760D03EFCF7}"/>
          </ac:spMkLst>
        </pc:spChg>
        <pc:spChg chg="add">
          <ac:chgData name="Ola Kuznia" userId="7912d1c0398f7ebb" providerId="LiveId" clId="{628B5D8F-9F65-4217-A9BA-D728273B5F43}" dt="2024-03-13T19:58:30.776" v="448" actId="26606"/>
          <ac:spMkLst>
            <pc:docMk/>
            <pc:sldMk cId="1851344530" sldId="275"/>
            <ac:spMk id="5" creationId="{04812C46-200A-4DEB-A05E-3ED6C68C2387}"/>
          </ac:spMkLst>
        </pc:spChg>
        <pc:spChg chg="add">
          <ac:chgData name="Ola Kuznia" userId="7912d1c0398f7ebb" providerId="LiveId" clId="{628B5D8F-9F65-4217-A9BA-D728273B5F43}" dt="2024-03-13T19:58:30.776" v="448" actId="26606"/>
          <ac:spMkLst>
            <pc:docMk/>
            <pc:sldMk cId="1851344530" sldId="275"/>
            <ac:spMk id="6" creationId="{D1EA859B-E555-4109-94F3-6700E046E008}"/>
          </ac:spMkLst>
        </pc:spChg>
        <pc:spChg chg="add del">
          <ac:chgData name="Ola Kuznia" userId="7912d1c0398f7ebb" providerId="LiveId" clId="{628B5D8F-9F65-4217-A9BA-D728273B5F43}" dt="2024-03-13T19:57:49.775" v="446" actId="26606"/>
          <ac:spMkLst>
            <pc:docMk/>
            <pc:sldMk cId="1851344530" sldId="275"/>
            <ac:spMk id="8" creationId="{04812C46-200A-4DEB-A05E-3ED6C68C2387}"/>
          </ac:spMkLst>
        </pc:spChg>
        <pc:spChg chg="add del">
          <ac:chgData name="Ola Kuznia" userId="7912d1c0398f7ebb" providerId="LiveId" clId="{628B5D8F-9F65-4217-A9BA-D728273B5F43}" dt="2024-03-13T19:57:49.775" v="446" actId="26606"/>
          <ac:spMkLst>
            <pc:docMk/>
            <pc:sldMk cId="1851344530" sldId="275"/>
            <ac:spMk id="10" creationId="{D1EA859B-E555-4109-94F3-6700E046E008}"/>
          </ac:spMkLst>
        </pc:spChg>
        <pc:picChg chg="add mod">
          <ac:chgData name="Ola Kuznia" userId="7912d1c0398f7ebb" providerId="LiveId" clId="{628B5D8F-9F65-4217-A9BA-D728273B5F43}" dt="2024-03-13T19:58:30.776" v="448" actId="26606"/>
          <ac:picMkLst>
            <pc:docMk/>
            <pc:sldMk cId="1851344530" sldId="275"/>
            <ac:picMk id="3" creationId="{25211417-761D-FBBB-F420-4BF8148D4349}"/>
          </ac:picMkLst>
        </pc:picChg>
        <pc:picChg chg="add del">
          <ac:chgData name="Ola Kuznia" userId="7912d1c0398f7ebb" providerId="LiveId" clId="{628B5D8F-9F65-4217-A9BA-D728273B5F43}" dt="2024-03-13T19:57:49.775" v="446" actId="26606"/>
          <ac:picMkLst>
            <pc:docMk/>
            <pc:sldMk cId="1851344530" sldId="275"/>
            <ac:picMk id="4" creationId="{A3FB5399-1BE8-35CA-947E-08397AC7DAF5}"/>
          </ac:picMkLst>
        </pc:picChg>
      </pc:sldChg>
      <pc:sldChg chg="addSp modSp new mod setBg">
        <pc:chgData name="Ola Kuznia" userId="7912d1c0398f7ebb" providerId="LiveId" clId="{628B5D8F-9F65-4217-A9BA-D728273B5F43}" dt="2024-03-15T07:28:02.798" v="844" actId="6549"/>
        <pc:sldMkLst>
          <pc:docMk/>
          <pc:sldMk cId="2099173431" sldId="276"/>
        </pc:sldMkLst>
        <pc:spChg chg="add mod ord">
          <ac:chgData name="Ola Kuznia" userId="7912d1c0398f7ebb" providerId="LiveId" clId="{628B5D8F-9F65-4217-A9BA-D728273B5F43}" dt="2024-03-15T07:28:02.798" v="844" actId="6549"/>
          <ac:spMkLst>
            <pc:docMk/>
            <pc:sldMk cId="2099173431" sldId="276"/>
            <ac:spMk id="2" creationId="{A0F917B9-E425-E025-91A9-225C1E7CE557}"/>
          </ac:spMkLst>
        </pc:spChg>
        <pc:spChg chg="add">
          <ac:chgData name="Ola Kuznia" userId="7912d1c0398f7ebb" providerId="LiveId" clId="{628B5D8F-9F65-4217-A9BA-D728273B5F43}" dt="2024-03-13T19:58:55.931" v="450" actId="26606"/>
          <ac:spMkLst>
            <pc:docMk/>
            <pc:sldMk cId="2099173431" sldId="276"/>
            <ac:spMk id="8" creationId="{C0A1ED06-4733-4020-9C60-81D4D801408D}"/>
          </ac:spMkLst>
        </pc:spChg>
        <pc:spChg chg="add">
          <ac:chgData name="Ola Kuznia" userId="7912d1c0398f7ebb" providerId="LiveId" clId="{628B5D8F-9F65-4217-A9BA-D728273B5F43}" dt="2024-03-13T19:58:55.931" v="450" actId="26606"/>
          <ac:spMkLst>
            <pc:docMk/>
            <pc:sldMk cId="2099173431" sldId="276"/>
            <ac:spMk id="10" creationId="{B0CA3509-3AF9-45FE-93ED-57BB5D5E8E07}"/>
          </ac:spMkLst>
        </pc:spChg>
        <pc:picChg chg="add mod">
          <ac:chgData name="Ola Kuznia" userId="7912d1c0398f7ebb" providerId="LiveId" clId="{628B5D8F-9F65-4217-A9BA-D728273B5F43}" dt="2024-03-13T19:59:02.087" v="451" actId="1076"/>
          <ac:picMkLst>
            <pc:docMk/>
            <pc:sldMk cId="2099173431" sldId="276"/>
            <ac:picMk id="3" creationId="{006503B1-B1C2-0CB7-DDC5-F62612255FBF}"/>
          </ac:picMkLst>
        </pc:picChg>
      </pc:sldChg>
      <pc:sldChg chg="addSp delSp modSp new mod setBg setClrOvrMap">
        <pc:chgData name="Ola Kuznia" userId="7912d1c0398f7ebb" providerId="LiveId" clId="{628B5D8F-9F65-4217-A9BA-D728273B5F43}" dt="2024-03-13T21:38:51.296" v="747" actId="1076"/>
        <pc:sldMkLst>
          <pc:docMk/>
          <pc:sldMk cId="2116900158" sldId="277"/>
        </pc:sldMkLst>
        <pc:spChg chg="add del mod">
          <ac:chgData name="Ola Kuznia" userId="7912d1c0398f7ebb" providerId="LiveId" clId="{628B5D8F-9F65-4217-A9BA-D728273B5F43}" dt="2024-03-13T19:57:13.104" v="440"/>
          <ac:spMkLst>
            <pc:docMk/>
            <pc:sldMk cId="2116900158" sldId="277"/>
            <ac:spMk id="2" creationId="{7D92F0E8-C98C-0BD8-ED4F-93B1A4C8E560}"/>
          </ac:spMkLst>
        </pc:spChg>
        <pc:spChg chg="add mod ord">
          <ac:chgData name="Ola Kuznia" userId="7912d1c0398f7ebb" providerId="LiveId" clId="{628B5D8F-9F65-4217-A9BA-D728273B5F43}" dt="2024-03-13T21:38:47.244" v="746" actId="6549"/>
          <ac:spMkLst>
            <pc:docMk/>
            <pc:sldMk cId="2116900158" sldId="277"/>
            <ac:spMk id="3" creationId="{22E09733-2375-2EBF-7FD2-ED807A17342C}"/>
          </ac:spMkLst>
        </pc:spChg>
        <pc:spChg chg="add mod">
          <ac:chgData name="Ola Kuznia" userId="7912d1c0398f7ebb" providerId="LiveId" clId="{628B5D8F-9F65-4217-A9BA-D728273B5F43}" dt="2024-03-13T21:38:51.296" v="747" actId="1076"/>
          <ac:spMkLst>
            <pc:docMk/>
            <pc:sldMk cId="2116900158" sldId="277"/>
            <ac:spMk id="6" creationId="{DBDD82E5-CB41-3AF5-EF88-0599E7F06DFF}"/>
          </ac:spMkLst>
        </pc:spChg>
        <pc:spChg chg="add del">
          <ac:chgData name="Ola Kuznia" userId="7912d1c0398f7ebb" providerId="LiveId" clId="{628B5D8F-9F65-4217-A9BA-D728273B5F43}" dt="2024-03-13T20:05:35.771" v="485" actId="26606"/>
          <ac:spMkLst>
            <pc:docMk/>
            <pc:sldMk cId="2116900158" sldId="277"/>
            <ac:spMk id="9" creationId="{C5E6CFF1-2F42-4E10-9A97-F116F46F53FE}"/>
          </ac:spMkLst>
        </pc:spChg>
        <pc:spChg chg="add del">
          <ac:chgData name="Ola Kuznia" userId="7912d1c0398f7ebb" providerId="LiveId" clId="{628B5D8F-9F65-4217-A9BA-D728273B5F43}" dt="2024-03-13T20:05:37.077" v="487" actId="26606"/>
          <ac:spMkLst>
            <pc:docMk/>
            <pc:sldMk cId="2116900158" sldId="277"/>
            <ac:spMk id="13" creationId="{8D6EA299-0840-6DEA-E670-C49AEBC87E89}"/>
          </ac:spMkLst>
        </pc:spChg>
        <pc:spChg chg="add del">
          <ac:chgData name="Ola Kuznia" userId="7912d1c0398f7ebb" providerId="LiveId" clId="{628B5D8F-9F65-4217-A9BA-D728273B5F43}" dt="2024-03-13T20:05:37.077" v="487" actId="26606"/>
          <ac:spMkLst>
            <pc:docMk/>
            <pc:sldMk cId="2116900158" sldId="277"/>
            <ac:spMk id="14" creationId="{AE3A741D-C19B-960A-5803-1C5887147820}"/>
          </ac:spMkLst>
        </pc:spChg>
        <pc:spChg chg="add del">
          <ac:chgData name="Ola Kuznia" userId="7912d1c0398f7ebb" providerId="LiveId" clId="{628B5D8F-9F65-4217-A9BA-D728273B5F43}" dt="2024-03-13T20:05:37.077" v="487" actId="26606"/>
          <ac:spMkLst>
            <pc:docMk/>
            <pc:sldMk cId="2116900158" sldId="277"/>
            <ac:spMk id="15" creationId="{DC39DE25-0E4E-0AA7-0932-1D78C2372786}"/>
          </ac:spMkLst>
        </pc:spChg>
        <pc:spChg chg="add del">
          <ac:chgData name="Ola Kuznia" userId="7912d1c0398f7ebb" providerId="LiveId" clId="{628B5D8F-9F65-4217-A9BA-D728273B5F43}" dt="2024-03-13T20:06:39.559" v="499" actId="26606"/>
          <ac:spMkLst>
            <pc:docMk/>
            <pc:sldMk cId="2116900158" sldId="277"/>
            <ac:spMk id="17" creationId="{9B6A81E7-2A43-4366-8431-1FA7A780A2E6}"/>
          </ac:spMkLst>
        </pc:spChg>
        <pc:spChg chg="add del">
          <ac:chgData name="Ola Kuznia" userId="7912d1c0398f7ebb" providerId="LiveId" clId="{628B5D8F-9F65-4217-A9BA-D728273B5F43}" dt="2024-03-13T20:06:39.559" v="499" actId="26606"/>
          <ac:spMkLst>
            <pc:docMk/>
            <pc:sldMk cId="2116900158" sldId="277"/>
            <ac:spMk id="18" creationId="{D09B7001-6C15-47E8-8C3B-A6EB53C98D3A}"/>
          </ac:spMkLst>
        </pc:spChg>
        <pc:spChg chg="add del">
          <ac:chgData name="Ola Kuznia" userId="7912d1c0398f7ebb" providerId="LiveId" clId="{628B5D8F-9F65-4217-A9BA-D728273B5F43}" dt="2024-03-13T20:06:39.559" v="499" actId="26606"/>
          <ac:spMkLst>
            <pc:docMk/>
            <pc:sldMk cId="2116900158" sldId="277"/>
            <ac:spMk id="19" creationId="{7D3D7337-C310-4B2B-BE2D-98E9D6EC0DC8}"/>
          </ac:spMkLst>
        </pc:spChg>
        <pc:spChg chg="add">
          <ac:chgData name="Ola Kuznia" userId="7912d1c0398f7ebb" providerId="LiveId" clId="{628B5D8F-9F65-4217-A9BA-D728273B5F43}" dt="2024-03-13T20:06:39.559" v="499" actId="26606"/>
          <ac:spMkLst>
            <pc:docMk/>
            <pc:sldMk cId="2116900158" sldId="277"/>
            <ac:spMk id="24" creationId="{9B6A81E7-2A43-4366-8431-1FA7A780A2E6}"/>
          </ac:spMkLst>
        </pc:spChg>
        <pc:spChg chg="add">
          <ac:chgData name="Ola Kuznia" userId="7912d1c0398f7ebb" providerId="LiveId" clId="{628B5D8F-9F65-4217-A9BA-D728273B5F43}" dt="2024-03-13T20:06:39.559" v="499" actId="26606"/>
          <ac:spMkLst>
            <pc:docMk/>
            <pc:sldMk cId="2116900158" sldId="277"/>
            <ac:spMk id="26" creationId="{D09B7001-6C15-47E8-8C3B-A6EB53C98D3A}"/>
          </ac:spMkLst>
        </pc:spChg>
        <pc:spChg chg="add">
          <ac:chgData name="Ola Kuznia" userId="7912d1c0398f7ebb" providerId="LiveId" clId="{628B5D8F-9F65-4217-A9BA-D728273B5F43}" dt="2024-03-13T20:06:39.559" v="499" actId="26606"/>
          <ac:spMkLst>
            <pc:docMk/>
            <pc:sldMk cId="2116900158" sldId="277"/>
            <ac:spMk id="28" creationId="{7D3D7337-C310-4B2B-BE2D-98E9D6EC0DC8}"/>
          </ac:spMkLst>
        </pc:spChg>
        <pc:picChg chg="add del mod">
          <ac:chgData name="Ola Kuznia" userId="7912d1c0398f7ebb" providerId="LiveId" clId="{628B5D8F-9F65-4217-A9BA-D728273B5F43}" dt="2024-03-13T20:06:15.965" v="497" actId="478"/>
          <ac:picMkLst>
            <pc:docMk/>
            <pc:sldMk cId="2116900158" sldId="277"/>
            <ac:picMk id="4" creationId="{628A529B-0B21-BBB4-9ADB-62DF575EBBEF}"/>
          </ac:picMkLst>
        </pc:picChg>
        <pc:picChg chg="add mod">
          <ac:chgData name="Ola Kuznia" userId="7912d1c0398f7ebb" providerId="LiveId" clId="{628B5D8F-9F65-4217-A9BA-D728273B5F43}" dt="2024-03-13T20:06:39.559" v="499" actId="26606"/>
          <ac:picMkLst>
            <pc:docMk/>
            <pc:sldMk cId="2116900158" sldId="277"/>
            <ac:picMk id="5" creationId="{C1CD9BEA-BA28-B747-9F7E-F7474E1E9DAB}"/>
          </ac:picMkLst>
        </pc:picChg>
        <pc:cxnChg chg="add del">
          <ac:chgData name="Ola Kuznia" userId="7912d1c0398f7ebb" providerId="LiveId" clId="{628B5D8F-9F65-4217-A9BA-D728273B5F43}" dt="2024-03-13T20:05:35.771" v="485" actId="26606"/>
          <ac:cxnSpMkLst>
            <pc:docMk/>
            <pc:sldMk cId="2116900158" sldId="277"/>
            <ac:cxnSpMk id="11" creationId="{96A8629B-8289-498B-939B-1CA0C106182C}"/>
          </ac:cxnSpMkLst>
        </pc:cxnChg>
      </pc:sldChg>
      <pc:sldChg chg="addSp modSp new mod setBg">
        <pc:chgData name="Ola Kuznia" userId="7912d1c0398f7ebb" providerId="LiveId" clId="{628B5D8F-9F65-4217-A9BA-D728273B5F43}" dt="2024-03-13T20:10:30.676" v="529" actId="14100"/>
        <pc:sldMkLst>
          <pc:docMk/>
          <pc:sldMk cId="1787202248" sldId="278"/>
        </pc:sldMkLst>
        <pc:spChg chg="add mod">
          <ac:chgData name="Ola Kuznia" userId="7912d1c0398f7ebb" providerId="LiveId" clId="{628B5D8F-9F65-4217-A9BA-D728273B5F43}" dt="2024-03-13T20:09:43.283" v="525" actId="1076"/>
          <ac:spMkLst>
            <pc:docMk/>
            <pc:sldMk cId="1787202248" sldId="278"/>
            <ac:spMk id="2" creationId="{38A53A27-D57A-41DD-AA8E-A91495A8F986}"/>
          </ac:spMkLst>
        </pc:spChg>
        <pc:spChg chg="add">
          <ac:chgData name="Ola Kuznia" userId="7912d1c0398f7ebb" providerId="LiveId" clId="{628B5D8F-9F65-4217-A9BA-D728273B5F43}" dt="2024-03-13T20:09:24.760" v="519" actId="26606"/>
          <ac:spMkLst>
            <pc:docMk/>
            <pc:sldMk cId="1787202248" sldId="278"/>
            <ac:spMk id="8" creationId="{C0763A76-9F1C-4FC5-82B7-DD475DA461B2}"/>
          </ac:spMkLst>
        </pc:spChg>
        <pc:spChg chg="add">
          <ac:chgData name="Ola Kuznia" userId="7912d1c0398f7ebb" providerId="LiveId" clId="{628B5D8F-9F65-4217-A9BA-D728273B5F43}" dt="2024-03-13T20:09:24.760" v="519" actId="26606"/>
          <ac:spMkLst>
            <pc:docMk/>
            <pc:sldMk cId="1787202248" sldId="278"/>
            <ac:spMk id="10" creationId="{E81BF4F6-F2CF-4984-9D14-D6966D92F99F}"/>
          </ac:spMkLst>
        </pc:spChg>
        <pc:picChg chg="add mod">
          <ac:chgData name="Ola Kuznia" userId="7912d1c0398f7ebb" providerId="LiveId" clId="{628B5D8F-9F65-4217-A9BA-D728273B5F43}" dt="2024-03-13T20:09:24.760" v="519" actId="26606"/>
          <ac:picMkLst>
            <pc:docMk/>
            <pc:sldMk cId="1787202248" sldId="278"/>
            <ac:picMk id="3" creationId="{BBB79D7B-9244-0DC6-5CAD-4D62A098C1B0}"/>
          </ac:picMkLst>
        </pc:picChg>
        <pc:picChg chg="add mod">
          <ac:chgData name="Ola Kuznia" userId="7912d1c0398f7ebb" providerId="LiveId" clId="{628B5D8F-9F65-4217-A9BA-D728273B5F43}" dt="2024-03-13T20:10:30.676" v="529" actId="14100"/>
          <ac:picMkLst>
            <pc:docMk/>
            <pc:sldMk cId="1787202248" sldId="278"/>
            <ac:picMk id="4" creationId="{3372F55B-0CC5-F716-243C-31D44D9749F1}"/>
          </ac:picMkLst>
        </pc:picChg>
      </pc:sldChg>
      <pc:sldChg chg="addSp delSp modSp new del mod setBg">
        <pc:chgData name="Ola Kuznia" userId="7912d1c0398f7ebb" providerId="LiveId" clId="{628B5D8F-9F65-4217-A9BA-D728273B5F43}" dt="2024-03-13T21:39:07.630" v="748" actId="2696"/>
        <pc:sldMkLst>
          <pc:docMk/>
          <pc:sldMk cId="310367818" sldId="279"/>
        </pc:sldMkLst>
        <pc:spChg chg="add mod ord">
          <ac:chgData name="Ola Kuznia" userId="7912d1c0398f7ebb" providerId="LiveId" clId="{628B5D8F-9F65-4217-A9BA-D728273B5F43}" dt="2024-03-13T20:12:43.630" v="539" actId="1076"/>
          <ac:spMkLst>
            <pc:docMk/>
            <pc:sldMk cId="310367818" sldId="279"/>
            <ac:spMk id="2" creationId="{34BE7CD9-589E-AA09-D464-332B7A4922F8}"/>
          </ac:spMkLst>
        </pc:spChg>
        <pc:spChg chg="add del">
          <ac:chgData name="Ola Kuznia" userId="7912d1c0398f7ebb" providerId="LiveId" clId="{628B5D8F-9F65-4217-A9BA-D728273B5F43}" dt="2024-03-13T20:12:23.670" v="534" actId="26606"/>
          <ac:spMkLst>
            <pc:docMk/>
            <pc:sldMk cId="310367818" sldId="279"/>
            <ac:spMk id="8" creationId="{8181FC64-B306-4821-98E2-780662EFC486}"/>
          </ac:spMkLst>
        </pc:spChg>
        <pc:spChg chg="add del">
          <ac:chgData name="Ola Kuznia" userId="7912d1c0398f7ebb" providerId="LiveId" clId="{628B5D8F-9F65-4217-A9BA-D728273B5F43}" dt="2024-03-13T20:12:23.670" v="534" actId="26606"/>
          <ac:spMkLst>
            <pc:docMk/>
            <pc:sldMk cId="310367818" sldId="279"/>
            <ac:spMk id="10" creationId="{5871FC61-DD4E-47D4-81FD-8A7E7D12B371}"/>
          </ac:spMkLst>
        </pc:spChg>
        <pc:spChg chg="add del">
          <ac:chgData name="Ola Kuznia" userId="7912d1c0398f7ebb" providerId="LiveId" clId="{628B5D8F-9F65-4217-A9BA-D728273B5F43}" dt="2024-03-13T20:12:23.670" v="534" actId="26606"/>
          <ac:spMkLst>
            <pc:docMk/>
            <pc:sldMk cId="310367818" sldId="279"/>
            <ac:spMk id="12" creationId="{F9EC3F91-A75C-4F74-867E-E4C28C13546B}"/>
          </ac:spMkLst>
        </pc:spChg>
        <pc:spChg chg="add del">
          <ac:chgData name="Ola Kuznia" userId="7912d1c0398f7ebb" providerId="LiveId" clId="{628B5D8F-9F65-4217-A9BA-D728273B5F43}" dt="2024-03-13T20:12:23.670" v="534" actId="26606"/>
          <ac:spMkLst>
            <pc:docMk/>
            <pc:sldMk cId="310367818" sldId="279"/>
            <ac:spMk id="14" creationId="{829A1E2C-5AC8-40FC-99E9-832069D39792}"/>
          </ac:spMkLst>
        </pc:spChg>
        <pc:spChg chg="add">
          <ac:chgData name="Ola Kuznia" userId="7912d1c0398f7ebb" providerId="LiveId" clId="{628B5D8F-9F65-4217-A9BA-D728273B5F43}" dt="2024-03-13T20:12:23.690" v="535" actId="26606"/>
          <ac:spMkLst>
            <pc:docMk/>
            <pc:sldMk cId="310367818" sldId="279"/>
            <ac:spMk id="16" creationId="{3ECBE1F1-D69B-4AFA-ABD5-8E41720EF6DE}"/>
          </ac:spMkLst>
        </pc:spChg>
        <pc:spChg chg="add">
          <ac:chgData name="Ola Kuznia" userId="7912d1c0398f7ebb" providerId="LiveId" clId="{628B5D8F-9F65-4217-A9BA-D728273B5F43}" dt="2024-03-13T20:12:23.690" v="535" actId="26606"/>
          <ac:spMkLst>
            <pc:docMk/>
            <pc:sldMk cId="310367818" sldId="279"/>
            <ac:spMk id="17" creationId="{603A6265-E10C-4B85-9C20-E75FCAF9CC63}"/>
          </ac:spMkLst>
        </pc:spChg>
        <pc:picChg chg="add mod">
          <ac:chgData name="Ola Kuznia" userId="7912d1c0398f7ebb" providerId="LiveId" clId="{628B5D8F-9F65-4217-A9BA-D728273B5F43}" dt="2024-03-13T20:12:23.690" v="535" actId="26606"/>
          <ac:picMkLst>
            <pc:docMk/>
            <pc:sldMk cId="310367818" sldId="279"/>
            <ac:picMk id="3" creationId="{816CA5A9-E312-9799-8B9F-73106FFC1AA9}"/>
          </ac:picMkLst>
        </pc:picChg>
      </pc:sldChg>
      <pc:sldChg chg="addSp delSp modSp new mod setBg">
        <pc:chgData name="Ola Kuznia" userId="7912d1c0398f7ebb" providerId="LiveId" clId="{628B5D8F-9F65-4217-A9BA-D728273B5F43}" dt="2024-03-13T21:39:42.759" v="750" actId="1076"/>
        <pc:sldMkLst>
          <pc:docMk/>
          <pc:sldMk cId="141785830" sldId="280"/>
        </pc:sldMkLst>
        <pc:spChg chg="add mod">
          <ac:chgData name="Ola Kuznia" userId="7912d1c0398f7ebb" providerId="LiveId" clId="{628B5D8F-9F65-4217-A9BA-D728273B5F43}" dt="2024-03-13T21:39:42.759" v="750" actId="1076"/>
          <ac:spMkLst>
            <pc:docMk/>
            <pc:sldMk cId="141785830" sldId="280"/>
            <ac:spMk id="2" creationId="{045F4F96-1FF4-9BBF-F121-760C7C2D3DBC}"/>
          </ac:spMkLst>
        </pc:spChg>
        <pc:spChg chg="add mod">
          <ac:chgData name="Ola Kuznia" userId="7912d1c0398f7ebb" providerId="LiveId" clId="{628B5D8F-9F65-4217-A9BA-D728273B5F43}" dt="2024-03-13T21:39:38.882" v="749" actId="20577"/>
          <ac:spMkLst>
            <pc:docMk/>
            <pc:sldMk cId="141785830" sldId="280"/>
            <ac:spMk id="3" creationId="{9285910D-0BF9-84C2-0124-D0A2D6A2F6B7}"/>
          </ac:spMkLst>
        </pc:spChg>
        <pc:spChg chg="add del">
          <ac:chgData name="Ola Kuznia" userId="7912d1c0398f7ebb" providerId="LiveId" clId="{628B5D8F-9F65-4217-A9BA-D728273B5F43}" dt="2024-03-13T20:14:23.683" v="546" actId="26606"/>
          <ac:spMkLst>
            <pc:docMk/>
            <pc:sldMk cId="141785830" sldId="280"/>
            <ac:spMk id="9" creationId="{56688E73-49B9-4052-A836-D248C825D70D}"/>
          </ac:spMkLst>
        </pc:spChg>
        <pc:spChg chg="add del">
          <ac:chgData name="Ola Kuznia" userId="7912d1c0398f7ebb" providerId="LiveId" clId="{628B5D8F-9F65-4217-A9BA-D728273B5F43}" dt="2024-03-13T20:14:23.683" v="546" actId="26606"/>
          <ac:spMkLst>
            <pc:docMk/>
            <pc:sldMk cId="141785830" sldId="280"/>
            <ac:spMk id="11" creationId="{5B6AEE0C-07FE-4154-BC7C-2F20530BC556}"/>
          </ac:spMkLst>
        </pc:spChg>
        <pc:spChg chg="add del">
          <ac:chgData name="Ola Kuznia" userId="7912d1c0398f7ebb" providerId="LiveId" clId="{628B5D8F-9F65-4217-A9BA-D728273B5F43}" dt="2024-03-13T20:14:25.044" v="548" actId="26606"/>
          <ac:spMkLst>
            <pc:docMk/>
            <pc:sldMk cId="141785830" sldId="280"/>
            <ac:spMk id="13" creationId="{3ECBE1F1-D69B-4AFA-ABD5-8E41720EF6DE}"/>
          </ac:spMkLst>
        </pc:spChg>
        <pc:spChg chg="add del">
          <ac:chgData name="Ola Kuznia" userId="7912d1c0398f7ebb" providerId="LiveId" clId="{628B5D8F-9F65-4217-A9BA-D728273B5F43}" dt="2024-03-13T20:14:25.044" v="548" actId="26606"/>
          <ac:spMkLst>
            <pc:docMk/>
            <pc:sldMk cId="141785830" sldId="280"/>
            <ac:spMk id="14" creationId="{603A6265-E10C-4B85-9C20-E75FCAF9CC63}"/>
          </ac:spMkLst>
        </pc:spChg>
        <pc:picChg chg="add mod ord">
          <ac:chgData name="Ola Kuznia" userId="7912d1c0398f7ebb" providerId="LiveId" clId="{628B5D8F-9F65-4217-A9BA-D728273B5F43}" dt="2024-03-13T20:14:25.048" v="549" actId="26606"/>
          <ac:picMkLst>
            <pc:docMk/>
            <pc:sldMk cId="141785830" sldId="280"/>
            <ac:picMk id="4" creationId="{DBB5A811-BB7A-036D-4574-BD38F2B16CD0}"/>
          </ac:picMkLst>
        </pc:picChg>
        <pc:cxnChg chg="add">
          <ac:chgData name="Ola Kuznia" userId="7912d1c0398f7ebb" providerId="LiveId" clId="{628B5D8F-9F65-4217-A9BA-D728273B5F43}" dt="2024-03-13T20:14:25.048" v="549" actId="26606"/>
          <ac:cxnSpMkLst>
            <pc:docMk/>
            <pc:sldMk cId="141785830" sldId="280"/>
            <ac:cxnSpMk id="16" creationId="{1503BFE4-729B-D9D0-C17B-501E6AF1127A}"/>
          </ac:cxnSpMkLst>
        </pc:cxnChg>
      </pc:sldChg>
      <pc:sldChg chg="new del">
        <pc:chgData name="Ola Kuznia" userId="7912d1c0398f7ebb" providerId="LiveId" clId="{628B5D8F-9F65-4217-A9BA-D728273B5F43}" dt="2024-03-13T20:17:55.878" v="564" actId="47"/>
        <pc:sldMkLst>
          <pc:docMk/>
          <pc:sldMk cId="1801658009" sldId="281"/>
        </pc:sldMkLst>
      </pc:sldChg>
      <pc:sldChg chg="addSp delSp modSp new mod setBg setClrOvrMap">
        <pc:chgData name="Ola Kuznia" userId="7912d1c0398f7ebb" providerId="LiveId" clId="{628B5D8F-9F65-4217-A9BA-D728273B5F43}" dt="2024-03-15T07:27:39.653" v="842" actId="20577"/>
        <pc:sldMkLst>
          <pc:docMk/>
          <pc:sldMk cId="2871075685" sldId="281"/>
        </pc:sldMkLst>
        <pc:spChg chg="add del mod">
          <ac:chgData name="Ola Kuznia" userId="7912d1c0398f7ebb" providerId="LiveId" clId="{628B5D8F-9F65-4217-A9BA-D728273B5F43}" dt="2024-03-13T21:00:04.742" v="673" actId="26606"/>
          <ac:spMkLst>
            <pc:docMk/>
            <pc:sldMk cId="2871075685" sldId="281"/>
            <ac:spMk id="2" creationId="{0FE6F39B-20DD-799E-E609-5D7D1BF6DFD4}"/>
          </ac:spMkLst>
        </pc:spChg>
        <pc:spChg chg="add del">
          <ac:chgData name="Ola Kuznia" userId="7912d1c0398f7ebb" providerId="LiveId" clId="{628B5D8F-9F65-4217-A9BA-D728273B5F43}" dt="2024-03-13T21:00:04.716" v="672" actId="26606"/>
          <ac:spMkLst>
            <pc:docMk/>
            <pc:sldMk cId="2871075685" sldId="281"/>
            <ac:spMk id="7" creationId="{B6CDA21F-E7AF-4C75-8395-33F58D5B0E45}"/>
          </ac:spMkLst>
        </pc:spChg>
        <pc:spChg chg="add del">
          <ac:chgData name="Ola Kuznia" userId="7912d1c0398f7ebb" providerId="LiveId" clId="{628B5D8F-9F65-4217-A9BA-D728273B5F43}" dt="2024-03-13T21:00:01.425" v="670" actId="26606"/>
          <ac:spMkLst>
            <pc:docMk/>
            <pc:sldMk cId="2871075685" sldId="281"/>
            <ac:spMk id="8" creationId="{7C432AFE-B3D2-4BFF-BF8F-96C27AFF1AC7}"/>
          </ac:spMkLst>
        </pc:spChg>
        <pc:spChg chg="add del">
          <ac:chgData name="Ola Kuznia" userId="7912d1c0398f7ebb" providerId="LiveId" clId="{628B5D8F-9F65-4217-A9BA-D728273B5F43}" dt="2024-03-13T21:00:01.425" v="670" actId="26606"/>
          <ac:spMkLst>
            <pc:docMk/>
            <pc:sldMk cId="2871075685" sldId="281"/>
            <ac:spMk id="10" creationId="{AF2F604E-43BE-4DC3-B983-E071523364F8}"/>
          </ac:spMkLst>
        </pc:spChg>
        <pc:spChg chg="add del">
          <ac:chgData name="Ola Kuznia" userId="7912d1c0398f7ebb" providerId="LiveId" clId="{628B5D8F-9F65-4217-A9BA-D728273B5F43}" dt="2024-03-13T21:00:01.425" v="670" actId="26606"/>
          <ac:spMkLst>
            <pc:docMk/>
            <pc:sldMk cId="2871075685" sldId="281"/>
            <ac:spMk id="12" creationId="{08C9B587-E65E-4B52-B37C-ABEBB6E87928}"/>
          </ac:spMkLst>
        </pc:spChg>
        <pc:spChg chg="add del">
          <ac:chgData name="Ola Kuznia" userId="7912d1c0398f7ebb" providerId="LiveId" clId="{628B5D8F-9F65-4217-A9BA-D728273B5F43}" dt="2024-03-13T21:00:04.716" v="672" actId="26606"/>
          <ac:spMkLst>
            <pc:docMk/>
            <pc:sldMk cId="2871075685" sldId="281"/>
            <ac:spMk id="14" creationId="{D5B0017B-2ECA-49AF-B397-DC140825DF8D}"/>
          </ac:spMkLst>
        </pc:spChg>
        <pc:spChg chg="add">
          <ac:chgData name="Ola Kuznia" userId="7912d1c0398f7ebb" providerId="LiveId" clId="{628B5D8F-9F65-4217-A9BA-D728273B5F43}" dt="2024-03-13T21:00:04.742" v="673" actId="26606"/>
          <ac:spMkLst>
            <pc:docMk/>
            <pc:sldMk cId="2871075685" sldId="281"/>
            <ac:spMk id="19" creationId="{9228552E-C8B1-4A80-8448-0787CE0FC704}"/>
          </ac:spMkLst>
        </pc:spChg>
        <pc:grpChg chg="add del">
          <ac:chgData name="Ola Kuznia" userId="7912d1c0398f7ebb" providerId="LiveId" clId="{628B5D8F-9F65-4217-A9BA-D728273B5F43}" dt="2024-03-13T21:00:04.716" v="672" actId="26606"/>
          <ac:grpSpMkLst>
            <pc:docMk/>
            <pc:sldMk cId="2871075685" sldId="281"/>
            <ac:grpSpMk id="9" creationId="{AE1C45F0-260A-458C-96ED-C1F6D2151219}"/>
          </ac:grpSpMkLst>
        </pc:grpChg>
        <pc:graphicFrameChg chg="add mod">
          <ac:chgData name="Ola Kuznia" userId="7912d1c0398f7ebb" providerId="LiveId" clId="{628B5D8F-9F65-4217-A9BA-D728273B5F43}" dt="2024-03-15T07:27:39.653" v="842" actId="20577"/>
          <ac:graphicFrameMkLst>
            <pc:docMk/>
            <pc:sldMk cId="2871075685" sldId="281"/>
            <ac:graphicFrameMk id="20" creationId="{2C887D0B-DBCA-CE52-C987-BF117F8B97F2}"/>
          </ac:graphicFrameMkLst>
        </pc:graphicFrameChg>
        <pc:picChg chg="add del">
          <ac:chgData name="Ola Kuznia" userId="7912d1c0398f7ebb" providerId="LiveId" clId="{628B5D8F-9F65-4217-A9BA-D728273B5F43}" dt="2024-03-13T21:00:01.425" v="670" actId="26606"/>
          <ac:picMkLst>
            <pc:docMk/>
            <pc:sldMk cId="2871075685" sldId="281"/>
            <ac:picMk id="4" creationId="{7FF51289-C323-DB24-FA29-5924E2071BF7}"/>
          </ac:picMkLst>
        </pc:picChg>
        <pc:picChg chg="add mod">
          <ac:chgData name="Ola Kuznia" userId="7912d1c0398f7ebb" providerId="LiveId" clId="{628B5D8F-9F65-4217-A9BA-D728273B5F43}" dt="2024-03-13T21:00:15.166" v="675" actId="27614"/>
          <ac:picMkLst>
            <pc:docMk/>
            <pc:sldMk cId="2871075685" sldId="281"/>
            <ac:picMk id="5" creationId="{1C0AE342-4D24-F4AF-B2CB-0AC6F46A070E}"/>
          </ac:picMkLst>
        </pc:picChg>
        <pc:cxnChg chg="add del">
          <ac:chgData name="Ola Kuznia" userId="7912d1c0398f7ebb" providerId="LiveId" clId="{628B5D8F-9F65-4217-A9BA-D728273B5F43}" dt="2024-03-13T21:00:04.716" v="672" actId="26606"/>
          <ac:cxnSpMkLst>
            <pc:docMk/>
            <pc:sldMk cId="2871075685" sldId="281"/>
            <ac:cxnSpMk id="16" creationId="{6CF1BAF6-AD41-4082-B212-8A1F9A2E8779}"/>
          </ac:cxnSpMkLst>
        </pc:cxnChg>
      </pc:sldChg>
      <pc:sldChg chg="new del">
        <pc:chgData name="Ola Kuznia" userId="7912d1c0398f7ebb" providerId="LiveId" clId="{628B5D8F-9F65-4217-A9BA-D728273B5F43}" dt="2024-03-13T20:17:56.768" v="565" actId="47"/>
        <pc:sldMkLst>
          <pc:docMk/>
          <pc:sldMk cId="1274667512" sldId="282"/>
        </pc:sldMkLst>
      </pc:sldChg>
      <pc:sldChg chg="addSp modSp new mod ord setBg setClrOvrMap">
        <pc:chgData name="Ola Kuznia" userId="7912d1c0398f7ebb" providerId="LiveId" clId="{628B5D8F-9F65-4217-A9BA-D728273B5F43}" dt="2024-03-13T21:13:46.219" v="745"/>
        <pc:sldMkLst>
          <pc:docMk/>
          <pc:sldMk cId="3136660346" sldId="282"/>
        </pc:sldMkLst>
        <pc:spChg chg="add mod">
          <ac:chgData name="Ola Kuznia" userId="7912d1c0398f7ebb" providerId="LiveId" clId="{628B5D8F-9F65-4217-A9BA-D728273B5F43}" dt="2024-03-13T21:13:40.416" v="743" actId="26606"/>
          <ac:spMkLst>
            <pc:docMk/>
            <pc:sldMk cId="3136660346" sldId="282"/>
            <ac:spMk id="2" creationId="{BFDC0D01-A148-C46C-98E8-248F3EC57F07}"/>
          </ac:spMkLst>
        </pc:spChg>
        <pc:picChg chg="add">
          <ac:chgData name="Ola Kuznia" userId="7912d1c0398f7ebb" providerId="LiveId" clId="{628B5D8F-9F65-4217-A9BA-D728273B5F43}" dt="2024-03-13T21:13:40.416" v="743" actId="26606"/>
          <ac:picMkLst>
            <pc:docMk/>
            <pc:sldMk cId="3136660346" sldId="282"/>
            <ac:picMk id="4" creationId="{88CE55F4-9BAC-F574-E625-AA4353370E01}"/>
          </ac:picMkLst>
        </pc:picChg>
      </pc:sldChg>
      <pc:sldChg chg="new del">
        <pc:chgData name="Ola Kuznia" userId="7912d1c0398f7ebb" providerId="LiveId" clId="{628B5D8F-9F65-4217-A9BA-D728273B5F43}" dt="2024-03-13T20:17:57.422" v="566" actId="47"/>
        <pc:sldMkLst>
          <pc:docMk/>
          <pc:sldMk cId="2210252560" sldId="28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E44CE1-7E8C-4D2F-A03C-8E264F21194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188752-A10A-47CD-AF53-308EC3B227E6}">
      <dgm:prSet/>
      <dgm:spPr/>
      <dgm:t>
        <a:bodyPr/>
        <a:lstStyle/>
        <a:p>
          <a:r>
            <a:rPr lang="de-AT" b="1" dirty="0"/>
            <a:t>Nachteile</a:t>
          </a:r>
          <a:r>
            <a:rPr lang="pl-PL" b="1" dirty="0"/>
            <a:t> der </a:t>
          </a:r>
          <a:r>
            <a:rPr lang="pl-PL" b="1" dirty="0" err="1"/>
            <a:t>Photovoltaik</a:t>
          </a:r>
          <a:r>
            <a:rPr lang="de-AT" dirty="0"/>
            <a:t>:</a:t>
          </a:r>
          <a:endParaRPr lang="en-US" dirty="0"/>
        </a:p>
      </dgm:t>
    </dgm:pt>
    <dgm:pt modelId="{1E706D85-4849-4A8F-911C-588A07A8AD63}" type="parTrans" cxnId="{20AD3250-2CE5-4A91-A68B-C74269E16A11}">
      <dgm:prSet/>
      <dgm:spPr/>
      <dgm:t>
        <a:bodyPr/>
        <a:lstStyle/>
        <a:p>
          <a:endParaRPr lang="en-US"/>
        </a:p>
      </dgm:t>
    </dgm:pt>
    <dgm:pt modelId="{29B5E077-54B7-4352-A5DA-DDDC74FC519C}" type="sibTrans" cxnId="{20AD3250-2CE5-4A91-A68B-C74269E16A11}">
      <dgm:prSet/>
      <dgm:spPr/>
      <dgm:t>
        <a:bodyPr/>
        <a:lstStyle/>
        <a:p>
          <a:endParaRPr lang="en-US"/>
        </a:p>
      </dgm:t>
    </dgm:pt>
    <dgm:pt modelId="{E2EEB2D5-A128-4FF8-BB07-AD13D8F7A326}">
      <dgm:prSet/>
      <dgm:spPr/>
      <dgm:t>
        <a:bodyPr/>
        <a:lstStyle/>
        <a:p>
          <a:pPr algn="just"/>
          <a:r>
            <a:rPr lang="de-AT" dirty="0"/>
            <a:t>Die Stromeinspeisung einer PV-Anlage hängt von Ort, Wetterlage, Tageszeit und Ausrichtung des Dachs aus. </a:t>
          </a:r>
          <a:endParaRPr lang="en-US" dirty="0"/>
        </a:p>
      </dgm:t>
    </dgm:pt>
    <dgm:pt modelId="{0F907981-18E9-4F17-9385-1F2AFA5E23C1}" type="parTrans" cxnId="{E640880B-429D-4EE4-9B03-03ADE1196EE5}">
      <dgm:prSet/>
      <dgm:spPr/>
      <dgm:t>
        <a:bodyPr/>
        <a:lstStyle/>
        <a:p>
          <a:endParaRPr lang="en-US"/>
        </a:p>
      </dgm:t>
    </dgm:pt>
    <dgm:pt modelId="{B37B5985-C4A2-4ABC-A73C-C57CACBF222F}" type="sibTrans" cxnId="{E640880B-429D-4EE4-9B03-03ADE1196EE5}">
      <dgm:prSet/>
      <dgm:spPr/>
      <dgm:t>
        <a:bodyPr/>
        <a:lstStyle/>
        <a:p>
          <a:endParaRPr lang="en-US"/>
        </a:p>
      </dgm:t>
    </dgm:pt>
    <dgm:pt modelId="{90811EFA-0DD8-4DB8-8449-A3D61384C55C}">
      <dgm:prSet/>
      <dgm:spPr/>
      <dgm:t>
        <a:bodyPr/>
        <a:lstStyle/>
        <a:p>
          <a:pPr algn="just"/>
          <a:r>
            <a:rPr lang="de-AT" dirty="0"/>
            <a:t>Der Wechselrichter muss bei Solaranlagen von Zeit zu Zeit ausgetauscht werden, was höhere Kosten mit sich bringt.</a:t>
          </a:r>
          <a:endParaRPr lang="en-US" dirty="0"/>
        </a:p>
      </dgm:t>
    </dgm:pt>
    <dgm:pt modelId="{46B8F5BE-8247-4F4E-99DA-9C873EBA0722}" type="parTrans" cxnId="{AA17798D-4923-49BD-A5FB-4D05FE2BD544}">
      <dgm:prSet/>
      <dgm:spPr/>
      <dgm:t>
        <a:bodyPr/>
        <a:lstStyle/>
        <a:p>
          <a:endParaRPr lang="en-US"/>
        </a:p>
      </dgm:t>
    </dgm:pt>
    <dgm:pt modelId="{705854EC-F746-4A6E-AEEE-A18F13E589E9}" type="sibTrans" cxnId="{AA17798D-4923-49BD-A5FB-4D05FE2BD544}">
      <dgm:prSet/>
      <dgm:spPr/>
      <dgm:t>
        <a:bodyPr/>
        <a:lstStyle/>
        <a:p>
          <a:endParaRPr lang="en-US"/>
        </a:p>
      </dgm:t>
    </dgm:pt>
    <dgm:pt modelId="{F5A7DEA9-62AC-4FC1-A5BB-ED2F832F8B4C}">
      <dgm:prSet/>
      <dgm:spPr/>
      <dgm:t>
        <a:bodyPr/>
        <a:lstStyle/>
        <a:p>
          <a:pPr algn="just"/>
          <a:r>
            <a:rPr lang="de-AT" dirty="0"/>
            <a:t>Die hohen Investitionskosten einer Photovoltaikanlage, insbesondere durch den Preis der Module, lassen sich erst nach einer langen Laufzeit begleichen.</a:t>
          </a:r>
          <a:endParaRPr lang="en-US" dirty="0"/>
        </a:p>
      </dgm:t>
    </dgm:pt>
    <dgm:pt modelId="{954F580C-8D18-4AB4-902E-E68A875CBF23}" type="parTrans" cxnId="{33391BD8-A72E-4091-8696-C281F280C04D}">
      <dgm:prSet/>
      <dgm:spPr/>
      <dgm:t>
        <a:bodyPr/>
        <a:lstStyle/>
        <a:p>
          <a:endParaRPr lang="en-US"/>
        </a:p>
      </dgm:t>
    </dgm:pt>
    <dgm:pt modelId="{3F6B3469-5EE9-48E1-8483-32E180606C20}" type="sibTrans" cxnId="{33391BD8-A72E-4091-8696-C281F280C04D}">
      <dgm:prSet/>
      <dgm:spPr/>
      <dgm:t>
        <a:bodyPr/>
        <a:lstStyle/>
        <a:p>
          <a:endParaRPr lang="en-US"/>
        </a:p>
      </dgm:t>
    </dgm:pt>
    <dgm:pt modelId="{865BB3D8-48ED-4DED-97FC-5E95A6A13510}">
      <dgm:prSet/>
      <dgm:spPr/>
      <dgm:t>
        <a:bodyPr/>
        <a:lstStyle/>
        <a:p>
          <a:pPr algn="just"/>
          <a:r>
            <a:rPr lang="de-AT" dirty="0"/>
            <a:t>Viele empfinden die großen Solarmodule nicht unbedingt als Verschönerung des Dachs.</a:t>
          </a:r>
          <a:endParaRPr lang="en-US" dirty="0"/>
        </a:p>
      </dgm:t>
    </dgm:pt>
    <dgm:pt modelId="{EB873202-ADDE-49C1-A63C-E164777C0D5C}" type="parTrans" cxnId="{70F8074F-21E9-4429-844C-64371BB04E9E}">
      <dgm:prSet/>
      <dgm:spPr/>
      <dgm:t>
        <a:bodyPr/>
        <a:lstStyle/>
        <a:p>
          <a:endParaRPr lang="en-US"/>
        </a:p>
      </dgm:t>
    </dgm:pt>
    <dgm:pt modelId="{8840675F-26A2-4978-A2CF-44C6C368101C}" type="sibTrans" cxnId="{70F8074F-21E9-4429-844C-64371BB04E9E}">
      <dgm:prSet/>
      <dgm:spPr/>
      <dgm:t>
        <a:bodyPr/>
        <a:lstStyle/>
        <a:p>
          <a:endParaRPr lang="en-US"/>
        </a:p>
      </dgm:t>
    </dgm:pt>
    <dgm:pt modelId="{4497B730-E0A1-483E-9566-23039338F49B}" type="pres">
      <dgm:prSet presAssocID="{48E44CE1-7E8C-4D2F-A03C-8E264F211946}" presName="linear" presStyleCnt="0">
        <dgm:presLayoutVars>
          <dgm:animLvl val="lvl"/>
          <dgm:resizeHandles val="exact"/>
        </dgm:presLayoutVars>
      </dgm:prSet>
      <dgm:spPr/>
    </dgm:pt>
    <dgm:pt modelId="{8C1805FA-C92B-4CA2-9FDC-20FE60F736BF}" type="pres">
      <dgm:prSet presAssocID="{28188752-A10A-47CD-AF53-308EC3B227E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498CCAEF-D7C2-4A00-BB54-AA0F13EE3DF8}" type="pres">
      <dgm:prSet presAssocID="{28188752-A10A-47CD-AF53-308EC3B227E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640880B-429D-4EE4-9B03-03ADE1196EE5}" srcId="{28188752-A10A-47CD-AF53-308EC3B227E6}" destId="{E2EEB2D5-A128-4FF8-BB07-AD13D8F7A326}" srcOrd="0" destOrd="0" parTransId="{0F907981-18E9-4F17-9385-1F2AFA5E23C1}" sibTransId="{B37B5985-C4A2-4ABC-A73C-C57CACBF222F}"/>
    <dgm:cxn modelId="{BBC13E19-E572-405C-BA6F-6C72F3DBD39F}" type="presOf" srcId="{865BB3D8-48ED-4DED-97FC-5E95A6A13510}" destId="{498CCAEF-D7C2-4A00-BB54-AA0F13EE3DF8}" srcOrd="0" destOrd="3" presId="urn:microsoft.com/office/officeart/2005/8/layout/vList2"/>
    <dgm:cxn modelId="{43E57E1F-27D4-4A89-A419-142F559AB2AA}" type="presOf" srcId="{48E44CE1-7E8C-4D2F-A03C-8E264F211946}" destId="{4497B730-E0A1-483E-9566-23039338F49B}" srcOrd="0" destOrd="0" presId="urn:microsoft.com/office/officeart/2005/8/layout/vList2"/>
    <dgm:cxn modelId="{3E3C2A6D-9C03-460F-848C-90F437DE7272}" type="presOf" srcId="{90811EFA-0DD8-4DB8-8449-A3D61384C55C}" destId="{498CCAEF-D7C2-4A00-BB54-AA0F13EE3DF8}" srcOrd="0" destOrd="1" presId="urn:microsoft.com/office/officeart/2005/8/layout/vList2"/>
    <dgm:cxn modelId="{70F8074F-21E9-4429-844C-64371BB04E9E}" srcId="{28188752-A10A-47CD-AF53-308EC3B227E6}" destId="{865BB3D8-48ED-4DED-97FC-5E95A6A13510}" srcOrd="3" destOrd="0" parTransId="{EB873202-ADDE-49C1-A63C-E164777C0D5C}" sibTransId="{8840675F-26A2-4978-A2CF-44C6C368101C}"/>
    <dgm:cxn modelId="{20AD3250-2CE5-4A91-A68B-C74269E16A11}" srcId="{48E44CE1-7E8C-4D2F-A03C-8E264F211946}" destId="{28188752-A10A-47CD-AF53-308EC3B227E6}" srcOrd="0" destOrd="0" parTransId="{1E706D85-4849-4A8F-911C-588A07A8AD63}" sibTransId="{29B5E077-54B7-4352-A5DA-DDDC74FC519C}"/>
    <dgm:cxn modelId="{F6043273-A9EB-4C2D-9570-0CF0675A8C41}" type="presOf" srcId="{28188752-A10A-47CD-AF53-308EC3B227E6}" destId="{8C1805FA-C92B-4CA2-9FDC-20FE60F736BF}" srcOrd="0" destOrd="0" presId="urn:microsoft.com/office/officeart/2005/8/layout/vList2"/>
    <dgm:cxn modelId="{F22BE67C-564D-4CB5-9E36-E6846F6A3BC7}" type="presOf" srcId="{E2EEB2D5-A128-4FF8-BB07-AD13D8F7A326}" destId="{498CCAEF-D7C2-4A00-BB54-AA0F13EE3DF8}" srcOrd="0" destOrd="0" presId="urn:microsoft.com/office/officeart/2005/8/layout/vList2"/>
    <dgm:cxn modelId="{AA17798D-4923-49BD-A5FB-4D05FE2BD544}" srcId="{28188752-A10A-47CD-AF53-308EC3B227E6}" destId="{90811EFA-0DD8-4DB8-8449-A3D61384C55C}" srcOrd="1" destOrd="0" parTransId="{46B8F5BE-8247-4F4E-99DA-9C873EBA0722}" sibTransId="{705854EC-F746-4A6E-AEEE-A18F13E589E9}"/>
    <dgm:cxn modelId="{33391BD8-A72E-4091-8696-C281F280C04D}" srcId="{28188752-A10A-47CD-AF53-308EC3B227E6}" destId="{F5A7DEA9-62AC-4FC1-A5BB-ED2F832F8B4C}" srcOrd="2" destOrd="0" parTransId="{954F580C-8D18-4AB4-902E-E68A875CBF23}" sibTransId="{3F6B3469-5EE9-48E1-8483-32E180606C20}"/>
    <dgm:cxn modelId="{0A5F24EB-36C0-492B-B4C9-C73A2C94DD1B}" type="presOf" srcId="{F5A7DEA9-62AC-4FC1-A5BB-ED2F832F8B4C}" destId="{498CCAEF-D7C2-4A00-BB54-AA0F13EE3DF8}" srcOrd="0" destOrd="2" presId="urn:microsoft.com/office/officeart/2005/8/layout/vList2"/>
    <dgm:cxn modelId="{8759A3B7-DECC-41C1-A5BA-46A0D96CEA07}" type="presParOf" srcId="{4497B730-E0A1-483E-9566-23039338F49B}" destId="{8C1805FA-C92B-4CA2-9FDC-20FE60F736BF}" srcOrd="0" destOrd="0" presId="urn:microsoft.com/office/officeart/2005/8/layout/vList2"/>
    <dgm:cxn modelId="{0F4860EC-E5EF-42E5-A185-5A1E1569C354}" type="presParOf" srcId="{4497B730-E0A1-483E-9566-23039338F49B}" destId="{498CCAEF-D7C2-4A00-BB54-AA0F13EE3DF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561A3F-1F64-4CB1-A2BB-D45AAA8D445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53D4241-4F7E-409B-8A00-EC7B46E9AE81}">
      <dgm:prSet/>
      <dgm:spPr/>
      <dgm:t>
        <a:bodyPr/>
        <a:lstStyle/>
        <a:p>
          <a:r>
            <a:rPr lang="pl-PL"/>
            <a:t>FRAGEN</a:t>
          </a:r>
          <a:endParaRPr lang="en-US"/>
        </a:p>
      </dgm:t>
    </dgm:pt>
    <dgm:pt modelId="{BAB4EF2C-20B9-4CBB-85EE-20D5EC6F1B80}" type="parTrans" cxnId="{9DB612E8-1CF8-474E-9CA5-0033AF51AC14}">
      <dgm:prSet/>
      <dgm:spPr/>
      <dgm:t>
        <a:bodyPr/>
        <a:lstStyle/>
        <a:p>
          <a:pPr algn="just"/>
          <a:endParaRPr lang="en-US"/>
        </a:p>
      </dgm:t>
    </dgm:pt>
    <dgm:pt modelId="{EBA77661-F57A-4A72-A281-C4E088148C13}" type="sibTrans" cxnId="{9DB612E8-1CF8-474E-9CA5-0033AF51AC14}">
      <dgm:prSet/>
      <dgm:spPr/>
      <dgm:t>
        <a:bodyPr/>
        <a:lstStyle/>
        <a:p>
          <a:endParaRPr lang="en-US"/>
        </a:p>
      </dgm:t>
    </dgm:pt>
    <dgm:pt modelId="{3610CB1D-4FE1-42F3-801D-597D427EE3D9}">
      <dgm:prSet/>
      <dgm:spPr/>
      <dgm:t>
        <a:bodyPr/>
        <a:lstStyle/>
        <a:p>
          <a:r>
            <a:rPr lang="de-AT" b="1" dirty="0"/>
            <a:t>Was ist Photovoltaik und wie funktioniert der Umwandlungsprozess von Lichtenergie in elektrische Energie?</a:t>
          </a:r>
          <a:endParaRPr lang="en-US" dirty="0"/>
        </a:p>
      </dgm:t>
    </dgm:pt>
    <dgm:pt modelId="{6C502337-62CE-494F-8D00-77A254FDE368}" type="parTrans" cxnId="{676423CC-CF0D-40F7-ADA3-6611FBD06C9A}">
      <dgm:prSet/>
      <dgm:spPr/>
      <dgm:t>
        <a:bodyPr/>
        <a:lstStyle/>
        <a:p>
          <a:pPr algn="just"/>
          <a:endParaRPr lang="en-US"/>
        </a:p>
      </dgm:t>
    </dgm:pt>
    <dgm:pt modelId="{01DA54D9-38F2-4055-BFED-EA7482EE341C}" type="sibTrans" cxnId="{676423CC-CF0D-40F7-ADA3-6611FBD06C9A}">
      <dgm:prSet/>
      <dgm:spPr/>
      <dgm:t>
        <a:bodyPr/>
        <a:lstStyle/>
        <a:p>
          <a:endParaRPr lang="en-US"/>
        </a:p>
      </dgm:t>
    </dgm:pt>
    <dgm:pt modelId="{AB0CE861-C819-42DE-B276-41E335EC81E6}">
      <dgm:prSet/>
      <dgm:spPr/>
      <dgm:t>
        <a:bodyPr/>
        <a:lstStyle/>
        <a:p>
          <a:r>
            <a:rPr lang="de-AT" b="1" dirty="0"/>
            <a:t>Welche Vorteile bietet die Photovoltaik-Technologie im Vergleich zu anderen erneuerbaren Energiequellen?</a:t>
          </a:r>
          <a:endParaRPr lang="en-US" dirty="0"/>
        </a:p>
      </dgm:t>
    </dgm:pt>
    <dgm:pt modelId="{5DDCA030-623B-4427-9691-9DFC159D2428}" type="parTrans" cxnId="{4256B6E3-31E9-4769-A7D4-1C1CC35B96B2}">
      <dgm:prSet/>
      <dgm:spPr/>
      <dgm:t>
        <a:bodyPr/>
        <a:lstStyle/>
        <a:p>
          <a:pPr algn="just"/>
          <a:endParaRPr lang="en-US"/>
        </a:p>
      </dgm:t>
    </dgm:pt>
    <dgm:pt modelId="{C7E3D651-942A-459B-BBFA-BE2AE71F1B48}" type="sibTrans" cxnId="{4256B6E3-31E9-4769-A7D4-1C1CC35B96B2}">
      <dgm:prSet/>
      <dgm:spPr/>
      <dgm:t>
        <a:bodyPr/>
        <a:lstStyle/>
        <a:p>
          <a:endParaRPr lang="en-US"/>
        </a:p>
      </dgm:t>
    </dgm:pt>
    <dgm:pt modelId="{44D92032-E1B5-4111-A2DC-AFE414AD7EA6}">
      <dgm:prSet/>
      <dgm:spPr/>
      <dgm:t>
        <a:bodyPr/>
        <a:lstStyle/>
        <a:p>
          <a:endParaRPr lang="en-US" dirty="0"/>
        </a:p>
      </dgm:t>
    </dgm:pt>
    <dgm:pt modelId="{F2B09B34-F01F-40E0-9057-82F2FF63CE6D}" type="parTrans" cxnId="{5ACD79AB-FDE2-4FFE-82CD-4A8E81F6E013}">
      <dgm:prSet/>
      <dgm:spPr/>
      <dgm:t>
        <a:bodyPr/>
        <a:lstStyle/>
        <a:p>
          <a:pPr algn="just"/>
          <a:endParaRPr lang="en-US"/>
        </a:p>
      </dgm:t>
    </dgm:pt>
    <dgm:pt modelId="{DF70764B-CC7E-4125-BEC6-C8C81E1A762A}" type="sibTrans" cxnId="{5ACD79AB-FDE2-4FFE-82CD-4A8E81F6E013}">
      <dgm:prSet/>
      <dgm:spPr/>
      <dgm:t>
        <a:bodyPr/>
        <a:lstStyle/>
        <a:p>
          <a:endParaRPr lang="en-US"/>
        </a:p>
      </dgm:t>
    </dgm:pt>
    <dgm:pt modelId="{29D03EA5-DFA6-4C7C-A866-2D81BEBF56CE}">
      <dgm:prSet/>
      <dgm:spPr/>
      <dgm:t>
        <a:bodyPr/>
        <a:lstStyle/>
        <a:p>
          <a:endParaRPr lang="en-US" dirty="0"/>
        </a:p>
      </dgm:t>
    </dgm:pt>
    <dgm:pt modelId="{D93856D6-6728-4EBC-A59A-38F136DDE8CD}" type="parTrans" cxnId="{0F37C782-CE22-4626-80F2-8FB4FD0DA7FD}">
      <dgm:prSet/>
      <dgm:spPr/>
      <dgm:t>
        <a:bodyPr/>
        <a:lstStyle/>
        <a:p>
          <a:pPr algn="just"/>
          <a:endParaRPr lang="en-US"/>
        </a:p>
      </dgm:t>
    </dgm:pt>
    <dgm:pt modelId="{C7EED73A-FDC0-4983-97CF-3429780B279E}" type="sibTrans" cxnId="{0F37C782-CE22-4626-80F2-8FB4FD0DA7FD}">
      <dgm:prSet/>
      <dgm:spPr/>
      <dgm:t>
        <a:bodyPr/>
        <a:lstStyle/>
        <a:p>
          <a:endParaRPr lang="en-US"/>
        </a:p>
      </dgm:t>
    </dgm:pt>
    <dgm:pt modelId="{93BDF7B4-64D6-4EE0-91D3-F044192735F1}" type="pres">
      <dgm:prSet presAssocID="{43561A3F-1F64-4CB1-A2BB-D45AAA8D445C}" presName="vert0" presStyleCnt="0">
        <dgm:presLayoutVars>
          <dgm:dir/>
          <dgm:animOne val="branch"/>
          <dgm:animLvl val="lvl"/>
        </dgm:presLayoutVars>
      </dgm:prSet>
      <dgm:spPr/>
    </dgm:pt>
    <dgm:pt modelId="{BBF54D20-CCD3-4649-80C3-4687A2974C31}" type="pres">
      <dgm:prSet presAssocID="{653D4241-4F7E-409B-8A00-EC7B46E9AE81}" presName="thickLine" presStyleLbl="alignNode1" presStyleIdx="0" presStyleCnt="1"/>
      <dgm:spPr/>
    </dgm:pt>
    <dgm:pt modelId="{1F41FD9B-2F61-4FF7-A2FB-2932F6511FDD}" type="pres">
      <dgm:prSet presAssocID="{653D4241-4F7E-409B-8A00-EC7B46E9AE81}" presName="horz1" presStyleCnt="0"/>
      <dgm:spPr/>
    </dgm:pt>
    <dgm:pt modelId="{B6858105-B9C5-4AAA-B7D7-4132FB77DF12}" type="pres">
      <dgm:prSet presAssocID="{653D4241-4F7E-409B-8A00-EC7B46E9AE81}" presName="tx1" presStyleLbl="revTx" presStyleIdx="0" presStyleCnt="5"/>
      <dgm:spPr/>
    </dgm:pt>
    <dgm:pt modelId="{A9AA32C6-66CD-485C-A55C-B8A1FC0DE7F6}" type="pres">
      <dgm:prSet presAssocID="{653D4241-4F7E-409B-8A00-EC7B46E9AE81}" presName="vert1" presStyleCnt="0"/>
      <dgm:spPr/>
    </dgm:pt>
    <dgm:pt modelId="{7501AB3E-7118-4F82-968C-BDF9B4F229EA}" type="pres">
      <dgm:prSet presAssocID="{3610CB1D-4FE1-42F3-801D-597D427EE3D9}" presName="vertSpace2a" presStyleCnt="0"/>
      <dgm:spPr/>
    </dgm:pt>
    <dgm:pt modelId="{F85932B8-DE44-4103-A438-BDDF6B3F3BE1}" type="pres">
      <dgm:prSet presAssocID="{3610CB1D-4FE1-42F3-801D-597D427EE3D9}" presName="horz2" presStyleCnt="0"/>
      <dgm:spPr/>
    </dgm:pt>
    <dgm:pt modelId="{B7D49FF4-307B-46CF-87F5-785CEE43DD27}" type="pres">
      <dgm:prSet presAssocID="{3610CB1D-4FE1-42F3-801D-597D427EE3D9}" presName="horzSpace2" presStyleCnt="0"/>
      <dgm:spPr/>
    </dgm:pt>
    <dgm:pt modelId="{1DA975DD-4544-4A55-AA80-F7BFD0DA47DB}" type="pres">
      <dgm:prSet presAssocID="{3610CB1D-4FE1-42F3-801D-597D427EE3D9}" presName="tx2" presStyleLbl="revTx" presStyleIdx="1" presStyleCnt="5"/>
      <dgm:spPr/>
    </dgm:pt>
    <dgm:pt modelId="{16013F1E-97A6-4FF8-BAF8-3FAF1BFBABCE}" type="pres">
      <dgm:prSet presAssocID="{3610CB1D-4FE1-42F3-801D-597D427EE3D9}" presName="vert2" presStyleCnt="0"/>
      <dgm:spPr/>
    </dgm:pt>
    <dgm:pt modelId="{8ABC4793-6B75-4ADB-A808-E1FBFFE1E3A5}" type="pres">
      <dgm:prSet presAssocID="{3610CB1D-4FE1-42F3-801D-597D427EE3D9}" presName="thinLine2b" presStyleLbl="callout" presStyleIdx="0" presStyleCnt="4"/>
      <dgm:spPr/>
    </dgm:pt>
    <dgm:pt modelId="{138E485B-A85C-4EEC-BFD9-628026E9D552}" type="pres">
      <dgm:prSet presAssocID="{3610CB1D-4FE1-42F3-801D-597D427EE3D9}" presName="vertSpace2b" presStyleCnt="0"/>
      <dgm:spPr/>
    </dgm:pt>
    <dgm:pt modelId="{33EE37BF-8719-42CB-A266-6ADAB0E82A14}" type="pres">
      <dgm:prSet presAssocID="{AB0CE861-C819-42DE-B276-41E335EC81E6}" presName="horz2" presStyleCnt="0"/>
      <dgm:spPr/>
    </dgm:pt>
    <dgm:pt modelId="{7C2B3CB7-50BB-4918-AC10-D21EBFEB4D77}" type="pres">
      <dgm:prSet presAssocID="{AB0CE861-C819-42DE-B276-41E335EC81E6}" presName="horzSpace2" presStyleCnt="0"/>
      <dgm:spPr/>
    </dgm:pt>
    <dgm:pt modelId="{1B3D2E37-FBD3-4DDD-B56D-6CE91DD2A662}" type="pres">
      <dgm:prSet presAssocID="{AB0CE861-C819-42DE-B276-41E335EC81E6}" presName="tx2" presStyleLbl="revTx" presStyleIdx="2" presStyleCnt="5"/>
      <dgm:spPr/>
    </dgm:pt>
    <dgm:pt modelId="{1DF409DA-4BA1-4955-A1D1-CCC971509B6E}" type="pres">
      <dgm:prSet presAssocID="{AB0CE861-C819-42DE-B276-41E335EC81E6}" presName="vert2" presStyleCnt="0"/>
      <dgm:spPr/>
    </dgm:pt>
    <dgm:pt modelId="{2994C1D2-6BE6-4A69-BC0C-366F37B6560B}" type="pres">
      <dgm:prSet presAssocID="{AB0CE861-C819-42DE-B276-41E335EC81E6}" presName="thinLine2b" presStyleLbl="callout" presStyleIdx="1" presStyleCnt="4"/>
      <dgm:spPr/>
    </dgm:pt>
    <dgm:pt modelId="{CD938646-A6B3-4D2B-BE1A-6BD3E0D34701}" type="pres">
      <dgm:prSet presAssocID="{AB0CE861-C819-42DE-B276-41E335EC81E6}" presName="vertSpace2b" presStyleCnt="0"/>
      <dgm:spPr/>
    </dgm:pt>
    <dgm:pt modelId="{EBAF8A2C-6CBD-457A-8788-D3B9BD282EFC}" type="pres">
      <dgm:prSet presAssocID="{44D92032-E1B5-4111-A2DC-AFE414AD7EA6}" presName="horz2" presStyleCnt="0"/>
      <dgm:spPr/>
    </dgm:pt>
    <dgm:pt modelId="{C101D239-495B-4513-8BEB-6A98CD707DE8}" type="pres">
      <dgm:prSet presAssocID="{44D92032-E1B5-4111-A2DC-AFE414AD7EA6}" presName="horzSpace2" presStyleCnt="0"/>
      <dgm:spPr/>
    </dgm:pt>
    <dgm:pt modelId="{17731618-4907-422F-B0D9-05A27CB25DED}" type="pres">
      <dgm:prSet presAssocID="{44D92032-E1B5-4111-A2DC-AFE414AD7EA6}" presName="tx2" presStyleLbl="revTx" presStyleIdx="3" presStyleCnt="5"/>
      <dgm:spPr/>
    </dgm:pt>
    <dgm:pt modelId="{665F5072-8A5A-411F-A738-1752F24DF087}" type="pres">
      <dgm:prSet presAssocID="{44D92032-E1B5-4111-A2DC-AFE414AD7EA6}" presName="vert2" presStyleCnt="0"/>
      <dgm:spPr/>
    </dgm:pt>
    <dgm:pt modelId="{85A0BED5-DC0D-40DC-B2D1-1CBCAAA8A6D1}" type="pres">
      <dgm:prSet presAssocID="{44D92032-E1B5-4111-A2DC-AFE414AD7EA6}" presName="thinLine2b" presStyleLbl="callout" presStyleIdx="2" presStyleCnt="4"/>
      <dgm:spPr/>
    </dgm:pt>
    <dgm:pt modelId="{6A4DAC89-0AD7-4808-9E15-FE87AAA579DC}" type="pres">
      <dgm:prSet presAssocID="{44D92032-E1B5-4111-A2DC-AFE414AD7EA6}" presName="vertSpace2b" presStyleCnt="0"/>
      <dgm:spPr/>
    </dgm:pt>
    <dgm:pt modelId="{18A0484E-7B48-4AE6-8F05-4D5BB85E84FD}" type="pres">
      <dgm:prSet presAssocID="{29D03EA5-DFA6-4C7C-A866-2D81BEBF56CE}" presName="horz2" presStyleCnt="0"/>
      <dgm:spPr/>
    </dgm:pt>
    <dgm:pt modelId="{80D7B52D-A564-4564-A0AA-B7467BB6858E}" type="pres">
      <dgm:prSet presAssocID="{29D03EA5-DFA6-4C7C-A866-2D81BEBF56CE}" presName="horzSpace2" presStyleCnt="0"/>
      <dgm:spPr/>
    </dgm:pt>
    <dgm:pt modelId="{803BCC07-8D9C-4338-9D5E-9A7709345984}" type="pres">
      <dgm:prSet presAssocID="{29D03EA5-DFA6-4C7C-A866-2D81BEBF56CE}" presName="tx2" presStyleLbl="revTx" presStyleIdx="4" presStyleCnt="5"/>
      <dgm:spPr/>
    </dgm:pt>
    <dgm:pt modelId="{7B309682-09AF-4F19-9E62-539DD9C37057}" type="pres">
      <dgm:prSet presAssocID="{29D03EA5-DFA6-4C7C-A866-2D81BEBF56CE}" presName="vert2" presStyleCnt="0"/>
      <dgm:spPr/>
    </dgm:pt>
    <dgm:pt modelId="{552FA5D0-822A-48D9-99AC-FDEAE30D43F8}" type="pres">
      <dgm:prSet presAssocID="{29D03EA5-DFA6-4C7C-A866-2D81BEBF56CE}" presName="thinLine2b" presStyleLbl="callout" presStyleIdx="3" presStyleCnt="4"/>
      <dgm:spPr/>
    </dgm:pt>
    <dgm:pt modelId="{53B5A9F7-0866-4C26-8B5B-29E56E3674F9}" type="pres">
      <dgm:prSet presAssocID="{29D03EA5-DFA6-4C7C-A866-2D81BEBF56CE}" presName="vertSpace2b" presStyleCnt="0"/>
      <dgm:spPr/>
    </dgm:pt>
  </dgm:ptLst>
  <dgm:cxnLst>
    <dgm:cxn modelId="{14F3123A-CED8-4613-9B34-9B626AF1D141}" type="presOf" srcId="{43561A3F-1F64-4CB1-A2BB-D45AAA8D445C}" destId="{93BDF7B4-64D6-4EE0-91D3-F044192735F1}" srcOrd="0" destOrd="0" presId="urn:microsoft.com/office/officeart/2008/layout/LinedList"/>
    <dgm:cxn modelId="{261E2A5B-0499-47A0-AD30-B53EE6EDFB45}" type="presOf" srcId="{3610CB1D-4FE1-42F3-801D-597D427EE3D9}" destId="{1DA975DD-4544-4A55-AA80-F7BFD0DA47DB}" srcOrd="0" destOrd="0" presId="urn:microsoft.com/office/officeart/2008/layout/LinedList"/>
    <dgm:cxn modelId="{A872C279-7333-44B1-B41A-26839EE943F7}" type="presOf" srcId="{AB0CE861-C819-42DE-B276-41E335EC81E6}" destId="{1B3D2E37-FBD3-4DDD-B56D-6CE91DD2A662}" srcOrd="0" destOrd="0" presId="urn:microsoft.com/office/officeart/2008/layout/LinedList"/>
    <dgm:cxn modelId="{0F37C782-CE22-4626-80F2-8FB4FD0DA7FD}" srcId="{653D4241-4F7E-409B-8A00-EC7B46E9AE81}" destId="{29D03EA5-DFA6-4C7C-A866-2D81BEBF56CE}" srcOrd="3" destOrd="0" parTransId="{D93856D6-6728-4EBC-A59A-38F136DDE8CD}" sibTransId="{C7EED73A-FDC0-4983-97CF-3429780B279E}"/>
    <dgm:cxn modelId="{5ACD79AB-FDE2-4FFE-82CD-4A8E81F6E013}" srcId="{653D4241-4F7E-409B-8A00-EC7B46E9AE81}" destId="{44D92032-E1B5-4111-A2DC-AFE414AD7EA6}" srcOrd="2" destOrd="0" parTransId="{F2B09B34-F01F-40E0-9057-82F2FF63CE6D}" sibTransId="{DF70764B-CC7E-4125-BEC6-C8C81E1A762A}"/>
    <dgm:cxn modelId="{940C01B7-7735-46DB-ABC5-E586D72992F3}" type="presOf" srcId="{653D4241-4F7E-409B-8A00-EC7B46E9AE81}" destId="{B6858105-B9C5-4AAA-B7D7-4132FB77DF12}" srcOrd="0" destOrd="0" presId="urn:microsoft.com/office/officeart/2008/layout/LinedList"/>
    <dgm:cxn modelId="{676423CC-CF0D-40F7-ADA3-6611FBD06C9A}" srcId="{653D4241-4F7E-409B-8A00-EC7B46E9AE81}" destId="{3610CB1D-4FE1-42F3-801D-597D427EE3D9}" srcOrd="0" destOrd="0" parTransId="{6C502337-62CE-494F-8D00-77A254FDE368}" sibTransId="{01DA54D9-38F2-4055-BFED-EA7482EE341C}"/>
    <dgm:cxn modelId="{C8D988CD-C39A-430F-82C0-5A27CF26DB3C}" type="presOf" srcId="{29D03EA5-DFA6-4C7C-A866-2D81BEBF56CE}" destId="{803BCC07-8D9C-4338-9D5E-9A7709345984}" srcOrd="0" destOrd="0" presId="urn:microsoft.com/office/officeart/2008/layout/LinedList"/>
    <dgm:cxn modelId="{399BBDD6-6333-48AC-B98F-93DF13CF1F82}" type="presOf" srcId="{44D92032-E1B5-4111-A2DC-AFE414AD7EA6}" destId="{17731618-4907-422F-B0D9-05A27CB25DED}" srcOrd="0" destOrd="0" presId="urn:microsoft.com/office/officeart/2008/layout/LinedList"/>
    <dgm:cxn modelId="{4256B6E3-31E9-4769-A7D4-1C1CC35B96B2}" srcId="{653D4241-4F7E-409B-8A00-EC7B46E9AE81}" destId="{AB0CE861-C819-42DE-B276-41E335EC81E6}" srcOrd="1" destOrd="0" parTransId="{5DDCA030-623B-4427-9691-9DFC159D2428}" sibTransId="{C7E3D651-942A-459B-BBFA-BE2AE71F1B48}"/>
    <dgm:cxn modelId="{9DB612E8-1CF8-474E-9CA5-0033AF51AC14}" srcId="{43561A3F-1F64-4CB1-A2BB-D45AAA8D445C}" destId="{653D4241-4F7E-409B-8A00-EC7B46E9AE81}" srcOrd="0" destOrd="0" parTransId="{BAB4EF2C-20B9-4CBB-85EE-20D5EC6F1B80}" sibTransId="{EBA77661-F57A-4A72-A281-C4E088148C13}"/>
    <dgm:cxn modelId="{9F1FA3AD-D5EA-4467-B579-BA0E5B847723}" type="presParOf" srcId="{93BDF7B4-64D6-4EE0-91D3-F044192735F1}" destId="{BBF54D20-CCD3-4649-80C3-4687A2974C31}" srcOrd="0" destOrd="0" presId="urn:microsoft.com/office/officeart/2008/layout/LinedList"/>
    <dgm:cxn modelId="{F448E8DF-3FDE-44E2-96E3-C3AD5BE06BC3}" type="presParOf" srcId="{93BDF7B4-64D6-4EE0-91D3-F044192735F1}" destId="{1F41FD9B-2F61-4FF7-A2FB-2932F6511FDD}" srcOrd="1" destOrd="0" presId="urn:microsoft.com/office/officeart/2008/layout/LinedList"/>
    <dgm:cxn modelId="{E80F6B92-2014-4F30-91A0-E902842BA7D7}" type="presParOf" srcId="{1F41FD9B-2F61-4FF7-A2FB-2932F6511FDD}" destId="{B6858105-B9C5-4AAA-B7D7-4132FB77DF12}" srcOrd="0" destOrd="0" presId="urn:microsoft.com/office/officeart/2008/layout/LinedList"/>
    <dgm:cxn modelId="{616508D3-2322-4C6D-AEAC-6DF1D4203905}" type="presParOf" srcId="{1F41FD9B-2F61-4FF7-A2FB-2932F6511FDD}" destId="{A9AA32C6-66CD-485C-A55C-B8A1FC0DE7F6}" srcOrd="1" destOrd="0" presId="urn:microsoft.com/office/officeart/2008/layout/LinedList"/>
    <dgm:cxn modelId="{637905FE-A839-4171-9090-B9305FC390BC}" type="presParOf" srcId="{A9AA32C6-66CD-485C-A55C-B8A1FC0DE7F6}" destId="{7501AB3E-7118-4F82-968C-BDF9B4F229EA}" srcOrd="0" destOrd="0" presId="urn:microsoft.com/office/officeart/2008/layout/LinedList"/>
    <dgm:cxn modelId="{F6060759-FE1D-4439-8A54-40F3635FE5A6}" type="presParOf" srcId="{A9AA32C6-66CD-485C-A55C-B8A1FC0DE7F6}" destId="{F85932B8-DE44-4103-A438-BDDF6B3F3BE1}" srcOrd="1" destOrd="0" presId="urn:microsoft.com/office/officeart/2008/layout/LinedList"/>
    <dgm:cxn modelId="{6F496110-FD85-4952-AD69-F6ACFBDC2719}" type="presParOf" srcId="{F85932B8-DE44-4103-A438-BDDF6B3F3BE1}" destId="{B7D49FF4-307B-46CF-87F5-785CEE43DD27}" srcOrd="0" destOrd="0" presId="urn:microsoft.com/office/officeart/2008/layout/LinedList"/>
    <dgm:cxn modelId="{4BB84F3C-3514-48DC-A69A-A2BB5B37EF46}" type="presParOf" srcId="{F85932B8-DE44-4103-A438-BDDF6B3F3BE1}" destId="{1DA975DD-4544-4A55-AA80-F7BFD0DA47DB}" srcOrd="1" destOrd="0" presId="urn:microsoft.com/office/officeart/2008/layout/LinedList"/>
    <dgm:cxn modelId="{412911E9-C3A9-4EB8-9833-AA6B1DBCF291}" type="presParOf" srcId="{F85932B8-DE44-4103-A438-BDDF6B3F3BE1}" destId="{16013F1E-97A6-4FF8-BAF8-3FAF1BFBABCE}" srcOrd="2" destOrd="0" presId="urn:microsoft.com/office/officeart/2008/layout/LinedList"/>
    <dgm:cxn modelId="{306D269D-F653-4DB5-9413-90826CB95DC8}" type="presParOf" srcId="{A9AA32C6-66CD-485C-A55C-B8A1FC0DE7F6}" destId="{8ABC4793-6B75-4ADB-A808-E1FBFFE1E3A5}" srcOrd="2" destOrd="0" presId="urn:microsoft.com/office/officeart/2008/layout/LinedList"/>
    <dgm:cxn modelId="{2F199A70-FD2C-4036-80BF-B0AC609BE9FD}" type="presParOf" srcId="{A9AA32C6-66CD-485C-A55C-B8A1FC0DE7F6}" destId="{138E485B-A85C-4EEC-BFD9-628026E9D552}" srcOrd="3" destOrd="0" presId="urn:microsoft.com/office/officeart/2008/layout/LinedList"/>
    <dgm:cxn modelId="{99D46534-2F57-441C-8E8C-C3AA386817B6}" type="presParOf" srcId="{A9AA32C6-66CD-485C-A55C-B8A1FC0DE7F6}" destId="{33EE37BF-8719-42CB-A266-6ADAB0E82A14}" srcOrd="4" destOrd="0" presId="urn:microsoft.com/office/officeart/2008/layout/LinedList"/>
    <dgm:cxn modelId="{2ABA54C8-193C-4A71-BF14-FE9704784C47}" type="presParOf" srcId="{33EE37BF-8719-42CB-A266-6ADAB0E82A14}" destId="{7C2B3CB7-50BB-4918-AC10-D21EBFEB4D77}" srcOrd="0" destOrd="0" presId="urn:microsoft.com/office/officeart/2008/layout/LinedList"/>
    <dgm:cxn modelId="{58D08E7F-45CA-41B2-907E-529B2B93DCEA}" type="presParOf" srcId="{33EE37BF-8719-42CB-A266-6ADAB0E82A14}" destId="{1B3D2E37-FBD3-4DDD-B56D-6CE91DD2A662}" srcOrd="1" destOrd="0" presId="urn:microsoft.com/office/officeart/2008/layout/LinedList"/>
    <dgm:cxn modelId="{7E4AE215-82A5-4378-9C36-5DEBAD03858C}" type="presParOf" srcId="{33EE37BF-8719-42CB-A266-6ADAB0E82A14}" destId="{1DF409DA-4BA1-4955-A1D1-CCC971509B6E}" srcOrd="2" destOrd="0" presId="urn:microsoft.com/office/officeart/2008/layout/LinedList"/>
    <dgm:cxn modelId="{4AAAF613-0173-4A4A-83E3-FC780243CE77}" type="presParOf" srcId="{A9AA32C6-66CD-485C-A55C-B8A1FC0DE7F6}" destId="{2994C1D2-6BE6-4A69-BC0C-366F37B6560B}" srcOrd="5" destOrd="0" presId="urn:microsoft.com/office/officeart/2008/layout/LinedList"/>
    <dgm:cxn modelId="{A320F0BE-7C36-4844-A693-F229B95985D7}" type="presParOf" srcId="{A9AA32C6-66CD-485C-A55C-B8A1FC0DE7F6}" destId="{CD938646-A6B3-4D2B-BE1A-6BD3E0D34701}" srcOrd="6" destOrd="0" presId="urn:microsoft.com/office/officeart/2008/layout/LinedList"/>
    <dgm:cxn modelId="{36889F85-10F5-4ECA-B55A-0AB71F85F8BF}" type="presParOf" srcId="{A9AA32C6-66CD-485C-A55C-B8A1FC0DE7F6}" destId="{EBAF8A2C-6CBD-457A-8788-D3B9BD282EFC}" srcOrd="7" destOrd="0" presId="urn:microsoft.com/office/officeart/2008/layout/LinedList"/>
    <dgm:cxn modelId="{63152E6D-B776-446B-9D31-A092854E99BC}" type="presParOf" srcId="{EBAF8A2C-6CBD-457A-8788-D3B9BD282EFC}" destId="{C101D239-495B-4513-8BEB-6A98CD707DE8}" srcOrd="0" destOrd="0" presId="urn:microsoft.com/office/officeart/2008/layout/LinedList"/>
    <dgm:cxn modelId="{63F2E80A-E0B9-4602-B3E3-03B142774FD0}" type="presParOf" srcId="{EBAF8A2C-6CBD-457A-8788-D3B9BD282EFC}" destId="{17731618-4907-422F-B0D9-05A27CB25DED}" srcOrd="1" destOrd="0" presId="urn:microsoft.com/office/officeart/2008/layout/LinedList"/>
    <dgm:cxn modelId="{D85DFA2C-9F0F-4EFB-A4B5-A2F188E251BE}" type="presParOf" srcId="{EBAF8A2C-6CBD-457A-8788-D3B9BD282EFC}" destId="{665F5072-8A5A-411F-A738-1752F24DF087}" srcOrd="2" destOrd="0" presId="urn:microsoft.com/office/officeart/2008/layout/LinedList"/>
    <dgm:cxn modelId="{BCB8249F-31BF-4EFF-A304-17247939C512}" type="presParOf" srcId="{A9AA32C6-66CD-485C-A55C-B8A1FC0DE7F6}" destId="{85A0BED5-DC0D-40DC-B2D1-1CBCAAA8A6D1}" srcOrd="8" destOrd="0" presId="urn:microsoft.com/office/officeart/2008/layout/LinedList"/>
    <dgm:cxn modelId="{FE8CBFF5-C84B-4275-8F70-A10C68C25C78}" type="presParOf" srcId="{A9AA32C6-66CD-485C-A55C-B8A1FC0DE7F6}" destId="{6A4DAC89-0AD7-4808-9E15-FE87AAA579DC}" srcOrd="9" destOrd="0" presId="urn:microsoft.com/office/officeart/2008/layout/LinedList"/>
    <dgm:cxn modelId="{CE2BCDB9-22F4-45F1-9F0C-C655C1C1B8A2}" type="presParOf" srcId="{A9AA32C6-66CD-485C-A55C-B8A1FC0DE7F6}" destId="{18A0484E-7B48-4AE6-8F05-4D5BB85E84FD}" srcOrd="10" destOrd="0" presId="urn:microsoft.com/office/officeart/2008/layout/LinedList"/>
    <dgm:cxn modelId="{1070CA8C-D097-45A2-B880-5AB6A6D44BDD}" type="presParOf" srcId="{18A0484E-7B48-4AE6-8F05-4D5BB85E84FD}" destId="{80D7B52D-A564-4564-A0AA-B7467BB6858E}" srcOrd="0" destOrd="0" presId="urn:microsoft.com/office/officeart/2008/layout/LinedList"/>
    <dgm:cxn modelId="{7777AC58-375F-4B97-A8A0-71FCB3A585D7}" type="presParOf" srcId="{18A0484E-7B48-4AE6-8F05-4D5BB85E84FD}" destId="{803BCC07-8D9C-4338-9D5E-9A7709345984}" srcOrd="1" destOrd="0" presId="urn:microsoft.com/office/officeart/2008/layout/LinedList"/>
    <dgm:cxn modelId="{94DCD677-8FEF-49CD-9489-5FB662F1F36A}" type="presParOf" srcId="{18A0484E-7B48-4AE6-8F05-4D5BB85E84FD}" destId="{7B309682-09AF-4F19-9E62-539DD9C37057}" srcOrd="2" destOrd="0" presId="urn:microsoft.com/office/officeart/2008/layout/LinedList"/>
    <dgm:cxn modelId="{E73EDAD6-7802-4CED-AE6F-E31F0F41F753}" type="presParOf" srcId="{A9AA32C6-66CD-485C-A55C-B8A1FC0DE7F6}" destId="{552FA5D0-822A-48D9-99AC-FDEAE30D43F8}" srcOrd="11" destOrd="0" presId="urn:microsoft.com/office/officeart/2008/layout/LinedList"/>
    <dgm:cxn modelId="{1C38F4E8-64FC-44D5-B96F-4FC378055D54}" type="presParOf" srcId="{A9AA32C6-66CD-485C-A55C-B8A1FC0DE7F6}" destId="{53B5A9F7-0866-4C26-8B5B-29E56E3674F9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805FA-C92B-4CA2-9FDC-20FE60F736BF}">
      <dsp:nvSpPr>
        <dsp:cNvPr id="0" name=""/>
        <dsp:cNvSpPr/>
      </dsp:nvSpPr>
      <dsp:spPr>
        <a:xfrm>
          <a:off x="0" y="27188"/>
          <a:ext cx="10515600" cy="786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3200" b="1" kern="1200" dirty="0"/>
            <a:t>Nachteile</a:t>
          </a:r>
          <a:r>
            <a:rPr lang="pl-PL" sz="3200" b="1" kern="1200" dirty="0"/>
            <a:t> der </a:t>
          </a:r>
          <a:r>
            <a:rPr lang="pl-PL" sz="3200" b="1" kern="1200" dirty="0" err="1"/>
            <a:t>Photovoltaik</a:t>
          </a:r>
          <a:r>
            <a:rPr lang="de-AT" sz="3200" kern="1200" dirty="0"/>
            <a:t>:</a:t>
          </a:r>
          <a:endParaRPr lang="en-US" sz="3200" kern="1200" dirty="0"/>
        </a:p>
      </dsp:txBody>
      <dsp:txXfrm>
        <a:off x="38381" y="65569"/>
        <a:ext cx="10438838" cy="709478"/>
      </dsp:txXfrm>
    </dsp:sp>
    <dsp:sp modelId="{498CCAEF-D7C2-4A00-BB54-AA0F13EE3DF8}">
      <dsp:nvSpPr>
        <dsp:cNvPr id="0" name=""/>
        <dsp:cNvSpPr/>
      </dsp:nvSpPr>
      <dsp:spPr>
        <a:xfrm>
          <a:off x="0" y="813429"/>
          <a:ext cx="10515600" cy="3510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0640" rIns="227584" bIns="40640" numCol="1" spcCol="1270" anchor="t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AT" sz="2500" kern="1200" dirty="0"/>
            <a:t>Die Stromeinspeisung einer PV-Anlage hängt von Ort, Wetterlage, Tageszeit und Ausrichtung des Dachs aus. </a:t>
          </a:r>
          <a:endParaRPr lang="en-US" sz="2500" kern="1200" dirty="0"/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AT" sz="2500" kern="1200" dirty="0"/>
            <a:t>Der Wechselrichter muss bei Solaranlagen von Zeit zu Zeit ausgetauscht werden, was höhere Kosten mit sich bringt.</a:t>
          </a:r>
          <a:endParaRPr lang="en-US" sz="2500" kern="1200" dirty="0"/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AT" sz="2500" kern="1200" dirty="0"/>
            <a:t>Die hohen Investitionskosten einer Photovoltaikanlage, insbesondere durch den Preis der Module, lassen sich erst nach einer langen Laufzeit begleichen.</a:t>
          </a:r>
          <a:endParaRPr lang="en-US" sz="2500" kern="1200" dirty="0"/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de-AT" sz="2500" kern="1200" dirty="0"/>
            <a:t>Viele empfinden die großen Solarmodule nicht unbedingt als Verschönerung des Dachs.</a:t>
          </a:r>
          <a:endParaRPr lang="en-US" sz="2500" kern="1200" dirty="0"/>
        </a:p>
      </dsp:txBody>
      <dsp:txXfrm>
        <a:off x="0" y="813429"/>
        <a:ext cx="10515600" cy="35107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54D20-CCD3-4649-80C3-4687A2974C31}">
      <dsp:nvSpPr>
        <dsp:cNvPr id="0" name=""/>
        <dsp:cNvSpPr/>
      </dsp:nvSpPr>
      <dsp:spPr>
        <a:xfrm>
          <a:off x="0" y="0"/>
          <a:ext cx="504022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858105-B9C5-4AAA-B7D7-4132FB77DF12}">
      <dsp:nvSpPr>
        <dsp:cNvPr id="0" name=""/>
        <dsp:cNvSpPr/>
      </dsp:nvSpPr>
      <dsp:spPr>
        <a:xfrm>
          <a:off x="0" y="0"/>
          <a:ext cx="1008044" cy="4497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FRAGEN</a:t>
          </a:r>
          <a:endParaRPr lang="en-US" sz="1800" kern="1200"/>
        </a:p>
      </dsp:txBody>
      <dsp:txXfrm>
        <a:off x="0" y="0"/>
        <a:ext cx="1008044" cy="4497624"/>
      </dsp:txXfrm>
    </dsp:sp>
    <dsp:sp modelId="{1DA975DD-4544-4A55-AA80-F7BFD0DA47DB}">
      <dsp:nvSpPr>
        <dsp:cNvPr id="0" name=""/>
        <dsp:cNvSpPr/>
      </dsp:nvSpPr>
      <dsp:spPr>
        <a:xfrm>
          <a:off x="1083647" y="52871"/>
          <a:ext cx="3956575" cy="1057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b="1" kern="1200" dirty="0"/>
            <a:t>Was ist Photovoltaik und wie funktioniert der Umwandlungsprozess von Lichtenergie in elektrische Energie?</a:t>
          </a:r>
          <a:endParaRPr lang="en-US" sz="1600" kern="1200" dirty="0"/>
        </a:p>
      </dsp:txBody>
      <dsp:txXfrm>
        <a:off x="1083647" y="52871"/>
        <a:ext cx="3956575" cy="1057424"/>
      </dsp:txXfrm>
    </dsp:sp>
    <dsp:sp modelId="{8ABC4793-6B75-4ADB-A808-E1FBFFE1E3A5}">
      <dsp:nvSpPr>
        <dsp:cNvPr id="0" name=""/>
        <dsp:cNvSpPr/>
      </dsp:nvSpPr>
      <dsp:spPr>
        <a:xfrm>
          <a:off x="1008044" y="1110296"/>
          <a:ext cx="40321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D2E37-FBD3-4DDD-B56D-6CE91DD2A662}">
      <dsp:nvSpPr>
        <dsp:cNvPr id="0" name=""/>
        <dsp:cNvSpPr/>
      </dsp:nvSpPr>
      <dsp:spPr>
        <a:xfrm>
          <a:off x="1083647" y="1163167"/>
          <a:ext cx="3956575" cy="1057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b="1" kern="1200" dirty="0"/>
            <a:t>Welche Vorteile bietet die Photovoltaik-Technologie im Vergleich zu anderen erneuerbaren Energiequellen?</a:t>
          </a:r>
          <a:endParaRPr lang="en-US" sz="1600" kern="1200" dirty="0"/>
        </a:p>
      </dsp:txBody>
      <dsp:txXfrm>
        <a:off x="1083647" y="1163167"/>
        <a:ext cx="3956575" cy="1057424"/>
      </dsp:txXfrm>
    </dsp:sp>
    <dsp:sp modelId="{2994C1D2-6BE6-4A69-BC0C-366F37B6560B}">
      <dsp:nvSpPr>
        <dsp:cNvPr id="0" name=""/>
        <dsp:cNvSpPr/>
      </dsp:nvSpPr>
      <dsp:spPr>
        <a:xfrm>
          <a:off x="1008044" y="2220592"/>
          <a:ext cx="40321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731618-4907-422F-B0D9-05A27CB25DED}">
      <dsp:nvSpPr>
        <dsp:cNvPr id="0" name=""/>
        <dsp:cNvSpPr/>
      </dsp:nvSpPr>
      <dsp:spPr>
        <a:xfrm>
          <a:off x="1083647" y="2273463"/>
          <a:ext cx="3956575" cy="1057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1083647" y="2273463"/>
        <a:ext cx="3956575" cy="1057424"/>
      </dsp:txXfrm>
    </dsp:sp>
    <dsp:sp modelId="{85A0BED5-DC0D-40DC-B2D1-1CBCAAA8A6D1}">
      <dsp:nvSpPr>
        <dsp:cNvPr id="0" name=""/>
        <dsp:cNvSpPr/>
      </dsp:nvSpPr>
      <dsp:spPr>
        <a:xfrm>
          <a:off x="1008044" y="3330888"/>
          <a:ext cx="40321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BCC07-8D9C-4338-9D5E-9A7709345984}">
      <dsp:nvSpPr>
        <dsp:cNvPr id="0" name=""/>
        <dsp:cNvSpPr/>
      </dsp:nvSpPr>
      <dsp:spPr>
        <a:xfrm>
          <a:off x="1083647" y="3383759"/>
          <a:ext cx="3956575" cy="1057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1083647" y="3383759"/>
        <a:ext cx="3956575" cy="1057424"/>
      </dsp:txXfrm>
    </dsp:sp>
    <dsp:sp modelId="{552FA5D0-822A-48D9-99AC-FDEAE30D43F8}">
      <dsp:nvSpPr>
        <dsp:cNvPr id="0" name=""/>
        <dsp:cNvSpPr/>
      </dsp:nvSpPr>
      <dsp:spPr>
        <a:xfrm>
          <a:off x="1008044" y="4441184"/>
          <a:ext cx="403217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55C020-2ED8-CBB0-42F3-669C32A32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7BAEB3D-43C5-7B93-75AA-9D0725325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3D4BBD9-3B4D-3143-42A3-7D2725DA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52695A-AE56-D1FE-7ACF-D193EDC0E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C5ACDA-1F09-C60F-8DC8-9666BA087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936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06D805-42B6-1D8B-B8BE-5808DB0E5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D1480A-5140-4C46-E76A-132B524FE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D107C7C-D152-5E06-4A10-F4590B025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8824FE-2156-97CC-D132-15275E67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A564856-55AA-5127-E68D-6C827B30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176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4131560-B27D-4AF5-C3EF-CD26F28F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CD5A5D9-10EA-1A05-D931-F88F16216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EEA128D-CCEF-7ABA-AB55-F2709B961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8A3B8F-5361-7513-5C10-15B7E82FC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569BE6-C91F-9EA8-0351-9F793416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369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9EBE80-96BC-C624-5865-9762F38F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6E358B-4AE5-3537-775B-89C83BBB1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A4F087-39B5-E93C-3D54-DAC6D12C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1E428D-1DFE-7DAF-8023-688EBFC7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1E88A5-E6CC-8795-0311-5BC8D3E86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190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40FE80-A60E-3A03-D036-502E1F73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C5CF80-C2B0-57CF-18A5-E16D03721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404860-090B-817F-B557-DC4CF7DAA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014655-2012-2304-5C63-BC177548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B0CFB8-5257-E837-12B5-A6A6B8D8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044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5E2F34-7B49-B720-3B3A-71F00651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AE2D3A-C20E-3B1C-F566-1539BA33B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6C1E4A4-5799-D9A5-AF0A-EA98D6ED7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4EB4D7E-7BD4-3486-0447-DEC99FD8A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A060463-7393-14D1-FEF4-7C89C8AE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E75C69B-99EB-0AB1-75DF-3054C608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42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51CEC7-8798-3045-E4F8-C3BA8DD3D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82E2EDB-9F3D-55C5-D27D-84D4DE0B6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B613634-83B4-8C96-BA43-8B679EE34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2EA0D0B-4FF0-1211-CBD3-D793F4BA5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960D604-A956-8FF9-86FA-46139BD31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48CDE95-0E14-1F1A-239E-5B34CDEDB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A547D3-B4F1-CB91-0DF2-A991CC854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2F725B6-15CD-9A1C-23BE-DAB3D0DD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818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D9549C-A8E0-FB64-6C24-78AC085B3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BFB219B-12DE-80A5-F4B5-D3BC8EB71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847DE50-BFE0-2170-651C-BE647EE9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8BE6587-DA63-34B5-6E96-911853AC8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827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A56F1D7-8D14-B107-E48A-545897296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85556DC-F2C4-F3FF-EC7A-35BBD0545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9CFB0CC-40DB-7922-1CBC-BAFC07DC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590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F4D73E-1D5C-776E-F57F-2FF1EC710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3F74CC-CF97-D52C-95E6-F57DE6B76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DDB2964-815D-BEDB-8231-D91852637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CCCC81A-E498-8091-AD9A-FCCC0CF7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190175F-BED7-D6C1-CCAA-B843D3351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F94335B-E2E2-40B5-598C-0632BD9F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944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A0E383-1289-922B-BA61-30C38EC2A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CEB38E5-46CE-3AE1-757F-052020B33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934D23B-2668-2FB7-7CAE-E61418500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F0B9BD8-52AA-CFD5-7C7D-C91A54AD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E94A911-6250-A355-D0A1-24F0184B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58C85A6-54F5-C92C-2445-13EBDCB1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1091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6444A98-0F18-C6F2-A714-5AD374CB2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BD9A9AC-CDEE-8FAF-3AF2-2629FF730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0F71BA-FE05-7A5A-80F0-68D93EE5E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A1CA2F-3D5C-4223-AA57-07BAF5EB2434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6637DCE-C694-0BB5-B428-EFE29B0D6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9036A2-B3A3-80FD-14B0-677272A5C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97C42E-0630-4023-B91F-61ABFB2754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305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mwzielone.pl/energia-sloneczna/20145461/niemcy-maja-nowy-plan-dla-fotowoltaiki" TargetMode="External"/><Relationship Id="rId7" Type="http://schemas.openxmlformats.org/officeDocument/2006/relationships/hyperlink" Target="https://globenergia.pl/niemiecka-fotowoltaika-jest-uzalezniona-od-chin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ferteo.pl/artykuly/wybieramy-firme-montujaca-panele-fotowoltaiczne" TargetMode="External"/><Relationship Id="rId5" Type="http://schemas.openxmlformats.org/officeDocument/2006/relationships/hyperlink" Target="https://www.diki.pl/slownik-niemieckiego" TargetMode="External"/><Relationship Id="rId4" Type="http://schemas.openxmlformats.org/officeDocument/2006/relationships/hyperlink" Target="https://service.focus.de/solaranlagen/photovoltaik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B0939FA-B359-2312-FB66-16C23BC71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831" b="989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0242601-4F1C-B649-7C42-B109C1732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65862"/>
            <a:ext cx="605295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200">
                <a:ln w="22225">
                  <a:solidFill>
                    <a:srgbClr val="FFFFFF"/>
                  </a:solidFill>
                </a:ln>
                <a:noFill/>
              </a:rPr>
              <a:t>Photovoltaik: Energiegewinnung mit der Sonne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dtytuł 2">
            <a:extLst>
              <a:ext uri="{FF2B5EF4-FFF2-40B4-BE49-F238E27FC236}">
                <a16:creationId xmlns:a16="http://schemas.microsoft.com/office/drawing/2014/main" id="{E7679011-916E-A396-2202-A38E83E5E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2899" y="1090864"/>
            <a:ext cx="5140499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 err="1">
                <a:solidFill>
                  <a:srgbClr val="FFFFFF"/>
                </a:solidFill>
              </a:rPr>
              <a:t>Bearbeitet</a:t>
            </a:r>
            <a:r>
              <a:rPr lang="en-US" sz="2000" dirty="0">
                <a:solidFill>
                  <a:srgbClr val="FFFFFF"/>
                </a:solidFill>
              </a:rPr>
              <a:t> von: Ola Kuźnia</a:t>
            </a:r>
            <a:endParaRPr lang="pl-PL" sz="2000" dirty="0">
              <a:solidFill>
                <a:srgbClr val="FFFFFF"/>
              </a:solidFill>
            </a:endParaRPr>
          </a:p>
          <a:p>
            <a:pPr algn="l"/>
            <a:r>
              <a:rPr lang="en-US" sz="2000" dirty="0" err="1">
                <a:solidFill>
                  <a:srgbClr val="FFFFFF"/>
                </a:solidFill>
              </a:rPr>
              <a:t>Fakultät</a:t>
            </a:r>
            <a:r>
              <a:rPr lang="en-US" sz="2000" dirty="0">
                <a:solidFill>
                  <a:srgbClr val="FFFFFF"/>
                </a:solidFill>
              </a:rPr>
              <a:t> für </a:t>
            </a:r>
            <a:r>
              <a:rPr lang="en-US" sz="2000" dirty="0" err="1">
                <a:solidFill>
                  <a:srgbClr val="FFFFFF"/>
                </a:solidFill>
              </a:rPr>
              <a:t>Finanz</a:t>
            </a:r>
            <a:r>
              <a:rPr lang="en-US" sz="2000" dirty="0">
                <a:solidFill>
                  <a:srgbClr val="FFFFFF"/>
                </a:solidFill>
              </a:rPr>
              <a:t>- und </a:t>
            </a:r>
            <a:r>
              <a:rPr lang="en-US" sz="2000" dirty="0" err="1">
                <a:solidFill>
                  <a:srgbClr val="FFFFFF"/>
                </a:solidFill>
              </a:rPr>
              <a:t>Rechnungswesen</a:t>
            </a:r>
            <a:endParaRPr lang="en-US" sz="2000" dirty="0">
              <a:solidFill>
                <a:srgbClr val="FFFFFF"/>
              </a:solidFill>
            </a:endParaRPr>
          </a:p>
          <a:p>
            <a:pPr algn="l"/>
            <a:r>
              <a:rPr lang="en-US" sz="2000" dirty="0" err="1">
                <a:solidFill>
                  <a:srgbClr val="FFFFFF"/>
                </a:solidFill>
              </a:rPr>
              <a:t>Rzeszower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Univerität</a:t>
            </a:r>
            <a:endParaRPr lang="en-US" sz="2000" dirty="0">
              <a:solidFill>
                <a:srgbClr val="FFFFFF"/>
              </a:solidFill>
            </a:endParaRPr>
          </a:p>
          <a:p>
            <a:pPr algn="l"/>
            <a:r>
              <a:rPr lang="en-US" sz="2000" dirty="0">
                <a:solidFill>
                  <a:srgbClr val="FFFFFF"/>
                </a:solidFill>
              </a:rPr>
              <a:t>2023/2024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DC42840-985A-4034-6478-2749076E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655" y="0"/>
            <a:ext cx="1916349" cy="19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00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45F4F96-1FF4-9BBF-F121-760C7C2D3DBC}"/>
              </a:ext>
            </a:extLst>
          </p:cNvPr>
          <p:cNvSpPr txBox="1"/>
          <p:nvPr/>
        </p:nvSpPr>
        <p:spPr>
          <a:xfrm>
            <a:off x="693706" y="2966615"/>
            <a:ext cx="4085665" cy="1402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 err="1">
                <a:effectLst/>
                <a:latin typeface="+mj-lt"/>
                <a:ea typeface="+mj-ea"/>
                <a:cs typeface="+mj-cs"/>
              </a:rPr>
              <a:t>Fachbetriebe</a:t>
            </a:r>
            <a:r>
              <a:rPr lang="en-US" sz="30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effectLst/>
                <a:latin typeface="+mj-lt"/>
                <a:ea typeface="+mj-ea"/>
                <a:cs typeface="+mj-cs"/>
              </a:rPr>
              <a:t>übernehmen</a:t>
            </a:r>
            <a:r>
              <a:rPr lang="en-US" sz="3000" dirty="0">
                <a:effectLst/>
                <a:latin typeface="+mj-lt"/>
                <a:ea typeface="+mj-ea"/>
                <a:cs typeface="+mj-cs"/>
              </a:rPr>
              <a:t> Installation der </a:t>
            </a:r>
            <a:r>
              <a:rPr lang="en-US" sz="3000" dirty="0" err="1">
                <a:effectLst/>
                <a:latin typeface="+mj-lt"/>
                <a:ea typeface="+mj-ea"/>
                <a:cs typeface="+mj-cs"/>
              </a:rPr>
              <a:t>Photovoltaikanlage</a:t>
            </a:r>
            <a:endParaRPr lang="en-US" sz="3000" dirty="0"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285910D-0BF9-84C2-0124-D0A2D6A2F6B7}"/>
              </a:ext>
            </a:extLst>
          </p:cNvPr>
          <p:cNvSpPr txBox="1"/>
          <p:nvPr/>
        </p:nvSpPr>
        <p:spPr>
          <a:xfrm>
            <a:off x="460342" y="2573482"/>
            <a:ext cx="4888992" cy="3591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BB5A811-BB7A-036D-4574-BD38F2B16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55" r="16595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5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3C3BB9F-61A2-30DB-5103-E9A82788D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0981D3-DE91-EAE9-5FEA-9BD77367D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0"/>
            <a:ext cx="11366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133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874A705-958B-9E63-1152-D5436BC45636}"/>
              </a:ext>
            </a:extLst>
          </p:cNvPr>
          <p:cNvSpPr txBox="1"/>
          <p:nvPr/>
        </p:nvSpPr>
        <p:spPr>
          <a:xfrm>
            <a:off x="9267909" y="2023110"/>
            <a:ext cx="2622006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Wörterbuch</a:t>
            </a:r>
            <a:endParaRPr lang="en-US" sz="37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A8E79FF2-39AD-13C4-7F84-703CAAA73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678810"/>
              </p:ext>
            </p:extLst>
          </p:nvPr>
        </p:nvGraphicFramePr>
        <p:xfrm>
          <a:off x="545238" y="1182118"/>
          <a:ext cx="7608304" cy="4646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04152">
                  <a:extLst>
                    <a:ext uri="{9D8B030D-6E8A-4147-A177-3AD203B41FA5}">
                      <a16:colId xmlns:a16="http://schemas.microsoft.com/office/drawing/2014/main" val="32007965"/>
                    </a:ext>
                  </a:extLst>
                </a:gridCol>
                <a:gridCol w="3804152">
                  <a:extLst>
                    <a:ext uri="{9D8B030D-6E8A-4147-A177-3AD203B41FA5}">
                      <a16:colId xmlns:a16="http://schemas.microsoft.com/office/drawing/2014/main" val="2247216453"/>
                    </a:ext>
                  </a:extLst>
                </a:gridCol>
              </a:tblGrid>
              <a:tr h="4564721">
                <a:tc>
                  <a:txBody>
                    <a:bodyPr/>
                    <a:lstStyle/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Solarenergie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energia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słoneczna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Schlüsselrolle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kluczowa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rola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der Umstieg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przejście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Energiequelle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źródło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energii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Photovoltaik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fotowoltaika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der Umwandlungsprozess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proces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przekształcania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Lichtenergie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energia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świetlna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elektrische Energie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energia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elektryczna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Anlage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instalacja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Funktionsweise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sposób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działania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Effizienz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efektywność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er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Vorteil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zaleta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Technologie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technologia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Anschaffungskosten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koszt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zakupu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Amortisierung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amortyzacja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das Dach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dach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Platte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płyta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pl-PL" sz="1500" dirty="0"/>
                    </a:p>
                  </a:txBody>
                  <a:tcPr marL="74344" marR="74344" marT="37172" marB="37172"/>
                </a:tc>
                <a:tc>
                  <a:txBody>
                    <a:bodyPr/>
                    <a:lstStyle/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der Sonnenstrahl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promień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słoneczny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Verbrauchsenergie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energia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zużywana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der Verbraucher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konsument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die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Laufzeit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- czas trwania</a:t>
                      </a:r>
                    </a:p>
                    <a:p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die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Solaranlage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- instalacja słoneczna</a:t>
                      </a: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das Treibhausgas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gaz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cieplarniany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PV-Anlage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instalacja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fotowoltaiczna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die Stromerzeugung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produkcja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prądu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der Stromspeicher -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magazyn</a:t>
                      </a:r>
                      <a:r>
                        <a:rPr lang="de-AT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energii</a:t>
                      </a:r>
                      <a:endParaRPr lang="pl-PL" sz="15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die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Fördermittel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- środki pomocowe</a:t>
                      </a:r>
                    </a:p>
                    <a:p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die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PV-</a:t>
                      </a:r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Anlagengröße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- wielkość instalacji fotowoltaicznej</a:t>
                      </a:r>
                    </a:p>
                    <a:p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die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Einspeisevergütung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- opłata za wprowadzenie do sieci</a:t>
                      </a:r>
                    </a:p>
                    <a:p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die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Rendite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- zwrot z inwestycji</a:t>
                      </a:r>
                    </a:p>
                    <a:p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der </a:t>
                      </a:r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Nachteil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- wada</a:t>
                      </a:r>
                    </a:p>
                    <a:p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die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500" b="1" kern="1200" dirty="0" err="1">
                          <a:solidFill>
                            <a:schemeClr val="tx1"/>
                          </a:solidFill>
                          <a:effectLst/>
                        </a:rPr>
                        <a:t>Stromeinspeisung</a:t>
                      </a:r>
                      <a:r>
                        <a:rPr lang="pl-PL" sz="1500" b="1" kern="1200" dirty="0">
                          <a:solidFill>
                            <a:schemeClr val="tx1"/>
                          </a:solidFill>
                          <a:effectLst/>
                        </a:rPr>
                        <a:t> - wprowadzanie prądu do sieci</a:t>
                      </a:r>
                    </a:p>
                    <a:p>
                      <a:endParaRPr lang="pl-PL" sz="1500" dirty="0"/>
                    </a:p>
                  </a:txBody>
                  <a:tcPr marL="74344" marR="74344" marT="37172" marB="37172"/>
                </a:tc>
                <a:extLst>
                  <a:ext uri="{0D108BD9-81ED-4DB2-BD59-A6C34878D82A}">
                    <a16:rowId xmlns:a16="http://schemas.microsoft.com/office/drawing/2014/main" val="3338853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99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A00B4F1F-1612-D14F-2014-81B66994A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261398"/>
              </p:ext>
            </p:extLst>
          </p:nvPr>
        </p:nvGraphicFramePr>
        <p:xfrm>
          <a:off x="643467" y="655704"/>
          <a:ext cx="10905067" cy="59309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80141">
                  <a:extLst>
                    <a:ext uri="{9D8B030D-6E8A-4147-A177-3AD203B41FA5}">
                      <a16:colId xmlns:a16="http://schemas.microsoft.com/office/drawing/2014/main" val="2010804616"/>
                    </a:ext>
                  </a:extLst>
                </a:gridCol>
                <a:gridCol w="5724926">
                  <a:extLst>
                    <a:ext uri="{9D8B030D-6E8A-4147-A177-3AD203B41FA5}">
                      <a16:colId xmlns:a16="http://schemas.microsoft.com/office/drawing/2014/main" val="3778102793"/>
                    </a:ext>
                  </a:extLst>
                </a:gridCol>
              </a:tblGrid>
              <a:tr h="5546592">
                <a:tc>
                  <a:txBody>
                    <a:bodyPr/>
                    <a:lstStyle/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der Wechselrichter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falownik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die Investitionskosten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koszt</a:t>
                      </a:r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inwestycji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das Modul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moduł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das Netto - netto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die Steuer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podatek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die Stromrechnung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rachunek</a:t>
                      </a:r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za</a:t>
                      </a:r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prąd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der Stromzähler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licznik</a:t>
                      </a:r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prądu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die Wartung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konserwacja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die Versicherung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ubezpieczenie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optionel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opcjonalny</a:t>
                      </a:r>
                    </a:p>
                    <a:p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der </a:t>
                      </a:r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Kilowatt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Peak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kilowat szczytowy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rentabler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bardziej opłacalny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die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Zusatzkosten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koszty dodatkowe</a:t>
                      </a: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die Montage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montaż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die Installation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instalacja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der Stromspeicher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magazyn</a:t>
                      </a:r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energii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der Eigenverbrauch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własne</a:t>
                      </a:r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zużycie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die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Fachbetrieb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specjalistyczne przedsiębiorstwo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hohe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wysoka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wartungsarm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– niewymagający częstych kontroli</a:t>
                      </a:r>
                      <a:r>
                        <a:rPr lang="pl-PL" sz="1600" b="1" kern="1200">
                          <a:solidFill>
                            <a:schemeClr val="tx1"/>
                          </a:solidFill>
                          <a:effectLst/>
                        </a:rPr>
                        <a:t>/ bezawaryjny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keine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żadne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steigenden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– rosnące</a:t>
                      </a:r>
                    </a:p>
                    <a:p>
                      <a:endParaRPr lang="pl-PL" sz="1600" dirty="0"/>
                    </a:p>
                  </a:txBody>
                  <a:tcPr marL="78787" marR="78787" marT="39393" marB="39393"/>
                </a:tc>
                <a:tc>
                  <a:txBody>
                    <a:bodyPr/>
                    <a:lstStyle/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nehmen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brać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beschreiben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opisywać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zeigt sich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objawia</a:t>
                      </a:r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się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erzeugen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produkować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existieren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istnieć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hält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utrzymuje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vermeiden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unikać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lassen sich - da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się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senken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obniżać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erzielen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osiągać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de-AT" sz="1600" b="1" kern="1200" dirty="0">
                          <a:solidFill>
                            <a:schemeClr val="tx1"/>
                          </a:solidFill>
                          <a:effectLst/>
                        </a:rPr>
                        <a:t>erhalten - </a:t>
                      </a:r>
                      <a:r>
                        <a:rPr lang="de-AT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otrzymać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liegt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wynosi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bring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przynosić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scheint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świecić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spielen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odgrywać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kommt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zu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dochodzi do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gräulich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szarawy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umweltfreundlich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przyjazny dla środowiska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emissionsfrei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</a:t>
                      </a:r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bezemisyjny</a:t>
                      </a:r>
                      <a:endParaRPr lang="pl-PL" sz="1600" b="1" kern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unbegrenzt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nieograniczony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flexibel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elastyczny</a:t>
                      </a:r>
                    </a:p>
                    <a:p>
                      <a:r>
                        <a:rPr lang="pl-PL" sz="1600" b="1" kern="1200" dirty="0" err="1">
                          <a:solidFill>
                            <a:schemeClr val="tx1"/>
                          </a:solidFill>
                          <a:effectLst/>
                        </a:rPr>
                        <a:t>garantiert</a:t>
                      </a:r>
                      <a:r>
                        <a:rPr lang="pl-PL" sz="1600" b="1" kern="1200" dirty="0">
                          <a:solidFill>
                            <a:schemeClr val="tx1"/>
                          </a:solidFill>
                          <a:effectLst/>
                        </a:rPr>
                        <a:t> - gwarantowany</a:t>
                      </a:r>
                    </a:p>
                    <a:p>
                      <a:endParaRPr lang="pl-PL" sz="1600" dirty="0"/>
                    </a:p>
                  </a:txBody>
                  <a:tcPr marL="78787" marR="78787" marT="39393" marB="39393"/>
                </a:tc>
                <a:extLst>
                  <a:ext uri="{0D108BD9-81ED-4DB2-BD59-A6C34878D82A}">
                    <a16:rowId xmlns:a16="http://schemas.microsoft.com/office/drawing/2014/main" val="820528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820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F0AB4AC-59C4-1FB8-8625-3C9F22300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43" r="2548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aphicFrame>
        <p:nvGraphicFramePr>
          <p:cNvPr id="4" name="pole tekstowe 1">
            <a:extLst>
              <a:ext uri="{FF2B5EF4-FFF2-40B4-BE49-F238E27FC236}">
                <a16:creationId xmlns:a16="http://schemas.microsoft.com/office/drawing/2014/main" id="{F837B96B-2932-6278-539C-9BA97432CA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5933415"/>
              </p:ext>
            </p:extLst>
          </p:nvPr>
        </p:nvGraphicFramePr>
        <p:xfrm>
          <a:off x="6799634" y="1488333"/>
          <a:ext cx="5040223" cy="4497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47554180-6F1E-9172-40A2-9777B0BCA45C}"/>
              </a:ext>
            </a:extLst>
          </p:cNvPr>
          <p:cNvSpPr txBox="1"/>
          <p:nvPr/>
        </p:nvSpPr>
        <p:spPr>
          <a:xfrm>
            <a:off x="8025610" y="3817854"/>
            <a:ext cx="3640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 Fördermittel stehen in Deutschland für den Kauf von Photovoltaikanlagen zur Verfügung?</a:t>
            </a:r>
            <a:endParaRPr lang="pl-PL" sz="1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998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 descr="Pinezki na mapie">
            <a:extLst>
              <a:ext uri="{FF2B5EF4-FFF2-40B4-BE49-F238E27FC236}">
                <a16:creationId xmlns:a16="http://schemas.microsoft.com/office/drawing/2014/main" id="{3967A6DB-A906-D07B-EC50-C73473AB5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" r="2517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402293D-157B-D7FD-7072-9F4E01453325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Die </a:t>
            </a:r>
            <a:r>
              <a:rPr lang="en-US" sz="2000" b="1" dirty="0" err="1"/>
              <a:t>Quellen</a:t>
            </a: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hlinkClick r:id="rId3"/>
              </a:rPr>
              <a:t>https://www.gramwzielone.pl/energia-sloneczna/20145461/niemcy-maja-nowy-plan-dla-fotowoltaiki</a:t>
            </a:r>
            <a:endParaRPr lang="en-US" sz="17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u="sng" dirty="0">
                <a:effectLst/>
                <a:hlinkClick r:id="rId4"/>
              </a:rPr>
              <a:t>https://service.focus.de/solaranlagen/photovoltaik/</a:t>
            </a:r>
            <a:r>
              <a:rPr lang="en-US" sz="1700" dirty="0">
                <a:effectLst/>
              </a:rPr>
              <a:t> </a:t>
            </a:r>
            <a:endParaRPr lang="pl-PL" sz="17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700" u="sng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https://www.diki.pl/slownik-niemieckiego</a:t>
            </a:r>
            <a:r>
              <a:rPr lang="pl-PL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effectLst/>
                <a:hlinkClick r:id="rId6"/>
              </a:rPr>
              <a:t>https://www.oferteo.pl/artykuly/wybieramy-firme-montujaca-panele-fotowoltaiczne</a:t>
            </a:r>
            <a:endParaRPr lang="pl-PL" sz="17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700" dirty="0">
                <a:effectLst/>
                <a:hlinkClick r:id="rId7"/>
              </a:rPr>
              <a:t>https://globenergia.pl/niemiecka-fotowoltaika-jest-uzalezniona-od-chin/</a:t>
            </a:r>
            <a:r>
              <a:rPr lang="pl-PL" sz="1700" dirty="0">
                <a:effectLst/>
              </a:rPr>
              <a:t>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0544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F3ACE26-CC66-4DD1-0D79-26A745BAB0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946D695-C3F2-E5DF-ED42-F6C807063C80}"/>
              </a:ext>
            </a:extLst>
          </p:cNvPr>
          <p:cNvSpPr txBox="1"/>
          <p:nvPr/>
        </p:nvSpPr>
        <p:spPr>
          <a:xfrm>
            <a:off x="762000" y="1137434"/>
            <a:ext cx="7800660" cy="1520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Vielen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Dank </a:t>
            </a: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fürs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Zuhören</a:t>
            </a: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583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AD3436-EF76-FE44-F7EE-AB683DAA303E}"/>
              </a:ext>
            </a:extLst>
          </p:cNvPr>
          <p:cNvSpPr txBox="1"/>
          <p:nvPr/>
        </p:nvSpPr>
        <p:spPr>
          <a:xfrm>
            <a:off x="761802" y="2743200"/>
            <a:ext cx="5082817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u="sng" dirty="0" err="1"/>
              <a:t>Präsentationsplan</a:t>
            </a:r>
            <a:endParaRPr lang="en-US" sz="2000" dirty="0"/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Einführung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Vorteile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der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Photovoltaik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Nachteile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der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Photovoltaik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Kosten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und Installation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einer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Photovoltaikanlage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3429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Fachbetriebe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übernehmen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Installation der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Photovoltaikanlage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Solar-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Batterie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-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Markt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wächst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exponentiell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effectLst/>
            </a:endParaRPr>
          </a:p>
        </p:txBody>
      </p:sp>
      <p:pic>
        <p:nvPicPr>
          <p:cNvPr id="5" name="Picture 4" descr="Installation von Solarmodulen">
            <a:extLst>
              <a:ext uri="{FF2B5EF4-FFF2-40B4-BE49-F238E27FC236}">
                <a16:creationId xmlns:a16="http://schemas.microsoft.com/office/drawing/2014/main" id="{3577E943-3776-C6C4-E6AD-F0D15D896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90" r="8709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3E2451-C0A8-DD4F-950A-C082FACB89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321" b="140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480F0DE-C4FE-332D-7E61-BE473E91120E}"/>
              </a:ext>
            </a:extLst>
          </p:cNvPr>
          <p:cNvSpPr txBox="1"/>
          <p:nvPr/>
        </p:nvSpPr>
        <p:spPr>
          <a:xfrm>
            <a:off x="841248" y="3502152"/>
            <a:ext cx="10506456" cy="2670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chemeClr val="bg2"/>
                </a:solidFill>
              </a:rPr>
              <a:t>Einführung</a:t>
            </a:r>
            <a:endParaRPr lang="en-US" sz="3200" b="1" dirty="0">
              <a:solidFill>
                <a:schemeClr val="bg2"/>
              </a:solidFill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</a:rPr>
              <a:t>Solarenergie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nimmt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eine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Schlüsselrolle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beim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Umstieg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zu</a:t>
            </a:r>
            <a:r>
              <a:rPr lang="en-US" sz="2000" dirty="0">
                <a:solidFill>
                  <a:schemeClr val="bg1"/>
                </a:solidFill>
                <a:effectLst/>
              </a:rPr>
              <a:t> 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erneuerbaren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Energiequellen</a:t>
            </a:r>
            <a:r>
              <a:rPr lang="en-US" sz="2000" dirty="0">
                <a:solidFill>
                  <a:schemeClr val="bg1"/>
                </a:solidFill>
                <a:effectLst/>
              </a:rPr>
              <a:t> 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ein</a:t>
            </a:r>
            <a:r>
              <a:rPr lang="en-US" sz="2000" dirty="0">
                <a:solidFill>
                  <a:schemeClr val="bg1"/>
                </a:solidFill>
                <a:effectLst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Photovoltaik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beschreibt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dabei</a:t>
            </a:r>
            <a:r>
              <a:rPr lang="en-US" sz="2000" dirty="0">
                <a:solidFill>
                  <a:schemeClr val="bg1"/>
                </a:solidFill>
                <a:effectLst/>
              </a:rPr>
              <a:t> den 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Umwandlungsprozess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von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Lichtenergie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in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elektrische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nutzbare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Energie</a:t>
            </a:r>
            <a:r>
              <a:rPr lang="en-US" sz="2000" dirty="0">
                <a:solidFill>
                  <a:schemeClr val="bg1"/>
                </a:solidFill>
                <a:effectLst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Erfahren</a:t>
            </a:r>
            <a:r>
              <a:rPr lang="en-US" sz="2000" dirty="0">
                <a:solidFill>
                  <a:schemeClr val="bg1"/>
                </a:solidFill>
                <a:effectLst/>
              </a:rPr>
              <a:t> Sie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hier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mehr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darüber</a:t>
            </a:r>
            <a:r>
              <a:rPr lang="en-US" sz="2000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wie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genau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Photovoltaik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funktioniert</a:t>
            </a:r>
            <a:r>
              <a:rPr lang="en-US" sz="2000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welche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Vorteile</a:t>
            </a:r>
            <a:r>
              <a:rPr lang="en-US" sz="2000" dirty="0">
                <a:solidFill>
                  <a:schemeClr val="bg1"/>
                </a:solidFill>
                <a:effectLst/>
              </a:rPr>
              <a:t> die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Technologie</a:t>
            </a:r>
            <a:r>
              <a:rPr lang="en-US" sz="2000" dirty="0">
                <a:solidFill>
                  <a:schemeClr val="bg1"/>
                </a:solidFill>
                <a:effectLst/>
              </a:rPr>
              <a:t> hat und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wie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viel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eine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Photovoltaikanlage</a:t>
            </a:r>
            <a:r>
              <a:rPr lang="en-US" sz="2000" dirty="0">
                <a:solidFill>
                  <a:schemeClr val="bg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</a:rPr>
              <a:t>kostet</a:t>
            </a:r>
            <a:r>
              <a:rPr lang="en-US" sz="2000" dirty="0">
                <a:solidFill>
                  <a:schemeClr val="bg1"/>
                </a:solidFill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9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211417-761D-FBBB-F420-4BF8148D4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67" r="1326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177F4A1-11B0-64B3-0584-9760D03EFCF7}"/>
              </a:ext>
            </a:extLst>
          </p:cNvPr>
          <p:cNvSpPr txBox="1"/>
          <p:nvPr/>
        </p:nvSpPr>
        <p:spPr>
          <a:xfrm>
            <a:off x="7179918" y="2363862"/>
            <a:ext cx="4871405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>
                <a:effectLst/>
              </a:rPr>
              <a:t>Vorteile</a:t>
            </a:r>
            <a:r>
              <a:rPr lang="en-US" sz="2400" b="1" dirty="0">
                <a:effectLst/>
              </a:rPr>
              <a:t> der </a:t>
            </a:r>
            <a:r>
              <a:rPr lang="en-US" sz="2400" b="1" dirty="0" err="1">
                <a:effectLst/>
              </a:rPr>
              <a:t>Photovoltaik</a:t>
            </a:r>
            <a:endParaRPr lang="en-US" sz="2400" b="1" dirty="0">
              <a:effectLst/>
            </a:endParaRP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effectLst/>
              </a:rPr>
              <a:t>Im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Jahr</a:t>
            </a:r>
            <a:r>
              <a:rPr lang="en-US" sz="1300" dirty="0">
                <a:effectLst/>
              </a:rPr>
              <a:t> 2020 </a:t>
            </a:r>
            <a:r>
              <a:rPr lang="en-US" sz="1300" dirty="0" err="1">
                <a:effectLst/>
              </a:rPr>
              <a:t>wurden</a:t>
            </a:r>
            <a:r>
              <a:rPr lang="en-US" sz="1300" dirty="0">
                <a:effectLst/>
              </a:rPr>
              <a:t> 50,6 </a:t>
            </a:r>
            <a:r>
              <a:rPr lang="en-US" sz="1300" dirty="0" err="1">
                <a:effectLst/>
              </a:rPr>
              <a:t>Terrawattstunden</a:t>
            </a:r>
            <a:r>
              <a:rPr lang="en-US" sz="1300" dirty="0">
                <a:effectLst/>
              </a:rPr>
              <a:t> Strom </a:t>
            </a:r>
            <a:r>
              <a:rPr lang="en-US" sz="1300" dirty="0" err="1">
                <a:effectLst/>
              </a:rPr>
              <a:t>durch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Photovoltaik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erzeugt</a:t>
            </a:r>
            <a:r>
              <a:rPr lang="en-US" sz="1300" dirty="0">
                <a:effectLst/>
              </a:rPr>
              <a:t>.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effectLst/>
              </a:rPr>
              <a:t>Photovoltaik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hält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derzeit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einen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Anteil</a:t>
            </a:r>
            <a:r>
              <a:rPr lang="en-US" sz="1300" dirty="0">
                <a:effectLst/>
              </a:rPr>
              <a:t> von </a:t>
            </a:r>
            <a:r>
              <a:rPr lang="en-US" sz="1300" dirty="0" err="1">
                <a:effectLst/>
              </a:rPr>
              <a:t>knapp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über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neun</a:t>
            </a:r>
            <a:r>
              <a:rPr lang="en-US" sz="1300" dirty="0">
                <a:effectLst/>
              </a:rPr>
              <a:t> </a:t>
            </a:r>
            <a:r>
              <a:rPr lang="en-US" sz="1300" dirty="0" err="1">
                <a:effectLst/>
              </a:rPr>
              <a:t>Prozent</a:t>
            </a:r>
            <a:r>
              <a:rPr lang="en-US" sz="1300" dirty="0">
                <a:effectLst/>
              </a:rPr>
              <a:t> an der </a:t>
            </a:r>
            <a:r>
              <a:rPr lang="en-US" sz="1300" dirty="0" err="1">
                <a:effectLst/>
              </a:rPr>
              <a:t>deutschen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Stromerzeugung</a:t>
            </a:r>
            <a:r>
              <a:rPr lang="en-US" sz="1300" dirty="0">
                <a:effectLst/>
              </a:rPr>
              <a:t>.</a:t>
            </a:r>
          </a:p>
          <a:p>
            <a:pPr marL="342900" lvl="0" indent="-228600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300" dirty="0" err="1">
                <a:effectLst/>
              </a:rPr>
              <a:t>Dadurch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wurden</a:t>
            </a:r>
            <a:r>
              <a:rPr lang="en-US" sz="1300" dirty="0">
                <a:effectLst/>
              </a:rPr>
              <a:t> 2020 </a:t>
            </a:r>
            <a:r>
              <a:rPr lang="en-US" sz="1300" dirty="0" err="1">
                <a:effectLst/>
              </a:rPr>
              <a:t>etwa</a:t>
            </a:r>
            <a:r>
              <a:rPr lang="en-US" sz="1300" dirty="0">
                <a:effectLst/>
              </a:rPr>
              <a:t> 35 </a:t>
            </a:r>
            <a:r>
              <a:rPr lang="en-US" sz="1300" dirty="0" err="1">
                <a:effectLst/>
              </a:rPr>
              <a:t>Millionen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Tonnen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Treibhausgase</a:t>
            </a:r>
            <a:r>
              <a:rPr lang="en-US" sz="1300" dirty="0">
                <a:effectLst/>
              </a:rPr>
              <a:t> </a:t>
            </a:r>
            <a:r>
              <a:rPr lang="en-US" sz="1300" dirty="0" err="1">
                <a:effectLst/>
              </a:rPr>
              <a:t>durch</a:t>
            </a:r>
            <a:r>
              <a:rPr lang="en-US" sz="1300" dirty="0">
                <a:effectLst/>
              </a:rPr>
              <a:t> die </a:t>
            </a:r>
            <a:r>
              <a:rPr lang="en-US" sz="1300" dirty="0" err="1">
                <a:effectLst/>
              </a:rPr>
              <a:t>Nutzung</a:t>
            </a:r>
            <a:r>
              <a:rPr lang="en-US" sz="1300" dirty="0">
                <a:effectLst/>
              </a:rPr>
              <a:t> von </a:t>
            </a:r>
            <a:r>
              <a:rPr lang="en-US" sz="1300" dirty="0" err="1">
                <a:effectLst/>
              </a:rPr>
              <a:t>Photovoltaik</a:t>
            </a:r>
            <a:r>
              <a:rPr lang="en-US" sz="1300" dirty="0">
                <a:effectLst/>
              </a:rPr>
              <a:t> in Deutschland </a:t>
            </a:r>
            <a:r>
              <a:rPr lang="en-US" sz="1300" dirty="0" err="1">
                <a:effectLst/>
              </a:rPr>
              <a:t>vermieden</a:t>
            </a:r>
            <a:r>
              <a:rPr lang="en-US" sz="130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85134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06503B1-B1C2-0CB7-DDC5-F62612255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271"/>
          <a:stretch/>
        </p:blipFill>
        <p:spPr>
          <a:xfrm>
            <a:off x="187388" y="179108"/>
            <a:ext cx="11823637" cy="649978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0F917B9-E425-E025-91A9-225C1E7CE557}"/>
              </a:ext>
            </a:extLst>
          </p:cNvPr>
          <p:cNvSpPr txBox="1"/>
          <p:nvPr/>
        </p:nvSpPr>
        <p:spPr>
          <a:xfrm>
            <a:off x="1011866" y="2339526"/>
            <a:ext cx="10165218" cy="258845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PV-Anlagen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lassen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sich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flexibel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auf dem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eigenen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Dach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oder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im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Garten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installieren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Strom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wird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in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umweltfreundlicher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da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emissionsfreier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Form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produziert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Die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Energiequelle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(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Sonnenstrahlen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)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ist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unbegrenzt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verfügbar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und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kostet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nichts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Fördermittel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(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zum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Beispiel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KfW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-Solar- und EEG-Solar-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Förderung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)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entlasten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Verbraucher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bei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den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Anschaffungskosten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Hochwertige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PV-Anlagen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sind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wartungsarm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, da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nur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wenig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bewegliche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Teile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verbaut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werden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.</a:t>
            </a:r>
          </a:p>
          <a:p>
            <a:pPr marL="342900" lvl="0" indent="-228600" algn="just">
              <a:lnSpc>
                <a:spcPct val="90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Durch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Photovoltaik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entstehen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keine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Lärm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-,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Geruchs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-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oder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  <a:effectLst/>
              </a:rPr>
              <a:t>Schadstoffbelästigungen</a:t>
            </a:r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/>
              </a:rPr>
              <a:t>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7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braz zawierający kwiat, roślina, rozmycie&#10;&#10;Opis wygenerowany automatycznie">
            <a:extLst>
              <a:ext uri="{FF2B5EF4-FFF2-40B4-BE49-F238E27FC236}">
                <a16:creationId xmlns:a16="http://schemas.microsoft.com/office/drawing/2014/main" id="{1C0AE342-4D24-F4AF-B2CB-0AC6F46A0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529" b="82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20" name="pole tekstowe 1">
            <a:extLst>
              <a:ext uri="{FF2B5EF4-FFF2-40B4-BE49-F238E27FC236}">
                <a16:creationId xmlns:a16="http://schemas.microsoft.com/office/drawing/2014/main" id="{2C887D0B-DBCA-CE52-C987-BF117F8B97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89709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1075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1CD9BEA-BA28-B747-9F7E-F7474E1E9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0" r="23948"/>
          <a:stretch/>
        </p:blipFill>
        <p:spPr>
          <a:xfrm>
            <a:off x="20" y="10"/>
            <a:ext cx="5409897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2E09733-2375-2EBF-7FD2-ED807A17342C}"/>
              </a:ext>
            </a:extLst>
          </p:cNvPr>
          <p:cNvSpPr txBox="1"/>
          <p:nvPr/>
        </p:nvSpPr>
        <p:spPr>
          <a:xfrm>
            <a:off x="6259618" y="2390001"/>
            <a:ext cx="5112016" cy="30754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BDD82E5-CB41-3AF5-EF88-0599E7F06DFF}"/>
              </a:ext>
            </a:extLst>
          </p:cNvPr>
          <p:cNvSpPr txBox="1"/>
          <p:nvPr/>
        </p:nvSpPr>
        <p:spPr>
          <a:xfrm>
            <a:off x="6259003" y="3281410"/>
            <a:ext cx="5590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Kosten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und Installation </a:t>
            </a:r>
            <a:r>
              <a:rPr 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einer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Photovoltaikanlage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6900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8A53A27-D57A-41DD-AA8E-A91495A8F986}"/>
              </a:ext>
            </a:extLst>
          </p:cNvPr>
          <p:cNvSpPr txBox="1"/>
          <p:nvPr/>
        </p:nvSpPr>
        <p:spPr>
          <a:xfrm>
            <a:off x="233901" y="2765425"/>
            <a:ext cx="5478742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/>
              </a:rPr>
              <a:t>Für die </a:t>
            </a:r>
            <a:r>
              <a:rPr lang="en-US" sz="2000" dirty="0" err="1">
                <a:effectLst/>
              </a:rPr>
              <a:t>Anschaffung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einer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Photovoltaikanlage</a:t>
            </a:r>
            <a:r>
              <a:rPr lang="en-US" sz="2000" dirty="0">
                <a:effectLst/>
              </a:rPr>
              <a:t> für </a:t>
            </a:r>
            <a:r>
              <a:rPr lang="en-US" sz="2000" dirty="0" err="1">
                <a:effectLst/>
              </a:rPr>
              <a:t>ein</a:t>
            </a:r>
            <a:r>
              <a:rPr lang="en-US" sz="2000" dirty="0">
                <a:effectLst/>
              </a:rPr>
              <a:t> </a:t>
            </a:r>
            <a:r>
              <a:rPr lang="en-US" sz="2000" b="1" dirty="0" err="1">
                <a:effectLst/>
              </a:rPr>
              <a:t>Einfamilienhaus</a:t>
            </a:r>
            <a:r>
              <a:rPr lang="en-US" sz="2000" b="1" dirty="0">
                <a:effectLst/>
              </a:rPr>
              <a:t> </a:t>
            </a:r>
            <a:r>
              <a:rPr lang="en-US" sz="2000" dirty="0" err="1">
                <a:effectLst/>
              </a:rPr>
              <a:t>mit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einer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Anlagenleistung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zwischen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drei</a:t>
            </a:r>
            <a:r>
              <a:rPr lang="en-US" sz="2000" dirty="0">
                <a:effectLst/>
              </a:rPr>
              <a:t> und 10 </a:t>
            </a:r>
            <a:r>
              <a:rPr lang="en-US" sz="2000" dirty="0" err="1">
                <a:effectLst/>
              </a:rPr>
              <a:t>kWp</a:t>
            </a:r>
            <a:r>
              <a:rPr lang="en-US" sz="2000" b="1" dirty="0">
                <a:effectLst/>
              </a:rPr>
              <a:t> </a:t>
            </a:r>
            <a:r>
              <a:rPr lang="en-US" sz="2000" dirty="0" err="1">
                <a:effectLst/>
              </a:rPr>
              <a:t>ist</a:t>
            </a:r>
            <a:r>
              <a:rPr lang="en-US" sz="2000" dirty="0">
                <a:effectLst/>
              </a:rPr>
              <a:t> also </a:t>
            </a:r>
            <a:r>
              <a:rPr lang="en-US" sz="2000" dirty="0" err="1">
                <a:effectLst/>
              </a:rPr>
              <a:t>mit</a:t>
            </a:r>
            <a:r>
              <a:rPr lang="en-US" sz="2000" dirty="0">
                <a:effectLst/>
              </a:rPr>
              <a:t> </a:t>
            </a:r>
            <a:r>
              <a:rPr lang="en-US" sz="2000" b="1" dirty="0" err="1">
                <a:effectLst/>
              </a:rPr>
              <a:t>Kosten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zwischen</a:t>
            </a:r>
            <a:r>
              <a:rPr lang="en-US" sz="2000" b="1" dirty="0">
                <a:effectLst/>
              </a:rPr>
              <a:t> 5.700 und 14.000 Euro</a:t>
            </a:r>
            <a:r>
              <a:rPr lang="en-US" sz="2000" dirty="0">
                <a:effectLst/>
              </a:rPr>
              <a:t> (</a:t>
            </a:r>
            <a:r>
              <a:rPr lang="en-US" sz="2000" dirty="0" err="1">
                <a:effectLst/>
              </a:rPr>
              <a:t>netto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zzgl</a:t>
            </a:r>
            <a:r>
              <a:rPr lang="en-US" sz="2000" dirty="0">
                <a:effectLst/>
              </a:rPr>
              <a:t>. </a:t>
            </a:r>
            <a:r>
              <a:rPr lang="en-US" sz="2000" dirty="0" err="1">
                <a:effectLst/>
              </a:rPr>
              <a:t>Steuer</a:t>
            </a:r>
            <a:r>
              <a:rPr lang="en-US" sz="2000" dirty="0">
                <a:effectLst/>
              </a:rPr>
              <a:t>) </a:t>
            </a:r>
            <a:r>
              <a:rPr lang="en-US" sz="2000" dirty="0" err="1">
                <a:effectLst/>
              </a:rPr>
              <a:t>zu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rechnen</a:t>
            </a:r>
            <a:r>
              <a:rPr lang="en-US" sz="2000" dirty="0">
                <a:effectLst/>
              </a:rPr>
              <a:t>. </a:t>
            </a:r>
            <a:endParaRPr lang="en-US" sz="20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BB79D7B-9244-0DC6-5CAD-4D62A098C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9" r="16936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372F55B-0CC5-F716-243C-31D44D974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073940" cy="217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0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hes Bürogebäude, Blick nach oben">
            <a:extLst>
              <a:ext uri="{FF2B5EF4-FFF2-40B4-BE49-F238E27FC236}">
                <a16:creationId xmlns:a16="http://schemas.microsoft.com/office/drawing/2014/main" id="{88CE55F4-9BAC-F574-E625-AA4353370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FDC0D01-A148-C46C-98E8-248F3EC57F07}"/>
              </a:ext>
            </a:extLst>
          </p:cNvPr>
          <p:cNvSpPr txBox="1"/>
          <p:nvPr/>
        </p:nvSpPr>
        <p:spPr>
          <a:xfrm>
            <a:off x="1524000" y="1122363"/>
            <a:ext cx="9144000" cy="27778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0" i="0">
                <a:effectLst/>
                <a:latin typeface="+mj-lt"/>
                <a:ea typeface="+mj-ea"/>
                <a:cs typeface="+mj-cs"/>
              </a:rPr>
              <a:t>Ihnen sind die Anschaffungskosten für eine neue Solaranlage zu hoch? </a:t>
            </a:r>
            <a:endParaRPr lang="en-US" sz="600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6660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F032860FE59B94DB7E8C59EF37275DE" ma:contentTypeVersion="4" ma:contentTypeDescription="Utwórz nowy dokument." ma:contentTypeScope="" ma:versionID="30a33ceb647133b84e5dba8a309f7008">
  <xsd:schema xmlns:xsd="http://www.w3.org/2001/XMLSchema" xmlns:xs="http://www.w3.org/2001/XMLSchema" xmlns:p="http://schemas.microsoft.com/office/2006/metadata/properties" xmlns:ns2="6088189d-10d2-4b44-9742-ab2d115595fe" targetNamespace="http://schemas.microsoft.com/office/2006/metadata/properties" ma:root="true" ma:fieldsID="513c54406955a8cf909538105aa7cd4f" ns2:_="">
    <xsd:import namespace="6088189d-10d2-4b44-9742-ab2d115595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8189d-10d2-4b44-9742-ab2d11559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ECA7A1-FED8-4D11-8943-6D19830D4F71}"/>
</file>

<file path=customXml/itemProps2.xml><?xml version="1.0" encoding="utf-8"?>
<ds:datastoreItem xmlns:ds="http://schemas.openxmlformats.org/officeDocument/2006/customXml" ds:itemID="{342DEB00-8DE3-4929-8471-7B67F0590138}"/>
</file>

<file path=customXml/itemProps3.xml><?xml version="1.0" encoding="utf-8"?>
<ds:datastoreItem xmlns:ds="http://schemas.openxmlformats.org/officeDocument/2006/customXml" ds:itemID="{AB1FA9B1-A846-4958-AED3-C168F3D91BD0}"/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763</Words>
  <Application>Microsoft Office PowerPoint</Application>
  <PresentationFormat>Panoramiczny</PresentationFormat>
  <Paragraphs>123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Motyw pakietu Office</vt:lpstr>
      <vt:lpstr>Photovoltaik: Energiegewinnung mit der Sonne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Photovoltaik: Energiegewinnung mit der Sonne</dc:title>
  <dc:creator>Ola Kuźnia</dc:creator>
  <cp:lastModifiedBy>Ola Kuźnia</cp:lastModifiedBy>
  <cp:revision>1</cp:revision>
  <dcterms:created xsi:type="dcterms:W3CDTF">2024-03-05T20:29:18Z</dcterms:created>
  <dcterms:modified xsi:type="dcterms:W3CDTF">2024-03-16T21:24:22Z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0x0101000F032860FE59B94DB7E8C59EF37275DE</vt:lpwstr>
  </property>
</Properties>
</file>