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0.svg" ContentType="image/svg+xml"/>
  <Override PartName="/ppt/media/image12.svg" ContentType="image/svg+xml"/>
  <Override PartName="/ppt/media/image6.svg" ContentType="image/svg+xml"/>
  <Override PartName="/ppt/media/image8.svg" ContentType="image/svg+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5" r:id="rId9"/>
    <p:sldId id="266" r:id="rId10"/>
    <p:sldId id="262" r:id="rId11"/>
    <p:sldId id="270" r:id="rId12"/>
    <p:sldId id="263" r:id="rId13"/>
    <p:sldId id="264" r:id="rId1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ustomXml" Target="../customXml/item1.xml"/><Relationship Id="rId3" Type="http://schemas.openxmlformats.org/officeDocument/2006/relationships/slide" Target="slides/slide1.xml"/><Relationship Id="rId7" Type="http://schemas.openxmlformats.org/officeDocument/2006/relationships/slide" Target="slides/slide5.xml"/><Relationship Id="rId17" Type="http://schemas.openxmlformats.org/officeDocument/2006/relationships/tableStyles" Target="tableStyles.xml"/><Relationship Id="rId12" Type="http://schemas.openxmlformats.org/officeDocument/2006/relationships/slide" Target="slides/slide10.xml"/><Relationship Id="rId2" Type="http://schemas.openxmlformats.org/officeDocument/2006/relationships/theme" Target="theme/theme1.xml"/><Relationship Id="rId16" Type="http://schemas.openxmlformats.org/officeDocument/2006/relationships/viewProps" Target="viewProps.xml"/><Relationship Id="rId20" Type="http://schemas.openxmlformats.org/officeDocument/2006/relationships/customXml" Target="../customXml/item3.xml"/><Relationship Id="rId6" Type="http://schemas.openxmlformats.org/officeDocument/2006/relationships/slide" Target="slides/slide4.xml"/><Relationship Id="rId11" Type="http://schemas.openxmlformats.org/officeDocument/2006/relationships/slide" Target="slides/slide9.xml"/><Relationship Id="rId1" Type="http://schemas.openxmlformats.org/officeDocument/2006/relationships/slideMaster" Target="slideMasters/slideMaster1.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2.xml"/><Relationship Id="rId9" Type="http://schemas.openxmlformats.org/officeDocument/2006/relationships/slide" Target="slides/slide7.xml"/><Relationship Id="rId4" Type="http://schemas.openxmlformats.org/officeDocument/2006/relationships/slide" Target="slides/slide2.xml"/><Relationship Id="rId14" Type="http://schemas.openxmlformats.org/officeDocument/2006/relationships/slide" Target="slides/slide12.xml"/></Relationships>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7"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7"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A4491037-551D-43E3-9ECC-5CB312D8FA1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8945314-2DC6-42E4-ABE8-DA52203D96E2}">
      <dgm:prSet/>
      <dgm:spPr/>
      <dgm:t>
        <a:bodyPr/>
        <a:lstStyle/>
        <a:p>
          <a:pPr>
            <a:lnSpc>
              <a:spcPct val="100000"/>
            </a:lnSpc>
          </a:pPr>
          <a:r>
            <a:rPr lang="de-DE" dirty="0"/>
            <a:t>Risiken bewerten und auf dieser Grundlage sinnvolle</a:t>
          </a:r>
          <a:r>
            <a:rPr lang="pl-PL" dirty="0"/>
            <a:t> </a:t>
          </a:r>
          <a:r>
            <a:rPr lang="de-DE" dirty="0"/>
            <a:t>Versicherungsprämien berechnen</a:t>
          </a:r>
          <a:endParaRPr lang="en-US" dirty="0"/>
        </a:p>
      </dgm:t>
    </dgm:pt>
    <dgm:pt modelId="{13A3C64D-44C1-4D68-B5CC-A07CCC796DDA}" cxnId="{C52972D5-73AB-47D6-999F-F708493B4988}" type="parTrans">
      <dgm:prSet/>
      <dgm:spPr/>
      <dgm:t>
        <a:bodyPr/>
        <a:lstStyle/>
        <a:p>
          <a:endParaRPr lang="en-US"/>
        </a:p>
      </dgm:t>
    </dgm:pt>
    <dgm:pt modelId="{1021BDDB-9E83-4DC7-92D9-6E9832B51ED0}" cxnId="{C52972D5-73AB-47D6-999F-F708493B4988}" type="sibTrans">
      <dgm:prSet/>
      <dgm:spPr/>
      <dgm:t>
        <a:bodyPr/>
        <a:lstStyle/>
        <a:p>
          <a:endParaRPr lang="en-US"/>
        </a:p>
      </dgm:t>
    </dgm:pt>
    <dgm:pt modelId="{0BBCA1E5-C37D-4B64-8C13-8F4977CF3A42}">
      <dgm:prSet/>
      <dgm:spPr/>
      <dgm:t>
        <a:bodyPr/>
        <a:lstStyle/>
        <a:p>
          <a:pPr>
            <a:lnSpc>
              <a:spcPct val="100000"/>
            </a:lnSpc>
          </a:pPr>
          <a:r>
            <a:rPr lang="de-DE" dirty="0"/>
            <a:t>Sammeln und verwalten der Prämien</a:t>
          </a:r>
          <a:endParaRPr lang="en-US" dirty="0"/>
        </a:p>
      </dgm:t>
    </dgm:pt>
    <dgm:pt modelId="{12638349-8DF2-4604-9C41-788CA1C9F335}" cxnId="{CF1F7FD7-763A-4279-BF1A-2CE88CE14A2C}" type="parTrans">
      <dgm:prSet/>
      <dgm:spPr/>
      <dgm:t>
        <a:bodyPr/>
        <a:lstStyle/>
        <a:p>
          <a:endParaRPr lang="en-US"/>
        </a:p>
      </dgm:t>
    </dgm:pt>
    <dgm:pt modelId="{0F362682-6048-4FF4-B595-01557C2FA391}" cxnId="{CF1F7FD7-763A-4279-BF1A-2CE88CE14A2C}" type="sibTrans">
      <dgm:prSet/>
      <dgm:spPr/>
      <dgm:t>
        <a:bodyPr/>
        <a:lstStyle/>
        <a:p>
          <a:endParaRPr lang="en-US"/>
        </a:p>
      </dgm:t>
    </dgm:pt>
    <dgm:pt modelId="{96BE3C3C-688E-47F1-8152-340ED399609F}">
      <dgm:prSet/>
      <dgm:spPr/>
      <dgm:t>
        <a:bodyPr/>
        <a:lstStyle/>
        <a:p>
          <a:pPr>
            <a:lnSpc>
              <a:spcPct val="100000"/>
            </a:lnSpc>
          </a:pPr>
          <a:r>
            <a:rPr lang="de-DE" dirty="0"/>
            <a:t>Zahlungen im Schadensfall leisten</a:t>
          </a:r>
          <a:endParaRPr lang="en-US" dirty="0"/>
        </a:p>
      </dgm:t>
    </dgm:pt>
    <dgm:pt modelId="{8DE3C2E5-1E2C-46AF-ABAF-1449F3B060E1}" cxnId="{8DADC29C-FA77-4589-BA02-F001017D03C5}" type="parTrans">
      <dgm:prSet/>
      <dgm:spPr/>
      <dgm:t>
        <a:bodyPr/>
        <a:lstStyle/>
        <a:p>
          <a:endParaRPr lang="en-US"/>
        </a:p>
      </dgm:t>
    </dgm:pt>
    <dgm:pt modelId="{115ADFBF-5D40-4C2D-AF79-07E3F288BB08}" cxnId="{8DADC29C-FA77-4589-BA02-F001017D03C5}" type="sibTrans">
      <dgm:prSet/>
      <dgm:spPr/>
      <dgm:t>
        <a:bodyPr/>
        <a:lstStyle/>
        <a:p>
          <a:endParaRPr lang="en-US"/>
        </a:p>
      </dgm:t>
    </dgm:pt>
    <dgm:pt modelId="{68FA6052-CB26-47FF-90C3-153CDA257673}">
      <dgm:prSet/>
      <dgm:spPr/>
      <dgm:t>
        <a:bodyPr/>
        <a:lstStyle/>
        <a:p>
          <a:pPr>
            <a:lnSpc>
              <a:spcPct val="100000"/>
            </a:lnSpc>
          </a:pPr>
          <a:r>
            <a:rPr lang="de-DE"/>
            <a:t>Prüfen von möglichen Betrugsfällen</a:t>
          </a:r>
          <a:endParaRPr lang="en-US"/>
        </a:p>
      </dgm:t>
    </dgm:pt>
    <dgm:pt modelId="{0A9D3B24-CA76-4809-BCE8-4F604E9C2A16}" cxnId="{1B2BB1C2-E575-40F6-93E5-CDCB90572773}" type="parTrans">
      <dgm:prSet/>
      <dgm:spPr/>
      <dgm:t>
        <a:bodyPr/>
        <a:lstStyle/>
        <a:p>
          <a:endParaRPr lang="en-US"/>
        </a:p>
      </dgm:t>
    </dgm:pt>
    <dgm:pt modelId="{B9787F8D-DC22-469F-9B71-C0EC8576F136}" cxnId="{1B2BB1C2-E575-40F6-93E5-CDCB90572773}" type="sibTrans">
      <dgm:prSet/>
      <dgm:spPr/>
      <dgm:t>
        <a:bodyPr/>
        <a:lstStyle/>
        <a:p>
          <a:endParaRPr lang="en-US"/>
        </a:p>
      </dgm:t>
    </dgm:pt>
    <dgm:pt modelId="{980B631C-C7CF-4EB2-BB90-F8FF36994CFD}" type="pres">
      <dgm:prSet presAssocID="{A4491037-551D-43E3-9ECC-5CB312D8FA1F}" presName="root" presStyleCnt="0">
        <dgm:presLayoutVars>
          <dgm:dir/>
          <dgm:resizeHandles val="exact"/>
        </dgm:presLayoutVars>
      </dgm:prSet>
      <dgm:spPr/>
    </dgm:pt>
    <dgm:pt modelId="{3FFD8202-C350-44C4-AF23-E8DAECE0C442}" type="pres">
      <dgm:prSet presAssocID="{68945314-2DC6-42E4-ABE8-DA52203D96E2}" presName="compNode" presStyleCnt="0"/>
      <dgm:spPr/>
    </dgm:pt>
    <dgm:pt modelId="{D3B22DFF-CE49-4F57-A6D7-E771690D915F}" type="pres">
      <dgm:prSet presAssocID="{68945314-2DC6-42E4-ABE8-DA52203D96E2}" presName="bgRect" presStyleLbl="bgShp" presStyleIdx="0" presStyleCnt="4"/>
      <dgm:spPr>
        <a:solidFill>
          <a:schemeClr val="accent2">
            <a:lumMod val="20000"/>
            <a:lumOff val="80000"/>
          </a:schemeClr>
        </a:solidFill>
      </dgm:spPr>
    </dgm:pt>
    <dgm:pt modelId="{C6EB5065-DF42-4F4F-8B84-04A57F4D5B42}" type="pres">
      <dgm:prSet presAssocID="{68945314-2DC6-42E4-ABE8-DA52203D96E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pt>
    <dgm:pt modelId="{B9F860FF-9DEA-4FEC-91CD-E128760FA7C0}" type="pres">
      <dgm:prSet presAssocID="{68945314-2DC6-42E4-ABE8-DA52203D96E2}" presName="spaceRect" presStyleCnt="0"/>
      <dgm:spPr/>
    </dgm:pt>
    <dgm:pt modelId="{36248EDC-446C-4FE9-A3A9-BDA69E714BFB}" type="pres">
      <dgm:prSet presAssocID="{68945314-2DC6-42E4-ABE8-DA52203D96E2}" presName="parTx" presStyleLbl="revTx" presStyleIdx="0" presStyleCnt="4">
        <dgm:presLayoutVars>
          <dgm:chMax val="0"/>
          <dgm:chPref val="0"/>
        </dgm:presLayoutVars>
      </dgm:prSet>
      <dgm:spPr/>
    </dgm:pt>
    <dgm:pt modelId="{CB9104EF-25FB-40B8-B4E2-988E40C4DC97}" type="pres">
      <dgm:prSet presAssocID="{1021BDDB-9E83-4DC7-92D9-6E9832B51ED0}" presName="sibTrans" presStyleCnt="0"/>
      <dgm:spPr/>
    </dgm:pt>
    <dgm:pt modelId="{81BEC12D-2784-4296-B19B-51734EA72240}" type="pres">
      <dgm:prSet presAssocID="{0BBCA1E5-C37D-4B64-8C13-8F4977CF3A42}" presName="compNode" presStyleCnt="0"/>
      <dgm:spPr/>
    </dgm:pt>
    <dgm:pt modelId="{3A82F6D3-571A-440E-AAC5-DB5BECAD8409}" type="pres">
      <dgm:prSet presAssocID="{0BBCA1E5-C37D-4B64-8C13-8F4977CF3A42}" presName="bgRect" presStyleLbl="bgShp" presStyleIdx="1" presStyleCnt="4"/>
      <dgm:spPr>
        <a:solidFill>
          <a:schemeClr val="accent2">
            <a:lumMod val="20000"/>
            <a:lumOff val="80000"/>
          </a:schemeClr>
        </a:solidFill>
      </dgm:spPr>
    </dgm:pt>
    <dgm:pt modelId="{1120BC77-D498-4F84-BD6F-FF4DF3AAF4F5}" type="pres">
      <dgm:prSet presAssocID="{0BBCA1E5-C37D-4B64-8C13-8F4977CF3A4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pt>
    <dgm:pt modelId="{15C7DD15-7413-43F5-97E7-E2A23FDB9C27}" type="pres">
      <dgm:prSet presAssocID="{0BBCA1E5-C37D-4B64-8C13-8F4977CF3A42}" presName="spaceRect" presStyleCnt="0"/>
      <dgm:spPr/>
    </dgm:pt>
    <dgm:pt modelId="{39D1CC4D-52F6-498B-ACA4-C125B888905A}" type="pres">
      <dgm:prSet presAssocID="{0BBCA1E5-C37D-4B64-8C13-8F4977CF3A42}" presName="parTx" presStyleLbl="revTx" presStyleIdx="1" presStyleCnt="4">
        <dgm:presLayoutVars>
          <dgm:chMax val="0"/>
          <dgm:chPref val="0"/>
        </dgm:presLayoutVars>
      </dgm:prSet>
      <dgm:spPr/>
    </dgm:pt>
    <dgm:pt modelId="{FA6464E7-41E3-480C-BAF0-DBE366E0D2E4}" type="pres">
      <dgm:prSet presAssocID="{0F362682-6048-4FF4-B595-01557C2FA391}" presName="sibTrans" presStyleCnt="0"/>
      <dgm:spPr/>
    </dgm:pt>
    <dgm:pt modelId="{7801DCDD-76D7-4A2C-9A0E-70FC30CD8D4F}" type="pres">
      <dgm:prSet presAssocID="{96BE3C3C-688E-47F1-8152-340ED399609F}" presName="compNode" presStyleCnt="0"/>
      <dgm:spPr/>
    </dgm:pt>
    <dgm:pt modelId="{8666071C-03E2-4838-9963-91BF213F3970}" type="pres">
      <dgm:prSet presAssocID="{96BE3C3C-688E-47F1-8152-340ED399609F}" presName="bgRect" presStyleLbl="bgShp" presStyleIdx="2" presStyleCnt="4"/>
      <dgm:spPr>
        <a:solidFill>
          <a:schemeClr val="accent2">
            <a:lumMod val="20000"/>
            <a:lumOff val="80000"/>
          </a:schemeClr>
        </a:solidFill>
      </dgm:spPr>
    </dgm:pt>
    <dgm:pt modelId="{5B683D63-AB16-4533-96EB-7A4DF607A399}" type="pres">
      <dgm:prSet presAssocID="{96BE3C3C-688E-47F1-8152-340ED399609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pt>
    <dgm:pt modelId="{9EBBF8C1-C977-4E5F-8C6B-E01BBF8BC1F8}" type="pres">
      <dgm:prSet presAssocID="{96BE3C3C-688E-47F1-8152-340ED399609F}" presName="spaceRect" presStyleCnt="0"/>
      <dgm:spPr/>
    </dgm:pt>
    <dgm:pt modelId="{ED53D9DC-346B-4CFC-9D98-79611A02B42F}" type="pres">
      <dgm:prSet presAssocID="{96BE3C3C-688E-47F1-8152-340ED399609F}" presName="parTx" presStyleLbl="revTx" presStyleIdx="2" presStyleCnt="4">
        <dgm:presLayoutVars>
          <dgm:chMax val="0"/>
          <dgm:chPref val="0"/>
        </dgm:presLayoutVars>
      </dgm:prSet>
      <dgm:spPr/>
    </dgm:pt>
    <dgm:pt modelId="{F74E8907-25FA-4EC1-8874-AB2B5E61B85C}" type="pres">
      <dgm:prSet presAssocID="{115ADFBF-5D40-4C2D-AF79-07E3F288BB08}" presName="sibTrans" presStyleCnt="0"/>
      <dgm:spPr/>
    </dgm:pt>
    <dgm:pt modelId="{9D8527CF-E08E-463F-B2C4-7B652B6EE8A5}" type="pres">
      <dgm:prSet presAssocID="{68FA6052-CB26-47FF-90C3-153CDA257673}" presName="compNode" presStyleCnt="0"/>
      <dgm:spPr/>
    </dgm:pt>
    <dgm:pt modelId="{8B867E38-C080-40DF-A28A-E7326A4D6DCF}" type="pres">
      <dgm:prSet presAssocID="{68FA6052-CB26-47FF-90C3-153CDA257673}" presName="bgRect" presStyleLbl="bgShp" presStyleIdx="3" presStyleCnt="4"/>
      <dgm:spPr>
        <a:solidFill>
          <a:schemeClr val="accent2">
            <a:lumMod val="20000"/>
            <a:lumOff val="80000"/>
          </a:schemeClr>
        </a:solidFill>
      </dgm:spPr>
    </dgm:pt>
    <dgm:pt modelId="{65B99940-222E-443D-8F5C-11628C674E2A}" type="pres">
      <dgm:prSet presAssocID="{68FA6052-CB26-47FF-90C3-153CDA25767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pt>
    <dgm:pt modelId="{9CCCB04B-5DD4-428B-870C-82A4FCCD9523}" type="pres">
      <dgm:prSet presAssocID="{68FA6052-CB26-47FF-90C3-153CDA257673}" presName="spaceRect" presStyleCnt="0"/>
      <dgm:spPr/>
    </dgm:pt>
    <dgm:pt modelId="{7A4DA52C-559E-4DB4-8C48-814F9A13FA55}" type="pres">
      <dgm:prSet presAssocID="{68FA6052-CB26-47FF-90C3-153CDA257673}" presName="parTx" presStyleLbl="revTx" presStyleIdx="3" presStyleCnt="4">
        <dgm:presLayoutVars>
          <dgm:chMax val="0"/>
          <dgm:chPref val="0"/>
        </dgm:presLayoutVars>
      </dgm:prSet>
      <dgm:spPr/>
    </dgm:pt>
  </dgm:ptLst>
  <dgm:cxnLst>
    <dgm:cxn modelId="{CFE2245E-93A8-4020-9DEB-56671110E21D}" type="presOf" srcId="{68FA6052-CB26-47FF-90C3-153CDA257673}" destId="{7A4DA52C-559E-4DB4-8C48-814F9A13FA55}" srcOrd="0" destOrd="0" presId="urn:microsoft.com/office/officeart/2018/2/layout/IconVerticalSolidList"/>
    <dgm:cxn modelId="{B5405976-B7B3-4F0E-8703-6E1B1E8EEDF3}" type="presOf" srcId="{A4491037-551D-43E3-9ECC-5CB312D8FA1F}" destId="{980B631C-C7CF-4EB2-BB90-F8FF36994CFD}" srcOrd="0" destOrd="0" presId="urn:microsoft.com/office/officeart/2018/2/layout/IconVerticalSolidList"/>
    <dgm:cxn modelId="{CE43569A-7D36-4C30-BD19-1F05560A2FD1}" type="presOf" srcId="{96BE3C3C-688E-47F1-8152-340ED399609F}" destId="{ED53D9DC-346B-4CFC-9D98-79611A02B42F}" srcOrd="0" destOrd="0" presId="urn:microsoft.com/office/officeart/2018/2/layout/IconVerticalSolidList"/>
    <dgm:cxn modelId="{8DADC29C-FA77-4589-BA02-F001017D03C5}" srcId="{A4491037-551D-43E3-9ECC-5CB312D8FA1F}" destId="{96BE3C3C-688E-47F1-8152-340ED399609F}" srcOrd="2" destOrd="0" parTransId="{8DE3C2E5-1E2C-46AF-ABAF-1449F3B060E1}" sibTransId="{115ADFBF-5D40-4C2D-AF79-07E3F288BB08}"/>
    <dgm:cxn modelId="{12D03B9D-9636-469B-97A6-B62189ABA945}" type="presOf" srcId="{0BBCA1E5-C37D-4B64-8C13-8F4977CF3A42}" destId="{39D1CC4D-52F6-498B-ACA4-C125B888905A}" srcOrd="0" destOrd="0" presId="urn:microsoft.com/office/officeart/2018/2/layout/IconVerticalSolidList"/>
    <dgm:cxn modelId="{1B2BB1C2-E575-40F6-93E5-CDCB90572773}" srcId="{A4491037-551D-43E3-9ECC-5CB312D8FA1F}" destId="{68FA6052-CB26-47FF-90C3-153CDA257673}" srcOrd="3" destOrd="0" parTransId="{0A9D3B24-CA76-4809-BCE8-4F604E9C2A16}" sibTransId="{B9787F8D-DC22-469F-9B71-C0EC8576F136}"/>
    <dgm:cxn modelId="{213DA5D1-E6FB-4310-8356-31914F1FF876}" type="presOf" srcId="{68945314-2DC6-42E4-ABE8-DA52203D96E2}" destId="{36248EDC-446C-4FE9-A3A9-BDA69E714BFB}" srcOrd="0" destOrd="0" presId="urn:microsoft.com/office/officeart/2018/2/layout/IconVerticalSolidList"/>
    <dgm:cxn modelId="{C52972D5-73AB-47D6-999F-F708493B4988}" srcId="{A4491037-551D-43E3-9ECC-5CB312D8FA1F}" destId="{68945314-2DC6-42E4-ABE8-DA52203D96E2}" srcOrd="0" destOrd="0" parTransId="{13A3C64D-44C1-4D68-B5CC-A07CCC796DDA}" sibTransId="{1021BDDB-9E83-4DC7-92D9-6E9832B51ED0}"/>
    <dgm:cxn modelId="{CF1F7FD7-763A-4279-BF1A-2CE88CE14A2C}" srcId="{A4491037-551D-43E3-9ECC-5CB312D8FA1F}" destId="{0BBCA1E5-C37D-4B64-8C13-8F4977CF3A42}" srcOrd="1" destOrd="0" parTransId="{12638349-8DF2-4604-9C41-788CA1C9F335}" sibTransId="{0F362682-6048-4FF4-B595-01557C2FA391}"/>
    <dgm:cxn modelId="{7BD1A265-38F9-4820-AD24-A504A5699CD7}" type="presParOf" srcId="{980B631C-C7CF-4EB2-BB90-F8FF36994CFD}" destId="{3FFD8202-C350-44C4-AF23-E8DAECE0C442}" srcOrd="0" destOrd="0" presId="urn:microsoft.com/office/officeart/2018/2/layout/IconVerticalSolidList"/>
    <dgm:cxn modelId="{08EE738D-A016-4E21-A981-3064771E1D78}" type="presParOf" srcId="{3FFD8202-C350-44C4-AF23-E8DAECE0C442}" destId="{D3B22DFF-CE49-4F57-A6D7-E771690D915F}" srcOrd="0" destOrd="0" presId="urn:microsoft.com/office/officeart/2018/2/layout/IconVerticalSolidList"/>
    <dgm:cxn modelId="{62FF019D-805E-45F9-A76A-7C3728E3A993}" type="presParOf" srcId="{3FFD8202-C350-44C4-AF23-E8DAECE0C442}" destId="{C6EB5065-DF42-4F4F-8B84-04A57F4D5B42}" srcOrd="1" destOrd="0" presId="urn:microsoft.com/office/officeart/2018/2/layout/IconVerticalSolidList"/>
    <dgm:cxn modelId="{319E14EF-10A4-4A6E-B5F4-E1996518C780}" type="presParOf" srcId="{3FFD8202-C350-44C4-AF23-E8DAECE0C442}" destId="{B9F860FF-9DEA-4FEC-91CD-E128760FA7C0}" srcOrd="2" destOrd="0" presId="urn:microsoft.com/office/officeart/2018/2/layout/IconVerticalSolidList"/>
    <dgm:cxn modelId="{D7843F2A-8AE5-42DE-8E06-74A505E3F78E}" type="presParOf" srcId="{3FFD8202-C350-44C4-AF23-E8DAECE0C442}" destId="{36248EDC-446C-4FE9-A3A9-BDA69E714BFB}" srcOrd="3" destOrd="0" presId="urn:microsoft.com/office/officeart/2018/2/layout/IconVerticalSolidList"/>
    <dgm:cxn modelId="{2551FBFC-48ED-46C0-A3CB-02570A5B5A08}" type="presParOf" srcId="{980B631C-C7CF-4EB2-BB90-F8FF36994CFD}" destId="{CB9104EF-25FB-40B8-B4E2-988E40C4DC97}" srcOrd="1" destOrd="0" presId="urn:microsoft.com/office/officeart/2018/2/layout/IconVerticalSolidList"/>
    <dgm:cxn modelId="{ECD2F545-ECDB-4701-A017-C0F72066EB7C}" type="presParOf" srcId="{980B631C-C7CF-4EB2-BB90-F8FF36994CFD}" destId="{81BEC12D-2784-4296-B19B-51734EA72240}" srcOrd="2" destOrd="0" presId="urn:microsoft.com/office/officeart/2018/2/layout/IconVerticalSolidList"/>
    <dgm:cxn modelId="{FCBBABC4-7A35-478A-8550-0EAD2797CC43}" type="presParOf" srcId="{81BEC12D-2784-4296-B19B-51734EA72240}" destId="{3A82F6D3-571A-440E-AAC5-DB5BECAD8409}" srcOrd="0" destOrd="0" presId="urn:microsoft.com/office/officeart/2018/2/layout/IconVerticalSolidList"/>
    <dgm:cxn modelId="{41AFEFA0-F727-4732-8D26-852399879066}" type="presParOf" srcId="{81BEC12D-2784-4296-B19B-51734EA72240}" destId="{1120BC77-D498-4F84-BD6F-FF4DF3AAF4F5}" srcOrd="1" destOrd="0" presId="urn:microsoft.com/office/officeart/2018/2/layout/IconVerticalSolidList"/>
    <dgm:cxn modelId="{B1161E7E-A74E-4783-931D-955C996B160A}" type="presParOf" srcId="{81BEC12D-2784-4296-B19B-51734EA72240}" destId="{15C7DD15-7413-43F5-97E7-E2A23FDB9C27}" srcOrd="2" destOrd="0" presId="urn:microsoft.com/office/officeart/2018/2/layout/IconVerticalSolidList"/>
    <dgm:cxn modelId="{3DE1C7E4-BF79-42AC-AAFF-FDEBE68824CD}" type="presParOf" srcId="{81BEC12D-2784-4296-B19B-51734EA72240}" destId="{39D1CC4D-52F6-498B-ACA4-C125B888905A}" srcOrd="3" destOrd="0" presId="urn:microsoft.com/office/officeart/2018/2/layout/IconVerticalSolidList"/>
    <dgm:cxn modelId="{6EA6ED69-CB69-4CDE-97B3-6469C8F99975}" type="presParOf" srcId="{980B631C-C7CF-4EB2-BB90-F8FF36994CFD}" destId="{FA6464E7-41E3-480C-BAF0-DBE366E0D2E4}" srcOrd="3" destOrd="0" presId="urn:microsoft.com/office/officeart/2018/2/layout/IconVerticalSolidList"/>
    <dgm:cxn modelId="{3977D539-9067-4CFE-97E4-22AAA2344DA5}" type="presParOf" srcId="{980B631C-C7CF-4EB2-BB90-F8FF36994CFD}" destId="{7801DCDD-76D7-4A2C-9A0E-70FC30CD8D4F}" srcOrd="4" destOrd="0" presId="urn:microsoft.com/office/officeart/2018/2/layout/IconVerticalSolidList"/>
    <dgm:cxn modelId="{28B64D24-7769-4965-AFDC-0A329A2469FB}" type="presParOf" srcId="{7801DCDD-76D7-4A2C-9A0E-70FC30CD8D4F}" destId="{8666071C-03E2-4838-9963-91BF213F3970}" srcOrd="0" destOrd="0" presId="urn:microsoft.com/office/officeart/2018/2/layout/IconVerticalSolidList"/>
    <dgm:cxn modelId="{0C652598-5CEB-4ADC-B872-F1617ABDB205}" type="presParOf" srcId="{7801DCDD-76D7-4A2C-9A0E-70FC30CD8D4F}" destId="{5B683D63-AB16-4533-96EB-7A4DF607A399}" srcOrd="1" destOrd="0" presId="urn:microsoft.com/office/officeart/2018/2/layout/IconVerticalSolidList"/>
    <dgm:cxn modelId="{2E9D4ECA-B4D9-4C22-9D21-CF5F83A9DD6F}" type="presParOf" srcId="{7801DCDD-76D7-4A2C-9A0E-70FC30CD8D4F}" destId="{9EBBF8C1-C977-4E5F-8C6B-E01BBF8BC1F8}" srcOrd="2" destOrd="0" presId="urn:microsoft.com/office/officeart/2018/2/layout/IconVerticalSolidList"/>
    <dgm:cxn modelId="{75D68AFD-92F6-4706-836D-CFA269C8E725}" type="presParOf" srcId="{7801DCDD-76D7-4A2C-9A0E-70FC30CD8D4F}" destId="{ED53D9DC-346B-4CFC-9D98-79611A02B42F}" srcOrd="3" destOrd="0" presId="urn:microsoft.com/office/officeart/2018/2/layout/IconVerticalSolidList"/>
    <dgm:cxn modelId="{D7C095E9-CE67-450E-B143-BCCD79B4314B}" type="presParOf" srcId="{980B631C-C7CF-4EB2-BB90-F8FF36994CFD}" destId="{F74E8907-25FA-4EC1-8874-AB2B5E61B85C}" srcOrd="5" destOrd="0" presId="urn:microsoft.com/office/officeart/2018/2/layout/IconVerticalSolidList"/>
    <dgm:cxn modelId="{AF38B8D5-EE1B-4A2F-A99A-921F8B43345A}" type="presParOf" srcId="{980B631C-C7CF-4EB2-BB90-F8FF36994CFD}" destId="{9D8527CF-E08E-463F-B2C4-7B652B6EE8A5}" srcOrd="6" destOrd="0" presId="urn:microsoft.com/office/officeart/2018/2/layout/IconVerticalSolidList"/>
    <dgm:cxn modelId="{AE847A0F-CA41-45DB-9E04-F298D6A74C6F}" type="presParOf" srcId="{9D8527CF-E08E-463F-B2C4-7B652B6EE8A5}" destId="{8B867E38-C080-40DF-A28A-E7326A4D6DCF}" srcOrd="0" destOrd="0" presId="urn:microsoft.com/office/officeart/2018/2/layout/IconVerticalSolidList"/>
    <dgm:cxn modelId="{47A3B869-499F-44F7-8CC2-04A94112DC91}" type="presParOf" srcId="{9D8527CF-E08E-463F-B2C4-7B652B6EE8A5}" destId="{65B99940-222E-443D-8F5C-11628C674E2A}" srcOrd="1" destOrd="0" presId="urn:microsoft.com/office/officeart/2018/2/layout/IconVerticalSolidList"/>
    <dgm:cxn modelId="{31B974DC-21E5-494C-AB26-F3EAFBABBE2F}" type="presParOf" srcId="{9D8527CF-E08E-463F-B2C4-7B652B6EE8A5}" destId="{9CCCB04B-5DD4-428B-870C-82A4FCCD9523}" srcOrd="2" destOrd="0" presId="urn:microsoft.com/office/officeart/2018/2/layout/IconVerticalSolidList"/>
    <dgm:cxn modelId="{A8FD9C49-D509-413B-B86B-62E45E498991}" type="presParOf" srcId="{9D8527CF-E08E-463F-B2C4-7B652B6EE8A5}" destId="{7A4DA52C-559E-4DB4-8C48-814F9A13FA55}" srcOrd="3" destOrd="0" presId="urn:microsoft.com/office/officeart/2018/2/layout/IconVerticalSoli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E66EBF-23C2-48B2-8DFF-691DFD048E4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E23C694-E7AD-47AF-B311-D519E2CFD167}">
      <dgm:prSet/>
      <dgm:spPr>
        <a:ln>
          <a:solidFill>
            <a:schemeClr val="accent2">
              <a:lumMod val="20000"/>
              <a:lumOff val="80000"/>
            </a:schemeClr>
          </a:solidFill>
        </a:ln>
      </dgm:spPr>
      <dgm:t>
        <a:bodyPr/>
        <a:lstStyle/>
        <a:p>
          <a:r>
            <a:rPr lang="pl-PL"/>
            <a:t>1 – c</a:t>
          </a:r>
          <a:endParaRPr lang="en-US"/>
        </a:p>
      </dgm:t>
    </dgm:pt>
    <dgm:pt modelId="{F7E0760D-93A6-41CC-B121-D162FFB05EDF}" cxnId="{21E6F37F-834C-4498-AD23-35AD2F1BB943}" type="parTrans">
      <dgm:prSet/>
      <dgm:spPr/>
      <dgm:t>
        <a:bodyPr/>
        <a:lstStyle/>
        <a:p>
          <a:endParaRPr lang="en-US"/>
        </a:p>
      </dgm:t>
    </dgm:pt>
    <dgm:pt modelId="{004BB8C8-3784-459E-9A11-A331FAB8C41B}" cxnId="{21E6F37F-834C-4498-AD23-35AD2F1BB943}" type="sibTrans">
      <dgm:prSet/>
      <dgm:spPr/>
      <dgm:t>
        <a:bodyPr/>
        <a:lstStyle/>
        <a:p>
          <a:endParaRPr lang="en-US"/>
        </a:p>
      </dgm:t>
    </dgm:pt>
    <dgm:pt modelId="{CCAA4AC5-E863-4623-B81C-FBCE287BFAC2}">
      <dgm:prSet/>
      <dgm:spPr>
        <a:ln>
          <a:solidFill>
            <a:schemeClr val="accent2">
              <a:lumMod val="20000"/>
              <a:lumOff val="80000"/>
            </a:schemeClr>
          </a:solidFill>
        </a:ln>
      </dgm:spPr>
      <dgm:t>
        <a:bodyPr/>
        <a:lstStyle/>
        <a:p>
          <a:r>
            <a:rPr lang="pl-PL"/>
            <a:t>2 - a</a:t>
          </a:r>
          <a:endParaRPr lang="en-US"/>
        </a:p>
      </dgm:t>
    </dgm:pt>
    <dgm:pt modelId="{230937D2-52D7-4C61-AB2B-A11E8F352A51}" cxnId="{47761BEA-9673-459C-93D5-7F1917732B71}" type="parTrans">
      <dgm:prSet/>
      <dgm:spPr/>
      <dgm:t>
        <a:bodyPr/>
        <a:lstStyle/>
        <a:p>
          <a:endParaRPr lang="en-US"/>
        </a:p>
      </dgm:t>
    </dgm:pt>
    <dgm:pt modelId="{10865D73-89E3-47E4-B97D-576E505894F5}" cxnId="{47761BEA-9673-459C-93D5-7F1917732B71}" type="sibTrans">
      <dgm:prSet/>
      <dgm:spPr/>
      <dgm:t>
        <a:bodyPr/>
        <a:lstStyle/>
        <a:p>
          <a:endParaRPr lang="en-US"/>
        </a:p>
      </dgm:t>
    </dgm:pt>
    <dgm:pt modelId="{F12D5CD9-DCA1-44AD-B494-5165A1B14416}">
      <dgm:prSet/>
      <dgm:spPr>
        <a:ln>
          <a:solidFill>
            <a:schemeClr val="accent2">
              <a:lumMod val="20000"/>
              <a:lumOff val="80000"/>
            </a:schemeClr>
          </a:solidFill>
        </a:ln>
      </dgm:spPr>
      <dgm:t>
        <a:bodyPr/>
        <a:lstStyle/>
        <a:p>
          <a:r>
            <a:rPr lang="pl-PL"/>
            <a:t>3 – b</a:t>
          </a:r>
          <a:endParaRPr lang="en-US"/>
        </a:p>
      </dgm:t>
    </dgm:pt>
    <dgm:pt modelId="{583ED988-EBCA-4A53-BAC4-2F6E266F1A28}" cxnId="{904FF837-4B03-4155-B922-65AF88E40BFF}" type="parTrans">
      <dgm:prSet/>
      <dgm:spPr/>
      <dgm:t>
        <a:bodyPr/>
        <a:lstStyle/>
        <a:p>
          <a:endParaRPr lang="en-US"/>
        </a:p>
      </dgm:t>
    </dgm:pt>
    <dgm:pt modelId="{2F917ACE-1145-464A-AF13-0A042C0E264E}" cxnId="{904FF837-4B03-4155-B922-65AF88E40BFF}" type="sibTrans">
      <dgm:prSet/>
      <dgm:spPr/>
      <dgm:t>
        <a:bodyPr/>
        <a:lstStyle/>
        <a:p>
          <a:endParaRPr lang="en-US"/>
        </a:p>
      </dgm:t>
    </dgm:pt>
    <dgm:pt modelId="{3736BA9F-5EB6-4B1B-B51B-C7D604767DEC}" type="pres">
      <dgm:prSet presAssocID="{1EE66EBF-23C2-48B2-8DFF-691DFD048E48}" presName="hierChild1" presStyleCnt="0">
        <dgm:presLayoutVars>
          <dgm:chPref val="1"/>
          <dgm:dir/>
          <dgm:animOne val="branch"/>
          <dgm:animLvl val="lvl"/>
          <dgm:resizeHandles/>
        </dgm:presLayoutVars>
      </dgm:prSet>
      <dgm:spPr/>
    </dgm:pt>
    <dgm:pt modelId="{29BCC104-20F2-47D2-A332-E6E6BEA011C8}" type="pres">
      <dgm:prSet presAssocID="{8E23C694-E7AD-47AF-B311-D519E2CFD167}" presName="hierRoot1" presStyleCnt="0"/>
      <dgm:spPr/>
    </dgm:pt>
    <dgm:pt modelId="{E77E3E87-C6A1-4207-A1C2-492EA7B49D53}" type="pres">
      <dgm:prSet presAssocID="{8E23C694-E7AD-47AF-B311-D519E2CFD167}" presName="composite" presStyleCnt="0"/>
      <dgm:spPr/>
    </dgm:pt>
    <dgm:pt modelId="{D129B523-C49B-4417-95F9-297050FCB8FC}" type="pres">
      <dgm:prSet presAssocID="{8E23C694-E7AD-47AF-B311-D519E2CFD167}" presName="background" presStyleLbl="node0" presStyleIdx="0" presStyleCnt="3"/>
      <dgm:spPr>
        <a:solidFill>
          <a:schemeClr val="accent2">
            <a:lumMod val="20000"/>
            <a:lumOff val="80000"/>
          </a:schemeClr>
        </a:solidFill>
      </dgm:spPr>
    </dgm:pt>
    <dgm:pt modelId="{B5FD321E-E92E-4347-939C-D835AF755FAE}" type="pres">
      <dgm:prSet presAssocID="{8E23C694-E7AD-47AF-B311-D519E2CFD167}" presName="text" presStyleLbl="fgAcc0" presStyleIdx="0" presStyleCnt="3">
        <dgm:presLayoutVars>
          <dgm:chPref val="3"/>
        </dgm:presLayoutVars>
      </dgm:prSet>
      <dgm:spPr/>
    </dgm:pt>
    <dgm:pt modelId="{6B431D31-2385-417A-9ABD-C24788B75B79}" type="pres">
      <dgm:prSet presAssocID="{8E23C694-E7AD-47AF-B311-D519E2CFD167}" presName="hierChild2" presStyleCnt="0"/>
      <dgm:spPr/>
    </dgm:pt>
    <dgm:pt modelId="{CEB81B8A-6546-4720-93E3-8C7E8E0D82D8}" type="pres">
      <dgm:prSet presAssocID="{CCAA4AC5-E863-4623-B81C-FBCE287BFAC2}" presName="hierRoot1" presStyleCnt="0"/>
      <dgm:spPr/>
    </dgm:pt>
    <dgm:pt modelId="{29C9D96E-CDA5-47FD-8C05-44F003C6562C}" type="pres">
      <dgm:prSet presAssocID="{CCAA4AC5-E863-4623-B81C-FBCE287BFAC2}" presName="composite" presStyleCnt="0"/>
      <dgm:spPr/>
    </dgm:pt>
    <dgm:pt modelId="{E2EA6CC3-E85A-4662-A1E1-1F922A953D2D}" type="pres">
      <dgm:prSet presAssocID="{CCAA4AC5-E863-4623-B81C-FBCE287BFAC2}" presName="background" presStyleLbl="node0" presStyleIdx="1" presStyleCnt="3"/>
      <dgm:spPr>
        <a:solidFill>
          <a:schemeClr val="accent2">
            <a:lumMod val="20000"/>
            <a:lumOff val="80000"/>
          </a:schemeClr>
        </a:solidFill>
      </dgm:spPr>
    </dgm:pt>
    <dgm:pt modelId="{A1586B44-E68E-4AF2-9A53-53FAB4603FAC}" type="pres">
      <dgm:prSet presAssocID="{CCAA4AC5-E863-4623-B81C-FBCE287BFAC2}" presName="text" presStyleLbl="fgAcc0" presStyleIdx="1" presStyleCnt="3">
        <dgm:presLayoutVars>
          <dgm:chPref val="3"/>
        </dgm:presLayoutVars>
      </dgm:prSet>
      <dgm:spPr/>
    </dgm:pt>
    <dgm:pt modelId="{DA20D795-6833-4AF9-A1C4-3DF505F184BD}" type="pres">
      <dgm:prSet presAssocID="{CCAA4AC5-E863-4623-B81C-FBCE287BFAC2}" presName="hierChild2" presStyleCnt="0"/>
      <dgm:spPr/>
    </dgm:pt>
    <dgm:pt modelId="{9865D70D-7599-464A-BBF6-C75258604207}" type="pres">
      <dgm:prSet presAssocID="{F12D5CD9-DCA1-44AD-B494-5165A1B14416}" presName="hierRoot1" presStyleCnt="0"/>
      <dgm:spPr/>
    </dgm:pt>
    <dgm:pt modelId="{DE379F01-4297-4E03-A48D-5F81ADB286FA}" type="pres">
      <dgm:prSet presAssocID="{F12D5CD9-DCA1-44AD-B494-5165A1B14416}" presName="composite" presStyleCnt="0"/>
      <dgm:spPr/>
    </dgm:pt>
    <dgm:pt modelId="{32FA307C-5291-4DCA-8023-7462639FE526}" type="pres">
      <dgm:prSet presAssocID="{F12D5CD9-DCA1-44AD-B494-5165A1B14416}" presName="background" presStyleLbl="node0" presStyleIdx="2" presStyleCnt="3"/>
      <dgm:spPr>
        <a:solidFill>
          <a:schemeClr val="accent2">
            <a:lumMod val="20000"/>
            <a:lumOff val="80000"/>
          </a:schemeClr>
        </a:solidFill>
      </dgm:spPr>
    </dgm:pt>
    <dgm:pt modelId="{82B30378-454A-4E8B-8452-F78C932F0432}" type="pres">
      <dgm:prSet presAssocID="{F12D5CD9-DCA1-44AD-B494-5165A1B14416}" presName="text" presStyleLbl="fgAcc0" presStyleIdx="2" presStyleCnt="3">
        <dgm:presLayoutVars>
          <dgm:chPref val="3"/>
        </dgm:presLayoutVars>
      </dgm:prSet>
      <dgm:spPr/>
    </dgm:pt>
    <dgm:pt modelId="{7D688A06-22BE-4E28-A094-DEED87880BC0}" type="pres">
      <dgm:prSet presAssocID="{F12D5CD9-DCA1-44AD-B494-5165A1B14416}" presName="hierChild2" presStyleCnt="0"/>
      <dgm:spPr/>
    </dgm:pt>
  </dgm:ptLst>
  <dgm:cxnLst>
    <dgm:cxn modelId="{904FF837-4B03-4155-B922-65AF88E40BFF}" srcId="{1EE66EBF-23C2-48B2-8DFF-691DFD048E48}" destId="{F12D5CD9-DCA1-44AD-B494-5165A1B14416}" srcOrd="2" destOrd="0" parTransId="{583ED988-EBCA-4A53-BAC4-2F6E266F1A28}" sibTransId="{2F917ACE-1145-464A-AF13-0A042C0E264E}"/>
    <dgm:cxn modelId="{21E6F37F-834C-4498-AD23-35AD2F1BB943}" srcId="{1EE66EBF-23C2-48B2-8DFF-691DFD048E48}" destId="{8E23C694-E7AD-47AF-B311-D519E2CFD167}" srcOrd="0" destOrd="0" parTransId="{F7E0760D-93A6-41CC-B121-D162FFB05EDF}" sibTransId="{004BB8C8-3784-459E-9A11-A331FAB8C41B}"/>
    <dgm:cxn modelId="{2712B799-2099-4A6C-A1B2-DF53E073CBEE}" type="presOf" srcId="{F12D5CD9-DCA1-44AD-B494-5165A1B14416}" destId="{82B30378-454A-4E8B-8452-F78C932F0432}" srcOrd="0" destOrd="0" presId="urn:microsoft.com/office/officeart/2005/8/layout/hierarchy1"/>
    <dgm:cxn modelId="{D97B19A6-8D62-4013-BF74-27A8F9DFF0A1}" type="presOf" srcId="{8E23C694-E7AD-47AF-B311-D519E2CFD167}" destId="{B5FD321E-E92E-4347-939C-D835AF755FAE}" srcOrd="0" destOrd="0" presId="urn:microsoft.com/office/officeart/2005/8/layout/hierarchy1"/>
    <dgm:cxn modelId="{188B73A9-51BE-42C4-835F-EEBBC2704E11}" type="presOf" srcId="{1EE66EBF-23C2-48B2-8DFF-691DFD048E48}" destId="{3736BA9F-5EB6-4B1B-B51B-C7D604767DEC}" srcOrd="0" destOrd="0" presId="urn:microsoft.com/office/officeart/2005/8/layout/hierarchy1"/>
    <dgm:cxn modelId="{FCC868CA-E0B3-44BA-97B9-2EBC353D63E2}" type="presOf" srcId="{CCAA4AC5-E863-4623-B81C-FBCE287BFAC2}" destId="{A1586B44-E68E-4AF2-9A53-53FAB4603FAC}" srcOrd="0" destOrd="0" presId="urn:microsoft.com/office/officeart/2005/8/layout/hierarchy1"/>
    <dgm:cxn modelId="{47761BEA-9673-459C-93D5-7F1917732B71}" srcId="{1EE66EBF-23C2-48B2-8DFF-691DFD048E48}" destId="{CCAA4AC5-E863-4623-B81C-FBCE287BFAC2}" srcOrd="1" destOrd="0" parTransId="{230937D2-52D7-4C61-AB2B-A11E8F352A51}" sibTransId="{10865D73-89E3-47E4-B97D-576E505894F5}"/>
    <dgm:cxn modelId="{1043F8D4-4C8F-4E2F-93F5-A506246E8710}" type="presParOf" srcId="{3736BA9F-5EB6-4B1B-B51B-C7D604767DEC}" destId="{29BCC104-20F2-47D2-A332-E6E6BEA011C8}" srcOrd="0" destOrd="0" presId="urn:microsoft.com/office/officeart/2005/8/layout/hierarchy1"/>
    <dgm:cxn modelId="{AC1E6CE6-67AD-428B-9811-ED502ECD79B2}" type="presParOf" srcId="{29BCC104-20F2-47D2-A332-E6E6BEA011C8}" destId="{E77E3E87-C6A1-4207-A1C2-492EA7B49D53}" srcOrd="0" destOrd="0" presId="urn:microsoft.com/office/officeart/2005/8/layout/hierarchy1"/>
    <dgm:cxn modelId="{2FBA717A-B9FA-435B-BD47-86B2582F4EDB}" type="presParOf" srcId="{E77E3E87-C6A1-4207-A1C2-492EA7B49D53}" destId="{D129B523-C49B-4417-95F9-297050FCB8FC}" srcOrd="0" destOrd="0" presId="urn:microsoft.com/office/officeart/2005/8/layout/hierarchy1"/>
    <dgm:cxn modelId="{66C85507-D7B4-4C6C-B0F8-C10CB717C04E}" type="presParOf" srcId="{E77E3E87-C6A1-4207-A1C2-492EA7B49D53}" destId="{B5FD321E-E92E-4347-939C-D835AF755FAE}" srcOrd="1" destOrd="0" presId="urn:microsoft.com/office/officeart/2005/8/layout/hierarchy1"/>
    <dgm:cxn modelId="{9B0E7736-ABDC-4865-AA83-1AA95C2AD166}" type="presParOf" srcId="{29BCC104-20F2-47D2-A332-E6E6BEA011C8}" destId="{6B431D31-2385-417A-9ABD-C24788B75B79}" srcOrd="1" destOrd="0" presId="urn:microsoft.com/office/officeart/2005/8/layout/hierarchy1"/>
    <dgm:cxn modelId="{2DB13B77-442B-4252-A89F-6EA1FDDF0C86}" type="presParOf" srcId="{3736BA9F-5EB6-4B1B-B51B-C7D604767DEC}" destId="{CEB81B8A-6546-4720-93E3-8C7E8E0D82D8}" srcOrd="1" destOrd="0" presId="urn:microsoft.com/office/officeart/2005/8/layout/hierarchy1"/>
    <dgm:cxn modelId="{0E2094D5-9710-4DFA-8507-3AF6CAF6C2DB}" type="presParOf" srcId="{CEB81B8A-6546-4720-93E3-8C7E8E0D82D8}" destId="{29C9D96E-CDA5-47FD-8C05-44F003C6562C}" srcOrd="0" destOrd="0" presId="urn:microsoft.com/office/officeart/2005/8/layout/hierarchy1"/>
    <dgm:cxn modelId="{AD761E55-9501-4D79-B40A-3B1E2078DB72}" type="presParOf" srcId="{29C9D96E-CDA5-47FD-8C05-44F003C6562C}" destId="{E2EA6CC3-E85A-4662-A1E1-1F922A953D2D}" srcOrd="0" destOrd="0" presId="urn:microsoft.com/office/officeart/2005/8/layout/hierarchy1"/>
    <dgm:cxn modelId="{540E6388-B8DD-4657-9893-051BD1871DEE}" type="presParOf" srcId="{29C9D96E-CDA5-47FD-8C05-44F003C6562C}" destId="{A1586B44-E68E-4AF2-9A53-53FAB4603FAC}" srcOrd="1" destOrd="0" presId="urn:microsoft.com/office/officeart/2005/8/layout/hierarchy1"/>
    <dgm:cxn modelId="{E04B032A-DDFB-4D27-9228-8AAF7115877E}" type="presParOf" srcId="{CEB81B8A-6546-4720-93E3-8C7E8E0D82D8}" destId="{DA20D795-6833-4AF9-A1C4-3DF505F184BD}" srcOrd="1" destOrd="0" presId="urn:microsoft.com/office/officeart/2005/8/layout/hierarchy1"/>
    <dgm:cxn modelId="{FAEC4D04-EB87-494A-8606-7036D41394FC}" type="presParOf" srcId="{3736BA9F-5EB6-4B1B-B51B-C7D604767DEC}" destId="{9865D70D-7599-464A-BBF6-C75258604207}" srcOrd="2" destOrd="0" presId="urn:microsoft.com/office/officeart/2005/8/layout/hierarchy1"/>
    <dgm:cxn modelId="{D1C9A605-FCF7-4CA6-A997-9ECE8C122C10}" type="presParOf" srcId="{9865D70D-7599-464A-BBF6-C75258604207}" destId="{DE379F01-4297-4E03-A48D-5F81ADB286FA}" srcOrd="0" destOrd="0" presId="urn:microsoft.com/office/officeart/2005/8/layout/hierarchy1"/>
    <dgm:cxn modelId="{6AF2B8EC-DBCD-4EBC-ABD5-0A2C170FE3C6}" type="presParOf" srcId="{DE379F01-4297-4E03-A48D-5F81ADB286FA}" destId="{32FA307C-5291-4DCA-8023-7462639FE526}" srcOrd="0" destOrd="0" presId="urn:microsoft.com/office/officeart/2005/8/layout/hierarchy1"/>
    <dgm:cxn modelId="{D31CFD05-DB11-4B43-A791-D726564443F4}" type="presParOf" srcId="{DE379F01-4297-4E03-A48D-5F81ADB286FA}" destId="{82B30378-454A-4E8B-8452-F78C932F0432}" srcOrd="1" destOrd="0" presId="urn:microsoft.com/office/officeart/2005/8/layout/hierarchy1"/>
    <dgm:cxn modelId="{EEECE70A-D21D-45C3-8EA4-7838CE51BC74}" type="presParOf" srcId="{9865D70D-7599-464A-BBF6-C75258604207}" destId="{7D688A06-22BE-4E28-A094-DEED87880BC0}" srcOrd="1" destOrd="0" presId="urn:microsoft.com/office/officeart/2005/8/layout/hierarchy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a 1"/>
      <dsp:cNvGrpSpPr/>
    </dsp:nvGrpSpPr>
    <dsp:grpSpPr>
      <a:xfrm>
        <a:off x="0" y="0"/>
        <a:ext cx="11495315" cy="4401004"/>
        <a:chOff x="0" y="0"/>
        <a:chExt cx="11495315" cy="4401004"/>
      </a:xfrm>
    </dsp:grpSpPr>
    <dsp:sp modelId="{D3B22DFF-CE49-4F57-A6D7-E771690D915F}">
      <dsp:nvSpPr>
        <dsp:cNvPr id="3" name="Prostokąt zaokrąglony 2"/>
        <dsp:cNvSpPr/>
      </dsp:nvSpPr>
      <dsp:spPr bwMode="white">
        <a:xfrm>
          <a:off x="0" y="0"/>
          <a:ext cx="11495315" cy="926527"/>
        </a:xfrm>
        <a:prstGeom prst="roundRect">
          <a:avLst>
            <a:gd name="adj" fmla="val 10000"/>
          </a:avLst>
        </a:prstGeom>
        <a:solidFill>
          <a:schemeClr val="accent2">
            <a:lumMod val="20000"/>
            <a:lumOff val="80000"/>
          </a:schemeClr>
        </a:solidFill>
      </dsp:spPr>
      <dsp:style>
        <a:lnRef idx="0">
          <a:schemeClr val="accent1"/>
        </a:lnRef>
        <a:fillRef idx="1">
          <a:schemeClr val="accent1">
            <a:tint val="40000"/>
          </a:schemeClr>
        </a:fillRef>
        <a:effectRef idx="0">
          <a:scrgbClr r="0" g="0" b="0"/>
        </a:effectRef>
        <a:fontRef idx="minor"/>
      </dsp:style>
      <dsp:txXfrm>
        <a:off x="0" y="0"/>
        <a:ext cx="11495315" cy="926527"/>
      </dsp:txXfrm>
    </dsp:sp>
    <dsp:sp modelId="{C6EB5065-DF42-4F4F-8B84-04A57F4D5B42}">
      <dsp:nvSpPr>
        <dsp:cNvPr id="4" name="Prostokąt 3"/>
        <dsp:cNvSpPr/>
      </dsp:nvSpPr>
      <dsp:spPr bwMode="white">
        <a:xfrm>
          <a:off x="280274" y="208469"/>
          <a:ext cx="509590" cy="509590"/>
        </a:xfrm>
        <a:prstGeom prst="rect">
          <a:avLst/>
        </a:prstGeom>
        <a: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sp:spPr>
      <dsp:style>
        <a:lnRef idx="2">
          <a:schemeClr val="lt1"/>
        </a:lnRef>
        <a:fillRef idx="1">
          <a:schemeClr val="accent1"/>
        </a:fillRef>
        <a:effectRef idx="0">
          <a:scrgbClr r="0" g="0" b="0"/>
        </a:effectRef>
        <a:fontRef idx="minor">
          <a:schemeClr val="lt1"/>
        </a:fontRef>
      </dsp:style>
      <dsp:txXfrm>
        <a:off x="280274" y="208469"/>
        <a:ext cx="509590" cy="509590"/>
      </dsp:txXfrm>
    </dsp:sp>
    <dsp:sp modelId="{36248EDC-446C-4FE9-A3A9-BDA69E714BFB}">
      <dsp:nvSpPr>
        <dsp:cNvPr id="5" name="Prostokąt 4"/>
        <dsp:cNvSpPr/>
      </dsp:nvSpPr>
      <dsp:spPr bwMode="white">
        <a:xfrm>
          <a:off x="1070139" y="0"/>
          <a:ext cx="10425176" cy="926527"/>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8057" tIns="98057" rIns="98057" bIns="98057" anchor="ctr"/>
        <a:lstStyle>
          <a:lvl1pPr algn="l">
            <a:defRPr sz="21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0">
            <a:lnSpc>
              <a:spcPct val="100000"/>
            </a:lnSpc>
            <a:spcBef>
              <a:spcPct val="0"/>
            </a:spcBef>
            <a:spcAft>
              <a:spcPct val="35000"/>
            </a:spcAft>
          </a:pPr>
          <a:r>
            <a:rPr lang="de-DE" dirty="0">
              <a:solidFill>
                <a:schemeClr val="tx1"/>
              </a:solidFill>
            </a:rPr>
            <a:t>Risiken bewerten und auf dieser Grundlage sinnvolle</a:t>
          </a:r>
          <a:r>
            <a:rPr lang="pl-PL" dirty="0">
              <a:solidFill>
                <a:schemeClr val="tx1"/>
              </a:solidFill>
            </a:rPr>
            <a:t> </a:t>
          </a:r>
          <a:r>
            <a:rPr lang="de-DE" dirty="0">
              <a:solidFill>
                <a:schemeClr val="tx1"/>
              </a:solidFill>
            </a:rPr>
            <a:t>Versicherungsprämien berechnen</a:t>
          </a:r>
          <a:endParaRPr lang="en-US" dirty="0">
            <a:solidFill>
              <a:schemeClr val="tx1"/>
            </a:solidFill>
          </a:endParaRPr>
        </a:p>
      </dsp:txBody>
      <dsp:txXfrm>
        <a:off x="1070139" y="0"/>
        <a:ext cx="10425176" cy="926527"/>
      </dsp:txXfrm>
    </dsp:sp>
    <dsp:sp modelId="{3A82F6D3-571A-440E-AAC5-DB5BECAD8409}">
      <dsp:nvSpPr>
        <dsp:cNvPr id="6" name="Prostokąt zaokrąglony 5"/>
        <dsp:cNvSpPr/>
      </dsp:nvSpPr>
      <dsp:spPr bwMode="white">
        <a:xfrm>
          <a:off x="0" y="1158159"/>
          <a:ext cx="11495315" cy="926527"/>
        </a:xfrm>
        <a:prstGeom prst="roundRect">
          <a:avLst>
            <a:gd name="adj" fmla="val 10000"/>
          </a:avLst>
        </a:prstGeom>
        <a:solidFill>
          <a:schemeClr val="accent2">
            <a:lumMod val="20000"/>
            <a:lumOff val="80000"/>
          </a:schemeClr>
        </a:solidFill>
      </dsp:spPr>
      <dsp:style>
        <a:lnRef idx="0">
          <a:schemeClr val="accent1"/>
        </a:lnRef>
        <a:fillRef idx="1">
          <a:schemeClr val="accent1">
            <a:tint val="40000"/>
          </a:schemeClr>
        </a:fillRef>
        <a:effectRef idx="0">
          <a:scrgbClr r="0" g="0" b="0"/>
        </a:effectRef>
        <a:fontRef idx="minor"/>
      </dsp:style>
      <dsp:txXfrm>
        <a:off x="0" y="1158159"/>
        <a:ext cx="11495315" cy="926527"/>
      </dsp:txXfrm>
    </dsp:sp>
    <dsp:sp modelId="{1120BC77-D498-4F84-BD6F-FF4DF3AAF4F5}">
      <dsp:nvSpPr>
        <dsp:cNvPr id="7" name="Prostokąt 6"/>
        <dsp:cNvSpPr/>
      </dsp:nvSpPr>
      <dsp:spPr bwMode="white">
        <a:xfrm>
          <a:off x="280274" y="1366628"/>
          <a:ext cx="509590" cy="509590"/>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sp:spPr>
      <dsp:style>
        <a:lnRef idx="2">
          <a:schemeClr val="lt1"/>
        </a:lnRef>
        <a:fillRef idx="1">
          <a:schemeClr val="accent1"/>
        </a:fillRef>
        <a:effectRef idx="0">
          <a:scrgbClr r="0" g="0" b="0"/>
        </a:effectRef>
        <a:fontRef idx="minor">
          <a:schemeClr val="lt1"/>
        </a:fontRef>
      </dsp:style>
      <dsp:txXfrm>
        <a:off x="280274" y="1366628"/>
        <a:ext cx="509590" cy="509590"/>
      </dsp:txXfrm>
    </dsp:sp>
    <dsp:sp modelId="{39D1CC4D-52F6-498B-ACA4-C125B888905A}">
      <dsp:nvSpPr>
        <dsp:cNvPr id="8" name="Prostokąt 7"/>
        <dsp:cNvSpPr/>
      </dsp:nvSpPr>
      <dsp:spPr bwMode="white">
        <a:xfrm>
          <a:off x="1070139" y="1158159"/>
          <a:ext cx="10425176" cy="926527"/>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8057" tIns="98057" rIns="98057" bIns="98057" anchor="ctr"/>
        <a:lstStyle>
          <a:lvl1pPr algn="l">
            <a:defRPr sz="21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0">
            <a:lnSpc>
              <a:spcPct val="100000"/>
            </a:lnSpc>
            <a:spcBef>
              <a:spcPct val="0"/>
            </a:spcBef>
            <a:spcAft>
              <a:spcPct val="35000"/>
            </a:spcAft>
          </a:pPr>
          <a:r>
            <a:rPr lang="de-DE" dirty="0">
              <a:solidFill>
                <a:schemeClr val="tx1"/>
              </a:solidFill>
            </a:rPr>
            <a:t>Sammeln und verwalten der Prämien</a:t>
          </a:r>
          <a:endParaRPr lang="en-US" dirty="0">
            <a:solidFill>
              <a:schemeClr val="tx1"/>
            </a:solidFill>
          </a:endParaRPr>
        </a:p>
      </dsp:txBody>
      <dsp:txXfrm>
        <a:off x="1070139" y="1158159"/>
        <a:ext cx="10425176" cy="926527"/>
      </dsp:txXfrm>
    </dsp:sp>
    <dsp:sp modelId="{8666071C-03E2-4838-9963-91BF213F3970}">
      <dsp:nvSpPr>
        <dsp:cNvPr id="9" name="Prostokąt zaokrąglony 8"/>
        <dsp:cNvSpPr/>
      </dsp:nvSpPr>
      <dsp:spPr bwMode="white">
        <a:xfrm>
          <a:off x="0" y="2316318"/>
          <a:ext cx="11495315" cy="926527"/>
        </a:xfrm>
        <a:prstGeom prst="roundRect">
          <a:avLst>
            <a:gd name="adj" fmla="val 10000"/>
          </a:avLst>
        </a:prstGeom>
        <a:solidFill>
          <a:schemeClr val="accent2">
            <a:lumMod val="20000"/>
            <a:lumOff val="80000"/>
          </a:schemeClr>
        </a:solidFill>
      </dsp:spPr>
      <dsp:style>
        <a:lnRef idx="0">
          <a:schemeClr val="accent1"/>
        </a:lnRef>
        <a:fillRef idx="1">
          <a:schemeClr val="accent1">
            <a:tint val="40000"/>
          </a:schemeClr>
        </a:fillRef>
        <a:effectRef idx="0">
          <a:scrgbClr r="0" g="0" b="0"/>
        </a:effectRef>
        <a:fontRef idx="minor"/>
      </dsp:style>
      <dsp:txXfrm>
        <a:off x="0" y="2316318"/>
        <a:ext cx="11495315" cy="926527"/>
      </dsp:txXfrm>
    </dsp:sp>
    <dsp:sp modelId="{5B683D63-AB16-4533-96EB-7A4DF607A399}">
      <dsp:nvSpPr>
        <dsp:cNvPr id="10" name="Prostokąt 9"/>
        <dsp:cNvSpPr/>
      </dsp:nvSpPr>
      <dsp:spPr bwMode="white">
        <a:xfrm>
          <a:off x="280274" y="2524787"/>
          <a:ext cx="509590" cy="509590"/>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sp:spPr>
      <dsp:style>
        <a:lnRef idx="2">
          <a:schemeClr val="lt1"/>
        </a:lnRef>
        <a:fillRef idx="1">
          <a:schemeClr val="accent1"/>
        </a:fillRef>
        <a:effectRef idx="0">
          <a:scrgbClr r="0" g="0" b="0"/>
        </a:effectRef>
        <a:fontRef idx="minor">
          <a:schemeClr val="lt1"/>
        </a:fontRef>
      </dsp:style>
      <dsp:txXfrm>
        <a:off x="280274" y="2524787"/>
        <a:ext cx="509590" cy="509590"/>
      </dsp:txXfrm>
    </dsp:sp>
    <dsp:sp modelId="{ED53D9DC-346B-4CFC-9D98-79611A02B42F}">
      <dsp:nvSpPr>
        <dsp:cNvPr id="11" name="Prostokąt 10"/>
        <dsp:cNvSpPr/>
      </dsp:nvSpPr>
      <dsp:spPr bwMode="white">
        <a:xfrm>
          <a:off x="1070139" y="2316318"/>
          <a:ext cx="10425176" cy="926527"/>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8057" tIns="98057" rIns="98057" bIns="98057" anchor="ctr"/>
        <a:lstStyle>
          <a:lvl1pPr algn="l">
            <a:defRPr sz="21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0">
            <a:lnSpc>
              <a:spcPct val="100000"/>
            </a:lnSpc>
            <a:spcBef>
              <a:spcPct val="0"/>
            </a:spcBef>
            <a:spcAft>
              <a:spcPct val="35000"/>
            </a:spcAft>
          </a:pPr>
          <a:r>
            <a:rPr lang="de-DE" dirty="0">
              <a:solidFill>
                <a:schemeClr val="tx1"/>
              </a:solidFill>
            </a:rPr>
            <a:t>Zahlungen im Schadensfall leisten</a:t>
          </a:r>
          <a:endParaRPr lang="en-US" dirty="0">
            <a:solidFill>
              <a:schemeClr val="tx1"/>
            </a:solidFill>
          </a:endParaRPr>
        </a:p>
      </dsp:txBody>
      <dsp:txXfrm>
        <a:off x="1070139" y="2316318"/>
        <a:ext cx="10425176" cy="926527"/>
      </dsp:txXfrm>
    </dsp:sp>
    <dsp:sp modelId="{8B867E38-C080-40DF-A28A-E7326A4D6DCF}">
      <dsp:nvSpPr>
        <dsp:cNvPr id="12" name="Prostokąt zaokrąglony 11"/>
        <dsp:cNvSpPr/>
      </dsp:nvSpPr>
      <dsp:spPr bwMode="white">
        <a:xfrm>
          <a:off x="0" y="3474477"/>
          <a:ext cx="11495315" cy="926527"/>
        </a:xfrm>
        <a:prstGeom prst="roundRect">
          <a:avLst>
            <a:gd name="adj" fmla="val 10000"/>
          </a:avLst>
        </a:prstGeom>
        <a:solidFill>
          <a:schemeClr val="accent2">
            <a:lumMod val="20000"/>
            <a:lumOff val="80000"/>
          </a:schemeClr>
        </a:solidFill>
      </dsp:spPr>
      <dsp:style>
        <a:lnRef idx="0">
          <a:schemeClr val="accent1"/>
        </a:lnRef>
        <a:fillRef idx="1">
          <a:schemeClr val="accent1">
            <a:tint val="40000"/>
          </a:schemeClr>
        </a:fillRef>
        <a:effectRef idx="0">
          <a:scrgbClr r="0" g="0" b="0"/>
        </a:effectRef>
        <a:fontRef idx="minor"/>
      </dsp:style>
      <dsp:txXfrm>
        <a:off x="0" y="3474477"/>
        <a:ext cx="11495315" cy="926527"/>
      </dsp:txXfrm>
    </dsp:sp>
    <dsp:sp modelId="{65B99940-222E-443D-8F5C-11628C674E2A}">
      <dsp:nvSpPr>
        <dsp:cNvPr id="13" name="Prostokąt 12"/>
        <dsp:cNvSpPr/>
      </dsp:nvSpPr>
      <dsp:spPr bwMode="white">
        <a:xfrm>
          <a:off x="280274" y="3682945"/>
          <a:ext cx="509590" cy="509590"/>
        </a:xfrm>
        <a:prstGeom prst="rect">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sp:spPr>
      <dsp:style>
        <a:lnRef idx="2">
          <a:schemeClr val="lt1"/>
        </a:lnRef>
        <a:fillRef idx="1">
          <a:schemeClr val="accent1"/>
        </a:fillRef>
        <a:effectRef idx="0">
          <a:scrgbClr r="0" g="0" b="0"/>
        </a:effectRef>
        <a:fontRef idx="minor">
          <a:schemeClr val="lt1"/>
        </a:fontRef>
      </dsp:style>
      <dsp:txXfrm>
        <a:off x="280274" y="3682945"/>
        <a:ext cx="509590" cy="509590"/>
      </dsp:txXfrm>
    </dsp:sp>
    <dsp:sp modelId="{7A4DA52C-559E-4DB4-8C48-814F9A13FA55}">
      <dsp:nvSpPr>
        <dsp:cNvPr id="14" name="Prostokąt 13"/>
        <dsp:cNvSpPr/>
      </dsp:nvSpPr>
      <dsp:spPr bwMode="white">
        <a:xfrm>
          <a:off x="1070139" y="3474477"/>
          <a:ext cx="10425176" cy="926527"/>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8057" tIns="98057" rIns="98057" bIns="98057" anchor="ctr"/>
        <a:lstStyle>
          <a:lvl1pPr algn="l">
            <a:defRPr sz="21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0">
            <a:lnSpc>
              <a:spcPct val="100000"/>
            </a:lnSpc>
            <a:spcBef>
              <a:spcPct val="0"/>
            </a:spcBef>
            <a:spcAft>
              <a:spcPct val="35000"/>
            </a:spcAft>
          </a:pPr>
          <a:r>
            <a:rPr lang="de-DE">
              <a:solidFill>
                <a:schemeClr val="tx1"/>
              </a:solidFill>
            </a:rPr>
            <a:t>Prüfen von möglichen Betrugsfällen</a:t>
          </a:r>
          <a:endParaRPr lang="en-US">
            <a:solidFill>
              <a:schemeClr val="tx1"/>
            </a:solidFill>
          </a:endParaRPr>
        </a:p>
      </dsp:txBody>
      <dsp:txXfrm>
        <a:off x="1070139" y="3474477"/>
        <a:ext cx="10425176" cy="926527"/>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a 1"/>
      <dsp:cNvGrpSpPr/>
    </dsp:nvGrpSpPr>
    <dsp:grpSpPr>
      <a:xfrm>
        <a:off x="0" y="0"/>
        <a:ext cx="10515600" cy="4351338"/>
        <a:chOff x="0" y="0"/>
        <a:chExt cx="10515600" cy="4351338"/>
      </a:xfrm>
    </dsp:grpSpPr>
    <dsp:sp modelId="{D129B523-C49B-4417-95F9-297050FCB8FC}">
      <dsp:nvSpPr>
        <dsp:cNvPr id="3" name="Prostokąt zaokrąglony 2"/>
        <dsp:cNvSpPr/>
      </dsp:nvSpPr>
      <dsp:spPr bwMode="white">
        <a:xfrm>
          <a:off x="0" y="1080568"/>
          <a:ext cx="2957513" cy="1878020"/>
        </a:xfrm>
        <a:prstGeom prst="roundRect">
          <a:avLst>
            <a:gd name="adj" fmla="val 10000"/>
          </a:avLst>
        </a:prstGeom>
        <a:solidFill>
          <a:schemeClr val="accent2">
            <a:lumMod val="20000"/>
            <a:lumOff val="80000"/>
          </a:schemeClr>
        </a:solidFill>
      </dsp:spPr>
      <dsp:style>
        <a:lnRef idx="2">
          <a:schemeClr val="lt1"/>
        </a:lnRef>
        <a:fillRef idx="1">
          <a:schemeClr val="accent1"/>
        </a:fillRef>
        <a:effectRef idx="0">
          <a:scrgbClr r="0" g="0" b="0"/>
        </a:effectRef>
        <a:fontRef idx="minor">
          <a:schemeClr val="lt1"/>
        </a:fontRef>
      </dsp:style>
      <dsp:txXfrm>
        <a:off x="0" y="1080568"/>
        <a:ext cx="2957513" cy="1878020"/>
      </dsp:txXfrm>
    </dsp:sp>
    <dsp:sp modelId="{B5FD321E-E92E-4347-939C-D835AF755FAE}">
      <dsp:nvSpPr>
        <dsp:cNvPr id="4" name="Prostokąt zaokrąglony 3"/>
        <dsp:cNvSpPr/>
      </dsp:nvSpPr>
      <dsp:spPr bwMode="white">
        <a:xfrm>
          <a:off x="328613" y="1392750"/>
          <a:ext cx="2957513" cy="1878020"/>
        </a:xfrm>
        <a:prstGeom prst="roundRect">
          <a:avLst>
            <a:gd name="adj" fmla="val 10000"/>
          </a:avLst>
        </a:prstGeom>
        <a:ln>
          <a:solidFill>
            <a:schemeClr val="accent2">
              <a:lumMod val="20000"/>
              <a:lumOff val="80000"/>
            </a:schemeClr>
          </a:solidFill>
        </a:ln>
      </dsp:spPr>
      <dsp:style>
        <a:lnRef idx="2">
          <a:schemeClr val="accent1"/>
        </a:lnRef>
        <a:fillRef idx="1">
          <a:schemeClr val="lt1">
            <a:alpha val="90000"/>
          </a:schemeClr>
        </a:fillRef>
        <a:effectRef idx="0">
          <a:scrgbClr r="0" g="0" b="0"/>
        </a:effectRef>
        <a:fontRef idx="minor"/>
      </dsp:style>
      <dsp:txBody>
        <a:bodyPr lIns="240029" tIns="240029" rIns="240029" bIns="240029" anchor="ctr"/>
        <a:lstStyle>
          <a:lvl1pPr algn="ctr">
            <a:defRPr sz="6300"/>
          </a:lvl1pPr>
          <a:lvl2pPr marL="285750" indent="-285750" algn="ctr">
            <a:defRPr sz="4900"/>
          </a:lvl2pPr>
          <a:lvl3pPr marL="571500" indent="-285750" algn="ctr">
            <a:defRPr sz="4900"/>
          </a:lvl3pPr>
          <a:lvl4pPr marL="857250" indent="-285750" algn="ctr">
            <a:defRPr sz="4900"/>
          </a:lvl4pPr>
          <a:lvl5pPr marL="1143000" indent="-285750" algn="ctr">
            <a:defRPr sz="4900"/>
          </a:lvl5pPr>
          <a:lvl6pPr marL="1428750" indent="-285750" algn="ctr">
            <a:defRPr sz="4900"/>
          </a:lvl6pPr>
          <a:lvl7pPr marL="1714500" indent="-285750" algn="ctr">
            <a:defRPr sz="4900"/>
          </a:lvl7pPr>
          <a:lvl8pPr marL="2000250" indent="-285750" algn="ctr">
            <a:defRPr sz="4900"/>
          </a:lvl8pPr>
          <a:lvl9pPr marL="2286000" indent="-285750" algn="ctr">
            <a:defRPr sz="4900"/>
          </a:lvl9pPr>
        </a:lstStyle>
        <a:p>
          <a:pPr lvl="0">
            <a:lnSpc>
              <a:spcPct val="100000"/>
            </a:lnSpc>
            <a:spcBef>
              <a:spcPct val="0"/>
            </a:spcBef>
            <a:spcAft>
              <a:spcPct val="35000"/>
            </a:spcAft>
          </a:pPr>
          <a:r>
            <a:rPr lang="pl-PL">
              <a:solidFill>
                <a:schemeClr val="dk1"/>
              </a:solidFill>
            </a:rPr>
            <a:t>1 – c</a:t>
          </a:r>
          <a:endParaRPr lang="en-US">
            <a:solidFill>
              <a:schemeClr val="dk1"/>
            </a:solidFill>
          </a:endParaRPr>
        </a:p>
      </dsp:txBody>
      <dsp:txXfrm>
        <a:off x="328613" y="1392750"/>
        <a:ext cx="2957513" cy="1878020"/>
      </dsp:txXfrm>
    </dsp:sp>
    <dsp:sp modelId="{E2EA6CC3-E85A-4662-A1E1-1F922A953D2D}">
      <dsp:nvSpPr>
        <dsp:cNvPr id="5" name="Prostokąt zaokrąglony 4"/>
        <dsp:cNvSpPr/>
      </dsp:nvSpPr>
      <dsp:spPr bwMode="white">
        <a:xfrm>
          <a:off x="3614738" y="1080568"/>
          <a:ext cx="2957513" cy="1878020"/>
        </a:xfrm>
        <a:prstGeom prst="roundRect">
          <a:avLst>
            <a:gd name="adj" fmla="val 10000"/>
          </a:avLst>
        </a:prstGeom>
        <a:solidFill>
          <a:schemeClr val="accent2">
            <a:lumMod val="20000"/>
            <a:lumOff val="80000"/>
          </a:schemeClr>
        </a:solidFill>
      </dsp:spPr>
      <dsp:style>
        <a:lnRef idx="2">
          <a:schemeClr val="lt1"/>
        </a:lnRef>
        <a:fillRef idx="1">
          <a:schemeClr val="accent1"/>
        </a:fillRef>
        <a:effectRef idx="0">
          <a:scrgbClr r="0" g="0" b="0"/>
        </a:effectRef>
        <a:fontRef idx="minor">
          <a:schemeClr val="lt1"/>
        </a:fontRef>
      </dsp:style>
      <dsp:txXfrm>
        <a:off x="3614738" y="1080568"/>
        <a:ext cx="2957513" cy="1878020"/>
      </dsp:txXfrm>
    </dsp:sp>
    <dsp:sp modelId="{A1586B44-E68E-4AF2-9A53-53FAB4603FAC}">
      <dsp:nvSpPr>
        <dsp:cNvPr id="6" name="Prostokąt zaokrąglony 5"/>
        <dsp:cNvSpPr/>
      </dsp:nvSpPr>
      <dsp:spPr bwMode="white">
        <a:xfrm>
          <a:off x="3943350" y="1392750"/>
          <a:ext cx="2957513" cy="1878020"/>
        </a:xfrm>
        <a:prstGeom prst="roundRect">
          <a:avLst>
            <a:gd name="adj" fmla="val 10000"/>
          </a:avLst>
        </a:prstGeom>
        <a:ln>
          <a:solidFill>
            <a:schemeClr val="accent2">
              <a:lumMod val="20000"/>
              <a:lumOff val="80000"/>
            </a:schemeClr>
          </a:solidFill>
        </a:ln>
      </dsp:spPr>
      <dsp:style>
        <a:lnRef idx="2">
          <a:schemeClr val="accent1"/>
        </a:lnRef>
        <a:fillRef idx="1">
          <a:schemeClr val="lt1">
            <a:alpha val="90000"/>
          </a:schemeClr>
        </a:fillRef>
        <a:effectRef idx="0">
          <a:scrgbClr r="0" g="0" b="0"/>
        </a:effectRef>
        <a:fontRef idx="minor"/>
      </dsp:style>
      <dsp:txBody>
        <a:bodyPr lIns="240029" tIns="240029" rIns="240029" bIns="240029" anchor="ctr"/>
        <a:lstStyle>
          <a:lvl1pPr algn="ctr">
            <a:defRPr sz="6300"/>
          </a:lvl1pPr>
          <a:lvl2pPr marL="285750" indent="-285750" algn="ctr">
            <a:defRPr sz="4900"/>
          </a:lvl2pPr>
          <a:lvl3pPr marL="571500" indent="-285750" algn="ctr">
            <a:defRPr sz="4900"/>
          </a:lvl3pPr>
          <a:lvl4pPr marL="857250" indent="-285750" algn="ctr">
            <a:defRPr sz="4900"/>
          </a:lvl4pPr>
          <a:lvl5pPr marL="1143000" indent="-285750" algn="ctr">
            <a:defRPr sz="4900"/>
          </a:lvl5pPr>
          <a:lvl6pPr marL="1428750" indent="-285750" algn="ctr">
            <a:defRPr sz="4900"/>
          </a:lvl6pPr>
          <a:lvl7pPr marL="1714500" indent="-285750" algn="ctr">
            <a:defRPr sz="4900"/>
          </a:lvl7pPr>
          <a:lvl8pPr marL="2000250" indent="-285750" algn="ctr">
            <a:defRPr sz="4900"/>
          </a:lvl8pPr>
          <a:lvl9pPr marL="2286000" indent="-285750" algn="ctr">
            <a:defRPr sz="4900"/>
          </a:lvl9pPr>
        </a:lstStyle>
        <a:p>
          <a:pPr lvl="0">
            <a:lnSpc>
              <a:spcPct val="100000"/>
            </a:lnSpc>
            <a:spcBef>
              <a:spcPct val="0"/>
            </a:spcBef>
            <a:spcAft>
              <a:spcPct val="35000"/>
            </a:spcAft>
          </a:pPr>
          <a:r>
            <a:rPr lang="pl-PL">
              <a:solidFill>
                <a:schemeClr val="dk1"/>
              </a:solidFill>
            </a:rPr>
            <a:t>2 - a</a:t>
          </a:r>
          <a:endParaRPr lang="en-US">
            <a:solidFill>
              <a:schemeClr val="dk1"/>
            </a:solidFill>
          </a:endParaRPr>
        </a:p>
      </dsp:txBody>
      <dsp:txXfrm>
        <a:off x="3943350" y="1392750"/>
        <a:ext cx="2957513" cy="1878020"/>
      </dsp:txXfrm>
    </dsp:sp>
    <dsp:sp modelId="{32FA307C-5291-4DCA-8023-7462639FE526}">
      <dsp:nvSpPr>
        <dsp:cNvPr id="7" name="Prostokąt zaokrąglony 6"/>
        <dsp:cNvSpPr/>
      </dsp:nvSpPr>
      <dsp:spPr bwMode="white">
        <a:xfrm>
          <a:off x="7229475" y="1080568"/>
          <a:ext cx="2957513" cy="1878020"/>
        </a:xfrm>
        <a:prstGeom prst="roundRect">
          <a:avLst>
            <a:gd name="adj" fmla="val 10000"/>
          </a:avLst>
        </a:prstGeom>
        <a:solidFill>
          <a:schemeClr val="accent2">
            <a:lumMod val="20000"/>
            <a:lumOff val="80000"/>
          </a:schemeClr>
        </a:solidFill>
      </dsp:spPr>
      <dsp:style>
        <a:lnRef idx="2">
          <a:schemeClr val="lt1"/>
        </a:lnRef>
        <a:fillRef idx="1">
          <a:schemeClr val="accent1"/>
        </a:fillRef>
        <a:effectRef idx="0">
          <a:scrgbClr r="0" g="0" b="0"/>
        </a:effectRef>
        <a:fontRef idx="minor">
          <a:schemeClr val="lt1"/>
        </a:fontRef>
      </dsp:style>
      <dsp:txXfrm>
        <a:off x="7229475" y="1080568"/>
        <a:ext cx="2957513" cy="1878020"/>
      </dsp:txXfrm>
    </dsp:sp>
    <dsp:sp modelId="{82B30378-454A-4E8B-8452-F78C932F0432}">
      <dsp:nvSpPr>
        <dsp:cNvPr id="8" name="Prostokąt zaokrąglony 7"/>
        <dsp:cNvSpPr/>
      </dsp:nvSpPr>
      <dsp:spPr bwMode="white">
        <a:xfrm>
          <a:off x="7558088" y="1392750"/>
          <a:ext cx="2957513" cy="1878020"/>
        </a:xfrm>
        <a:prstGeom prst="roundRect">
          <a:avLst>
            <a:gd name="adj" fmla="val 10000"/>
          </a:avLst>
        </a:prstGeom>
        <a:ln>
          <a:solidFill>
            <a:schemeClr val="accent2">
              <a:lumMod val="20000"/>
              <a:lumOff val="80000"/>
            </a:schemeClr>
          </a:solidFill>
        </a:ln>
      </dsp:spPr>
      <dsp:style>
        <a:lnRef idx="2">
          <a:schemeClr val="accent1"/>
        </a:lnRef>
        <a:fillRef idx="1">
          <a:schemeClr val="lt1">
            <a:alpha val="90000"/>
          </a:schemeClr>
        </a:fillRef>
        <a:effectRef idx="0">
          <a:scrgbClr r="0" g="0" b="0"/>
        </a:effectRef>
        <a:fontRef idx="minor"/>
      </dsp:style>
      <dsp:txBody>
        <a:bodyPr lIns="240029" tIns="240029" rIns="240029" bIns="240029" anchor="ctr"/>
        <a:lstStyle>
          <a:lvl1pPr algn="ctr">
            <a:defRPr sz="6300"/>
          </a:lvl1pPr>
          <a:lvl2pPr marL="285750" indent="-285750" algn="ctr">
            <a:defRPr sz="4900"/>
          </a:lvl2pPr>
          <a:lvl3pPr marL="571500" indent="-285750" algn="ctr">
            <a:defRPr sz="4900"/>
          </a:lvl3pPr>
          <a:lvl4pPr marL="857250" indent="-285750" algn="ctr">
            <a:defRPr sz="4900"/>
          </a:lvl4pPr>
          <a:lvl5pPr marL="1143000" indent="-285750" algn="ctr">
            <a:defRPr sz="4900"/>
          </a:lvl5pPr>
          <a:lvl6pPr marL="1428750" indent="-285750" algn="ctr">
            <a:defRPr sz="4900"/>
          </a:lvl6pPr>
          <a:lvl7pPr marL="1714500" indent="-285750" algn="ctr">
            <a:defRPr sz="4900"/>
          </a:lvl7pPr>
          <a:lvl8pPr marL="2000250" indent="-285750" algn="ctr">
            <a:defRPr sz="4900"/>
          </a:lvl8pPr>
          <a:lvl9pPr marL="2286000" indent="-285750" algn="ctr">
            <a:defRPr sz="4900"/>
          </a:lvl9pPr>
        </a:lstStyle>
        <a:p>
          <a:pPr lvl="0">
            <a:lnSpc>
              <a:spcPct val="100000"/>
            </a:lnSpc>
            <a:spcBef>
              <a:spcPct val="0"/>
            </a:spcBef>
            <a:spcAft>
              <a:spcPct val="35000"/>
            </a:spcAft>
          </a:pPr>
          <a:r>
            <a:rPr lang="pl-PL">
              <a:solidFill>
                <a:schemeClr val="dk1"/>
              </a:solidFill>
            </a:rPr>
            <a:t>3 – b</a:t>
          </a:r>
          <a:endParaRPr lang="en-US">
            <a:solidFill>
              <a:schemeClr val="dk1"/>
            </a:solidFill>
          </a:endParaRPr>
        </a:p>
      </dsp:txBody>
      <dsp:txXfrm>
        <a:off x="7558088" y="1392750"/>
        <a:ext cx="2957513" cy="187802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parTxLTRAlign" val="l"/>
            <dgm:param type="parTxRTLAlign" val="r"/>
            <dgm:param type="shpTxLTRAlignCh" val="l"/>
            <dgm:param type="shpTxRTLAlignCh" val="r"/>
            <dgm:param type="txAnchorVert" val="mid"/>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parTxLTRAlign" val="l"/>
                <dgm:param type="parTxRTLAlign" val="r"/>
                <dgm:param type="shpTxLTRAlignCh" val="l"/>
                <dgm:param type="shpTxRTLAlignCh" val="r"/>
                <dgm:param type="stBulletLvl" val="0"/>
                <dgm:param type="txAnchorVertCh" val="mid"/>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hasCustomPrompt="1"/>
          </p:nvPr>
        </p:nvSpPr>
        <p:spPr>
          <a:xfrm>
            <a:off x="1524000" y="1122363"/>
            <a:ext cx="9144000" cy="2387600"/>
          </a:xfrm>
        </p:spPr>
        <p:txBody>
          <a:bodyPr anchor="b"/>
          <a:lstStyle>
            <a:lvl1pPr algn="ctr">
              <a:defRPr sz="6000"/>
            </a:lvl1pPr>
          </a:lstStyle>
          <a:p>
            <a:r>
              <a:rPr lang="pl-PL"/>
              <a:t>Kliknij, aby edytować styl</a:t>
            </a:r>
            <a:endParaRPr lang="pl-PL"/>
          </a:p>
        </p:txBody>
      </p:sp>
      <p:sp>
        <p:nvSpPr>
          <p:cNvPr id="3" name="Podtytu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pl-PL"/>
          </a:p>
        </p:txBody>
      </p:sp>
      <p:sp>
        <p:nvSpPr>
          <p:cNvPr id="4" name="Symbol zastępczy daty 3"/>
          <p:cNvSpPr>
            <a:spLocks noGrp="1"/>
          </p:cNvSpPr>
          <p:nvPr>
            <p:ph type="dt" sz="half" idx="10"/>
          </p:nvPr>
        </p:nvSpPr>
        <p:spPr/>
        <p:txBody>
          <a:bodyPr/>
          <a:lstStyle/>
          <a:p>
            <a:fld id="{C25A8A89-23A5-4887-9220-FDC7EEA75EE1}"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tytułu pionowego 2"/>
          <p:cNvSpPr>
            <a:spLocks noGrp="1"/>
          </p:cNvSpPr>
          <p:nvPr>
            <p:ph type="body" orient="vert" idx="1" hasCustomPrompt="1"/>
          </p:nvPr>
        </p:nvSpPr>
        <p:spPr/>
        <p:txBody>
          <a:bodyPr vert="eaVert"/>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10"/>
          </p:nvPr>
        </p:nvSpPr>
        <p:spPr/>
        <p:txBody>
          <a:bodyPr/>
          <a:lstStyle/>
          <a:p>
            <a:fld id="{C25A8A89-23A5-4887-9220-FDC7EEA75EE1}"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hasCustomPrompt="1"/>
          </p:nvPr>
        </p:nvSpPr>
        <p:spPr>
          <a:xfrm>
            <a:off x="8724900" y="365125"/>
            <a:ext cx="2628900" cy="5811838"/>
          </a:xfrm>
        </p:spPr>
        <p:txBody>
          <a:bodyPr vert="eaVert"/>
          <a:lstStyle/>
          <a:p>
            <a:r>
              <a:rPr lang="pl-PL"/>
              <a:t>Kliknij, aby edytować styl</a:t>
            </a:r>
            <a:endParaRPr lang="pl-PL"/>
          </a:p>
        </p:txBody>
      </p:sp>
      <p:sp>
        <p:nvSpPr>
          <p:cNvPr id="3" name="Symbol zastępczy tytułu pionowego 2"/>
          <p:cNvSpPr>
            <a:spLocks noGrp="1"/>
          </p:cNvSpPr>
          <p:nvPr>
            <p:ph type="body" orient="vert" idx="1" hasCustomPrompt="1"/>
          </p:nvPr>
        </p:nvSpPr>
        <p:spPr>
          <a:xfrm>
            <a:off x="838200" y="365125"/>
            <a:ext cx="7734300" cy="5811838"/>
          </a:xfrm>
        </p:spPr>
        <p:txBody>
          <a:bodyPr vert="eaVert"/>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10"/>
          </p:nvPr>
        </p:nvSpPr>
        <p:spPr/>
        <p:txBody>
          <a:bodyPr/>
          <a:lstStyle/>
          <a:p>
            <a:fld id="{C25A8A89-23A5-4887-9220-FDC7EEA75EE1}"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zawartości 2"/>
          <p:cNvSpPr>
            <a:spLocks noGrp="1"/>
          </p:cNvSpPr>
          <p:nvPr>
            <p:ph idx="1" hasCustomPrompt="1"/>
          </p:nvPr>
        </p:nvSpPr>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10"/>
          </p:nvPr>
        </p:nvSpPr>
        <p:spPr/>
        <p:txBody>
          <a:bodyPr/>
          <a:lstStyle/>
          <a:p>
            <a:fld id="{C25A8A89-23A5-4887-9220-FDC7EEA75EE1}"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1850" y="1709738"/>
            <a:ext cx="10515600" cy="2852737"/>
          </a:xfrm>
        </p:spPr>
        <p:txBody>
          <a:bodyPr anchor="b"/>
          <a:lstStyle>
            <a:lvl1pPr>
              <a:defRPr sz="6000"/>
            </a:lvl1pPr>
          </a:lstStyle>
          <a:p>
            <a:r>
              <a:rPr lang="pl-PL"/>
              <a:t>Kliknij, aby edytować styl</a:t>
            </a:r>
            <a:endParaRPr lang="pl-PL"/>
          </a:p>
        </p:txBody>
      </p:sp>
      <p:sp>
        <p:nvSpPr>
          <p:cNvPr id="3" name="Symbol zastępczy tekstu 2"/>
          <p:cNvSpPr>
            <a:spLocks noGrp="1"/>
          </p:cNvSpPr>
          <p:nvPr>
            <p:ph type="body" idx="1" hasCustomPrompt="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l-PL"/>
              <a:t>Kliknij, aby edytować style wzorca tekstu</a:t>
            </a:r>
            <a:endParaRPr lang="pl-PL"/>
          </a:p>
        </p:txBody>
      </p:sp>
      <p:sp>
        <p:nvSpPr>
          <p:cNvPr id="4" name="Symbol zastępczy daty 3"/>
          <p:cNvSpPr>
            <a:spLocks noGrp="1"/>
          </p:cNvSpPr>
          <p:nvPr>
            <p:ph type="dt" sz="half" idx="10"/>
          </p:nvPr>
        </p:nvSpPr>
        <p:spPr/>
        <p:txBody>
          <a:bodyPr/>
          <a:lstStyle/>
          <a:p>
            <a:fld id="{C25A8A89-23A5-4887-9220-FDC7EEA75EE1}"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zawartości 2"/>
          <p:cNvSpPr>
            <a:spLocks noGrp="1"/>
          </p:cNvSpPr>
          <p:nvPr>
            <p:ph sz="half" idx="1" hasCustomPrompt="1"/>
          </p:nvPr>
        </p:nvSpPr>
        <p:spPr>
          <a:xfrm>
            <a:off x="838200" y="1825625"/>
            <a:ext cx="5181600" cy="435133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zawartości 3"/>
          <p:cNvSpPr>
            <a:spLocks noGrp="1"/>
          </p:cNvSpPr>
          <p:nvPr>
            <p:ph sz="half" idx="2" hasCustomPrompt="1"/>
          </p:nvPr>
        </p:nvSpPr>
        <p:spPr>
          <a:xfrm>
            <a:off x="6172200" y="1825625"/>
            <a:ext cx="5181600" cy="435133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5" name="Symbol zastępczy daty 4"/>
          <p:cNvSpPr>
            <a:spLocks noGrp="1"/>
          </p:cNvSpPr>
          <p:nvPr>
            <p:ph type="dt" sz="half" idx="10"/>
          </p:nvPr>
        </p:nvSpPr>
        <p:spPr/>
        <p:txBody>
          <a:bodyPr/>
          <a:lstStyle/>
          <a:p>
            <a:fld id="{C25A8A89-23A5-4887-9220-FDC7EEA75EE1}"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365125"/>
            <a:ext cx="10515600" cy="1325563"/>
          </a:xfrm>
        </p:spPr>
        <p:txBody>
          <a:bodyPr/>
          <a:lstStyle/>
          <a:p>
            <a:r>
              <a:rPr lang="pl-PL"/>
              <a:t>Kliknij, aby edytować styl</a:t>
            </a:r>
            <a:endParaRPr lang="pl-PL"/>
          </a:p>
        </p:txBody>
      </p:sp>
      <p:sp>
        <p:nvSpPr>
          <p:cNvPr id="3" name="Symbol zastępczy tekst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endParaRPr lang="pl-PL"/>
          </a:p>
        </p:txBody>
      </p:sp>
      <p:sp>
        <p:nvSpPr>
          <p:cNvPr id="4" name="Symbol zastępczy zawartości 3"/>
          <p:cNvSpPr>
            <a:spLocks noGrp="1"/>
          </p:cNvSpPr>
          <p:nvPr>
            <p:ph sz="half" idx="2" hasCustomPrompt="1"/>
          </p:nvPr>
        </p:nvSpPr>
        <p:spPr>
          <a:xfrm>
            <a:off x="839788" y="2505075"/>
            <a:ext cx="5157787" cy="368458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5" name="Symbol zastępczy tekst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endParaRPr lang="pl-PL"/>
          </a:p>
        </p:txBody>
      </p:sp>
      <p:sp>
        <p:nvSpPr>
          <p:cNvPr id="6" name="Symbol zastępczy zawartości 5"/>
          <p:cNvSpPr>
            <a:spLocks noGrp="1"/>
          </p:cNvSpPr>
          <p:nvPr>
            <p:ph sz="quarter" idx="4" hasCustomPrompt="1"/>
          </p:nvPr>
        </p:nvSpPr>
        <p:spPr>
          <a:xfrm>
            <a:off x="6172200" y="2505075"/>
            <a:ext cx="5183188" cy="3684588"/>
          </a:xfrm>
        </p:spPr>
        <p:txBody>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7" name="Symbol zastępczy daty 6"/>
          <p:cNvSpPr>
            <a:spLocks noGrp="1"/>
          </p:cNvSpPr>
          <p:nvPr>
            <p:ph type="dt" sz="half" idx="10"/>
          </p:nvPr>
        </p:nvSpPr>
        <p:spPr/>
        <p:txBody>
          <a:bodyPr/>
          <a:lstStyle/>
          <a:p>
            <a:fld id="{C25A8A89-23A5-4887-9220-FDC7EEA75EE1}" type="datetimeFigureOut">
              <a:rPr lang="pl-PL" smtClean="0"/>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lang="pl-PL"/>
              <a:t>Kliknij, aby edytować styl</a:t>
            </a:r>
            <a:endParaRPr lang="pl-PL"/>
          </a:p>
        </p:txBody>
      </p:sp>
      <p:sp>
        <p:nvSpPr>
          <p:cNvPr id="3" name="Symbol zastępczy daty 2"/>
          <p:cNvSpPr>
            <a:spLocks noGrp="1"/>
          </p:cNvSpPr>
          <p:nvPr>
            <p:ph type="dt" sz="half" idx="10"/>
          </p:nvPr>
        </p:nvSpPr>
        <p:spPr/>
        <p:txBody>
          <a:bodyPr/>
          <a:lstStyle/>
          <a:p>
            <a:fld id="{C25A8A89-23A5-4887-9220-FDC7EEA75EE1}" type="datetimeFigureOut">
              <a:rPr lang="pl-PL" smtClean="0"/>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25A8A89-23A5-4887-9220-FDC7EEA75EE1}" type="datetimeFigureOut">
              <a:rPr lang="pl-PL" smtClean="0"/>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endParaRPr lang="pl-PL"/>
          </a:p>
        </p:txBody>
      </p:sp>
      <p:sp>
        <p:nvSpPr>
          <p:cNvPr id="3" name="Symbol zastępczy zawartości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endParaRPr lang="pl-PL"/>
          </a:p>
        </p:txBody>
      </p:sp>
      <p:sp>
        <p:nvSpPr>
          <p:cNvPr id="5" name="Symbol zastępczy daty 4"/>
          <p:cNvSpPr>
            <a:spLocks noGrp="1"/>
          </p:cNvSpPr>
          <p:nvPr>
            <p:ph type="dt" sz="half" idx="10"/>
          </p:nvPr>
        </p:nvSpPr>
        <p:spPr/>
        <p:txBody>
          <a:bodyPr/>
          <a:lstStyle/>
          <a:p>
            <a:fld id="{C25A8A89-23A5-4887-9220-FDC7EEA75EE1}"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839788" y="457200"/>
            <a:ext cx="3932237" cy="1600200"/>
          </a:xfrm>
        </p:spPr>
        <p:txBody>
          <a:bodyPr anchor="b"/>
          <a:lstStyle>
            <a:lvl1pPr>
              <a:defRPr sz="3200"/>
            </a:lvl1pPr>
          </a:lstStyle>
          <a:p>
            <a:r>
              <a:rPr lang="pl-PL"/>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endParaRPr lang="pl-PL"/>
          </a:p>
        </p:txBody>
      </p:sp>
      <p:sp>
        <p:nvSpPr>
          <p:cNvPr id="5" name="Symbol zastępczy daty 4"/>
          <p:cNvSpPr>
            <a:spLocks noGrp="1"/>
          </p:cNvSpPr>
          <p:nvPr>
            <p:ph type="dt" sz="half" idx="10"/>
          </p:nvPr>
        </p:nvSpPr>
        <p:spPr/>
        <p:txBody>
          <a:bodyPr/>
          <a:lstStyle/>
          <a:p>
            <a:fld id="{C25A8A89-23A5-4887-9220-FDC7EEA75EE1}"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8CDA7D-3F59-46C6-B589-548D91FF5722}" type="slidenum">
              <a:rPr lang="pl-PL" smtClean="0"/>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endParaRPr lang="pl-PL"/>
          </a:p>
          <a:p>
            <a:pPr lvl="1"/>
            <a:r>
              <a:rPr lang="pl-PL"/>
              <a:t>Drugi poziom</a:t>
            </a:r>
            <a:endParaRPr lang="pl-PL"/>
          </a:p>
          <a:p>
            <a:pPr lvl="2"/>
            <a:r>
              <a:rPr lang="pl-PL"/>
              <a:t>Trzeci poziom</a:t>
            </a:r>
            <a:endParaRPr lang="pl-PL"/>
          </a:p>
          <a:p>
            <a:pPr lvl="3"/>
            <a:r>
              <a:rPr lang="pl-PL"/>
              <a:t>Czwarty poziom</a:t>
            </a:r>
            <a:endParaRPr lang="pl-PL"/>
          </a:p>
          <a:p>
            <a:pPr lvl="4"/>
            <a:r>
              <a:rPr lang="pl-PL"/>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25A8A89-23A5-4887-9220-FDC7EEA75EE1}" type="datetimeFigureOut">
              <a:rPr lang="pl-PL" smtClean="0"/>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B8CDA7D-3F59-46C6-B589-548D91FF5722}" type="slidenum">
              <a:rPr lang="pl-PL" smtClean="0"/>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a:spLocks noGrp="1" noRot="1" noChangeAspect="1" noMove="1" noResize="1" noEditPoints="1" noAdjustHandles="1" noChangeArrowheads="1" noChangeShapeType="1" noTextEdit="1"/>
          </p:cNvSpPr>
          <p:nvPr/>
        </p:nvSpPr>
        <p:spPr>
          <a:xfrm>
            <a:off x="685801" y="685800"/>
            <a:ext cx="6804836" cy="5486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ctrTitle"/>
          </p:nvPr>
        </p:nvSpPr>
        <p:spPr>
          <a:xfrm>
            <a:off x="1116420" y="1051609"/>
            <a:ext cx="5943599" cy="1181884"/>
          </a:xfrm>
        </p:spPr>
        <p:txBody>
          <a:bodyPr vert="horz" lIns="91440" tIns="45720" rIns="91440" bIns="45720" rtlCol="0" anchor="b">
            <a:normAutofit/>
          </a:bodyPr>
          <a:lstStyle/>
          <a:p>
            <a:r>
              <a:rPr lang="en-US" sz="4400" b="1" kern="1200" dirty="0">
                <a:latin typeface="+mj-lt"/>
                <a:ea typeface="+mj-ea"/>
                <a:cs typeface="+mj-cs"/>
              </a:rPr>
              <a:t>DIE VERSICHERUNG</a:t>
            </a:r>
            <a:endParaRPr lang="en-US" sz="4400" b="1" kern="1200" dirty="0">
              <a:latin typeface="+mj-lt"/>
              <a:ea typeface="+mj-ea"/>
              <a:cs typeface="+mj-cs"/>
            </a:endParaRPr>
          </a:p>
        </p:txBody>
      </p:sp>
      <p:sp>
        <p:nvSpPr>
          <p:cNvPr id="3" name="Podtytuł 2"/>
          <p:cNvSpPr>
            <a:spLocks noGrp="1"/>
          </p:cNvSpPr>
          <p:nvPr>
            <p:ph type="subTitle" idx="1"/>
          </p:nvPr>
        </p:nvSpPr>
        <p:spPr>
          <a:xfrm>
            <a:off x="1116420" y="3870192"/>
            <a:ext cx="6374217" cy="3673607"/>
          </a:xfrm>
        </p:spPr>
        <p:txBody>
          <a:bodyPr vert="horz" lIns="91440" tIns="45720" rIns="91440" bIns="45720" rtlCol="0" anchor="t">
            <a:normAutofit/>
          </a:bodyPr>
          <a:lstStyle/>
          <a:p>
            <a:r>
              <a:rPr lang="en-US" sz="1800" b="1" dirty="0" err="1"/>
              <a:t>Bearbeitet</a:t>
            </a:r>
            <a:r>
              <a:rPr lang="en-US" sz="1800" b="1" dirty="0"/>
              <a:t> von Weronika Misiołek </a:t>
            </a:r>
            <a:endParaRPr lang="en-US" sz="1800" b="1" dirty="0"/>
          </a:p>
          <a:p>
            <a:r>
              <a:rPr lang="en-US" sz="1800" b="1" dirty="0" err="1"/>
              <a:t>Studentin</a:t>
            </a:r>
            <a:r>
              <a:rPr lang="en-US" sz="1800" b="1" dirty="0"/>
              <a:t> </a:t>
            </a:r>
            <a:r>
              <a:rPr lang="en-US" sz="1800" b="1" dirty="0" err="1"/>
              <a:t>im</a:t>
            </a:r>
            <a:r>
              <a:rPr lang="en-US" sz="1800" b="1" dirty="0"/>
              <a:t> 2. </a:t>
            </a:r>
            <a:r>
              <a:rPr lang="en-US" sz="1800" b="1" dirty="0" err="1"/>
              <a:t>Studienjahr</a:t>
            </a:r>
            <a:r>
              <a:rPr lang="en-US" sz="1800" b="1" dirty="0"/>
              <a:t>,</a:t>
            </a:r>
            <a:r>
              <a:rPr lang="pl-PL" sz="1800" b="1" dirty="0"/>
              <a:t> </a:t>
            </a:r>
            <a:r>
              <a:rPr lang="de-DE" sz="1800" b="1" dirty="0" err="1"/>
              <a:t>Ökönomie</a:t>
            </a:r>
            <a:endParaRPr lang="en-US" sz="1800" b="1" dirty="0"/>
          </a:p>
          <a:p>
            <a:r>
              <a:rPr lang="en-US" sz="1800" b="1" dirty="0" err="1"/>
              <a:t>Institut</a:t>
            </a:r>
            <a:r>
              <a:rPr lang="en-US" sz="1800" b="1" dirty="0"/>
              <a:t> für </a:t>
            </a:r>
            <a:r>
              <a:rPr lang="en-US" sz="1800" b="1" dirty="0" err="1"/>
              <a:t>Wirtschaft</a:t>
            </a:r>
            <a:r>
              <a:rPr lang="en-US" sz="1800" b="1" dirty="0"/>
              <a:t> und </a:t>
            </a:r>
            <a:r>
              <a:rPr lang="en-US" sz="1800" b="1" dirty="0" err="1"/>
              <a:t>Finanzen</a:t>
            </a:r>
            <a:endParaRPr lang="en-US" sz="1800" b="1" dirty="0"/>
          </a:p>
          <a:p>
            <a:r>
              <a:rPr lang="en-US" sz="1800" b="1" dirty="0" err="1"/>
              <a:t>Rzeszower</a:t>
            </a:r>
            <a:r>
              <a:rPr lang="en-US" sz="1800" b="1" dirty="0"/>
              <a:t> Universität 2023/2024</a:t>
            </a:r>
            <a:endParaRPr lang="en-US" sz="1800" b="1" dirty="0"/>
          </a:p>
          <a:p>
            <a:pPr indent="-228600" algn="l">
              <a:buFont typeface="Arial" panose="020B0604020202020204" pitchFamily="34" charset="0"/>
              <a:buChar char="•"/>
            </a:pPr>
            <a:endParaRPr lang="en-US" sz="2000" dirty="0">
              <a:solidFill>
                <a:srgbClr val="595959"/>
              </a:solidFill>
            </a:endParaRPr>
          </a:p>
        </p:txBody>
      </p:sp>
      <p:pic>
        <p:nvPicPr>
          <p:cNvPr id="6" name="Obraz 5" descr="Obraz zawierający kreskówka, clipart, Grafika, ilustracja&#10;&#10;Opis wygenerowany automatycznie"/>
          <p:cNvPicPr>
            <a:picLocks noChangeAspect="1"/>
          </p:cNvPicPr>
          <p:nvPr/>
        </p:nvPicPr>
        <p:blipFill rotWithShape="1">
          <a:blip r:embed="rId1">
            <a:extLst>
              <a:ext uri="{28A0092B-C50C-407E-A947-70E740481C1C}">
                <a14:useLocalDpi xmlns:a14="http://schemas.microsoft.com/office/drawing/2010/main" val="0"/>
              </a:ext>
            </a:extLst>
          </a:blip>
          <a:srcRect l="9564" r="12166" b="3"/>
          <a:stretch>
            <a:fillRect/>
          </a:stretch>
        </p:blipFill>
        <p:spPr>
          <a:xfrm>
            <a:off x="8171120" y="3450784"/>
            <a:ext cx="4020880" cy="3428990"/>
          </a:xfrm>
          <a:prstGeom prst="rect">
            <a:avLst/>
          </a:prstGeom>
        </p:spPr>
      </p:pic>
      <p:pic>
        <p:nvPicPr>
          <p:cNvPr id="4" name="Obraz 3" descr="Obraz zawierający Grafika, symbol, logo, Czcionka&#10;&#10;Opis wygenerowany automatycznie"/>
          <p:cNvPicPr>
            <a:picLocks noChangeAspect="1"/>
          </p:cNvPicPr>
          <p:nvPr/>
        </p:nvPicPr>
        <p:blipFill rotWithShape="1">
          <a:blip r:embed="rId2">
            <a:extLst>
              <a:ext uri="{28A0092B-C50C-407E-A947-70E740481C1C}">
                <a14:useLocalDpi xmlns:a14="http://schemas.microsoft.com/office/drawing/2010/main" val="0"/>
              </a:ext>
            </a:extLst>
          </a:blip>
          <a:srcRect t="14720" r="2" b="2"/>
          <a:stretch>
            <a:fillRect/>
          </a:stretch>
        </p:blipFill>
        <p:spPr>
          <a:xfrm>
            <a:off x="8176438" y="10891"/>
            <a:ext cx="4020880" cy="342900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ytuł 1"/>
          <p:cNvSpPr>
            <a:spLocks noGrp="1"/>
          </p:cNvSpPr>
          <p:nvPr>
            <p:ph type="title"/>
          </p:nvPr>
        </p:nvSpPr>
        <p:spPr/>
        <p:txBody>
          <a:bodyPr/>
          <a:p>
            <a:endParaRPr lang="pl-PL" altLang="en-US"/>
          </a:p>
        </p:txBody>
      </p:sp>
      <p:sp>
        <p:nvSpPr>
          <p:cNvPr id="3" name="Symbol zastępczy zawartości 2"/>
          <p:cNvSpPr>
            <a:spLocks noGrp="1"/>
          </p:cNvSpPr>
          <p:nvPr>
            <p:ph sz="half" idx="1"/>
          </p:nvPr>
        </p:nvSpPr>
        <p:spPr/>
        <p:txBody>
          <a:bodyPr/>
          <a:p>
            <a:endParaRPr lang="pl-PL" altLang="en-US"/>
          </a:p>
        </p:txBody>
      </p:sp>
      <p:sp>
        <p:nvSpPr>
          <p:cNvPr id="4" name="Symbol zastępczy zawartości 3"/>
          <p:cNvSpPr>
            <a:spLocks noGrp="1"/>
          </p:cNvSpPr>
          <p:nvPr>
            <p:ph sz="half" idx="2"/>
          </p:nvPr>
        </p:nvSpPr>
        <p:spPr/>
        <p:txBody>
          <a:bodyPr/>
          <a:p>
            <a:endParaRPr lang="pl-PL"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a:spLocks noGrp="1" noRot="1" noChangeAspect="1" noMove="1" noResize="1" noEditPoints="1" noAdjustHandles="1" noChangeArrowheads="1" noChangeShapeType="1" noTextEdit="1"/>
          </p:cNvSpPr>
          <p:nvPr/>
        </p:nvSpPr>
        <p:spPr>
          <a:xfrm>
            <a:off x="1695450" y="1751605"/>
            <a:ext cx="2705100" cy="335479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ytuł 4"/>
          <p:cNvSpPr>
            <a:spLocks noGrp="1"/>
          </p:cNvSpPr>
          <p:nvPr>
            <p:ph type="title"/>
          </p:nvPr>
        </p:nvSpPr>
        <p:spPr>
          <a:xfrm>
            <a:off x="2031569" y="2097290"/>
            <a:ext cx="2032863" cy="2663420"/>
          </a:xfrm>
        </p:spPr>
        <p:txBody>
          <a:bodyPr>
            <a:normAutofit/>
          </a:bodyPr>
          <a:lstStyle/>
          <a:p>
            <a:pPr algn="ctr"/>
            <a:r>
              <a:rPr lang="pl-PL" sz="2400" b="1">
                <a:solidFill>
                  <a:srgbClr val="595959"/>
                </a:solidFill>
              </a:rPr>
              <a:t>Quellen:</a:t>
            </a:r>
            <a:endParaRPr lang="pl-PL" sz="2400">
              <a:solidFill>
                <a:srgbClr val="595959"/>
              </a:solidFill>
            </a:endParaRPr>
          </a:p>
        </p:txBody>
      </p:sp>
      <p:sp>
        <p:nvSpPr>
          <p:cNvPr id="15" name="Rectangle 14"/>
          <p:cNvSpPr>
            <a:spLocks noGrp="1" noRot="1" noChangeAspect="1" noMove="1" noResize="1" noEditPoints="1" noAdjustHandles="1" noChangeArrowheads="1" noChangeShapeType="1" noTextEdit="1"/>
          </p:cNvSpPr>
          <p:nvPr/>
        </p:nvSpPr>
        <p:spPr>
          <a:xfrm>
            <a:off x="6096000" y="0"/>
            <a:ext cx="6095999" cy="6858000"/>
          </a:xfrm>
          <a:prstGeom prst="rect">
            <a:avLst/>
          </a:prstGeom>
          <a:solidFill>
            <a:schemeClr val="accent2">
              <a:lumMod val="20000"/>
              <a:lumOff val="8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a:spLocks noGrp="1" noRot="1" noChangeAspect="1" noMove="1" noResize="1" noEditPoints="1" noAdjustHandles="1" noChangeArrowheads="1" noChangeShapeType="1" noTextEdit="1"/>
          </p:cNvSpPr>
          <p:nvPr/>
        </p:nvSpPr>
        <p:spPr>
          <a:xfrm>
            <a:off x="6786814" y="685800"/>
            <a:ext cx="4719386"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ymbol zastępczy zawartości 5"/>
          <p:cNvSpPr>
            <a:spLocks noGrp="1"/>
          </p:cNvSpPr>
          <p:nvPr>
            <p:ph idx="1"/>
          </p:nvPr>
        </p:nvSpPr>
        <p:spPr>
          <a:xfrm>
            <a:off x="6708105" y="990600"/>
            <a:ext cx="4871787" cy="5181600"/>
          </a:xfrm>
        </p:spPr>
        <p:txBody>
          <a:bodyPr anchor="ctr">
            <a:normAutofit/>
          </a:bodyPr>
          <a:lstStyle/>
          <a:p>
            <a:r>
              <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https://www.hannoversche.de/wissenswert/wie-funktioniert-eine-versicherung</a:t>
            </a:r>
            <a:endPar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r>
              <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https://www.bpb.de/kurz-knapp/lexika/lexikon-der-wirtschaft/21021/versicherung/</a:t>
            </a:r>
            <a:endPar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r>
              <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https://klexikon.zum.de/wiki/Versicherung</a:t>
            </a:r>
            <a:endPar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endParaRPr lang="pl-PL" sz="20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endParaRPr lang="pl-PL" sz="2000" dirty="0">
              <a:solidFill>
                <a:schemeClr val="tx1">
                  <a:lumMod val="65000"/>
                  <a:lumOff val="3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1616054" y="1261137"/>
            <a:ext cx="8959893" cy="888360"/>
          </a:xfrm>
        </p:spPr>
        <p:txBody>
          <a:bodyPr anchor="b">
            <a:normAutofit/>
          </a:bodyPr>
          <a:lstStyle/>
          <a:p>
            <a:pPr algn="ctr"/>
            <a:endParaRPr lang="pl-PL" sz="3200" dirty="0">
              <a:solidFill>
                <a:schemeClr val="tx1">
                  <a:lumMod val="65000"/>
                  <a:lumOff val="35000"/>
                </a:schemeClr>
              </a:solidFill>
            </a:endParaRPr>
          </a:p>
        </p:txBody>
      </p:sp>
      <p:sp>
        <p:nvSpPr>
          <p:cNvPr id="3" name="Symbol zastępczy zawartości 2"/>
          <p:cNvSpPr>
            <a:spLocks noGrp="1"/>
          </p:cNvSpPr>
          <p:nvPr>
            <p:ph idx="1"/>
          </p:nvPr>
        </p:nvSpPr>
        <p:spPr>
          <a:xfrm>
            <a:off x="1368641" y="1844259"/>
            <a:ext cx="9454717" cy="3169482"/>
          </a:xfrm>
        </p:spPr>
        <p:txBody>
          <a:bodyPr anchor="t">
            <a:normAutofit/>
          </a:bodyPr>
          <a:lstStyle/>
          <a:p>
            <a:pPr marL="0" indent="0">
              <a:buNone/>
            </a:pPr>
            <a:endParaRPr lang="pl-PL" sz="2000" b="1" dirty="0">
              <a:solidFill>
                <a:schemeClr val="tx1">
                  <a:lumMod val="65000"/>
                  <a:lumOff val="35000"/>
                </a:schemeClr>
              </a:solidFill>
            </a:endParaRPr>
          </a:p>
          <a:p>
            <a:pPr marL="0" indent="0">
              <a:buNone/>
            </a:pPr>
            <a:endParaRPr lang="pl-PL" sz="4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endParaRPr lang="pl-PL" sz="4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de-DE" sz="4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Vielen Dank für Ihre Aufmerksamkeit</a:t>
            </a:r>
            <a:r>
              <a:rPr lang="pl-PL" sz="4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a:t>
            </a:r>
            <a:endParaRPr lang="pl-PL" sz="4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endParaRPr lang="pl-PL" sz="2000" dirty="0">
              <a:solidFill>
                <a:schemeClr val="tx1">
                  <a:lumMod val="65000"/>
                  <a:lumOff val="3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a:spLocks noGrp="1" noRot="1" noChangeAspect="1" noMove="1" noResize="1" noEditPoints="1" noAdjustHandles="1" noChangeArrowheads="1" noChangeShapeType="1" noTextEdit="1"/>
          </p:cNvSpPr>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a:spLocks noGrp="1" noRot="1" noChangeAspect="1" noMove="1" noResize="1" noEditPoints="1" noAdjustHandles="1" noChangeArrowheads="1" noChangeShapeType="1" noTextEdit="1"/>
          </p:cNvSpPr>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1616054" y="1261137"/>
            <a:ext cx="8959893" cy="888360"/>
          </a:xfrm>
        </p:spPr>
        <p:txBody>
          <a:bodyPr anchor="b">
            <a:normAutofit fontScale="90000"/>
          </a:bodyPr>
          <a:lstStyle/>
          <a:p>
            <a:pPr algn="ctr"/>
            <a:r>
              <a:rPr lang="de-DE" sz="2700" b="1" dirty="0">
                <a:solidFill>
                  <a:schemeClr val="tx1">
                    <a:lumMod val="65000"/>
                    <a:lumOff val="35000"/>
                  </a:schemeClr>
                </a:solidFill>
              </a:rPr>
              <a:t> </a:t>
            </a:r>
            <a:r>
              <a:rPr lang="de-DE" b="1" dirty="0"/>
              <a:t>Präsentationsplan</a:t>
            </a:r>
            <a:r>
              <a:rPr lang="pl-PL" b="1" dirty="0"/>
              <a:t>:</a:t>
            </a:r>
            <a:br>
              <a:rPr lang="de-DE" sz="2700" dirty="0">
                <a:solidFill>
                  <a:schemeClr val="tx1">
                    <a:lumMod val="65000"/>
                    <a:lumOff val="35000"/>
                  </a:schemeClr>
                </a:solidFill>
              </a:rPr>
            </a:br>
            <a:endParaRPr lang="pl-PL" sz="2700" dirty="0">
              <a:solidFill>
                <a:schemeClr val="tx1">
                  <a:lumMod val="65000"/>
                  <a:lumOff val="35000"/>
                </a:schemeClr>
              </a:solidFill>
            </a:endParaRPr>
          </a:p>
        </p:txBody>
      </p:sp>
      <p:sp>
        <p:nvSpPr>
          <p:cNvPr id="3" name="Symbol zastępczy zawartości 2"/>
          <p:cNvSpPr>
            <a:spLocks noGrp="1"/>
          </p:cNvSpPr>
          <p:nvPr>
            <p:ph idx="1"/>
          </p:nvPr>
        </p:nvSpPr>
        <p:spPr>
          <a:xfrm>
            <a:off x="1616054" y="2427383"/>
            <a:ext cx="8959892" cy="3169482"/>
          </a:xfrm>
        </p:spPr>
        <p:txBody>
          <a:bodyPr anchor="t">
            <a:normAutofit/>
          </a:bodyPr>
          <a:lstStyle/>
          <a:p>
            <a:r>
              <a:rPr lang="pl-PL" dirty="0">
                <a:latin typeface="Calibri" panose="020F0502020204030204" pitchFamily="34" charset="0"/>
                <a:ea typeface="Calibri" panose="020F0502020204030204" pitchFamily="34" charset="0"/>
                <a:cs typeface="Calibri" panose="020F0502020204030204" pitchFamily="34" charset="0"/>
              </a:rPr>
              <a:t>Was </a:t>
            </a:r>
            <a:r>
              <a:rPr lang="pl-PL" dirty="0" err="1">
                <a:latin typeface="Calibri" panose="020F0502020204030204" pitchFamily="34" charset="0"/>
                <a:ea typeface="Calibri" panose="020F0502020204030204" pitchFamily="34" charset="0"/>
                <a:cs typeface="Calibri" panose="020F0502020204030204" pitchFamily="34" charset="0"/>
              </a:rPr>
              <a:t>ist</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eine</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Versicherung</a:t>
            </a:r>
            <a:r>
              <a:rPr lang="pl-PL" dirty="0">
                <a:latin typeface="Calibri" panose="020F0502020204030204" pitchFamily="34" charset="0"/>
                <a:ea typeface="Calibri" panose="020F0502020204030204" pitchFamily="34" charset="0"/>
                <a:cs typeface="Calibri" panose="020F0502020204030204" pitchFamily="34" charset="0"/>
              </a:rPr>
              <a:t>?</a:t>
            </a:r>
            <a:endParaRPr lang="pl-PL" dirty="0">
              <a:latin typeface="Calibri" panose="020F0502020204030204" pitchFamily="34" charset="0"/>
              <a:ea typeface="Calibri" panose="020F0502020204030204" pitchFamily="34" charset="0"/>
              <a:cs typeface="Calibri" panose="020F0502020204030204" pitchFamily="34" charset="0"/>
            </a:endParaRPr>
          </a:p>
          <a:p>
            <a:r>
              <a:rPr lang="pl-PL" dirty="0">
                <a:latin typeface="Calibri" panose="020F0502020204030204" pitchFamily="34" charset="0"/>
                <a:ea typeface="Calibri" panose="020F0502020204030204" pitchFamily="34" charset="0"/>
                <a:cs typeface="Calibri" panose="020F0502020204030204" pitchFamily="34" charset="0"/>
              </a:rPr>
              <a:t>Wie </a:t>
            </a:r>
            <a:r>
              <a:rPr lang="pl-PL" dirty="0" err="1">
                <a:latin typeface="Calibri" panose="020F0502020204030204" pitchFamily="34" charset="0"/>
                <a:ea typeface="Calibri" panose="020F0502020204030204" pitchFamily="34" charset="0"/>
                <a:cs typeface="Calibri" panose="020F0502020204030204" pitchFamily="34" charset="0"/>
              </a:rPr>
              <a:t>funktioniert</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eine</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Versicherung</a:t>
            </a:r>
            <a:r>
              <a:rPr lang="pl-PL" dirty="0">
                <a:latin typeface="Calibri" panose="020F0502020204030204" pitchFamily="34" charset="0"/>
                <a:ea typeface="Calibri" panose="020F0502020204030204" pitchFamily="34" charset="0"/>
                <a:cs typeface="Calibri" panose="020F0502020204030204" pitchFamily="34" charset="0"/>
              </a:rPr>
              <a:t>?</a:t>
            </a:r>
            <a:endParaRPr lang="pl-PL" dirty="0">
              <a:latin typeface="Calibri" panose="020F0502020204030204" pitchFamily="34" charset="0"/>
              <a:ea typeface="Calibri" panose="020F0502020204030204" pitchFamily="34" charset="0"/>
              <a:cs typeface="Calibri" panose="020F0502020204030204" pitchFamily="34" charset="0"/>
            </a:endParaRPr>
          </a:p>
          <a:p>
            <a:r>
              <a:rPr lang="pl-PL" dirty="0">
                <a:latin typeface="Calibri" panose="020F0502020204030204" pitchFamily="34" charset="0"/>
                <a:ea typeface="Calibri" panose="020F0502020204030204" pitchFamily="34" charset="0"/>
                <a:cs typeface="Calibri" panose="020F0502020204030204" pitchFamily="34" charset="0"/>
              </a:rPr>
              <a:t>Wie </a:t>
            </a:r>
            <a:r>
              <a:rPr lang="pl-PL" dirty="0" err="1">
                <a:latin typeface="Calibri" panose="020F0502020204030204" pitchFamily="34" charset="0"/>
                <a:ea typeface="Calibri" panose="020F0502020204030204" pitchFamily="34" charset="0"/>
                <a:cs typeface="Calibri" panose="020F0502020204030204" pitchFamily="34" charset="0"/>
              </a:rPr>
              <a:t>funktioniert</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eine</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Versicherung</a:t>
            </a:r>
            <a:r>
              <a:rPr lang="pl-PL" dirty="0">
                <a:latin typeface="Calibri" panose="020F0502020204030204" pitchFamily="34" charset="0"/>
                <a:ea typeface="Calibri" panose="020F0502020204030204" pitchFamily="34" charset="0"/>
                <a:cs typeface="Calibri" panose="020F0502020204030204" pitchFamily="34" charset="0"/>
              </a:rPr>
              <a:t>?</a:t>
            </a:r>
            <a:endParaRPr lang="pl-PL" dirty="0">
              <a:latin typeface="Calibri" panose="020F0502020204030204" pitchFamily="34" charset="0"/>
              <a:ea typeface="Calibri" panose="020F0502020204030204" pitchFamily="34" charset="0"/>
              <a:cs typeface="Calibri" panose="020F0502020204030204" pitchFamily="34" charset="0"/>
            </a:endParaRPr>
          </a:p>
          <a:p>
            <a:r>
              <a:rPr lang="pl-PL" dirty="0" err="1">
                <a:latin typeface="Calibri" panose="020F0502020204030204" pitchFamily="34" charset="0"/>
                <a:ea typeface="Calibri" panose="020F0502020204030204" pitchFamily="34" charset="0"/>
                <a:cs typeface="Calibri" panose="020F0502020204030204" pitchFamily="34" charset="0"/>
              </a:rPr>
              <a:t>Welche</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Versicherungs-Arten</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err="1">
                <a:latin typeface="Calibri" panose="020F0502020204030204" pitchFamily="34" charset="0"/>
                <a:ea typeface="Calibri" panose="020F0502020204030204" pitchFamily="34" charset="0"/>
                <a:cs typeface="Calibri" panose="020F0502020204030204" pitchFamily="34" charset="0"/>
              </a:rPr>
              <a:t>gibt</a:t>
            </a:r>
            <a:r>
              <a:rPr lang="pl-PL" dirty="0">
                <a:latin typeface="Calibri" panose="020F0502020204030204" pitchFamily="34" charset="0"/>
                <a:ea typeface="Calibri" panose="020F0502020204030204" pitchFamily="34" charset="0"/>
                <a:cs typeface="Calibri" panose="020F0502020204030204" pitchFamily="34" charset="0"/>
              </a:rPr>
              <a:t> es?</a:t>
            </a:r>
            <a:endParaRPr lang="pl-PL"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Obraz 4" descr="Obraz zawierający pojazd, Pojazd lądowy, koło, samochód&#10;&#10;Opis wygenerowany automatycznie"/>
          <p:cNvPicPr>
            <a:picLocks noChangeAspect="1"/>
          </p:cNvPicPr>
          <p:nvPr/>
        </p:nvPicPr>
        <p:blipFill rotWithShape="1">
          <a:blip r:embed="rId1">
            <a:extLst>
              <a:ext uri="{28A0092B-C50C-407E-A947-70E740481C1C}">
                <a14:useLocalDpi xmlns:a14="http://schemas.microsoft.com/office/drawing/2010/main" val="0"/>
              </a:ext>
            </a:extLst>
          </a:blip>
          <a:srcRect l="16045" r="24792"/>
          <a:stretch>
            <a:fillRect/>
          </a:stretch>
        </p:blipFill>
        <p:spPr>
          <a:xfrm>
            <a:off x="20" y="10"/>
            <a:ext cx="5409897" cy="6857990"/>
          </a:xfrm>
          <a:prstGeom prst="rect">
            <a:avLst/>
          </a:prstGeom>
        </p:spPr>
      </p:pic>
      <p:sp>
        <p:nvSpPr>
          <p:cNvPr id="19" name="Rectangle 18"/>
          <p:cNvSpPr>
            <a:spLocks noGrp="1" noRot="1" noChangeAspect="1" noMove="1" noResize="1" noEditPoints="1" noAdjustHandles="1" noChangeArrowheads="1" noChangeShapeType="1" noTextEdit="1"/>
          </p:cNvSpPr>
          <p:nvPr/>
        </p:nvSpPr>
        <p:spPr>
          <a:xfrm>
            <a:off x="5410200" y="1"/>
            <a:ext cx="6781801" cy="685799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a:spLocks noGrp="1" noRot="1" noChangeAspect="1" noMove="1" noResize="1" noEditPoints="1" noAdjustHandles="1" noChangeArrowheads="1" noChangeShapeType="1" noTextEdit="1"/>
          </p:cNvSpPr>
          <p:nvPr/>
        </p:nvSpPr>
        <p:spPr>
          <a:xfrm>
            <a:off x="6096565" y="685800"/>
            <a:ext cx="5409636"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6234372" y="367120"/>
            <a:ext cx="5271829" cy="1204828"/>
          </a:xfrm>
        </p:spPr>
        <p:txBody>
          <a:bodyPr anchor="b">
            <a:noAutofit/>
          </a:bodyPr>
          <a:lstStyle/>
          <a:p>
            <a:pPr algn="ctr"/>
            <a:r>
              <a:rPr lang="pl-PL" sz="3200" b="1" dirty="0"/>
              <a:t>Was </a:t>
            </a:r>
            <a:r>
              <a:rPr lang="pl-PL" sz="3200" b="1" dirty="0" err="1"/>
              <a:t>ist</a:t>
            </a:r>
            <a:r>
              <a:rPr lang="pl-PL" sz="3200" b="1" dirty="0"/>
              <a:t> </a:t>
            </a:r>
            <a:r>
              <a:rPr lang="pl-PL" sz="3200" b="1" dirty="0" err="1"/>
              <a:t>eine</a:t>
            </a:r>
            <a:r>
              <a:rPr lang="pl-PL" sz="3200" b="1" dirty="0"/>
              <a:t> </a:t>
            </a:r>
            <a:r>
              <a:rPr lang="pl-PL" sz="3200" b="1" dirty="0" err="1"/>
              <a:t>Versicherung</a:t>
            </a:r>
            <a:r>
              <a:rPr lang="pl-PL" sz="3200" b="1" dirty="0"/>
              <a:t>?</a:t>
            </a:r>
            <a:endParaRPr lang="pl-PL" sz="3200" b="1" dirty="0"/>
          </a:p>
        </p:txBody>
      </p:sp>
      <p:sp>
        <p:nvSpPr>
          <p:cNvPr id="3" name="Symbol zastępczy zawartości 2"/>
          <p:cNvSpPr>
            <a:spLocks noGrp="1"/>
          </p:cNvSpPr>
          <p:nvPr>
            <p:ph idx="1"/>
          </p:nvPr>
        </p:nvSpPr>
        <p:spPr>
          <a:xfrm>
            <a:off x="6293824" y="1571948"/>
            <a:ext cx="5014552" cy="4378134"/>
          </a:xfrm>
        </p:spPr>
        <p:txBody>
          <a:bodyPr anchor="t">
            <a:noAutofit/>
          </a:bodyPr>
          <a:lstStyle/>
          <a:p>
            <a:pPr marL="0" indent="0">
              <a:buNone/>
            </a:pPr>
            <a:r>
              <a:rPr lang="de-DE" sz="24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Eine Versicherung ist ein Vertrag, bei dem der Versicherungsnehmer regelmäßige Beiträge an die Versicherungsgesellschaft zahlt. Im Schadensfall verpflichtet sich die Versicherung, Leistungen zu erbringen, die im Vertrag festgelegt sind, wie z.B. die Übernahme von Kosten für medizinische Behandlungen oder die Auszahlung einer vereinbarten Summe im Todesfall.</a:t>
            </a:r>
            <a:endParaRPr lang="pl-PL" sz="24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685800" y="685799"/>
            <a:ext cx="5410200" cy="5486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1632439" y="1335183"/>
            <a:ext cx="3516922" cy="4150899"/>
          </a:xfrm>
        </p:spPr>
        <p:txBody>
          <a:bodyPr>
            <a:normAutofit/>
          </a:bodyPr>
          <a:lstStyle/>
          <a:p>
            <a:pPr algn="ctr"/>
            <a:r>
              <a:rPr lang="pl-PL" sz="3200" b="1" dirty="0"/>
              <a:t>Wie </a:t>
            </a:r>
            <a:r>
              <a:rPr lang="pl-PL" sz="3200" b="1" dirty="0" err="1"/>
              <a:t>funktioniert</a:t>
            </a:r>
            <a:r>
              <a:rPr lang="pl-PL" sz="3200" b="1" dirty="0"/>
              <a:t> </a:t>
            </a:r>
            <a:r>
              <a:rPr lang="pl-PL" sz="3200" b="1" dirty="0" err="1"/>
              <a:t>eine</a:t>
            </a:r>
            <a:r>
              <a:rPr lang="pl-PL" sz="3200" b="1" dirty="0"/>
              <a:t> </a:t>
            </a:r>
            <a:r>
              <a:rPr lang="pl-PL" sz="3200" b="1" dirty="0" err="1"/>
              <a:t>Versicherung</a:t>
            </a:r>
            <a:r>
              <a:rPr lang="pl-PL" sz="3200" b="1" dirty="0"/>
              <a:t>?</a:t>
            </a:r>
            <a:endParaRPr lang="pl-PL" sz="3200" b="1" dirty="0"/>
          </a:p>
        </p:txBody>
      </p:sp>
      <p:sp>
        <p:nvSpPr>
          <p:cNvPr id="12" name="Rectangle 11"/>
          <p:cNvSpPr>
            <a:spLocks noGrp="1" noRot="1" noChangeAspect="1" noMove="1" noResize="1" noEditPoints="1" noAdjustHandles="1" noChangeArrowheads="1" noChangeShapeType="1" noTextEdit="1"/>
          </p:cNvSpPr>
          <p:nvPr/>
        </p:nvSpPr>
        <p:spPr>
          <a:xfrm>
            <a:off x="6096000" y="685799"/>
            <a:ext cx="5410200" cy="5486401"/>
          </a:xfrm>
          <a:prstGeom prst="rect">
            <a:avLst/>
          </a:prstGeom>
          <a:solidFill>
            <a:schemeClr val="accent2">
              <a:lumMod val="20000"/>
              <a:lumOff val="8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ymbol zastępczy zawartości 2"/>
          <p:cNvSpPr>
            <a:spLocks noGrp="1"/>
          </p:cNvSpPr>
          <p:nvPr>
            <p:ph idx="1"/>
          </p:nvPr>
        </p:nvSpPr>
        <p:spPr>
          <a:xfrm>
            <a:off x="6368144" y="1335182"/>
            <a:ext cx="5138056" cy="4445131"/>
          </a:xfrm>
        </p:spPr>
        <p:txBody>
          <a:bodyPr anchor="ctr">
            <a:normAutofit/>
          </a:bodyPr>
          <a:lstStyle/>
          <a:p>
            <a:pPr marL="0" indent="0">
              <a:buNone/>
            </a:pPr>
            <a:r>
              <a:rPr lang="de-DE" sz="2000" dirty="0">
                <a:latin typeface="Calibri" panose="020F0502020204030204" pitchFamily="34" charset="0"/>
                <a:ea typeface="Calibri" panose="020F0502020204030204" pitchFamily="34" charset="0"/>
                <a:cs typeface="Calibri" panose="020F0502020204030204" pitchFamily="34" charset="0"/>
              </a:rPr>
              <a:t>Das Grundprinzip jeder Versicherung ist die Risikoteilung. Viele zahlen einen kleinen Betrag, um sich gegen individuelle Risiken abzusichern. Im Schadensfall wird der Schaden aus den Beiträgen aller Versicherungsnehmer beglichen. Oft gehen Versicherungsgesellschaften auch Verträge mit Rückversicherern ein, um ihre eigenen Risiken zu begrenzen. In Risikogemeinschaften schließen sich Erstversicherer und Rückversicherer zusammen, um das Risiko zu minimieren.</a:t>
            </a:r>
            <a:endParaRPr lang="pl-PL" sz="2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t>Was </a:t>
            </a:r>
            <a:r>
              <a:rPr lang="pl-PL" b="1" dirty="0" err="1"/>
              <a:t>macht</a:t>
            </a:r>
            <a:r>
              <a:rPr lang="pl-PL" b="1" dirty="0"/>
              <a:t> </a:t>
            </a:r>
            <a:r>
              <a:rPr lang="pl-PL" b="1" dirty="0" err="1"/>
              <a:t>eine</a:t>
            </a:r>
            <a:r>
              <a:rPr lang="pl-PL" b="1" dirty="0"/>
              <a:t> </a:t>
            </a:r>
            <a:r>
              <a:rPr lang="pl-PL" b="1" dirty="0" err="1"/>
              <a:t>Versicherung</a:t>
            </a:r>
            <a:r>
              <a:rPr lang="pl-PL" b="1" dirty="0"/>
              <a:t>?</a:t>
            </a:r>
            <a:endParaRPr lang="pl-PL" b="1" dirty="0"/>
          </a:p>
        </p:txBody>
      </p:sp>
      <p:graphicFrame>
        <p:nvGraphicFramePr>
          <p:cNvPr id="5" name="Symbol zastępczy zawartości 2"/>
          <p:cNvGraphicFramePr>
            <a:graphicFrameLocks noGrp="1"/>
          </p:cNvGraphicFramePr>
          <p:nvPr>
            <p:ph idx="1"/>
          </p:nvPr>
        </p:nvGraphicFramePr>
        <p:xfrm>
          <a:off x="478969" y="1690688"/>
          <a:ext cx="11495315" cy="440100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a:spLocks noGrp="1" noRot="1" noChangeAspect="1" noMove="1" noResize="1" noEditPoints="1" noAdjustHandles="1" noChangeArrowheads="1" noChangeShapeType="1" noTextEdit="1"/>
          </p:cNvSpPr>
          <p:nvPr/>
        </p:nvSpPr>
        <p:spPr>
          <a:xfrm>
            <a:off x="0" y="0"/>
            <a:ext cx="6096000" cy="686547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528540" y="685800"/>
            <a:ext cx="5398729" cy="1260794"/>
          </a:xfrm>
        </p:spPr>
        <p:txBody>
          <a:bodyPr anchor="b">
            <a:normAutofit/>
          </a:bodyPr>
          <a:lstStyle/>
          <a:p>
            <a:pPr algn="ctr"/>
            <a:r>
              <a:rPr lang="pl-PL" sz="3200" b="1" dirty="0" err="1"/>
              <a:t>Welche</a:t>
            </a:r>
            <a:r>
              <a:rPr lang="pl-PL" sz="3200" b="1" dirty="0"/>
              <a:t> </a:t>
            </a:r>
            <a:r>
              <a:rPr lang="pl-PL" sz="3200" b="1" dirty="0" err="1"/>
              <a:t>Versicherungs-Arten</a:t>
            </a:r>
            <a:r>
              <a:rPr lang="pl-PL" sz="3200" b="1" dirty="0"/>
              <a:t> </a:t>
            </a:r>
            <a:r>
              <a:rPr lang="pl-PL" sz="3200" b="1" dirty="0" err="1"/>
              <a:t>gibt</a:t>
            </a:r>
            <a:r>
              <a:rPr lang="pl-PL" sz="3200" b="1" dirty="0"/>
              <a:t> es?</a:t>
            </a:r>
            <a:endParaRPr lang="pl-PL" sz="3200" b="1" dirty="0"/>
          </a:p>
        </p:txBody>
      </p:sp>
      <p:sp>
        <p:nvSpPr>
          <p:cNvPr id="3" name="Symbol zastępczy zawartości 2"/>
          <p:cNvSpPr>
            <a:spLocks noGrp="1"/>
          </p:cNvSpPr>
          <p:nvPr>
            <p:ph idx="1"/>
          </p:nvPr>
        </p:nvSpPr>
        <p:spPr>
          <a:xfrm>
            <a:off x="871441" y="2447337"/>
            <a:ext cx="4712929" cy="3909920"/>
          </a:xfrm>
        </p:spPr>
        <p:txBody>
          <a:bodyPr anchor="t">
            <a:normAutofit/>
          </a:bodyPr>
          <a:lstStyle/>
          <a:p>
            <a:pPr marL="514350" indent="-514350">
              <a:buAutoNum type="arabicParenR"/>
            </a:pPr>
            <a:r>
              <a:rPr lang="de-DE" sz="2400" dirty="0">
                <a:latin typeface="Calibri" panose="020F0502020204030204" pitchFamily="34" charset="0"/>
                <a:ea typeface="Calibri" panose="020F0502020204030204" pitchFamily="34" charset="0"/>
                <a:cs typeface="Calibri" panose="020F0502020204030204" pitchFamily="34" charset="0"/>
              </a:rPr>
              <a:t>Gesetzliche oder private Krankenversicherung</a:t>
            </a:r>
            <a:endParaRPr lang="de-DE" sz="2400" dirty="0">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arenR"/>
            </a:pPr>
            <a:r>
              <a:rPr lang="de-DE" sz="2400" dirty="0">
                <a:latin typeface="Calibri" panose="020F0502020204030204" pitchFamily="34" charset="0"/>
                <a:ea typeface="Calibri" panose="020F0502020204030204" pitchFamily="34" charset="0"/>
                <a:cs typeface="Calibri" panose="020F0502020204030204" pitchFamily="34" charset="0"/>
              </a:rPr>
              <a:t>Haftpflichtversicherung </a:t>
            </a:r>
            <a:endParaRPr lang="de-DE" sz="2400" dirty="0">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arenR"/>
            </a:pPr>
            <a:r>
              <a:rPr lang="de-DE" sz="2400" dirty="0">
                <a:latin typeface="Calibri" panose="020F0502020204030204" pitchFamily="34" charset="0"/>
                <a:ea typeface="Calibri" panose="020F0502020204030204" pitchFamily="34" charset="0"/>
                <a:cs typeface="Calibri" panose="020F0502020204030204" pitchFamily="34" charset="0"/>
              </a:rPr>
              <a:t>Private Unfallversicherung </a:t>
            </a:r>
            <a:endParaRPr lang="de-DE" sz="2400" dirty="0">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arenR"/>
            </a:pPr>
            <a:r>
              <a:rPr lang="de-DE" sz="2400" dirty="0">
                <a:latin typeface="Calibri" panose="020F0502020204030204" pitchFamily="34" charset="0"/>
                <a:ea typeface="Calibri" panose="020F0502020204030204" pitchFamily="34" charset="0"/>
                <a:cs typeface="Calibri" panose="020F0502020204030204" pitchFamily="34" charset="0"/>
              </a:rPr>
              <a:t>Risikolebensversicherung</a:t>
            </a:r>
            <a:endParaRPr lang="de-DE" sz="2400" dirty="0">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arenR"/>
            </a:pPr>
            <a:r>
              <a:rPr lang="de-DE" sz="2400" dirty="0">
                <a:latin typeface="Calibri" panose="020F0502020204030204" pitchFamily="34" charset="0"/>
                <a:ea typeface="Calibri" panose="020F0502020204030204" pitchFamily="34" charset="0"/>
                <a:cs typeface="Calibri" panose="020F0502020204030204" pitchFamily="34" charset="0"/>
              </a:rPr>
              <a:t>Berufsunfähigkeitsversicherung</a:t>
            </a:r>
            <a:endParaRPr lang="de-DE" sz="2400" dirty="0">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arenR"/>
            </a:pPr>
            <a:r>
              <a:rPr lang="de-DE" sz="2400" dirty="0">
                <a:latin typeface="Calibri" panose="020F0502020204030204" pitchFamily="34" charset="0"/>
                <a:ea typeface="Calibri" panose="020F0502020204030204" pitchFamily="34" charset="0"/>
                <a:cs typeface="Calibri" panose="020F0502020204030204" pitchFamily="34" charset="0"/>
              </a:rPr>
              <a:t>Kfz-Haftpflichtversicherung</a:t>
            </a:r>
            <a:endParaRPr lang="pl-PL" sz="2400" dirty="0">
              <a:latin typeface="Calibri" panose="020F0502020204030204" pitchFamily="34" charset="0"/>
              <a:ea typeface="Calibri" panose="020F0502020204030204" pitchFamily="34" charset="0"/>
              <a:cs typeface="Calibri" panose="020F0502020204030204" pitchFamily="34" charset="0"/>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endParaRPr lang="pl-PL" sz="2000" dirty="0">
              <a:solidFill>
                <a:srgbClr val="595959"/>
              </a:solidFill>
            </a:endParaRPr>
          </a:p>
          <a:p>
            <a:pPr marL="0" indent="0">
              <a:buNone/>
            </a:pPr>
            <a:endParaRPr lang="pl-PL" sz="2000" dirty="0">
              <a:solidFill>
                <a:srgbClr val="595959"/>
              </a:solidFill>
            </a:endParaRPr>
          </a:p>
        </p:txBody>
      </p:sp>
      <p:pic>
        <p:nvPicPr>
          <p:cNvPr id="5" name="Obraz 4" descr="Obraz zawierający clipart, ilustracja, kreskówka&#10;&#10;Opis wygenerowany automatycznie"/>
          <p:cNvPicPr>
            <a:picLocks noChangeAspect="1"/>
          </p:cNvPicPr>
          <p:nvPr/>
        </p:nvPicPr>
        <p:blipFill rotWithShape="1">
          <a:blip r:embed="rId1">
            <a:extLst>
              <a:ext uri="{28A0092B-C50C-407E-A947-70E740481C1C}">
                <a14:useLocalDpi xmlns:a14="http://schemas.microsoft.com/office/drawing/2010/main" val="0"/>
              </a:ext>
            </a:extLst>
          </a:blip>
          <a:srcRect l="11884" r="14091"/>
          <a:stretch>
            <a:fillRect/>
          </a:stretch>
        </p:blipFill>
        <p:spPr>
          <a:xfrm>
            <a:off x="6781801" y="1750701"/>
            <a:ext cx="4797056" cy="340216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 y="0"/>
            <a:ext cx="6095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1371600" y="1371601"/>
            <a:ext cx="3354572" cy="4114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title"/>
          </p:nvPr>
        </p:nvSpPr>
        <p:spPr>
          <a:xfrm>
            <a:off x="1798115" y="1808855"/>
            <a:ext cx="2552956" cy="3240290"/>
          </a:xfrm>
        </p:spPr>
        <p:txBody>
          <a:bodyPr>
            <a:normAutofit/>
          </a:bodyPr>
          <a:lstStyle/>
          <a:p>
            <a:pPr algn="ctr"/>
            <a:r>
              <a:rPr lang="pl-PL" sz="4800" b="1" dirty="0"/>
              <a:t>Quiz</a:t>
            </a:r>
            <a:endParaRPr lang="pl-PL" sz="4800" b="1" dirty="0"/>
          </a:p>
        </p:txBody>
      </p:sp>
      <p:sp>
        <p:nvSpPr>
          <p:cNvPr id="3" name="Symbol zastępczy zawartości 2"/>
          <p:cNvSpPr>
            <a:spLocks noGrp="1"/>
          </p:cNvSpPr>
          <p:nvPr>
            <p:ph idx="1"/>
          </p:nvPr>
        </p:nvSpPr>
        <p:spPr>
          <a:xfrm>
            <a:off x="6402772" y="370406"/>
            <a:ext cx="5255827" cy="6117187"/>
          </a:xfrm>
        </p:spPr>
        <p:txBody>
          <a:bodyPr anchor="ctr">
            <a:normAutofit/>
          </a:bodyPr>
          <a:lstStyle/>
          <a:p>
            <a:pPr marL="514350" indent="-514350">
              <a:buFont typeface="Arial" panose="020B0604020202020204" pitchFamily="34" charset="0"/>
              <a:buAutoNum type="arabicPeriod"/>
            </a:pPr>
            <a:r>
              <a:rPr lang="pl-PL" sz="1900" b="1" i="0" dirty="0" err="1">
                <a:effectLst/>
                <a:highlight>
                  <a:srgbClr val="FFFFFF"/>
                </a:highlight>
                <a:latin typeface="Calibri" panose="020F0502020204030204" pitchFamily="34" charset="0"/>
                <a:ea typeface="Calibri" panose="020F0502020204030204" pitchFamily="34" charset="0"/>
                <a:cs typeface="Calibri" panose="020F0502020204030204" pitchFamily="34" charset="0"/>
              </a:rPr>
              <a:t>Berufsunfähigkeitsversicherung</a:t>
            </a:r>
            <a:endParaRPr lang="pl-PL" sz="1900" b="1" i="0" dirty="0">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eriod"/>
            </a:pPr>
            <a:r>
              <a:rPr lang="pl-PL" sz="1900" b="1" i="0" dirty="0" err="1">
                <a:effectLst/>
                <a:highlight>
                  <a:srgbClr val="FFFFFF"/>
                </a:highlight>
                <a:latin typeface="Calibri" panose="020F0502020204030204" pitchFamily="34" charset="0"/>
                <a:ea typeface="Calibri" panose="020F0502020204030204" pitchFamily="34" charset="0"/>
                <a:cs typeface="Calibri" panose="020F0502020204030204" pitchFamily="34" charset="0"/>
              </a:rPr>
              <a:t>Versicherung</a:t>
            </a:r>
            <a:endParaRPr lang="pl-PL" sz="1900" b="1" i="0" dirty="0">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eriod"/>
            </a:pPr>
            <a:r>
              <a:rPr lang="pl-PL" sz="1900" b="1" i="0" dirty="0" err="1">
                <a:effectLst/>
                <a:highlight>
                  <a:srgbClr val="FFFFFF"/>
                </a:highlight>
                <a:latin typeface="Calibri" panose="020F0502020204030204" pitchFamily="34" charset="0"/>
                <a:ea typeface="Calibri" panose="020F0502020204030204" pitchFamily="34" charset="0"/>
                <a:cs typeface="Calibri" panose="020F0502020204030204" pitchFamily="34" charset="0"/>
              </a:rPr>
              <a:t>Sterbegeldversicherung</a:t>
            </a:r>
            <a:endParaRPr lang="pl-PL" sz="1900" b="1"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pl-PL" sz="1900" b="1" i="0" dirty="0">
              <a:effectLst/>
              <a:highlight>
                <a:srgbClr val="FFFFFF"/>
              </a:highlight>
              <a:latin typeface="Söhne"/>
            </a:endParaRPr>
          </a:p>
          <a:p>
            <a:pPr marL="514350" indent="-514350">
              <a:buAutoNum type="alphaLcParenR"/>
            </a:pPr>
            <a:r>
              <a:rPr lang="de-DE" sz="19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Ein Vertrag zwischen zwei Parteien, bei dem eine Person regelmäßige Beiträge zahlt, um im Schadensfall Leistungen in Anspruch nehmen zu können.</a:t>
            </a:r>
            <a:endParaRPr lang="pl-PL" sz="19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514350" indent="-514350">
              <a:buFont typeface="Arial" panose="020B0604020202020204" pitchFamily="34" charset="0"/>
              <a:buAutoNum type="alphaLcParenR"/>
            </a:pPr>
            <a:r>
              <a:rPr lang="de-DE" sz="19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Eine Versicherung, die im Falle des Todes des Versicherungsnehmers eine vereinbarte Summe an die Hinterbliebenen auszahlt, um die Kosten einer Beerdigung zu decken.</a:t>
            </a:r>
            <a:endParaRPr lang="pl-PL" sz="1900" b="1"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514350" indent="-514350">
              <a:buFont typeface="Arial" panose="020B0604020202020204" pitchFamily="34" charset="0"/>
              <a:buAutoNum type="alphaLcParenR"/>
            </a:pPr>
            <a:r>
              <a:rPr lang="de-DE" sz="19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Eine Versicherung, die Entschädigung im Falle von Berufsunfähigkeit aufgrund von Krankheit oder Verletzung bietet.</a:t>
            </a:r>
            <a:endParaRPr lang="pl-PL" sz="1900" b="1" dirty="0">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pl-PL" sz="1700" b="1" i="0" dirty="0">
              <a:solidFill>
                <a:schemeClr val="tx1">
                  <a:lumMod val="65000"/>
                  <a:lumOff val="35000"/>
                </a:schemeClr>
              </a:solidFill>
              <a:effectLst/>
              <a:highlight>
                <a:srgbClr val="FFFFFF"/>
              </a:highlight>
              <a:latin typeface="Söhne"/>
            </a:endParaRPr>
          </a:p>
          <a:p>
            <a:pPr marL="514350" indent="-514350">
              <a:buAutoNum type="arabicPeriod"/>
            </a:pPr>
            <a:endParaRPr lang="pl-PL" sz="1700" b="1" i="0" dirty="0">
              <a:solidFill>
                <a:schemeClr val="tx1">
                  <a:lumMod val="65000"/>
                  <a:lumOff val="35000"/>
                </a:schemeClr>
              </a:solidFill>
              <a:effectLst/>
              <a:highlight>
                <a:srgbClr val="FFFFFF"/>
              </a:highlight>
              <a:latin typeface="Söhn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b="1" dirty="0" err="1">
                <a:effectLst/>
                <a:latin typeface="Calibri" panose="020F0502020204030204" pitchFamily="34" charset="0"/>
                <a:ea typeface="Aptos" panose="020B0004020202020204" pitchFamily="34" charset="0"/>
                <a:cs typeface="Times New Roman" panose="02020603050405020304" pitchFamily="18" charset="0"/>
              </a:rPr>
              <a:t>Die</a:t>
            </a:r>
            <a:r>
              <a:rPr lang="pl-PL" b="1" dirty="0">
                <a:effectLst/>
                <a:latin typeface="Calibri" panose="020F0502020204030204" pitchFamily="34" charset="0"/>
                <a:ea typeface="Aptos" panose="020B0004020202020204" pitchFamily="34" charset="0"/>
                <a:cs typeface="Times New Roman" panose="02020603050405020304" pitchFamily="18" charset="0"/>
              </a:rPr>
              <a:t> </a:t>
            </a:r>
            <a:r>
              <a:rPr lang="pl-PL" b="1" dirty="0" err="1">
                <a:effectLst/>
                <a:ea typeface="Aptos" panose="020B0004020202020204" pitchFamily="34" charset="0"/>
                <a:cs typeface="Times New Roman" panose="02020603050405020304" pitchFamily="18" charset="0"/>
              </a:rPr>
              <a:t>Antwort</a:t>
            </a:r>
            <a:r>
              <a:rPr lang="pl-PL" b="1" dirty="0">
                <a:effectLst/>
                <a:latin typeface="Calibri" panose="020F0502020204030204" pitchFamily="34" charset="0"/>
                <a:ea typeface="Aptos" panose="020B0004020202020204" pitchFamily="34" charset="0"/>
                <a:cs typeface="Times New Roman" panose="02020603050405020304" pitchFamily="18" charset="0"/>
              </a:rPr>
              <a:t> </a:t>
            </a:r>
            <a:endParaRPr lang="pl-PL" b="1" dirty="0"/>
          </a:p>
        </p:txBody>
      </p:sp>
      <p:graphicFrame>
        <p:nvGraphicFramePr>
          <p:cNvPr id="5" name="Symbol zastępczy zawartości 2"/>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0201"/>
            <a:ext cx="10515600" cy="1325563"/>
          </a:xfrm>
        </p:spPr>
        <p:txBody>
          <a:bodyPr/>
          <a:lstStyle/>
          <a:p>
            <a:pPr algn="ctr"/>
            <a:r>
              <a:rPr lang="pl-PL" b="1" dirty="0" err="1"/>
              <a:t>Wörterbuch</a:t>
            </a:r>
            <a:endParaRPr lang="pl-PL" b="1" dirty="0"/>
          </a:p>
        </p:txBody>
      </p:sp>
      <p:sp>
        <p:nvSpPr>
          <p:cNvPr id="4" name="Symbol zastępczy zawartości 3"/>
          <p:cNvSpPr>
            <a:spLocks noGrp="1"/>
          </p:cNvSpPr>
          <p:nvPr>
            <p:ph sz="half" idx="1"/>
          </p:nvPr>
        </p:nvSpPr>
        <p:spPr>
          <a:xfrm>
            <a:off x="533400" y="1335767"/>
            <a:ext cx="5638800" cy="5157108"/>
          </a:xfrm>
        </p:spPr>
        <p:txBody>
          <a:bodyPr>
            <a:normAutofit fontScale="25000" lnSpcReduction="20000"/>
          </a:bodyPr>
          <a:lstStyle/>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Versicherung</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ubezpieczenie</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Leistungen</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świadczenia</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er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Schadensfall</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przypadek szkody</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er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Unfall</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wypadek</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Beerdigung</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pogrzeb</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Beiträge</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składki</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er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Todesfall</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zgon</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Angehörigen</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rodzina, krewni</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der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Schaden</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szkoda</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der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Rückversicherer</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reasekurator</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Risikoteilung</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dzielenie ryzyka</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bewerten</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oceniać</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leisten</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wypłacać</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ausführen</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wykonywać</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lgn="l">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verwalten</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zarządzać</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lgn="l">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prüfen</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sprawdzać</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m</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inimieren</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zminimalizować</a:t>
            </a:r>
            <a:endPar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decken</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pokryć</a:t>
            </a:r>
            <a:endPar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pl-PL" b="0" i="0" dirty="0">
              <a:solidFill>
                <a:srgbClr val="0D0D0D"/>
              </a:solidFill>
              <a:effectLst/>
              <a:highlight>
                <a:srgbClr val="FFFFFF"/>
              </a:highlight>
              <a:latin typeface="Söhne"/>
            </a:endParaRPr>
          </a:p>
          <a:p>
            <a:pPr marL="0" indent="0">
              <a:buNone/>
            </a:pPr>
            <a:endParaRPr lang="pl-PL" b="0" i="0" dirty="0">
              <a:solidFill>
                <a:srgbClr val="0D0D0D"/>
              </a:solidFill>
              <a:effectLst/>
              <a:highlight>
                <a:srgbClr val="FFFFFF"/>
              </a:highlight>
              <a:latin typeface="Söhne"/>
            </a:endParaRPr>
          </a:p>
          <a:p>
            <a:pPr marL="0" indent="0">
              <a:buNone/>
            </a:pPr>
            <a:endParaRPr lang="pl-PL" b="0" i="0" dirty="0">
              <a:solidFill>
                <a:srgbClr val="0D0D0D"/>
              </a:solidFill>
              <a:effectLst/>
              <a:highlight>
                <a:srgbClr val="FFFFFF"/>
              </a:highlight>
              <a:latin typeface="Söhne"/>
            </a:endParaRPr>
          </a:p>
          <a:p>
            <a:pPr marL="0" indent="0">
              <a:buNone/>
            </a:pPr>
            <a:endParaRPr lang="pl-PL" dirty="0"/>
          </a:p>
        </p:txBody>
      </p:sp>
      <p:sp>
        <p:nvSpPr>
          <p:cNvPr id="5" name="Symbol zastępczy zawartości 4"/>
          <p:cNvSpPr>
            <a:spLocks noGrp="1"/>
          </p:cNvSpPr>
          <p:nvPr>
            <p:ph sz="half" idx="2"/>
          </p:nvPr>
        </p:nvSpPr>
        <p:spPr>
          <a:xfrm>
            <a:off x="6172200" y="1335766"/>
            <a:ext cx="5715000" cy="5157107"/>
          </a:xfrm>
        </p:spPr>
        <p:txBody>
          <a:bodyPr>
            <a:normAutofit fontScale="25000" lnSpcReduction="20000"/>
          </a:bodyPr>
          <a:lstStyle/>
          <a:p>
            <a:pPr marL="0" indent="0">
              <a:buNone/>
            </a:pPr>
            <a:r>
              <a:rPr lang="pl-PL" sz="6400" b="1" dirty="0">
                <a:latin typeface="Calibri" panose="020F0502020204030204" pitchFamily="34" charset="0"/>
                <a:ea typeface="Calibri" panose="020F0502020204030204" pitchFamily="34" charset="0"/>
                <a:cs typeface="Calibri" panose="020F0502020204030204" pitchFamily="34" charset="0"/>
              </a:rPr>
              <a:t>der </a:t>
            </a:r>
            <a:r>
              <a:rPr lang="pl-PL" sz="6400" b="1" dirty="0" err="1">
                <a:latin typeface="Calibri" panose="020F0502020204030204" pitchFamily="34" charset="0"/>
                <a:ea typeface="Calibri" panose="020F0502020204030204" pitchFamily="34" charset="0"/>
                <a:cs typeface="Calibri" panose="020F0502020204030204" pitchFamily="34" charset="0"/>
              </a:rPr>
              <a:t>Anspruch</a:t>
            </a:r>
            <a:r>
              <a:rPr lang="pl-PL" sz="6400" b="1" dirty="0">
                <a:latin typeface="Calibri" panose="020F0502020204030204" pitchFamily="34" charset="0"/>
                <a:ea typeface="Calibri" panose="020F0502020204030204" pitchFamily="34" charset="0"/>
                <a:cs typeface="Calibri" panose="020F0502020204030204" pitchFamily="34" charset="0"/>
              </a:rPr>
              <a:t> -</a:t>
            </a:r>
            <a:r>
              <a:rPr lang="pl-PL" sz="6400" dirty="0">
                <a:latin typeface="Calibri" panose="020F0502020204030204" pitchFamily="34" charset="0"/>
                <a:ea typeface="Calibri" panose="020F0502020204030204" pitchFamily="34" charset="0"/>
                <a:cs typeface="Calibri" panose="020F0502020204030204" pitchFamily="34" charset="0"/>
              </a:rPr>
              <a:t> roszczenia</a:t>
            </a:r>
            <a:endParaRPr lang="pl-PL" sz="6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latin typeface="Calibri" panose="020F0502020204030204" pitchFamily="34" charset="0"/>
                <a:ea typeface="Calibri" panose="020F0502020204030204" pitchFamily="34" charset="0"/>
                <a:cs typeface="Calibri" panose="020F0502020204030204" pitchFamily="34" charset="0"/>
              </a:rPr>
              <a:t>körperlich</a:t>
            </a:r>
            <a:r>
              <a:rPr lang="pl-PL" sz="6400" dirty="0">
                <a:latin typeface="Calibri" panose="020F0502020204030204" pitchFamily="34" charset="0"/>
                <a:ea typeface="Calibri" panose="020F0502020204030204" pitchFamily="34" charset="0"/>
                <a:cs typeface="Calibri" panose="020F0502020204030204" pitchFamily="34" charset="0"/>
              </a:rPr>
              <a:t> - fizyczny </a:t>
            </a:r>
            <a:endParaRPr lang="pl-PL" sz="6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latin typeface="Calibri" panose="020F0502020204030204" pitchFamily="34" charset="0"/>
                <a:ea typeface="Calibri" panose="020F0502020204030204" pitchFamily="34" charset="0"/>
                <a:cs typeface="Calibri" panose="020F0502020204030204" pitchFamily="34" charset="0"/>
              </a:rPr>
              <a:t>die</a:t>
            </a:r>
            <a:r>
              <a:rPr lang="pl-PL" sz="6400" b="1" dirty="0">
                <a:latin typeface="Calibri" panose="020F0502020204030204" pitchFamily="34" charset="0"/>
                <a:ea typeface="Calibri" panose="020F0502020204030204" pitchFamily="34" charset="0"/>
                <a:cs typeface="Calibri" panose="020F0502020204030204" pitchFamily="34" charset="0"/>
              </a:rPr>
              <a:t> </a:t>
            </a:r>
            <a:r>
              <a:rPr lang="pl-PL" sz="6400" b="1" dirty="0" err="1">
                <a:latin typeface="Calibri" panose="020F0502020204030204" pitchFamily="34" charset="0"/>
                <a:ea typeface="Calibri" panose="020F0502020204030204" pitchFamily="34" charset="0"/>
                <a:cs typeface="Calibri" panose="020F0502020204030204" pitchFamily="34" charset="0"/>
              </a:rPr>
              <a:t>Verletzung</a:t>
            </a:r>
            <a:r>
              <a:rPr lang="pl-PL" sz="6400" b="1" dirty="0">
                <a:latin typeface="Calibri" panose="020F0502020204030204" pitchFamily="34" charset="0"/>
                <a:ea typeface="Calibri" panose="020F0502020204030204" pitchFamily="34" charset="0"/>
                <a:cs typeface="Calibri" panose="020F0502020204030204" pitchFamily="34" charset="0"/>
              </a:rPr>
              <a:t> -</a:t>
            </a:r>
            <a:r>
              <a:rPr lang="pl-PL" sz="6400" dirty="0">
                <a:latin typeface="Calibri" panose="020F0502020204030204" pitchFamily="34" charset="0"/>
                <a:ea typeface="Calibri" panose="020F0502020204030204" pitchFamily="34" charset="0"/>
                <a:cs typeface="Calibri" panose="020F0502020204030204" pitchFamily="34" charset="0"/>
              </a:rPr>
              <a:t> uraz </a:t>
            </a:r>
            <a:endParaRPr lang="pl-PL" sz="6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a:latin typeface="Calibri" panose="020F0502020204030204" pitchFamily="34" charset="0"/>
                <a:ea typeface="Calibri" panose="020F0502020204030204" pitchFamily="34" charset="0"/>
                <a:cs typeface="Calibri" panose="020F0502020204030204" pitchFamily="34" charset="0"/>
              </a:rPr>
              <a:t>der </a:t>
            </a:r>
            <a:r>
              <a:rPr lang="pl-PL" sz="6400" b="1" dirty="0" err="1">
                <a:latin typeface="Calibri" panose="020F0502020204030204" pitchFamily="34" charset="0"/>
                <a:ea typeface="Calibri" panose="020F0502020204030204" pitchFamily="34" charset="0"/>
                <a:cs typeface="Calibri" panose="020F0502020204030204" pitchFamily="34" charset="0"/>
              </a:rPr>
              <a:t>Tod</a:t>
            </a:r>
            <a:r>
              <a:rPr lang="pl-PL" sz="6400" b="1" dirty="0">
                <a:latin typeface="Calibri" panose="020F0502020204030204" pitchFamily="34" charset="0"/>
                <a:ea typeface="Calibri" panose="020F0502020204030204" pitchFamily="34" charset="0"/>
                <a:cs typeface="Calibri" panose="020F0502020204030204" pitchFamily="34" charset="0"/>
              </a:rPr>
              <a:t> - </a:t>
            </a:r>
            <a:r>
              <a:rPr lang="pl-PL" sz="6400" dirty="0">
                <a:latin typeface="Calibri" panose="020F0502020204030204" pitchFamily="34" charset="0"/>
                <a:ea typeface="Calibri" panose="020F0502020204030204" pitchFamily="34" charset="0"/>
                <a:cs typeface="Calibri" panose="020F0502020204030204" pitchFamily="34" charset="0"/>
              </a:rPr>
              <a:t>śmierć</a:t>
            </a:r>
            <a:endParaRPr lang="pl-PL" sz="6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latin typeface="Calibri" panose="020F0502020204030204" pitchFamily="34" charset="0"/>
                <a:ea typeface="Calibri" panose="020F0502020204030204" pitchFamily="34" charset="0"/>
                <a:cs typeface="Calibri" panose="020F0502020204030204" pitchFamily="34" charset="0"/>
              </a:rPr>
              <a:t>obligatorisch</a:t>
            </a:r>
            <a:r>
              <a:rPr lang="pl-PL" sz="6400" dirty="0">
                <a:latin typeface="Calibri" panose="020F0502020204030204" pitchFamily="34" charset="0"/>
                <a:ea typeface="Calibri" panose="020F0502020204030204" pitchFamily="34" charset="0"/>
                <a:cs typeface="Calibri" panose="020F0502020204030204" pitchFamily="34" charset="0"/>
              </a:rPr>
              <a:t> - obowiązkowy </a:t>
            </a:r>
            <a:endParaRPr lang="pl-PL" sz="6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latin typeface="Calibri" panose="020F0502020204030204" pitchFamily="34" charset="0"/>
                <a:ea typeface="Calibri" panose="020F0502020204030204" pitchFamily="34" charset="0"/>
                <a:cs typeface="Calibri" panose="020F0502020204030204" pitchFamily="34" charset="0"/>
              </a:rPr>
              <a:t>umfassen</a:t>
            </a:r>
            <a:r>
              <a:rPr lang="pl-PL" sz="6400" dirty="0">
                <a:latin typeface="Calibri" panose="020F0502020204030204" pitchFamily="34" charset="0"/>
                <a:ea typeface="Calibri" panose="020F0502020204030204" pitchFamily="34" charset="0"/>
                <a:cs typeface="Calibri" panose="020F0502020204030204" pitchFamily="34" charset="0"/>
              </a:rPr>
              <a:t> - obejmować</a:t>
            </a:r>
            <a:endParaRPr lang="pl-PL" sz="6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Gesetzliche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Krankenversicherung</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p</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ubliczne ubezpieczenie zdrowotne </a:t>
            </a:r>
            <a:endPar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Private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Krankenversicherung</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p</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rywatne ubezpieczenie zdrowotne </a:t>
            </a:r>
            <a:endPar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Haftpflichtversicherung</a:t>
            </a:r>
            <a:r>
              <a:rPr lang="pl-PL" sz="6400" b="1"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u</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bezpieczenie odpowiedzialności cywilnej</a:t>
            </a:r>
            <a:endPar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Private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Unfallversicherung</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p</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rywatne ubezpieczenie od następstw nieszczęśliwych wypadków</a:t>
            </a:r>
            <a:endPar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Risikolebensversicherung</a:t>
            </a:r>
            <a:r>
              <a:rPr lang="pl-PL" sz="6400" b="1"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u</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bezpieczenie na życie od ryzyka</a:t>
            </a:r>
            <a:endPar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Berufsunfähigkeitsversicherung</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 </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ubezpieczenie od niezdolności do pracy z powodu choroby</a:t>
            </a:r>
            <a:endPar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sz="6400" b="1" dirty="0" err="1">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d</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ie</a:t>
            </a:r>
            <a:r>
              <a:rPr lang="pl-PL" sz="6400" b="1"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pl-PL" sz="6400" b="1" i="0" dirty="0" err="1">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Kfz-Haftpflichtversicherung</a:t>
            </a:r>
            <a:r>
              <a:rPr lang="pl-PL" sz="6400" b="1"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 </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u</a:t>
            </a:r>
            <a:r>
              <a:rPr lang="pl-PL" sz="6400" i="0" dirty="0">
                <a:solidFill>
                  <a:srgbClr val="0D0D0D"/>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bezpieczenie OC pojazdu</a:t>
            </a:r>
            <a:r>
              <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endParaRPr lang="pl-PL" sz="6400" dirty="0">
              <a:solidFill>
                <a:srgbClr val="0D0D0D"/>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F032860FE59B94DB7E8C59EF37275DE" ma:contentTypeVersion="4" ma:contentTypeDescription="Utwórz nowy dokument." ma:contentTypeScope="" ma:versionID="30a33ceb647133b84e5dba8a309f7008">
  <xsd:schema xmlns:xsd="http://www.w3.org/2001/XMLSchema" xmlns:xs="http://www.w3.org/2001/XMLSchema" xmlns:p="http://schemas.microsoft.com/office/2006/metadata/properties" xmlns:ns2="6088189d-10d2-4b44-9742-ab2d115595fe" targetNamespace="http://schemas.microsoft.com/office/2006/metadata/properties" ma:root="true" ma:fieldsID="513c54406955a8cf909538105aa7cd4f" ns2:_="">
    <xsd:import namespace="6088189d-10d2-4b44-9742-ab2d115595f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8189d-10d2-4b44-9742-ab2d115595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67F2466-F652-4EFE-817B-B66EA94260D9}"/>
</file>

<file path=customXml/itemProps2.xml><?xml version="1.0" encoding="utf-8"?>
<ds:datastoreItem xmlns:ds="http://schemas.openxmlformats.org/officeDocument/2006/customXml" ds:itemID="{5B64DC9D-CAB5-4D55-8523-A05B3064ECBB}"/>
</file>

<file path=customXml/itemProps3.xml><?xml version="1.0" encoding="utf-8"?>
<ds:datastoreItem xmlns:ds="http://schemas.openxmlformats.org/officeDocument/2006/customXml" ds:itemID="{DCF779C3-E03A-4149-8C17-4C2EEB1DC0BD}"/>
</file>

<file path=docProps/app.xml><?xml version="1.0" encoding="utf-8"?>
<Properties xmlns="http://schemas.openxmlformats.org/officeDocument/2006/extended-properties" xmlns:vt="http://schemas.openxmlformats.org/officeDocument/2006/docPropsVTypes">
  <TotalTime>0</TotalTime>
  <Words>3264</Words>
  <Application>WPS Presentation</Application>
  <PresentationFormat>Panoramiczny</PresentationFormat>
  <Paragraphs>113</Paragraphs>
  <Slides>12</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12</vt:i4>
      </vt:variant>
    </vt:vector>
  </HeadingPairs>
  <TitlesOfParts>
    <vt:vector size="24" baseType="lpstr">
      <vt:lpstr>Arial</vt:lpstr>
      <vt:lpstr>SimSun</vt:lpstr>
      <vt:lpstr>Wingdings</vt:lpstr>
      <vt:lpstr>Calibri</vt:lpstr>
      <vt:lpstr>Söhne</vt:lpstr>
      <vt:lpstr>Aptos</vt:lpstr>
      <vt:lpstr>Segoe Print</vt:lpstr>
      <vt:lpstr>Times New Roman</vt:lpstr>
      <vt:lpstr>Aptos Display</vt:lpstr>
      <vt:lpstr>Microsoft YaHei</vt:lpstr>
      <vt:lpstr>Arial Unicode MS</vt:lpstr>
      <vt:lpstr>Motyw pakietu Office</vt:lpstr>
      <vt:lpstr>DIE VERSICHERUNG</vt:lpstr>
      <vt:lpstr> Präsentationsplan: </vt:lpstr>
      <vt:lpstr>Was ist eine Versicherung?</vt:lpstr>
      <vt:lpstr>Wie funktioniert eine Versicherung?</vt:lpstr>
      <vt:lpstr>Was macht eine Versicherung?</vt:lpstr>
      <vt:lpstr>Welche Versicherungs-Arten gibt es?</vt:lpstr>
      <vt:lpstr>Quiz</vt:lpstr>
      <vt:lpstr>Die Antwort </vt:lpstr>
      <vt:lpstr>Wörterbuch</vt:lpstr>
      <vt:lpstr>PowerPoint 演示文稿</vt:lpstr>
      <vt:lpstr>Quellen: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VERSICHERUNG</dc:title>
  <dc:creator>Weronika Misiołek</dc:creator>
  <cp:lastModifiedBy>Oem</cp:lastModifiedBy>
  <cp:revision>5</cp:revision>
  <dcterms:created xsi:type="dcterms:W3CDTF">2024-05-01T16:08:00Z</dcterms:created>
  <dcterms:modified xsi:type="dcterms:W3CDTF">2024-05-02T19:41:57Z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07D03A912F5440B09BD46D9AD0458A2A_12</vt:lpwstr>
  </property>
  <property fmtid="{D5CDD505-2E9C-101B-9397-08002B2CF9AE}" pid="3" name="KSOProductBuildVer">
    <vt:lpwstr>1045-12.2.0.16731</vt:lpwstr>
  </property>
  <property fmtid="{D5CDD505-2E9C-101B-9397-08002B2CF9AE}" pid="4" name="ContentTypeId">
    <vt:lpwstr>0x0101000F032860FE59B94DB7E8C59EF37275DE</vt:lpwstr>
  </property>
</Properties>
</file>